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83" r:id="rId3"/>
  </p:sldMasterIdLst>
  <p:notesMasterIdLst>
    <p:notesMasterId r:id="rId4"/>
  </p:notesMasterIdLst>
  <p:sldIdLst>
    <p:sldId id="335" r:id="rId5"/>
    <p:sldId id="334" r:id="rId6"/>
    <p:sldId id="310" r:id="rId7"/>
    <p:sldId id="257" r:id="rId8"/>
    <p:sldId id="266" r:id="rId9"/>
    <p:sldId id="256" r:id="rId10"/>
    <p:sldId id="260" r:id="rId11"/>
    <p:sldId id="315" r:id="rId12"/>
    <p:sldId id="328" r:id="rId13"/>
    <p:sldId id="327" r:id="rId14"/>
    <p:sldId id="316" r:id="rId15"/>
    <p:sldId id="258" r:id="rId16"/>
    <p:sldId id="261" r:id="rId17"/>
    <p:sldId id="263" r:id="rId18"/>
    <p:sldId id="264" r:id="rId19"/>
    <p:sldId id="265" r:id="rId20"/>
    <p:sldId id="312" r:id="rId21"/>
    <p:sldId id="318" r:id="rId22"/>
    <p:sldId id="267" r:id="rId23"/>
    <p:sldId id="317" r:id="rId24"/>
    <p:sldId id="268" r:id="rId25"/>
    <p:sldId id="269" r:id="rId26"/>
    <p:sldId id="270" r:id="rId27"/>
    <p:sldId id="271" r:id="rId28"/>
    <p:sldId id="272" r:id="rId29"/>
    <p:sldId id="274" r:id="rId30"/>
    <p:sldId id="324" r:id="rId31"/>
    <p:sldId id="275" r:id="rId32"/>
    <p:sldId id="313" r:id="rId33"/>
    <p:sldId id="329" r:id="rId34"/>
    <p:sldId id="319" r:id="rId35"/>
    <p:sldId id="276" r:id="rId36"/>
    <p:sldId id="277" r:id="rId37"/>
    <p:sldId id="279" r:id="rId38"/>
    <p:sldId id="281" r:id="rId39"/>
    <p:sldId id="282" r:id="rId40"/>
    <p:sldId id="284" r:id="rId41"/>
    <p:sldId id="323" r:id="rId42"/>
    <p:sldId id="287" r:id="rId43"/>
    <p:sldId id="291" r:id="rId44"/>
    <p:sldId id="314" r:id="rId45"/>
    <p:sldId id="320" r:id="rId46"/>
    <p:sldId id="293" r:id="rId47"/>
    <p:sldId id="296" r:id="rId48"/>
    <p:sldId id="322" r:id="rId49"/>
    <p:sldId id="326" r:id="rId50"/>
    <p:sldId id="325" r:id="rId51"/>
    <p:sldId id="301" r:id="rId52"/>
    <p:sldId id="303" r:id="rId53"/>
    <p:sldId id="311" r:id="rId54"/>
    <p:sldId id="385" r:id="rId55"/>
    <p:sldId id="438" r:id="rId56"/>
  </p:sldIdLst>
  <p:sldSz cx="9144000" cy="5143500" type="screen16x9"/>
  <p:notesSz cx="6858000" cy="9144000"/>
  <p:custDataLst>
    <p:tags r:id="rId57"/>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0" autoAdjust="0"/>
    <p:restoredTop sz="97703" autoAdjust="0"/>
  </p:normalViewPr>
  <p:slideViewPr>
    <p:cSldViewPr snapToGrid="0" showGuides="1">
      <p:cViewPr varScale="1">
        <p:scale>
          <a:sx n="145" d="100"/>
          <a:sy n="145" d="100"/>
        </p:scale>
        <p:origin x="684" y="120"/>
      </p:cViewPr>
      <p:guideLst>
        <p:guide orient="horz" pos="3521"/>
        <p:guide pos="3840"/>
        <p:guide orient="horz" pos="264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2" d="100"/>
        <a:sy n="152"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3.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notesMaster" Target="notesMasters/notes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tags" Target="tags/tag69.xml" /><Relationship Id="rId58" Type="http://schemas.openxmlformats.org/officeDocument/2006/relationships/presProps" Target="presProps.xml" /><Relationship Id="rId59" Type="http://schemas.openxmlformats.org/officeDocument/2006/relationships/viewProps" Target="viewProps.xml" /><Relationship Id="rId6" Type="http://schemas.openxmlformats.org/officeDocument/2006/relationships/slide" Target="slides/slide2.xml" /><Relationship Id="rId60" Type="http://schemas.openxmlformats.org/officeDocument/2006/relationships/theme" Target="theme/theme1.xml" /><Relationship Id="rId61" Type="http://schemas.openxmlformats.org/officeDocument/2006/relationships/tableStyles" Target="tableStyles.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4B8A4-21AC-4020-BA60-861D53E16876}"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AF762-52F3-4512-B16B-1F6F197A9938}"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51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52</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44CCEC7-3A54-47D1-BB25-17A0FDA63797}" type="datetimeFigureOut">
              <a:rPr lang="zh-CN" altLang="en-US" smtClean="0">
                <a:solidFill>
                  <a:srgbClr val="578ECA">
                    <a:tint val="75000"/>
                  </a:srgbClr>
                </a:solidFill>
              </a:rPr>
              <a:t/>
            </a:fld>
            <a:endParaRPr lang="zh-CN" altLang="en-US">
              <a:solidFill>
                <a:srgbClr val="578ECA">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78ECA">
                  <a:tint val="75000"/>
                </a:srgbClr>
              </a:solidFill>
            </a:endParaRPr>
          </a:p>
        </p:txBody>
      </p:sp>
      <p:sp>
        <p:nvSpPr>
          <p:cNvPr id="6" name="灯片编号占位符 5"/>
          <p:cNvSpPr>
            <a:spLocks noGrp="1"/>
          </p:cNvSpPr>
          <p:nvPr>
            <p:ph type="sldNum" sz="quarter" idx="12"/>
          </p:nvPr>
        </p:nvSpPr>
        <p:spPr/>
        <p:txBody>
          <a:bodyPr/>
          <a:lstStyle/>
          <a:p>
            <a:fld id="{65495661-81B6-46E9-A91E-889569155CC2}" type="slidenum">
              <a:rPr lang="zh-CN" altLang="en-US" smtClean="0">
                <a:solidFill>
                  <a:srgbClr val="578ECA">
                    <a:tint val="75000"/>
                  </a:srgbClr>
                </a:solidFill>
              </a:rPr>
              <a:t/>
            </a:fld>
            <a:endParaRPr lang="zh-CN" altLang="en-US">
              <a:solidFill>
                <a:srgbClr val="578ECA">
                  <a:tint val="75000"/>
                </a:srgbClr>
              </a:solidFill>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44CCEC7-3A54-47D1-BB25-17A0FDA63797}" type="datetimeFigureOut">
              <a:rPr lang="zh-CN" altLang="en-US" smtClean="0">
                <a:solidFill>
                  <a:srgbClr val="578ECA">
                    <a:tint val="75000"/>
                  </a:srgbClr>
                </a:solidFill>
              </a:rPr>
              <a:t/>
            </a:fld>
            <a:endParaRPr lang="zh-CN" altLang="en-US">
              <a:solidFill>
                <a:srgbClr val="578ECA">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78ECA">
                  <a:tint val="75000"/>
                </a:srgbClr>
              </a:solidFill>
            </a:endParaRPr>
          </a:p>
        </p:txBody>
      </p:sp>
      <p:sp>
        <p:nvSpPr>
          <p:cNvPr id="6" name="灯片编号占位符 5"/>
          <p:cNvSpPr>
            <a:spLocks noGrp="1"/>
          </p:cNvSpPr>
          <p:nvPr>
            <p:ph type="sldNum" sz="quarter" idx="12"/>
          </p:nvPr>
        </p:nvSpPr>
        <p:spPr/>
        <p:txBody>
          <a:bodyPr/>
          <a:lstStyle/>
          <a:p>
            <a:fld id="{65495661-81B6-46E9-A91E-889569155CC2}" type="slidenum">
              <a:rPr lang="zh-CN" altLang="en-US" smtClean="0">
                <a:solidFill>
                  <a:srgbClr val="578ECA">
                    <a:tint val="75000"/>
                  </a:srgbClr>
                </a:solidFill>
              </a:rPr>
              <a:t/>
            </a:fld>
            <a:endParaRPr lang="zh-CN" altLang="en-US">
              <a:solidFill>
                <a:srgbClr val="578ECA">
                  <a:tint val="75000"/>
                </a:srgbClr>
              </a:solidFill>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44CCEC7-3A54-47D1-BB25-17A0FDA63797}" type="datetimeFigureOut">
              <a:rPr lang="zh-CN" altLang="en-US" smtClean="0">
                <a:solidFill>
                  <a:srgbClr val="578ECA">
                    <a:tint val="75000"/>
                  </a:srgbClr>
                </a:solidFill>
              </a:rPr>
              <a:t/>
            </a:fld>
            <a:endParaRPr lang="zh-CN" altLang="en-US">
              <a:solidFill>
                <a:srgbClr val="578ECA">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578ECA">
                  <a:tint val="75000"/>
                </a:srgbClr>
              </a:solidFill>
            </a:endParaRPr>
          </a:p>
        </p:txBody>
      </p:sp>
      <p:sp>
        <p:nvSpPr>
          <p:cNvPr id="7" name="灯片编号占位符 6"/>
          <p:cNvSpPr>
            <a:spLocks noGrp="1"/>
          </p:cNvSpPr>
          <p:nvPr>
            <p:ph type="sldNum" sz="quarter" idx="12"/>
          </p:nvPr>
        </p:nvSpPr>
        <p:spPr/>
        <p:txBody>
          <a:bodyPr/>
          <a:lstStyle/>
          <a:p>
            <a:fld id="{65495661-81B6-46E9-A91E-889569155CC2}" type="slidenum">
              <a:rPr lang="zh-CN" altLang="en-US" smtClean="0">
                <a:solidFill>
                  <a:srgbClr val="578ECA">
                    <a:tint val="75000"/>
                  </a:srgbClr>
                </a:solidFill>
              </a:rPr>
              <a:t/>
            </a:fld>
            <a:endParaRPr lang="zh-CN" altLang="en-US">
              <a:solidFill>
                <a:srgbClr val="578ECA">
                  <a:tint val="75000"/>
                </a:srgbClr>
              </a:solidFill>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44CCEC7-3A54-47D1-BB25-17A0FDA63797}" type="datetimeFigureOut">
              <a:rPr lang="zh-CN" altLang="en-US" smtClean="0">
                <a:solidFill>
                  <a:srgbClr val="578ECA">
                    <a:tint val="75000"/>
                  </a:srgbClr>
                </a:solidFill>
              </a:rPr>
              <a:t/>
            </a:fld>
            <a:endParaRPr lang="zh-CN" altLang="en-US">
              <a:solidFill>
                <a:srgbClr val="578ECA">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578ECA">
                  <a:tint val="75000"/>
                </a:srgbClr>
              </a:solidFill>
            </a:endParaRPr>
          </a:p>
        </p:txBody>
      </p:sp>
      <p:sp>
        <p:nvSpPr>
          <p:cNvPr id="9" name="灯片编号占位符 8"/>
          <p:cNvSpPr>
            <a:spLocks noGrp="1"/>
          </p:cNvSpPr>
          <p:nvPr>
            <p:ph type="sldNum" sz="quarter" idx="12"/>
          </p:nvPr>
        </p:nvSpPr>
        <p:spPr/>
        <p:txBody>
          <a:bodyPr/>
          <a:lstStyle/>
          <a:p>
            <a:fld id="{65495661-81B6-46E9-A91E-889569155CC2}" type="slidenum">
              <a:rPr lang="zh-CN" altLang="en-US" smtClean="0">
                <a:solidFill>
                  <a:srgbClr val="578ECA">
                    <a:tint val="75000"/>
                  </a:srgbClr>
                </a:solidFill>
              </a:rPr>
              <a:t/>
            </a:fld>
            <a:endParaRPr lang="zh-CN" altLang="en-US">
              <a:solidFill>
                <a:srgbClr val="578ECA">
                  <a:tint val="75000"/>
                </a:srgbClr>
              </a:solidFill>
            </a:endParaRPr>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44CCEC7-3A54-47D1-BB25-17A0FDA63797}" type="datetimeFigureOut">
              <a:rPr lang="zh-CN" altLang="en-US" smtClean="0">
                <a:solidFill>
                  <a:srgbClr val="578ECA">
                    <a:tint val="75000"/>
                  </a:srgbClr>
                </a:solidFill>
              </a:rPr>
              <a:t/>
            </a:fld>
            <a:endParaRPr lang="zh-CN" altLang="en-US">
              <a:solidFill>
                <a:srgbClr val="578ECA">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578ECA">
                  <a:tint val="75000"/>
                </a:srgbClr>
              </a:solidFill>
            </a:endParaRPr>
          </a:p>
        </p:txBody>
      </p:sp>
      <p:sp>
        <p:nvSpPr>
          <p:cNvPr id="5" name="灯片编号占位符 4"/>
          <p:cNvSpPr>
            <a:spLocks noGrp="1"/>
          </p:cNvSpPr>
          <p:nvPr>
            <p:ph type="sldNum" sz="quarter" idx="12"/>
          </p:nvPr>
        </p:nvSpPr>
        <p:spPr/>
        <p:txBody>
          <a:bodyPr/>
          <a:lstStyle/>
          <a:p>
            <a:fld id="{65495661-81B6-46E9-A91E-889569155CC2}" type="slidenum">
              <a:rPr lang="zh-CN" altLang="en-US" smtClean="0">
                <a:solidFill>
                  <a:srgbClr val="578ECA">
                    <a:tint val="75000"/>
                  </a:srgbClr>
                </a:solidFill>
              </a:rPr>
              <a:t/>
            </a:fld>
            <a:endParaRPr lang="zh-CN" altLang="en-US">
              <a:solidFill>
                <a:srgbClr val="578ECA">
                  <a:tint val="75000"/>
                </a:srgbClr>
              </a:solidFill>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44CCEC7-3A54-47D1-BB25-17A0FDA63797}" type="datetimeFigureOut">
              <a:rPr lang="zh-CN" altLang="en-US" smtClean="0">
                <a:solidFill>
                  <a:srgbClr val="578ECA">
                    <a:tint val="75000"/>
                  </a:srgbClr>
                </a:solidFill>
              </a:rPr>
              <a:t/>
            </a:fld>
            <a:endParaRPr lang="zh-CN" altLang="en-US">
              <a:solidFill>
                <a:srgbClr val="578ECA">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578ECA">
                  <a:tint val="75000"/>
                </a:srgbClr>
              </a:solidFill>
            </a:endParaRPr>
          </a:p>
        </p:txBody>
      </p:sp>
      <p:sp>
        <p:nvSpPr>
          <p:cNvPr id="4" name="灯片编号占位符 3"/>
          <p:cNvSpPr>
            <a:spLocks noGrp="1"/>
          </p:cNvSpPr>
          <p:nvPr>
            <p:ph type="sldNum" sz="quarter" idx="12"/>
          </p:nvPr>
        </p:nvSpPr>
        <p:spPr/>
        <p:txBody>
          <a:bodyPr/>
          <a:lstStyle/>
          <a:p>
            <a:fld id="{65495661-81B6-46E9-A91E-889569155CC2}" type="slidenum">
              <a:rPr lang="zh-CN" altLang="en-US" smtClean="0">
                <a:solidFill>
                  <a:srgbClr val="578ECA">
                    <a:tint val="75000"/>
                  </a:srgbClr>
                </a:solidFill>
              </a:rPr>
              <a:t/>
            </a:fld>
            <a:endParaRPr lang="zh-CN" altLang="en-US">
              <a:solidFill>
                <a:srgbClr val="578ECA">
                  <a:tint val="75000"/>
                </a:srgbClr>
              </a:solidFill>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44CCEC7-3A54-47D1-BB25-17A0FDA63797}" type="datetimeFigureOut">
              <a:rPr lang="zh-CN" altLang="en-US" smtClean="0">
                <a:solidFill>
                  <a:srgbClr val="578ECA">
                    <a:tint val="75000"/>
                  </a:srgbClr>
                </a:solidFill>
              </a:rPr>
              <a:t/>
            </a:fld>
            <a:endParaRPr lang="zh-CN" altLang="en-US">
              <a:solidFill>
                <a:srgbClr val="578ECA">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578ECA">
                  <a:tint val="75000"/>
                </a:srgbClr>
              </a:solidFill>
            </a:endParaRPr>
          </a:p>
        </p:txBody>
      </p:sp>
      <p:sp>
        <p:nvSpPr>
          <p:cNvPr id="7" name="灯片编号占位符 6"/>
          <p:cNvSpPr>
            <a:spLocks noGrp="1"/>
          </p:cNvSpPr>
          <p:nvPr>
            <p:ph type="sldNum" sz="quarter" idx="12"/>
          </p:nvPr>
        </p:nvSpPr>
        <p:spPr/>
        <p:txBody>
          <a:bodyPr/>
          <a:lstStyle/>
          <a:p>
            <a:fld id="{65495661-81B6-46E9-A91E-889569155CC2}" type="slidenum">
              <a:rPr lang="zh-CN" altLang="en-US" smtClean="0">
                <a:solidFill>
                  <a:srgbClr val="578ECA">
                    <a:tint val="75000"/>
                  </a:srgbClr>
                </a:solidFill>
              </a:rPr>
              <a:t/>
            </a:fld>
            <a:endParaRPr lang="zh-CN" altLang="en-US">
              <a:solidFill>
                <a:srgbClr val="578ECA">
                  <a:tint val="75000"/>
                </a:srgbClr>
              </a:solidFill>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44CCEC7-3A54-47D1-BB25-17A0FDA63797}" type="datetimeFigureOut">
              <a:rPr lang="zh-CN" altLang="en-US" smtClean="0">
                <a:solidFill>
                  <a:srgbClr val="578ECA">
                    <a:tint val="75000"/>
                  </a:srgbClr>
                </a:solidFill>
              </a:rPr>
              <a:t/>
            </a:fld>
            <a:endParaRPr lang="zh-CN" altLang="en-US">
              <a:solidFill>
                <a:srgbClr val="578ECA">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578ECA">
                  <a:tint val="75000"/>
                </a:srgbClr>
              </a:solidFill>
            </a:endParaRPr>
          </a:p>
        </p:txBody>
      </p:sp>
      <p:sp>
        <p:nvSpPr>
          <p:cNvPr id="7" name="灯片编号占位符 6"/>
          <p:cNvSpPr>
            <a:spLocks noGrp="1"/>
          </p:cNvSpPr>
          <p:nvPr>
            <p:ph type="sldNum" sz="quarter" idx="12"/>
          </p:nvPr>
        </p:nvSpPr>
        <p:spPr/>
        <p:txBody>
          <a:bodyPr/>
          <a:lstStyle/>
          <a:p>
            <a:fld id="{65495661-81B6-46E9-A91E-889569155CC2}" type="slidenum">
              <a:rPr lang="zh-CN" altLang="en-US" smtClean="0">
                <a:solidFill>
                  <a:srgbClr val="578ECA">
                    <a:tint val="75000"/>
                  </a:srgbClr>
                </a:solidFill>
              </a:rPr>
              <a:t/>
            </a:fld>
            <a:endParaRPr lang="zh-CN" altLang="en-US">
              <a:solidFill>
                <a:srgbClr val="578ECA">
                  <a:tint val="75000"/>
                </a:srgbClr>
              </a:solidFill>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44CCEC7-3A54-47D1-BB25-17A0FDA63797}" type="datetimeFigureOut">
              <a:rPr lang="zh-CN" altLang="en-US" smtClean="0">
                <a:solidFill>
                  <a:srgbClr val="578ECA">
                    <a:tint val="75000"/>
                  </a:srgbClr>
                </a:solidFill>
              </a:rPr>
              <a:t/>
            </a:fld>
            <a:endParaRPr lang="zh-CN" altLang="en-US">
              <a:solidFill>
                <a:srgbClr val="578ECA">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78ECA">
                  <a:tint val="75000"/>
                </a:srgbClr>
              </a:solidFill>
            </a:endParaRPr>
          </a:p>
        </p:txBody>
      </p:sp>
      <p:sp>
        <p:nvSpPr>
          <p:cNvPr id="6" name="灯片编号占位符 5"/>
          <p:cNvSpPr>
            <a:spLocks noGrp="1"/>
          </p:cNvSpPr>
          <p:nvPr>
            <p:ph type="sldNum" sz="quarter" idx="12"/>
          </p:nvPr>
        </p:nvSpPr>
        <p:spPr/>
        <p:txBody>
          <a:bodyPr/>
          <a:lstStyle/>
          <a:p>
            <a:fld id="{65495661-81B6-46E9-A91E-889569155CC2}" type="slidenum">
              <a:rPr lang="zh-CN" altLang="en-US" smtClean="0">
                <a:solidFill>
                  <a:srgbClr val="578ECA">
                    <a:tint val="75000"/>
                  </a:srgbClr>
                </a:solidFill>
              </a:rPr>
              <a:t/>
            </a:fld>
            <a:endParaRPr lang="zh-CN" altLang="en-US">
              <a:solidFill>
                <a:srgbClr val="578ECA">
                  <a:tint val="75000"/>
                </a:srgbClr>
              </a:solidFill>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44CCEC7-3A54-47D1-BB25-17A0FDA63797}" type="datetimeFigureOut">
              <a:rPr lang="zh-CN" altLang="en-US" smtClean="0">
                <a:solidFill>
                  <a:srgbClr val="578ECA">
                    <a:tint val="75000"/>
                  </a:srgbClr>
                </a:solidFill>
              </a:rPr>
              <a:t/>
            </a:fld>
            <a:endParaRPr lang="zh-CN" altLang="en-US">
              <a:solidFill>
                <a:srgbClr val="578ECA">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78ECA">
                  <a:tint val="75000"/>
                </a:srgbClr>
              </a:solidFill>
            </a:endParaRPr>
          </a:p>
        </p:txBody>
      </p:sp>
      <p:sp>
        <p:nvSpPr>
          <p:cNvPr id="6" name="灯片编号占位符 5"/>
          <p:cNvSpPr>
            <a:spLocks noGrp="1"/>
          </p:cNvSpPr>
          <p:nvPr>
            <p:ph type="sldNum" sz="quarter" idx="12"/>
          </p:nvPr>
        </p:nvSpPr>
        <p:spPr/>
        <p:txBody>
          <a:bodyPr/>
          <a:lstStyle/>
          <a:p>
            <a:fld id="{65495661-81B6-46E9-A91E-889569155CC2}" type="slidenum">
              <a:rPr lang="zh-CN" altLang="en-US" smtClean="0">
                <a:solidFill>
                  <a:srgbClr val="578ECA">
                    <a:tint val="75000"/>
                  </a:srgbClr>
                </a:solidFill>
              </a:rPr>
              <a:t/>
            </a:fld>
            <a:endParaRPr lang="zh-CN" altLang="en-US">
              <a:solidFill>
                <a:srgbClr val="578ECA">
                  <a:tint val="75000"/>
                </a:srgbClr>
              </a:solidFill>
            </a:endParaRPr>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
            </a:fld>
            <a:endParaRPr lang="zh-CN" altLang="en-US"/>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0F0F0"/>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414" y="3046"/>
            <a:ext cx="9133171" cy="51374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44CCEC7-3A54-47D1-BB25-17A0FDA63797}" type="datetimeFigureOut">
              <a:rPr lang="zh-CN" altLang="en-US" smtClean="0">
                <a:solidFill>
                  <a:srgbClr val="578ECA">
                    <a:tint val="75000"/>
                  </a:srgbClr>
                </a:solidFill>
              </a:rPr>
              <a:t/>
            </a:fld>
            <a:endParaRPr lang="zh-CN" altLang="en-US">
              <a:solidFill>
                <a:srgbClr val="578ECA">
                  <a:tint val="75000"/>
                </a:srgb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srgbClr val="578ECA">
                  <a:tint val="75000"/>
                </a:srgb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495661-81B6-46E9-A91E-889569155CC2}" type="slidenum">
              <a:rPr lang="zh-CN" altLang="en-US" smtClean="0">
                <a:solidFill>
                  <a:srgbClr val="578ECA">
                    <a:tint val="75000"/>
                  </a:srgbClr>
                </a:solidFill>
              </a:rPr>
              <a:t/>
            </a:fld>
            <a:endParaRPr lang="zh-CN" altLang="en-US">
              <a:solidFill>
                <a:srgbClr val="578ECA">
                  <a:tint val="75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64.xml" /><Relationship Id="rId11" Type="http://schemas.openxmlformats.org/officeDocument/2006/relationships/tags" Target="../tags/tag65.xml" /><Relationship Id="rId12" Type="http://schemas.openxmlformats.org/officeDocument/2006/relationships/tags" Target="../tags/tag66.xml" /><Relationship Id="rId13" Type="http://schemas.openxmlformats.org/officeDocument/2006/relationships/tags" Target="../tags/tag67.xml" /><Relationship Id="rId14" Type="http://schemas.openxmlformats.org/officeDocument/2006/relationships/tags" Target="../tags/tag68.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tags" Target="../tags/tag61.xml" /><Relationship Id="rId5" Type="http://schemas.openxmlformats.org/officeDocument/2006/relationships/image" Target="../media/image2.png" /><Relationship Id="rId6" Type="http://schemas.openxmlformats.org/officeDocument/2006/relationships/tags" Target="../tags/tag62.xml" /><Relationship Id="rId7" Type="http://schemas.microsoft.com/office/2007/relationships/media" Target="../media/media1.mp3" /><Relationship Id="rId8" Type="http://schemas.microsoft.com/office/2007/relationships/media" Target="../media/media1.mp3" TargetMode="Internal" /><Relationship Id="rId9" Type="http://schemas.openxmlformats.org/officeDocument/2006/relationships/tags" Target="../tags/tag6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16.png" /><Relationship Id="rId4"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8.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9.png" /><Relationship Id="rId4" Type="http://schemas.openxmlformats.org/officeDocument/2006/relationships/image" Target="../media/image20.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10.png" /><Relationship Id="rId11" Type="http://schemas.openxmlformats.org/officeDocument/2006/relationships/image" Target="../media/image11.png" /><Relationship Id="rId2" Type="http://schemas.openxmlformats.org/officeDocument/2006/relationships/notesSlide" Target="../notesSlides/notesSlide2.xml" /><Relationship Id="rId3" Type="http://schemas.openxmlformats.org/officeDocument/2006/relationships/image" Target="../media/image3.png" /><Relationship Id="rId4" Type="http://schemas.microsoft.com/office/2007/relationships/hdphoto" Target="../media/image4.wdp" /><Relationship Id="rId5" Type="http://schemas.openxmlformats.org/officeDocument/2006/relationships/image" Target="../media/image5.png" /><Relationship Id="rId6" Type="http://schemas.microsoft.com/office/2007/relationships/hdphoto" Target="../media/image6.wdp"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12.jpeg" /><Relationship Id="rId4" Type="http://schemas.openxmlformats.org/officeDocument/2006/relationships/image" Target="../media/image13.png" /><Relationship Id="rId5" Type="http://schemas.openxmlformats.org/officeDocument/2006/relationships/image" Target="../media/image14.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image" Target="../media/image21.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 Id="rId3" Type="http://schemas.openxmlformats.org/officeDocument/2006/relationships/image" Target="../media/image22.jpeg" /><Relationship Id="rId4" Type="http://schemas.openxmlformats.org/officeDocument/2006/relationships/image" Target="../media/image23.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2.xml" /><Relationship Id="rId3" Type="http://schemas.openxmlformats.org/officeDocument/2006/relationships/image" Target="../media/image24.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5.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7.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8.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0.xml" /><Relationship Id="rId3" Type="http://schemas.openxmlformats.org/officeDocument/2006/relationships/image" Target="../media/image1.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5.pn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image" Target="../media/image2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5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5.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4" name="PA_图片 103"/>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5413" y="6091"/>
            <a:ext cx="9133171" cy="5137409"/>
          </a:xfrm>
          <a:prstGeom prst="rect">
            <a:avLst/>
          </a:prstGeom>
        </p:spPr>
      </p:pic>
      <p:pic>
        <p:nvPicPr>
          <p:cNvPr id="40" name="PA_中心商务区 Cbd Town">
            <a:hlinkClick action="ppaction://media"/>
          </p:cNvPr>
          <p:cNvPicPr>
            <a:picLocks noChangeAspect="1"/>
          </p:cNvPicPr>
          <p:nvPr>
            <a:audioFile r:link="rId7"/>
            <p:custDataLst>
              <p:tags r:id="rId6"/>
            </p:custDataLst>
            <p:extLst>
              <p:ext uri="{DAA4B4D4-6D71-4841-9C94-3DE7FCFB9230}">
                <p14:media xmlns:p14="http://schemas.microsoft.com/office/powerpoint/2010/main" r:embed="rId8"/>
              </p:ext>
            </p:extLst>
          </p:nvPr>
        </p:nvPicPr>
        <p:blipFill>
          <a:blip r:embed="rId5"/>
          <a:stretch>
            <a:fillRect/>
          </a:stretch>
        </p:blipFill>
        <p:spPr>
          <a:xfrm>
            <a:off x="-1188640" y="123478"/>
            <a:ext cx="609600" cy="609600"/>
          </a:xfrm>
          <a:prstGeom prst="rect">
            <a:avLst/>
          </a:prstGeom>
        </p:spPr>
      </p:pic>
      <p:grpSp>
        <p:nvGrpSpPr>
          <p:cNvPr id="12" name="PA_淘宝店chenying0907出品 11"/>
          <p:cNvGrpSpPr/>
          <p:nvPr>
            <p:custDataLst>
              <p:tags r:id="rId9"/>
            </p:custDataLst>
          </p:nvPr>
        </p:nvGrpSpPr>
        <p:grpSpPr>
          <a:xfrm>
            <a:off x="2930038" y="876394"/>
            <a:ext cx="3234460" cy="3241004"/>
            <a:chOff x="3131840" y="1131590"/>
            <a:chExt cx="2846358" cy="2852117"/>
          </a:xfrm>
        </p:grpSpPr>
        <p:grpSp>
          <p:nvGrpSpPr>
            <p:cNvPr id="138" name="淘宝店chenying0907出品 137"/>
            <p:cNvGrpSpPr/>
            <p:nvPr/>
          </p:nvGrpSpPr>
          <p:grpSpPr>
            <a:xfrm>
              <a:off x="3131840" y="1131590"/>
              <a:ext cx="2846358" cy="2852117"/>
              <a:chOff x="6379729" y="2488774"/>
              <a:chExt cx="2513016" cy="2513016"/>
            </a:xfrm>
          </p:grpSpPr>
          <p:sp>
            <p:nvSpPr>
              <p:cNvPr id="140"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4400" fontAlgn="base">
                  <a:spcBef>
                    <a:spcPct val="0"/>
                  </a:spcBef>
                  <a:spcAft>
                    <a:spcPct val="0"/>
                  </a:spcAft>
                  <a:defRPr/>
                </a:pPr>
                <a:endParaRPr lang="zh-CN" altLang="en-US" sz="1800" kern="0">
                  <a:solidFill>
                    <a:srgbClr val="FFFFFF"/>
                  </a:solidFill>
                </a:endParaRPr>
              </a:p>
            </p:txBody>
          </p:sp>
          <p:sp>
            <p:nvSpPr>
              <p:cNvPr id="141" name="淘宝店chenying0907出品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B8212C"/>
                  </a:gs>
                  <a:gs pos="98000">
                    <a:srgbClr val="A31D27"/>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endParaRPr lang="zh-CN" altLang="en-US" sz="1800" kern="0">
                  <a:solidFill>
                    <a:srgbClr val="FFFFFF"/>
                  </a:solidFill>
                </a:endParaRPr>
              </a:p>
            </p:txBody>
          </p:sp>
        </p:grpSp>
        <p:grpSp>
          <p:nvGrpSpPr>
            <p:cNvPr id="142" name="淘宝店chenying0907出品 141"/>
            <p:cNvGrpSpPr/>
            <p:nvPr/>
          </p:nvGrpSpPr>
          <p:grpSpPr>
            <a:xfrm>
              <a:off x="3340392" y="1340563"/>
              <a:ext cx="2429255" cy="2434170"/>
              <a:chOff x="6379729" y="2488774"/>
              <a:chExt cx="2513016" cy="2513016"/>
            </a:xfrm>
          </p:grpSpPr>
          <p:sp>
            <p:nvSpPr>
              <p:cNvPr id="143"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4400" fontAlgn="base">
                  <a:spcBef>
                    <a:spcPct val="0"/>
                  </a:spcBef>
                  <a:spcAft>
                    <a:spcPct val="0"/>
                  </a:spcAft>
                  <a:defRPr/>
                </a:pPr>
                <a:endParaRPr lang="zh-CN" altLang="en-US" sz="1800" kern="0">
                  <a:solidFill>
                    <a:srgbClr val="FFFFFF"/>
                  </a:solidFill>
                </a:endParaRPr>
              </a:p>
            </p:txBody>
          </p:sp>
          <p:sp>
            <p:nvSpPr>
              <p:cNvPr id="144" name="淘宝店chenying0907出品 83"/>
              <p:cNvSpPr/>
              <p:nvPr/>
            </p:nvSpPr>
            <p:spPr>
              <a:xfrm rot="16377237">
                <a:off x="6409519"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endParaRPr lang="zh-CN" altLang="en-US" sz="1800" kern="0">
                  <a:solidFill>
                    <a:srgbClr val="FFFFFF"/>
                  </a:solidFill>
                </a:endParaRPr>
              </a:p>
            </p:txBody>
          </p:sp>
        </p:grpSp>
      </p:grpSp>
      <p:sp>
        <p:nvSpPr>
          <p:cNvPr id="146" name="PA_淘宝店chenying0907出品 17"/>
          <p:cNvSpPr>
            <a:spLocks noChangeArrowheads="1"/>
          </p:cNvSpPr>
          <p:nvPr>
            <p:custDataLst>
              <p:tags r:id="rId10"/>
            </p:custDataLst>
          </p:nvPr>
        </p:nvSpPr>
        <p:spPr bwMode="auto">
          <a:xfrm>
            <a:off x="3606772" y="1635646"/>
            <a:ext cx="193045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720090"/>
            <a:r>
              <a:rPr lang="en-US" altLang="zh-CN" sz="3500">
                <a:solidFill>
                  <a:srgbClr val="000000"/>
                </a:solidFill>
                <a:latin typeface="Impact" panose="020b0806030902050204" pitchFamily="34" charset="0"/>
                <a:ea typeface="微软雅黑" panose="020b0503020204020204" pitchFamily="34" charset="-122"/>
              </a:rPr>
              <a:t>BUSINESS</a:t>
            </a:r>
            <a:endParaRPr lang="zh-CN" altLang="en-US" sz="3500">
              <a:solidFill>
                <a:srgbClr val="000000"/>
              </a:solidFill>
              <a:latin typeface="Impact" panose="020b0806030902050204" pitchFamily="34" charset="0"/>
              <a:ea typeface="微软雅黑" panose="020b0503020204020204" pitchFamily="34" charset="-122"/>
            </a:endParaRPr>
          </a:p>
        </p:txBody>
      </p:sp>
      <p:sp>
        <p:nvSpPr>
          <p:cNvPr id="149" name="PA_淘宝店chenying0907出品 17"/>
          <p:cNvSpPr>
            <a:spLocks noChangeArrowheads="1"/>
          </p:cNvSpPr>
          <p:nvPr>
            <p:custDataLst>
              <p:tags r:id="rId11"/>
            </p:custDataLst>
          </p:nvPr>
        </p:nvSpPr>
        <p:spPr bwMode="auto">
          <a:xfrm>
            <a:off x="3334104" y="2211710"/>
            <a:ext cx="254991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720090"/>
            <a:r>
              <a:rPr lang="zh-CN" altLang="en-US" sz="4500" b="1">
                <a:solidFill>
                  <a:srgbClr val="A31D27"/>
                </a:solidFill>
                <a:latin typeface="Impact" panose="020b0806030902050204" pitchFamily="34" charset="0"/>
                <a:ea typeface="微软雅黑" panose="020b0503020204020204" pitchFamily="34" charset="-122"/>
              </a:rPr>
              <a:t>年度总结</a:t>
            </a:r>
            <a:endParaRPr lang="zh-CN" altLang="en-US" sz="4500" b="1">
              <a:solidFill>
                <a:srgbClr val="A31D27"/>
              </a:solidFill>
              <a:latin typeface="Impact" panose="020b0806030902050204" pitchFamily="34" charset="0"/>
              <a:ea typeface="微软雅黑" panose="020b0503020204020204" pitchFamily="34" charset="-122"/>
            </a:endParaRPr>
          </a:p>
        </p:txBody>
      </p:sp>
      <p:sp>
        <p:nvSpPr>
          <p:cNvPr id="150" name="PA_淘宝店chenying0907出品 17"/>
          <p:cNvSpPr>
            <a:spLocks noChangeArrowheads="1"/>
          </p:cNvSpPr>
          <p:nvPr>
            <p:custDataLst>
              <p:tags r:id="rId12"/>
            </p:custDataLst>
          </p:nvPr>
        </p:nvSpPr>
        <p:spPr bwMode="auto">
          <a:xfrm>
            <a:off x="3688417" y="2985528"/>
            <a:ext cx="1841283"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720090"/>
            <a:r>
              <a:rPr lang="zh-CN" altLang="en-US" sz="1500">
                <a:solidFill>
                  <a:srgbClr val="080808"/>
                </a:solidFill>
                <a:latin typeface="微软雅黑" panose="020b0503020204020204" pitchFamily="34" charset="-122"/>
                <a:ea typeface="微软雅黑" panose="020b0503020204020204" pitchFamily="34" charset="-122"/>
              </a:rPr>
              <a:t>汇报人</a:t>
            </a:r>
            <a:endParaRPr lang="en-US" altLang="zh-CN" sz="1500">
              <a:solidFill>
                <a:srgbClr val="080808"/>
              </a:solidFill>
              <a:latin typeface="微软雅黑" panose="020b0503020204020204" pitchFamily="34" charset="-122"/>
              <a:ea typeface="微软雅黑" panose="020b0503020204020204" pitchFamily="34" charset="-122"/>
            </a:endParaRPr>
          </a:p>
          <a:p>
            <a:pPr algn="ctr" defTabSz="720090"/>
            <a:r>
              <a:rPr lang="en-US" altLang="zh-CN" sz="1500">
                <a:solidFill>
                  <a:srgbClr val="080808"/>
                </a:solidFill>
                <a:latin typeface="微软雅黑" panose="020b0503020204020204" pitchFamily="34" charset="-122"/>
                <a:ea typeface="微软雅黑" panose="020b0503020204020204" pitchFamily="34" charset="-122"/>
              </a:rPr>
              <a:t>PPT</a:t>
            </a:r>
            <a:r>
              <a:rPr lang="zh-CN" altLang="en-US" sz="1500">
                <a:solidFill>
                  <a:srgbClr val="080808"/>
                </a:solidFill>
                <a:latin typeface="微软雅黑" panose="020b0503020204020204" pitchFamily="34" charset="-122"/>
                <a:ea typeface="微软雅黑" panose="020b0503020204020204" pitchFamily="34" charset="-122"/>
              </a:rPr>
              <a:t>汇</a:t>
            </a:r>
            <a:endParaRPr lang="zh-CN" altLang="en-US" sz="1500">
              <a:solidFill>
                <a:srgbClr val="080808"/>
              </a:solidFill>
              <a:latin typeface="微软雅黑" panose="020b0503020204020204" pitchFamily="34" charset="-122"/>
              <a:ea typeface="微软雅黑" panose="020b0503020204020204" pitchFamily="34" charset="-122"/>
            </a:endParaRPr>
          </a:p>
        </p:txBody>
      </p:sp>
      <p:grpSp>
        <p:nvGrpSpPr>
          <p:cNvPr id="152" name="PA_淘宝店chenying0907出品 151"/>
          <p:cNvGrpSpPr/>
          <p:nvPr>
            <p:custDataLst>
              <p:tags r:id="rId13"/>
            </p:custDataLst>
          </p:nvPr>
        </p:nvGrpSpPr>
        <p:grpSpPr>
          <a:xfrm flipH="1">
            <a:off x="4863920" y="3983168"/>
            <a:ext cx="4280080" cy="1160331"/>
            <a:chOff x="0" y="3469794"/>
            <a:chExt cx="4283968" cy="1673706"/>
          </a:xfrm>
        </p:grpSpPr>
        <p:sp>
          <p:nvSpPr>
            <p:cNvPr id="151" name="淘宝店chenying0907出品 12"/>
            <p:cNvSpPr/>
            <p:nvPr/>
          </p:nvSpPr>
          <p:spPr>
            <a:xfrm>
              <a:off x="0" y="3469794"/>
              <a:ext cx="4283968" cy="1673705"/>
            </a:xfrm>
            <a:custGeom>
              <a:gdLst>
                <a:gd name="connsiteX0" fmla="*/ 0 w 3606772"/>
                <a:gd name="connsiteY0" fmla="*/ 0 h 780640"/>
                <a:gd name="connsiteX1" fmla="*/ 3606772 w 3606772"/>
                <a:gd name="connsiteY1" fmla="*/ 0 h 780640"/>
                <a:gd name="connsiteX2" fmla="*/ 3606772 w 3606772"/>
                <a:gd name="connsiteY2" fmla="*/ 780640 h 780640"/>
                <a:gd name="connsiteX3" fmla="*/ 0 w 3606772"/>
                <a:gd name="connsiteY3" fmla="*/ 780640 h 780640"/>
                <a:gd name="connsiteX4" fmla="*/ 0 w 3606772"/>
                <a:gd name="connsiteY4" fmla="*/ 0 h 780640"/>
                <a:gd name="connsiteX0-1" fmla="*/ 0 w 3606772"/>
                <a:gd name="connsiteY0-2" fmla="*/ 0 h 780640"/>
                <a:gd name="connsiteX1-3" fmla="*/ 3606772 w 3606772"/>
                <a:gd name="connsiteY1-4" fmla="*/ 780640 h 780640"/>
                <a:gd name="connsiteX2-5" fmla="*/ 0 w 3606772"/>
                <a:gd name="connsiteY2-6" fmla="*/ 780640 h 780640"/>
                <a:gd name="connsiteX3-7" fmla="*/ 0 w 3606772"/>
                <a:gd name="connsiteY3-8" fmla="*/ 0 h 780640"/>
                <a:gd name="connsiteX0-9" fmla="*/ 0 w 3606772"/>
                <a:gd name="connsiteY0-10" fmla="*/ 0 h 1326167"/>
                <a:gd name="connsiteX1-11" fmla="*/ 3606772 w 3606772"/>
                <a:gd name="connsiteY1-12" fmla="*/ 1326167 h 1326167"/>
                <a:gd name="connsiteX2-13" fmla="*/ 0 w 3606772"/>
                <a:gd name="connsiteY2-14" fmla="*/ 1326167 h 1326167"/>
                <a:gd name="connsiteX3-15" fmla="*/ 0 w 3606772"/>
                <a:gd name="connsiteY3-16" fmla="*/ 0 h 1326167"/>
              </a:gdLst>
              <a:cxnLst>
                <a:cxn ang="0">
                  <a:pos x="connsiteX0-1" y="connsiteY0-2"/>
                </a:cxn>
                <a:cxn ang="0">
                  <a:pos x="connsiteX1-3" y="connsiteY1-4"/>
                </a:cxn>
                <a:cxn ang="0">
                  <a:pos x="connsiteX2-5" y="connsiteY2-6"/>
                </a:cxn>
                <a:cxn ang="0">
                  <a:pos x="connsiteX3-7" y="connsiteY3-8"/>
                </a:cxn>
              </a:cxnLst>
              <a:rect l="l" t="t" r="r" b="b"/>
              <a:pathLst>
                <a:path w="3606772" h="1326167">
                  <a:moveTo>
                    <a:pt x="0" y="0"/>
                  </a:moveTo>
                  <a:lnTo>
                    <a:pt x="3606772" y="1326167"/>
                  </a:lnTo>
                  <a:lnTo>
                    <a:pt x="0" y="1326167"/>
                  </a:lnTo>
                  <a:lnTo>
                    <a:pt x="0" y="0"/>
                  </a:lnTo>
                  <a:close/>
                </a:path>
              </a:pathLst>
            </a:custGeom>
            <a:solidFill>
              <a:srgbClr val="A31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0000"/>
                </a:solidFill>
              </a:endParaRPr>
            </a:p>
          </p:txBody>
        </p:sp>
        <p:sp>
          <p:nvSpPr>
            <p:cNvPr id="13" name="淘宝店chenying0907出品 12"/>
            <p:cNvSpPr/>
            <p:nvPr/>
          </p:nvSpPr>
          <p:spPr>
            <a:xfrm>
              <a:off x="0" y="4362860"/>
              <a:ext cx="3606772" cy="780640"/>
            </a:xfrm>
            <a:custGeom>
              <a:gdLst>
                <a:gd name="connsiteX0" fmla="*/ 0 w 3606772"/>
                <a:gd name="connsiteY0" fmla="*/ 0 h 780640"/>
                <a:gd name="connsiteX1" fmla="*/ 3606772 w 3606772"/>
                <a:gd name="connsiteY1" fmla="*/ 0 h 780640"/>
                <a:gd name="connsiteX2" fmla="*/ 3606772 w 3606772"/>
                <a:gd name="connsiteY2" fmla="*/ 780640 h 780640"/>
                <a:gd name="connsiteX3" fmla="*/ 0 w 3606772"/>
                <a:gd name="connsiteY3" fmla="*/ 780640 h 780640"/>
                <a:gd name="connsiteX4" fmla="*/ 0 w 3606772"/>
                <a:gd name="connsiteY4" fmla="*/ 0 h 780640"/>
                <a:gd name="connsiteX0-1" fmla="*/ 0 w 3606772"/>
                <a:gd name="connsiteY0-2" fmla="*/ 0 h 780640"/>
                <a:gd name="connsiteX1-3" fmla="*/ 3606772 w 3606772"/>
                <a:gd name="connsiteY1-4" fmla="*/ 780640 h 780640"/>
                <a:gd name="connsiteX2-5" fmla="*/ 0 w 3606772"/>
                <a:gd name="connsiteY2-6" fmla="*/ 780640 h 780640"/>
                <a:gd name="connsiteX3-7" fmla="*/ 0 w 3606772"/>
                <a:gd name="connsiteY3-8" fmla="*/ 0 h 780640"/>
              </a:gdLst>
              <a:cxnLst>
                <a:cxn ang="0">
                  <a:pos x="connsiteX0-1" y="connsiteY0-2"/>
                </a:cxn>
                <a:cxn ang="0">
                  <a:pos x="connsiteX1-3" y="connsiteY1-4"/>
                </a:cxn>
                <a:cxn ang="0">
                  <a:pos x="connsiteX2-5" y="connsiteY2-6"/>
                </a:cxn>
                <a:cxn ang="0">
                  <a:pos x="connsiteX3-7" y="connsiteY3-8"/>
                </a:cxn>
              </a:cxnLst>
              <a:rect l="l" t="t" r="r" b="b"/>
              <a:pathLst>
                <a:path w="3606772" h="780640">
                  <a:moveTo>
                    <a:pt x="0" y="0"/>
                  </a:moveTo>
                  <a:lnTo>
                    <a:pt x="3606772" y="780640"/>
                  </a:lnTo>
                  <a:lnTo>
                    <a:pt x="0" y="780640"/>
                  </a:lnTo>
                  <a:lnTo>
                    <a:pt x="0" y="0"/>
                  </a:lnTo>
                  <a:close/>
                </a:path>
              </a:pathLst>
            </a:custGeom>
            <a:solidFill>
              <a:srgbClr val="B8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0000"/>
                </a:solidFill>
              </a:endParaRPr>
            </a:p>
          </p:txBody>
        </p:sp>
      </p:grpSp>
      <p:grpSp>
        <p:nvGrpSpPr>
          <p:cNvPr id="153" name="PA_淘宝店chenying0907出品 152"/>
          <p:cNvGrpSpPr/>
          <p:nvPr>
            <p:custDataLst>
              <p:tags r:id="rId14"/>
            </p:custDataLst>
          </p:nvPr>
        </p:nvGrpSpPr>
        <p:grpSpPr>
          <a:xfrm rot="10800000" flipH="1">
            <a:off x="5412" y="-4162"/>
            <a:ext cx="1687492" cy="1279768"/>
            <a:chOff x="0" y="3469794"/>
            <a:chExt cx="4283968" cy="1673706"/>
          </a:xfrm>
        </p:grpSpPr>
        <p:sp>
          <p:nvSpPr>
            <p:cNvPr id="154" name="淘宝店chenying0907出品 12"/>
            <p:cNvSpPr/>
            <p:nvPr/>
          </p:nvSpPr>
          <p:spPr>
            <a:xfrm>
              <a:off x="0" y="3469794"/>
              <a:ext cx="4283968" cy="1673705"/>
            </a:xfrm>
            <a:custGeom>
              <a:gdLst>
                <a:gd name="connsiteX0" fmla="*/ 0 w 3606772"/>
                <a:gd name="connsiteY0" fmla="*/ 0 h 780640"/>
                <a:gd name="connsiteX1" fmla="*/ 3606772 w 3606772"/>
                <a:gd name="connsiteY1" fmla="*/ 0 h 780640"/>
                <a:gd name="connsiteX2" fmla="*/ 3606772 w 3606772"/>
                <a:gd name="connsiteY2" fmla="*/ 780640 h 780640"/>
                <a:gd name="connsiteX3" fmla="*/ 0 w 3606772"/>
                <a:gd name="connsiteY3" fmla="*/ 780640 h 780640"/>
                <a:gd name="connsiteX4" fmla="*/ 0 w 3606772"/>
                <a:gd name="connsiteY4" fmla="*/ 0 h 780640"/>
                <a:gd name="connsiteX0-1" fmla="*/ 0 w 3606772"/>
                <a:gd name="connsiteY0-2" fmla="*/ 0 h 780640"/>
                <a:gd name="connsiteX1-3" fmla="*/ 3606772 w 3606772"/>
                <a:gd name="connsiteY1-4" fmla="*/ 780640 h 780640"/>
                <a:gd name="connsiteX2-5" fmla="*/ 0 w 3606772"/>
                <a:gd name="connsiteY2-6" fmla="*/ 780640 h 780640"/>
                <a:gd name="connsiteX3-7" fmla="*/ 0 w 3606772"/>
                <a:gd name="connsiteY3-8" fmla="*/ 0 h 780640"/>
                <a:gd name="connsiteX0-9" fmla="*/ 0 w 3606772"/>
                <a:gd name="connsiteY0-10" fmla="*/ 0 h 1326167"/>
                <a:gd name="connsiteX1-11" fmla="*/ 3606772 w 3606772"/>
                <a:gd name="connsiteY1-12" fmla="*/ 1326167 h 1326167"/>
                <a:gd name="connsiteX2-13" fmla="*/ 0 w 3606772"/>
                <a:gd name="connsiteY2-14" fmla="*/ 1326167 h 1326167"/>
                <a:gd name="connsiteX3-15" fmla="*/ 0 w 3606772"/>
                <a:gd name="connsiteY3-16" fmla="*/ 0 h 1326167"/>
              </a:gdLst>
              <a:cxnLst>
                <a:cxn ang="0">
                  <a:pos x="connsiteX0-1" y="connsiteY0-2"/>
                </a:cxn>
                <a:cxn ang="0">
                  <a:pos x="connsiteX1-3" y="connsiteY1-4"/>
                </a:cxn>
                <a:cxn ang="0">
                  <a:pos x="connsiteX2-5" y="connsiteY2-6"/>
                </a:cxn>
                <a:cxn ang="0">
                  <a:pos x="connsiteX3-7" y="connsiteY3-8"/>
                </a:cxn>
              </a:cxnLst>
              <a:rect l="l" t="t" r="r" b="b"/>
              <a:pathLst>
                <a:path w="3606772" h="1326167">
                  <a:moveTo>
                    <a:pt x="0" y="0"/>
                  </a:moveTo>
                  <a:lnTo>
                    <a:pt x="3606772" y="1326167"/>
                  </a:lnTo>
                  <a:lnTo>
                    <a:pt x="0" y="1326167"/>
                  </a:lnTo>
                  <a:lnTo>
                    <a:pt x="0" y="0"/>
                  </a:lnTo>
                  <a:close/>
                </a:path>
              </a:pathLst>
            </a:custGeom>
            <a:solidFill>
              <a:srgbClr val="A31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0000"/>
                </a:solidFill>
              </a:endParaRPr>
            </a:p>
          </p:txBody>
        </p:sp>
        <p:sp>
          <p:nvSpPr>
            <p:cNvPr id="155" name="淘宝店chenying0907出品 12"/>
            <p:cNvSpPr/>
            <p:nvPr/>
          </p:nvSpPr>
          <p:spPr>
            <a:xfrm>
              <a:off x="0" y="4362860"/>
              <a:ext cx="3606772" cy="780640"/>
            </a:xfrm>
            <a:custGeom>
              <a:gdLst>
                <a:gd name="connsiteX0" fmla="*/ 0 w 3606772"/>
                <a:gd name="connsiteY0" fmla="*/ 0 h 780640"/>
                <a:gd name="connsiteX1" fmla="*/ 3606772 w 3606772"/>
                <a:gd name="connsiteY1" fmla="*/ 0 h 780640"/>
                <a:gd name="connsiteX2" fmla="*/ 3606772 w 3606772"/>
                <a:gd name="connsiteY2" fmla="*/ 780640 h 780640"/>
                <a:gd name="connsiteX3" fmla="*/ 0 w 3606772"/>
                <a:gd name="connsiteY3" fmla="*/ 780640 h 780640"/>
                <a:gd name="connsiteX4" fmla="*/ 0 w 3606772"/>
                <a:gd name="connsiteY4" fmla="*/ 0 h 780640"/>
                <a:gd name="connsiteX0-1" fmla="*/ 0 w 3606772"/>
                <a:gd name="connsiteY0-2" fmla="*/ 0 h 780640"/>
                <a:gd name="connsiteX1-3" fmla="*/ 3606772 w 3606772"/>
                <a:gd name="connsiteY1-4" fmla="*/ 780640 h 780640"/>
                <a:gd name="connsiteX2-5" fmla="*/ 0 w 3606772"/>
                <a:gd name="connsiteY2-6" fmla="*/ 780640 h 780640"/>
                <a:gd name="connsiteX3-7" fmla="*/ 0 w 3606772"/>
                <a:gd name="connsiteY3-8" fmla="*/ 0 h 780640"/>
              </a:gdLst>
              <a:cxnLst>
                <a:cxn ang="0">
                  <a:pos x="connsiteX0-1" y="connsiteY0-2"/>
                </a:cxn>
                <a:cxn ang="0">
                  <a:pos x="connsiteX1-3" y="connsiteY1-4"/>
                </a:cxn>
                <a:cxn ang="0">
                  <a:pos x="connsiteX2-5" y="connsiteY2-6"/>
                </a:cxn>
                <a:cxn ang="0">
                  <a:pos x="connsiteX3-7" y="connsiteY3-8"/>
                </a:cxn>
              </a:cxnLst>
              <a:rect l="l" t="t" r="r" b="b"/>
              <a:pathLst>
                <a:path w="3606772" h="780640">
                  <a:moveTo>
                    <a:pt x="0" y="0"/>
                  </a:moveTo>
                  <a:lnTo>
                    <a:pt x="3606772" y="780640"/>
                  </a:lnTo>
                  <a:lnTo>
                    <a:pt x="0" y="780640"/>
                  </a:lnTo>
                  <a:lnTo>
                    <a:pt x="0" y="0"/>
                  </a:lnTo>
                  <a:close/>
                </a:path>
              </a:pathLst>
            </a:custGeom>
            <a:solidFill>
              <a:srgbClr val="B8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0000"/>
                </a:solidFill>
              </a:endParaRPr>
            </a:p>
          </p:txBody>
        </p:sp>
      </p:grpSp>
    </p:spTree>
  </p:cSld>
  <p:clrMapOvr>
    <a:masterClrMapping/>
  </p:clrMapOvr>
  <mc:AlternateContent>
    <mc:Choice xmlns:p14="http://schemas.microsoft.com/office/powerpoint/2010/main" Requires="p14">
      <p:transition spd="med" advClick="0" advTm="5000" p14:dur="700">
        <p:fade/>
      </p:transition>
    </mc:Choice>
    <mc:Fallback>
      <p:transition spd="med"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0"/>
                                        </p:tgtEl>
                                      </p:cBhvr>
                                    </p:cmd>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 calcmode="lin" valueType="num">
                                      <p:cBhvr additive="base">
                                        <p:cTn id="12" dur="500" fill="hold"/>
                                        <p:tgtEl>
                                          <p:spTgt spid="152"/>
                                        </p:tgtEl>
                                        <p:attrNameLst>
                                          <p:attrName>ppt_x</p:attrName>
                                        </p:attrNameLst>
                                      </p:cBhvr>
                                      <p:tavLst>
                                        <p:tav tm="0">
                                          <p:val>
                                            <p:strVal val="#ppt_x"/>
                                          </p:val>
                                        </p:tav>
                                        <p:tav tm="100000">
                                          <p:val>
                                            <p:strVal val="#ppt_x"/>
                                          </p:val>
                                        </p:tav>
                                      </p:tavLst>
                                    </p:anim>
                                    <p:anim calcmode="lin" valueType="num">
                                      <p:cBhvr additive="base">
                                        <p:cTn id="13" dur="500" fill="hold"/>
                                        <p:tgtEl>
                                          <p:spTgt spid="152"/>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53"/>
                                        </p:tgtEl>
                                        <p:attrNameLst>
                                          <p:attrName>style.visibility</p:attrName>
                                        </p:attrNameLst>
                                      </p:cBhvr>
                                      <p:to>
                                        <p:strVal val="visible"/>
                                      </p:to>
                                    </p:set>
                                    <p:anim calcmode="lin" valueType="num">
                                      <p:cBhvr additive="base">
                                        <p:cTn id="16" dur="500" fill="hold"/>
                                        <p:tgtEl>
                                          <p:spTgt spid="153"/>
                                        </p:tgtEl>
                                        <p:attrNameLst>
                                          <p:attrName>ppt_x</p:attrName>
                                        </p:attrNameLst>
                                      </p:cBhvr>
                                      <p:tavLst>
                                        <p:tav tm="0">
                                          <p:val>
                                            <p:strVal val="#ppt_x"/>
                                          </p:val>
                                        </p:tav>
                                        <p:tav tm="100000">
                                          <p:val>
                                            <p:strVal val="#ppt_x"/>
                                          </p:val>
                                        </p:tav>
                                      </p:tavLst>
                                    </p:anim>
                                    <p:anim calcmode="lin" valueType="num">
                                      <p:cBhvr additive="base">
                                        <p:cTn id="17" dur="500" fill="hold"/>
                                        <p:tgtEl>
                                          <p:spTgt spid="153"/>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nodeType="afterGroup">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46"/>
                                        </p:tgtEl>
                                        <p:attrNameLst>
                                          <p:attrName>style.visibility</p:attrName>
                                        </p:attrNameLst>
                                      </p:cBhvr>
                                      <p:to>
                                        <p:strVal val="visible"/>
                                      </p:to>
                                    </p:set>
                                    <p:anim calcmode="lin" valueType="num">
                                      <p:cBhvr>
                                        <p:cTn id="28" dur="500" fill="hold"/>
                                        <p:tgtEl>
                                          <p:spTgt spid="146"/>
                                        </p:tgtEl>
                                        <p:attrNameLst>
                                          <p:attrName>ppt_w</p:attrName>
                                        </p:attrNameLst>
                                      </p:cBhvr>
                                      <p:tavLst>
                                        <p:tav tm="0">
                                          <p:val>
                                            <p:fltVal val="0"/>
                                          </p:val>
                                        </p:tav>
                                        <p:tav tm="100000">
                                          <p:val>
                                            <p:strVal val="#ppt_w"/>
                                          </p:val>
                                        </p:tav>
                                      </p:tavLst>
                                    </p:anim>
                                    <p:anim calcmode="lin" valueType="num">
                                      <p:cBhvr>
                                        <p:cTn id="29" dur="500" fill="hold"/>
                                        <p:tgtEl>
                                          <p:spTgt spid="146"/>
                                        </p:tgtEl>
                                        <p:attrNameLst>
                                          <p:attrName>ppt_h</p:attrName>
                                        </p:attrNameLst>
                                      </p:cBhvr>
                                      <p:tavLst>
                                        <p:tav tm="0">
                                          <p:val>
                                            <p:fltVal val="0"/>
                                          </p:val>
                                        </p:tav>
                                        <p:tav tm="100000">
                                          <p:val>
                                            <p:strVal val="#ppt_h"/>
                                          </p:val>
                                        </p:tav>
                                      </p:tavLst>
                                    </p:anim>
                                    <p:animEffect transition="in" filter="fade">
                                      <p:cBhvr>
                                        <p:cTn id="30" dur="500"/>
                                        <p:tgtEl>
                                          <p:spTgt spid="146"/>
                                        </p:tgtEl>
                                      </p:cBhvr>
                                    </p:animEffect>
                                  </p:childTnLst>
                                </p:cTn>
                              </p:par>
                            </p:childTnLst>
                          </p:cTn>
                        </p:par>
                        <p:par>
                          <p:cTn id="31" fill="hold" nodeType="afterGroup">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149"/>
                                        </p:tgtEl>
                                        <p:attrNameLst>
                                          <p:attrName>style.visibility</p:attrName>
                                        </p:attrNameLst>
                                      </p:cBhvr>
                                      <p:to>
                                        <p:strVal val="visible"/>
                                      </p:to>
                                    </p:set>
                                    <p:anim calcmode="lin" valueType="num">
                                      <p:cBhvr>
                                        <p:cTn id="34" dur="500" fill="hold"/>
                                        <p:tgtEl>
                                          <p:spTgt spid="149"/>
                                        </p:tgtEl>
                                        <p:attrNameLst>
                                          <p:attrName>ppt_w</p:attrName>
                                        </p:attrNameLst>
                                      </p:cBhvr>
                                      <p:tavLst>
                                        <p:tav tm="0">
                                          <p:val>
                                            <p:fltVal val="0"/>
                                          </p:val>
                                        </p:tav>
                                        <p:tav tm="100000">
                                          <p:val>
                                            <p:strVal val="#ppt_w"/>
                                          </p:val>
                                        </p:tav>
                                      </p:tavLst>
                                    </p:anim>
                                    <p:anim calcmode="lin" valueType="num">
                                      <p:cBhvr>
                                        <p:cTn id="35" dur="500" fill="hold"/>
                                        <p:tgtEl>
                                          <p:spTgt spid="149"/>
                                        </p:tgtEl>
                                        <p:attrNameLst>
                                          <p:attrName>ppt_h</p:attrName>
                                        </p:attrNameLst>
                                      </p:cBhvr>
                                      <p:tavLst>
                                        <p:tav tm="0">
                                          <p:val>
                                            <p:fltVal val="0"/>
                                          </p:val>
                                        </p:tav>
                                        <p:tav tm="100000">
                                          <p:val>
                                            <p:strVal val="#ppt_h"/>
                                          </p:val>
                                        </p:tav>
                                      </p:tavLst>
                                    </p:anim>
                                    <p:animEffect transition="in" filter="fade">
                                      <p:cBhvr>
                                        <p:cTn id="36" dur="500"/>
                                        <p:tgtEl>
                                          <p:spTgt spid="149"/>
                                        </p:tgtEl>
                                      </p:cBhvr>
                                    </p:animEffect>
                                  </p:childTnLst>
                                </p:cTn>
                              </p:par>
                            </p:childTnLst>
                          </p:cTn>
                        </p:par>
                        <p:par>
                          <p:cTn id="37" fill="hold" nodeType="afterGroup">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50"/>
                                        </p:tgtEl>
                                        <p:attrNameLst>
                                          <p:attrName>style.visibility</p:attrName>
                                        </p:attrNameLst>
                                      </p:cBhvr>
                                      <p:to>
                                        <p:strVal val="visible"/>
                                      </p:to>
                                    </p:set>
                                    <p:anim calcmode="lin" valueType="num">
                                      <p:cBhvr>
                                        <p:cTn id="40" dur="500" fill="hold"/>
                                        <p:tgtEl>
                                          <p:spTgt spid="150"/>
                                        </p:tgtEl>
                                        <p:attrNameLst>
                                          <p:attrName>ppt_w</p:attrName>
                                        </p:attrNameLst>
                                      </p:cBhvr>
                                      <p:tavLst>
                                        <p:tav tm="0">
                                          <p:val>
                                            <p:fltVal val="0"/>
                                          </p:val>
                                        </p:tav>
                                        <p:tav tm="100000">
                                          <p:val>
                                            <p:strVal val="#ppt_w"/>
                                          </p:val>
                                        </p:tav>
                                      </p:tavLst>
                                    </p:anim>
                                    <p:anim calcmode="lin" valueType="num">
                                      <p:cBhvr>
                                        <p:cTn id="41" dur="500" fill="hold"/>
                                        <p:tgtEl>
                                          <p:spTgt spid="150"/>
                                        </p:tgtEl>
                                        <p:attrNameLst>
                                          <p:attrName>ppt_h</p:attrName>
                                        </p:attrNameLst>
                                      </p:cBhvr>
                                      <p:tavLst>
                                        <p:tav tm="0">
                                          <p:val>
                                            <p:fltVal val="0"/>
                                          </p:val>
                                        </p:tav>
                                        <p:tav tm="100000">
                                          <p:val>
                                            <p:strVal val="#ppt_h"/>
                                          </p:val>
                                        </p:tav>
                                      </p:tavLst>
                                    </p:anim>
                                    <p:animEffect transition="in" filter="fade">
                                      <p:cBhvr>
                                        <p:cTn id="42"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7" repeatCount="indefinite" fill="hold" display="0">
                  <p:stCondLst>
                    <p:cond delay="indefinite"/>
                  </p:stCondLst>
                  <p:endCondLst>
                    <p:cond evt="onStopAudio" delay="0">
                      <p:tgtEl>
                        <p:sldTgt/>
                      </p:tgtEl>
                    </p:cond>
                  </p:endCondLst>
                </p:cTn>
                <p:tgtEl>
                  <p:spTgt spid="40"/>
                </p:tgtEl>
              </p:cMediaNode>
            </p:audio>
          </p:childTnLst>
        </p:cTn>
      </p:par>
    </p:tnLst>
    <p:bldLst>
      <p:bldP spid="146" grpId="0"/>
      <p:bldP spid="149" grpId="0"/>
      <p:bldP spid="15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标题文字内容 </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grpSp>
        <p:nvGrpSpPr>
          <p:cNvPr id="30" name="淘宝店chenying0907出品 29"/>
          <p:cNvGrpSpPr/>
          <p:nvPr/>
        </p:nvGrpSpPr>
        <p:grpSpPr>
          <a:xfrm>
            <a:off x="673791" y="2773954"/>
            <a:ext cx="7947049" cy="318361"/>
            <a:chOff x="534438" y="3368953"/>
            <a:chExt cx="10944224" cy="438144"/>
          </a:xfrm>
          <a:solidFill>
            <a:schemeClr val="bg1">
              <a:lumMod val="65000"/>
            </a:schemeClr>
          </a:solidFill>
        </p:grpSpPr>
        <p:sp>
          <p:nvSpPr>
            <p:cNvPr id="31" name="淘宝店chenying0907出品 30"/>
            <p:cNvSpPr/>
            <p:nvPr/>
          </p:nvSpPr>
          <p:spPr>
            <a:xfrm>
              <a:off x="11049789" y="3503489"/>
              <a:ext cx="50397" cy="1690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32" name="淘宝店chenying0907出品 31"/>
            <p:cNvGrpSpPr/>
            <p:nvPr/>
          </p:nvGrpSpPr>
          <p:grpSpPr>
            <a:xfrm>
              <a:off x="534438" y="3368953"/>
              <a:ext cx="10944224" cy="438144"/>
              <a:chOff x="623889" y="3209929"/>
              <a:chExt cx="10944224" cy="438144"/>
            </a:xfrm>
            <a:grpFill/>
          </p:grpSpPr>
          <p:sp>
            <p:nvSpPr>
              <p:cNvPr id="33" name="淘宝店chenying0907出品 32"/>
              <p:cNvSpPr/>
              <p:nvPr/>
            </p:nvSpPr>
            <p:spPr>
              <a:xfrm>
                <a:off x="623889" y="3344465"/>
                <a:ext cx="50397" cy="1690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4" name="淘宝店chenying0907出品 33"/>
              <p:cNvSpPr/>
              <p:nvPr/>
            </p:nvSpPr>
            <p:spPr>
              <a:xfrm>
                <a:off x="717047" y="3344465"/>
                <a:ext cx="107093" cy="1690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5" name="淘宝店chenying0907出品 34"/>
              <p:cNvSpPr/>
              <p:nvPr/>
            </p:nvSpPr>
            <p:spPr>
              <a:xfrm>
                <a:off x="866901" y="3344465"/>
                <a:ext cx="198437" cy="1690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6" name="淘宝店chenying0907出品 35"/>
              <p:cNvSpPr/>
              <p:nvPr/>
            </p:nvSpPr>
            <p:spPr>
              <a:xfrm>
                <a:off x="1108099" y="3344465"/>
                <a:ext cx="9613876" cy="1690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7" name="淘宝店chenying0907出品 36"/>
              <p:cNvSpPr/>
              <p:nvPr/>
            </p:nvSpPr>
            <p:spPr>
              <a:xfrm>
                <a:off x="10994902" y="3344465"/>
                <a:ext cx="107093" cy="1690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8" name="淘宝店chenying0907出品 37"/>
              <p:cNvSpPr/>
              <p:nvPr/>
            </p:nvSpPr>
            <p:spPr>
              <a:xfrm>
                <a:off x="10759220" y="3344465"/>
                <a:ext cx="198437" cy="1690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9" name="等腰三角形 38"/>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cxnSp>
        <p:nvCxnSpPr>
          <p:cNvPr id="40" name="肘形连接符 39"/>
          <p:cNvCxnSpPr>
            <a:stCxn id="42" idx="3"/>
            <a:endCxn id="45" idx="1"/>
          </p:cNvCxnSpPr>
          <p:nvPr/>
        </p:nvCxnSpPr>
        <p:spPr>
          <a:xfrm rot="5400000" flipH="1" flipV="1">
            <a:off x="1021003" y="2259955"/>
            <a:ext cx="646309"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淘宝店chenying0907出品 44"/>
          <p:cNvSpPr/>
          <p:nvPr/>
        </p:nvSpPr>
        <p:spPr>
          <a:xfrm>
            <a:off x="1450009" y="1617606"/>
            <a:ext cx="1026279" cy="850092"/>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cxnSp>
        <p:nvCxnSpPr>
          <p:cNvPr id="50" name="肘形连接符 49"/>
          <p:cNvCxnSpPr>
            <a:stCxn id="53" idx="3"/>
            <a:endCxn id="56" idx="1"/>
          </p:cNvCxnSpPr>
          <p:nvPr/>
        </p:nvCxnSpPr>
        <p:spPr>
          <a:xfrm rot="5400000" flipH="1" flipV="1">
            <a:off x="2894731" y="2259955"/>
            <a:ext cx="646309"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淘宝店chenying0907出品 55"/>
          <p:cNvSpPr/>
          <p:nvPr/>
        </p:nvSpPr>
        <p:spPr>
          <a:xfrm>
            <a:off x="3323737" y="1617606"/>
            <a:ext cx="1026279" cy="850092"/>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cxnSp>
        <p:nvCxnSpPr>
          <p:cNvPr id="73" name="肘形连接符 72"/>
          <p:cNvCxnSpPr>
            <a:stCxn id="75" idx="3"/>
            <a:endCxn id="78" idx="1"/>
          </p:cNvCxnSpPr>
          <p:nvPr/>
        </p:nvCxnSpPr>
        <p:spPr>
          <a:xfrm rot="5400000" flipH="1" flipV="1">
            <a:off x="4768459" y="2259955"/>
            <a:ext cx="646309"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淘宝店chenying0907出品 77"/>
          <p:cNvSpPr/>
          <p:nvPr/>
        </p:nvSpPr>
        <p:spPr>
          <a:xfrm>
            <a:off x="5197466" y="1617606"/>
            <a:ext cx="1026279" cy="850092"/>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cxnSp>
        <p:nvCxnSpPr>
          <p:cNvPr id="80" name="肘形连接符 79"/>
          <p:cNvCxnSpPr>
            <a:stCxn id="82" idx="3"/>
            <a:endCxn id="85" idx="1"/>
          </p:cNvCxnSpPr>
          <p:nvPr/>
        </p:nvCxnSpPr>
        <p:spPr>
          <a:xfrm rot="5400000" flipH="1" flipV="1">
            <a:off x="6642187" y="2259954"/>
            <a:ext cx="646308"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淘宝店chenying0907出品 84"/>
          <p:cNvSpPr/>
          <p:nvPr/>
        </p:nvSpPr>
        <p:spPr>
          <a:xfrm>
            <a:off x="7071195" y="1617606"/>
            <a:ext cx="1026279" cy="850092"/>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cxnSp>
        <p:nvCxnSpPr>
          <p:cNvPr id="87" name="肘形连接符 86"/>
          <p:cNvCxnSpPr>
            <a:stCxn id="89" idx="0"/>
            <a:endCxn id="92" idx="1"/>
          </p:cNvCxnSpPr>
          <p:nvPr/>
        </p:nvCxnSpPr>
        <p:spPr>
          <a:xfrm rot="16200000" flipH="1">
            <a:off x="1920614" y="3434991"/>
            <a:ext cx="720815"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淘宝店chenying0907出品 91"/>
          <p:cNvSpPr/>
          <p:nvPr/>
        </p:nvSpPr>
        <p:spPr>
          <a:xfrm>
            <a:off x="2386874" y="3452583"/>
            <a:ext cx="1026279" cy="897338"/>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cxnSp>
        <p:nvCxnSpPr>
          <p:cNvPr id="94" name="肘形连接符 93"/>
          <p:cNvCxnSpPr>
            <a:stCxn id="96" idx="0"/>
            <a:endCxn id="99" idx="1"/>
          </p:cNvCxnSpPr>
          <p:nvPr/>
        </p:nvCxnSpPr>
        <p:spPr>
          <a:xfrm rot="16200000" flipH="1">
            <a:off x="3794342" y="3434991"/>
            <a:ext cx="720815"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淘宝店chenying0907出品 98"/>
          <p:cNvSpPr/>
          <p:nvPr/>
        </p:nvSpPr>
        <p:spPr>
          <a:xfrm>
            <a:off x="4260602" y="3452583"/>
            <a:ext cx="1026279" cy="897338"/>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cxnSp>
        <p:nvCxnSpPr>
          <p:cNvPr id="102" name="肘形连接符 101"/>
          <p:cNvCxnSpPr>
            <a:stCxn id="105" idx="0"/>
            <a:endCxn id="108" idx="1"/>
          </p:cNvCxnSpPr>
          <p:nvPr/>
        </p:nvCxnSpPr>
        <p:spPr>
          <a:xfrm rot="16200000" flipH="1">
            <a:off x="5668071" y="3434992"/>
            <a:ext cx="720815"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淘宝店chenying0907出品 107"/>
          <p:cNvSpPr/>
          <p:nvPr/>
        </p:nvSpPr>
        <p:spPr>
          <a:xfrm>
            <a:off x="6134330" y="3452583"/>
            <a:ext cx="1026279" cy="897338"/>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3" name="淘宝店chenying0907出品 2"/>
          <p:cNvGrpSpPr/>
          <p:nvPr/>
        </p:nvGrpSpPr>
        <p:grpSpPr>
          <a:xfrm>
            <a:off x="1021600" y="2688962"/>
            <a:ext cx="428410" cy="491476"/>
            <a:chOff x="1021600" y="2688962"/>
            <a:chExt cx="428410" cy="491476"/>
          </a:xfrm>
        </p:grpSpPr>
        <p:sp>
          <p:nvSpPr>
            <p:cNvPr id="42" name="六边形 41"/>
            <p:cNvSpPr/>
            <p:nvPr/>
          </p:nvSpPr>
          <p:spPr>
            <a:xfrm rot="5400000">
              <a:off x="992566"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13" name="淘宝店chenying0907出品 33"/>
            <p:cNvSpPr txBox="1"/>
            <p:nvPr/>
          </p:nvSpPr>
          <p:spPr>
            <a:xfrm>
              <a:off x="1021600" y="2769733"/>
              <a:ext cx="428410" cy="338554"/>
            </a:xfrm>
            <a:prstGeom prst="rect">
              <a:avLst/>
            </a:prstGeom>
            <a:noFill/>
          </p:spPr>
          <p:txBody>
            <a:bodyPr wrap="square" rtlCol="0">
              <a:spAutoFit/>
            </a:bodyPr>
            <a:lstStyle/>
            <a:p>
              <a:r>
                <a:rPr lang="en-US" altLang="zh-CN" sz="1600">
                  <a:solidFill>
                    <a:prstClr val="white"/>
                  </a:solidFill>
                  <a:latin typeface="微软雅黑" panose="020b0503020204020204" pitchFamily="34" charset="-122"/>
                </a:rPr>
                <a:t>01</a:t>
              </a:r>
              <a:endParaRPr lang="en-US" altLang="zh-CN" sz="1600">
                <a:solidFill>
                  <a:prstClr val="white"/>
                </a:solidFill>
                <a:latin typeface="微软雅黑" panose="020b0503020204020204" pitchFamily="34" charset="-122"/>
              </a:endParaRPr>
            </a:p>
          </p:txBody>
        </p:sp>
      </p:grpSp>
      <p:grpSp>
        <p:nvGrpSpPr>
          <p:cNvPr id="6" name="淘宝店chenying0907出品 5"/>
          <p:cNvGrpSpPr/>
          <p:nvPr/>
        </p:nvGrpSpPr>
        <p:grpSpPr>
          <a:xfrm>
            <a:off x="1963463" y="2688962"/>
            <a:ext cx="437896" cy="491476"/>
            <a:chOff x="1963463" y="2688962"/>
            <a:chExt cx="437896" cy="491476"/>
          </a:xfrm>
        </p:grpSpPr>
        <p:sp>
          <p:nvSpPr>
            <p:cNvPr id="89" name="六边形 88"/>
            <p:cNvSpPr/>
            <p:nvPr/>
          </p:nvSpPr>
          <p:spPr>
            <a:xfrm rot="5400000">
              <a:off x="1929430"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14" name="淘宝店chenying0907出品 33"/>
            <p:cNvSpPr txBox="1"/>
            <p:nvPr/>
          </p:nvSpPr>
          <p:spPr>
            <a:xfrm>
              <a:off x="1972949" y="2769733"/>
              <a:ext cx="428410" cy="338554"/>
            </a:xfrm>
            <a:prstGeom prst="rect">
              <a:avLst/>
            </a:prstGeom>
            <a:noFill/>
          </p:spPr>
          <p:txBody>
            <a:bodyPr wrap="square" rtlCol="0">
              <a:spAutoFit/>
            </a:bodyPr>
            <a:lstStyle/>
            <a:p>
              <a:r>
                <a:rPr lang="en-US" altLang="zh-CN" sz="1600">
                  <a:solidFill>
                    <a:prstClr val="white"/>
                  </a:solidFill>
                  <a:latin typeface="微软雅黑" panose="020b0503020204020204" pitchFamily="34" charset="-122"/>
                </a:rPr>
                <a:t>02</a:t>
              </a:r>
              <a:endParaRPr lang="en-US" altLang="zh-CN" sz="1600">
                <a:solidFill>
                  <a:prstClr val="white"/>
                </a:solidFill>
                <a:latin typeface="微软雅黑" panose="020b0503020204020204" pitchFamily="34" charset="-122"/>
              </a:endParaRPr>
            </a:p>
          </p:txBody>
        </p:sp>
      </p:grpSp>
      <p:grpSp>
        <p:nvGrpSpPr>
          <p:cNvPr id="7" name="淘宝店chenying0907出品 6"/>
          <p:cNvGrpSpPr/>
          <p:nvPr/>
        </p:nvGrpSpPr>
        <p:grpSpPr>
          <a:xfrm>
            <a:off x="2900327" y="2688962"/>
            <a:ext cx="428410" cy="491476"/>
            <a:chOff x="2900327" y="2688962"/>
            <a:chExt cx="428410" cy="491476"/>
          </a:xfrm>
        </p:grpSpPr>
        <p:sp>
          <p:nvSpPr>
            <p:cNvPr id="53" name="六边形 52"/>
            <p:cNvSpPr/>
            <p:nvPr/>
          </p:nvSpPr>
          <p:spPr>
            <a:xfrm rot="5400000">
              <a:off x="2866294"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15" name="淘宝店chenying0907出品 33"/>
            <p:cNvSpPr txBox="1"/>
            <p:nvPr/>
          </p:nvSpPr>
          <p:spPr>
            <a:xfrm>
              <a:off x="2900327" y="2769733"/>
              <a:ext cx="428410" cy="338554"/>
            </a:xfrm>
            <a:prstGeom prst="rect">
              <a:avLst/>
            </a:prstGeom>
            <a:noFill/>
          </p:spPr>
          <p:txBody>
            <a:bodyPr wrap="square" rtlCol="0">
              <a:spAutoFit/>
            </a:bodyPr>
            <a:lstStyle/>
            <a:p>
              <a:r>
                <a:rPr lang="en-US" altLang="zh-CN" sz="1600">
                  <a:solidFill>
                    <a:prstClr val="white"/>
                  </a:solidFill>
                  <a:latin typeface="微软雅黑" panose="020b0503020204020204" pitchFamily="34" charset="-122"/>
                </a:rPr>
                <a:t>03</a:t>
              </a:r>
              <a:endParaRPr lang="en-US" altLang="zh-CN" sz="1600">
                <a:solidFill>
                  <a:prstClr val="white"/>
                </a:solidFill>
                <a:latin typeface="微软雅黑" panose="020b0503020204020204" pitchFamily="34" charset="-122"/>
              </a:endParaRPr>
            </a:p>
          </p:txBody>
        </p:sp>
      </p:grpSp>
      <p:grpSp>
        <p:nvGrpSpPr>
          <p:cNvPr id="8" name="淘宝店chenying0907出品 7"/>
          <p:cNvGrpSpPr/>
          <p:nvPr/>
        </p:nvGrpSpPr>
        <p:grpSpPr>
          <a:xfrm>
            <a:off x="3834691" y="2688962"/>
            <a:ext cx="428410" cy="491476"/>
            <a:chOff x="3834691" y="2688962"/>
            <a:chExt cx="428410" cy="491476"/>
          </a:xfrm>
        </p:grpSpPr>
        <p:sp>
          <p:nvSpPr>
            <p:cNvPr id="96" name="六边形 95"/>
            <p:cNvSpPr/>
            <p:nvPr/>
          </p:nvSpPr>
          <p:spPr>
            <a:xfrm rot="5400000">
              <a:off x="3803158"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16" name="淘宝店chenying0907出品 33"/>
            <p:cNvSpPr txBox="1"/>
            <p:nvPr/>
          </p:nvSpPr>
          <p:spPr>
            <a:xfrm>
              <a:off x="3834691" y="2769733"/>
              <a:ext cx="428410" cy="338554"/>
            </a:xfrm>
            <a:prstGeom prst="rect">
              <a:avLst/>
            </a:prstGeom>
            <a:noFill/>
          </p:spPr>
          <p:txBody>
            <a:bodyPr wrap="square" rtlCol="0">
              <a:spAutoFit/>
            </a:bodyPr>
            <a:lstStyle/>
            <a:p>
              <a:r>
                <a:rPr lang="en-US" altLang="zh-CN" sz="1600">
                  <a:solidFill>
                    <a:prstClr val="white"/>
                  </a:solidFill>
                  <a:latin typeface="微软雅黑" panose="020b0503020204020204" pitchFamily="34" charset="-122"/>
                </a:rPr>
                <a:t>04</a:t>
              </a:r>
              <a:endParaRPr lang="en-US" altLang="zh-CN" sz="1600">
                <a:solidFill>
                  <a:prstClr val="white"/>
                </a:solidFill>
                <a:latin typeface="微软雅黑" panose="020b0503020204020204" pitchFamily="34" charset="-122"/>
              </a:endParaRPr>
            </a:p>
          </p:txBody>
        </p:sp>
      </p:grpSp>
      <p:grpSp>
        <p:nvGrpSpPr>
          <p:cNvPr id="9" name="淘宝店chenying0907出品 8"/>
          <p:cNvGrpSpPr/>
          <p:nvPr/>
        </p:nvGrpSpPr>
        <p:grpSpPr>
          <a:xfrm>
            <a:off x="4774055" y="2688962"/>
            <a:ext cx="428410" cy="491476"/>
            <a:chOff x="4774055" y="2688962"/>
            <a:chExt cx="428410" cy="491476"/>
          </a:xfrm>
        </p:grpSpPr>
        <p:sp>
          <p:nvSpPr>
            <p:cNvPr id="75" name="六边形 74"/>
            <p:cNvSpPr/>
            <p:nvPr/>
          </p:nvSpPr>
          <p:spPr>
            <a:xfrm rot="5400000">
              <a:off x="4740022"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17" name="淘宝店chenying0907出品 33"/>
            <p:cNvSpPr txBox="1"/>
            <p:nvPr/>
          </p:nvSpPr>
          <p:spPr>
            <a:xfrm>
              <a:off x="4774055" y="2769733"/>
              <a:ext cx="428410" cy="338554"/>
            </a:xfrm>
            <a:prstGeom prst="rect">
              <a:avLst/>
            </a:prstGeom>
            <a:noFill/>
          </p:spPr>
          <p:txBody>
            <a:bodyPr wrap="square" rtlCol="0">
              <a:spAutoFit/>
            </a:bodyPr>
            <a:lstStyle/>
            <a:p>
              <a:r>
                <a:rPr lang="en-US" altLang="zh-CN" sz="1600">
                  <a:solidFill>
                    <a:prstClr val="white"/>
                  </a:solidFill>
                  <a:latin typeface="微软雅黑" panose="020b0503020204020204" pitchFamily="34" charset="-122"/>
                </a:rPr>
                <a:t>05</a:t>
              </a:r>
              <a:endParaRPr lang="en-US" altLang="zh-CN" sz="1600">
                <a:solidFill>
                  <a:prstClr val="white"/>
                </a:solidFill>
                <a:latin typeface="微软雅黑" panose="020b0503020204020204" pitchFamily="34" charset="-122"/>
              </a:endParaRPr>
            </a:p>
          </p:txBody>
        </p:sp>
      </p:grpSp>
      <p:grpSp>
        <p:nvGrpSpPr>
          <p:cNvPr id="11" name="淘宝店chenying0907出品 10"/>
          <p:cNvGrpSpPr/>
          <p:nvPr/>
        </p:nvGrpSpPr>
        <p:grpSpPr>
          <a:xfrm>
            <a:off x="5710920" y="2688962"/>
            <a:ext cx="428410" cy="491476"/>
            <a:chOff x="5710920" y="2688962"/>
            <a:chExt cx="428410" cy="491476"/>
          </a:xfrm>
        </p:grpSpPr>
        <p:sp>
          <p:nvSpPr>
            <p:cNvPr id="105" name="六边形 104"/>
            <p:cNvSpPr/>
            <p:nvPr/>
          </p:nvSpPr>
          <p:spPr>
            <a:xfrm rot="5400000">
              <a:off x="5676887"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18" name="淘宝店chenying0907出品 33"/>
            <p:cNvSpPr txBox="1"/>
            <p:nvPr/>
          </p:nvSpPr>
          <p:spPr>
            <a:xfrm>
              <a:off x="5710920" y="2769733"/>
              <a:ext cx="428410" cy="338554"/>
            </a:xfrm>
            <a:prstGeom prst="rect">
              <a:avLst/>
            </a:prstGeom>
            <a:noFill/>
          </p:spPr>
          <p:txBody>
            <a:bodyPr wrap="square" rtlCol="0">
              <a:spAutoFit/>
            </a:bodyPr>
            <a:lstStyle/>
            <a:p>
              <a:r>
                <a:rPr lang="en-US" altLang="zh-CN" sz="1600">
                  <a:solidFill>
                    <a:prstClr val="white"/>
                  </a:solidFill>
                  <a:latin typeface="微软雅黑" panose="020b0503020204020204" pitchFamily="34" charset="-122"/>
                </a:rPr>
                <a:t>06</a:t>
              </a:r>
              <a:endParaRPr lang="en-US" altLang="zh-CN" sz="1600">
                <a:solidFill>
                  <a:prstClr val="white"/>
                </a:solidFill>
                <a:latin typeface="微软雅黑" panose="020b0503020204020204" pitchFamily="34" charset="-122"/>
              </a:endParaRPr>
            </a:p>
          </p:txBody>
        </p:sp>
      </p:grpSp>
      <p:grpSp>
        <p:nvGrpSpPr>
          <p:cNvPr id="12" name="淘宝店chenying0907出品 11"/>
          <p:cNvGrpSpPr/>
          <p:nvPr/>
        </p:nvGrpSpPr>
        <p:grpSpPr>
          <a:xfrm>
            <a:off x="6645283" y="2688963"/>
            <a:ext cx="428410" cy="491476"/>
            <a:chOff x="6645283" y="2688963"/>
            <a:chExt cx="428410" cy="491476"/>
          </a:xfrm>
        </p:grpSpPr>
        <p:sp>
          <p:nvSpPr>
            <p:cNvPr id="82" name="六边形 81"/>
            <p:cNvSpPr/>
            <p:nvPr/>
          </p:nvSpPr>
          <p:spPr>
            <a:xfrm rot="5400000">
              <a:off x="6613750" y="2722996"/>
              <a:ext cx="491476" cy="423409"/>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19" name="淘宝店chenying0907出品 33"/>
            <p:cNvSpPr txBox="1"/>
            <p:nvPr/>
          </p:nvSpPr>
          <p:spPr>
            <a:xfrm>
              <a:off x="6645283" y="2769733"/>
              <a:ext cx="428410" cy="338554"/>
            </a:xfrm>
            <a:prstGeom prst="rect">
              <a:avLst/>
            </a:prstGeom>
            <a:noFill/>
          </p:spPr>
          <p:txBody>
            <a:bodyPr wrap="square" rtlCol="0">
              <a:spAutoFit/>
            </a:bodyPr>
            <a:lstStyle/>
            <a:p>
              <a:r>
                <a:rPr lang="en-US" altLang="zh-CN" sz="1600">
                  <a:solidFill>
                    <a:prstClr val="white"/>
                  </a:solidFill>
                  <a:latin typeface="微软雅黑" panose="020b0503020204020204" pitchFamily="34" charset="-122"/>
                </a:rPr>
                <a:t>07</a:t>
              </a:r>
              <a:endParaRPr lang="en-US" altLang="zh-CN" sz="1600">
                <a:solidFill>
                  <a:prstClr val="white"/>
                </a:solidFill>
                <a:latin typeface="微软雅黑" panose="020b0503020204020204" pitchFamily="34" charset="-122"/>
              </a:endParaRPr>
            </a:p>
          </p:txBody>
        </p:sp>
      </p:grpSp>
      <p:grpSp>
        <p:nvGrpSpPr>
          <p:cNvPr id="13" name="淘宝店chenying0907出品 12"/>
          <p:cNvGrpSpPr/>
          <p:nvPr/>
        </p:nvGrpSpPr>
        <p:grpSpPr>
          <a:xfrm>
            <a:off x="7584647" y="2688962"/>
            <a:ext cx="435364" cy="491476"/>
            <a:chOff x="7584647" y="2688962"/>
            <a:chExt cx="435364" cy="491476"/>
          </a:xfrm>
        </p:grpSpPr>
        <p:sp>
          <p:nvSpPr>
            <p:cNvPr id="111" name="六边形 110"/>
            <p:cNvSpPr/>
            <p:nvPr/>
          </p:nvSpPr>
          <p:spPr>
            <a:xfrm rot="5400000">
              <a:off x="7550614"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20" name="淘宝店chenying0907出品 33"/>
            <p:cNvSpPr txBox="1"/>
            <p:nvPr/>
          </p:nvSpPr>
          <p:spPr>
            <a:xfrm>
              <a:off x="7591601" y="2769733"/>
              <a:ext cx="428410" cy="338554"/>
            </a:xfrm>
            <a:prstGeom prst="rect">
              <a:avLst/>
            </a:prstGeom>
            <a:noFill/>
          </p:spPr>
          <p:txBody>
            <a:bodyPr wrap="square" rtlCol="0">
              <a:spAutoFit/>
            </a:bodyPr>
            <a:lstStyle/>
            <a:p>
              <a:r>
                <a:rPr lang="en-US" altLang="zh-CN" sz="1600">
                  <a:solidFill>
                    <a:prstClr val="white"/>
                  </a:solidFill>
                  <a:latin typeface="微软雅黑" panose="020b0503020204020204" pitchFamily="34" charset="-122"/>
                </a:rPr>
                <a:t>08</a:t>
              </a:r>
              <a:endParaRPr lang="en-US" altLang="zh-CN" sz="1600">
                <a:solidFill>
                  <a:prstClr val="white"/>
                </a:solidFill>
                <a:latin typeface="微软雅黑" panose="020b0503020204020204" pitchFamily="34" charset="-122"/>
              </a:endParaRPr>
            </a:p>
          </p:txBody>
        </p:sp>
      </p:grpSp>
      <p:sp>
        <p:nvSpPr>
          <p:cNvPr id="121" name="淘宝店chenying0907出品 33"/>
          <p:cNvSpPr txBox="1"/>
          <p:nvPr/>
        </p:nvSpPr>
        <p:spPr>
          <a:xfrm>
            <a:off x="1518650" y="1732805"/>
            <a:ext cx="911918" cy="507831"/>
          </a:xfrm>
          <a:prstGeom prst="rect">
            <a:avLst/>
          </a:prstGeom>
          <a:noFill/>
        </p:spPr>
        <p:txBody>
          <a:bodyPr wrap="square" rtlCol="0">
            <a:spAutoFit/>
          </a:bodyPr>
          <a:lstStyle/>
          <a:p>
            <a:r>
              <a:rPr lang="zh-CN" altLang="en-US" sz="900">
                <a:solidFill>
                  <a:srgbClr val="7F7F7F"/>
                </a:solidFill>
                <a:latin typeface="微软雅黑" panose="020b0503020204020204" pitchFamily="34" charset="-122"/>
              </a:rPr>
              <a:t>单击此处添加文本单击此处添加单击此处</a:t>
            </a:r>
            <a:endParaRPr lang="en-US" altLang="zh-CN" sz="900">
              <a:solidFill>
                <a:srgbClr val="7F7F7F"/>
              </a:solidFill>
              <a:latin typeface="微软雅黑" panose="020b0503020204020204" pitchFamily="34" charset="-122"/>
            </a:endParaRPr>
          </a:p>
        </p:txBody>
      </p:sp>
      <p:sp>
        <p:nvSpPr>
          <p:cNvPr id="122" name="淘宝店chenying0907出品 33"/>
          <p:cNvSpPr txBox="1"/>
          <p:nvPr/>
        </p:nvSpPr>
        <p:spPr>
          <a:xfrm>
            <a:off x="3381232" y="1732805"/>
            <a:ext cx="911918" cy="507831"/>
          </a:xfrm>
          <a:prstGeom prst="rect">
            <a:avLst/>
          </a:prstGeom>
          <a:noFill/>
        </p:spPr>
        <p:txBody>
          <a:bodyPr wrap="square" rtlCol="0">
            <a:spAutoFit/>
          </a:bodyPr>
          <a:lstStyle/>
          <a:p>
            <a:r>
              <a:rPr lang="zh-CN" altLang="en-US" sz="900">
                <a:solidFill>
                  <a:srgbClr val="7F7F7F"/>
                </a:solidFill>
                <a:latin typeface="微软雅黑" panose="020b0503020204020204" pitchFamily="34" charset="-122"/>
              </a:rPr>
              <a:t>单击此处添加文本单击此处添加单击此处</a:t>
            </a:r>
            <a:endParaRPr lang="en-US" altLang="zh-CN" sz="900">
              <a:solidFill>
                <a:srgbClr val="7F7F7F"/>
              </a:solidFill>
              <a:latin typeface="微软雅黑" panose="020b0503020204020204" pitchFamily="34" charset="-122"/>
            </a:endParaRPr>
          </a:p>
        </p:txBody>
      </p:sp>
      <p:sp>
        <p:nvSpPr>
          <p:cNvPr id="123" name="淘宝店chenying0907出品 33"/>
          <p:cNvSpPr txBox="1"/>
          <p:nvPr/>
        </p:nvSpPr>
        <p:spPr>
          <a:xfrm>
            <a:off x="5286881" y="1732805"/>
            <a:ext cx="911918" cy="507831"/>
          </a:xfrm>
          <a:prstGeom prst="rect">
            <a:avLst/>
          </a:prstGeom>
          <a:noFill/>
        </p:spPr>
        <p:txBody>
          <a:bodyPr wrap="square" rtlCol="0">
            <a:spAutoFit/>
          </a:bodyPr>
          <a:lstStyle/>
          <a:p>
            <a:r>
              <a:rPr lang="zh-CN" altLang="en-US" sz="900">
                <a:solidFill>
                  <a:srgbClr val="7F7F7F"/>
                </a:solidFill>
                <a:latin typeface="微软雅黑" panose="020b0503020204020204" pitchFamily="34" charset="-122"/>
              </a:rPr>
              <a:t>单击此处添加文本单击此处添加单击此处</a:t>
            </a:r>
            <a:endParaRPr lang="en-US" altLang="zh-CN" sz="900">
              <a:solidFill>
                <a:srgbClr val="7F7F7F"/>
              </a:solidFill>
              <a:latin typeface="微软雅黑" panose="020b0503020204020204" pitchFamily="34" charset="-122"/>
            </a:endParaRPr>
          </a:p>
        </p:txBody>
      </p:sp>
      <p:sp>
        <p:nvSpPr>
          <p:cNvPr id="124" name="淘宝店chenying0907出品 33"/>
          <p:cNvSpPr txBox="1"/>
          <p:nvPr/>
        </p:nvSpPr>
        <p:spPr>
          <a:xfrm>
            <a:off x="7135642" y="1732805"/>
            <a:ext cx="911918" cy="507831"/>
          </a:xfrm>
          <a:prstGeom prst="rect">
            <a:avLst/>
          </a:prstGeom>
          <a:noFill/>
        </p:spPr>
        <p:txBody>
          <a:bodyPr wrap="square" rtlCol="0">
            <a:spAutoFit/>
          </a:bodyPr>
          <a:lstStyle/>
          <a:p>
            <a:r>
              <a:rPr lang="zh-CN" altLang="en-US" sz="900">
                <a:solidFill>
                  <a:srgbClr val="7F7F7F"/>
                </a:solidFill>
                <a:latin typeface="微软雅黑" panose="020b0503020204020204" pitchFamily="34" charset="-122"/>
              </a:rPr>
              <a:t>单击此处添加文本单击此处添加单击此处</a:t>
            </a:r>
            <a:endParaRPr lang="en-US" altLang="zh-CN" sz="900">
              <a:solidFill>
                <a:srgbClr val="7F7F7F"/>
              </a:solidFill>
              <a:latin typeface="微软雅黑" panose="020b0503020204020204" pitchFamily="34" charset="-122"/>
            </a:endParaRPr>
          </a:p>
        </p:txBody>
      </p:sp>
      <p:sp>
        <p:nvSpPr>
          <p:cNvPr id="125" name="淘宝店chenying0907出品 33"/>
          <p:cNvSpPr txBox="1"/>
          <p:nvPr/>
        </p:nvSpPr>
        <p:spPr>
          <a:xfrm>
            <a:off x="2451988" y="3647336"/>
            <a:ext cx="911918" cy="507831"/>
          </a:xfrm>
          <a:prstGeom prst="rect">
            <a:avLst/>
          </a:prstGeom>
          <a:noFill/>
        </p:spPr>
        <p:txBody>
          <a:bodyPr wrap="square" rtlCol="0">
            <a:spAutoFit/>
          </a:bodyPr>
          <a:lstStyle/>
          <a:p>
            <a:r>
              <a:rPr lang="zh-CN" altLang="en-US" sz="900">
                <a:solidFill>
                  <a:srgbClr val="7F7F7F"/>
                </a:solidFill>
                <a:latin typeface="微软雅黑" panose="020b0503020204020204" pitchFamily="34" charset="-122"/>
              </a:rPr>
              <a:t>单击此处添加文本单击此处添加单击此处</a:t>
            </a:r>
            <a:endParaRPr lang="en-US" altLang="zh-CN" sz="900">
              <a:solidFill>
                <a:srgbClr val="7F7F7F"/>
              </a:solidFill>
              <a:latin typeface="微软雅黑" panose="020b0503020204020204" pitchFamily="34" charset="-122"/>
            </a:endParaRPr>
          </a:p>
        </p:txBody>
      </p:sp>
      <p:sp>
        <p:nvSpPr>
          <p:cNvPr id="126" name="淘宝店chenying0907出品 33"/>
          <p:cNvSpPr txBox="1"/>
          <p:nvPr/>
        </p:nvSpPr>
        <p:spPr>
          <a:xfrm>
            <a:off x="4357637" y="3647336"/>
            <a:ext cx="911918" cy="507831"/>
          </a:xfrm>
          <a:prstGeom prst="rect">
            <a:avLst/>
          </a:prstGeom>
          <a:noFill/>
        </p:spPr>
        <p:txBody>
          <a:bodyPr wrap="square" rtlCol="0">
            <a:spAutoFit/>
          </a:bodyPr>
          <a:lstStyle/>
          <a:p>
            <a:r>
              <a:rPr lang="zh-CN" altLang="en-US" sz="900">
                <a:solidFill>
                  <a:srgbClr val="7F7F7F"/>
                </a:solidFill>
                <a:latin typeface="微软雅黑" panose="020b0503020204020204" pitchFamily="34" charset="-122"/>
              </a:rPr>
              <a:t>单击此处添加文本单击此处添加单击此处</a:t>
            </a:r>
            <a:endParaRPr lang="en-US" altLang="zh-CN" sz="900">
              <a:solidFill>
                <a:srgbClr val="7F7F7F"/>
              </a:solidFill>
              <a:latin typeface="微软雅黑" panose="020b0503020204020204" pitchFamily="34" charset="-122"/>
            </a:endParaRPr>
          </a:p>
        </p:txBody>
      </p:sp>
      <p:sp>
        <p:nvSpPr>
          <p:cNvPr id="127" name="淘宝店chenying0907出品 33"/>
          <p:cNvSpPr txBox="1"/>
          <p:nvPr/>
        </p:nvSpPr>
        <p:spPr>
          <a:xfrm>
            <a:off x="6206398" y="3647336"/>
            <a:ext cx="911918" cy="507831"/>
          </a:xfrm>
          <a:prstGeom prst="rect">
            <a:avLst/>
          </a:prstGeom>
          <a:noFill/>
        </p:spPr>
        <p:txBody>
          <a:bodyPr wrap="square" rtlCol="0">
            <a:spAutoFit/>
          </a:bodyPr>
          <a:lstStyle/>
          <a:p>
            <a:r>
              <a:rPr lang="zh-CN" altLang="en-US" sz="900">
                <a:solidFill>
                  <a:srgbClr val="7F7F7F"/>
                </a:solidFill>
                <a:latin typeface="微软雅黑" panose="020b0503020204020204" pitchFamily="34" charset="-122"/>
              </a:rPr>
              <a:t>单击此处添加文本单击此处添加单击此处</a:t>
            </a:r>
            <a:endParaRPr lang="en-US" altLang="zh-CN" sz="900">
              <a:solidFill>
                <a:srgbClr val="7F7F7F"/>
              </a:solidFill>
              <a:latin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53" presetClass="entr" presetSubtype="16"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1000"/>
                                        <p:tgtEl>
                                          <p:spTgt spid="56"/>
                                        </p:tgtEl>
                                      </p:cBhvr>
                                    </p:animEffect>
                                    <p:anim calcmode="lin" valueType="num">
                                      <p:cBhvr>
                                        <p:cTn id="72" dur="1000" fill="hold"/>
                                        <p:tgtEl>
                                          <p:spTgt spid="56"/>
                                        </p:tgtEl>
                                        <p:attrNameLst>
                                          <p:attrName>ppt_x</p:attrName>
                                        </p:attrNameLst>
                                      </p:cBhvr>
                                      <p:tavLst>
                                        <p:tav tm="0">
                                          <p:val>
                                            <p:strVal val="#ppt_x"/>
                                          </p:val>
                                        </p:tav>
                                        <p:tav tm="100000">
                                          <p:val>
                                            <p:strVal val="#ppt_x"/>
                                          </p:val>
                                        </p:tav>
                                      </p:tavLst>
                                    </p:anim>
                                    <p:anim calcmode="lin" valueType="num">
                                      <p:cBhvr>
                                        <p:cTn id="73" dur="1000" fill="hold"/>
                                        <p:tgtEl>
                                          <p:spTgt spid="5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1000"/>
                                        <p:tgtEl>
                                          <p:spTgt spid="78"/>
                                        </p:tgtEl>
                                      </p:cBhvr>
                                    </p:animEffect>
                                    <p:anim calcmode="lin" valueType="num">
                                      <p:cBhvr>
                                        <p:cTn id="77" dur="1000" fill="hold"/>
                                        <p:tgtEl>
                                          <p:spTgt spid="78"/>
                                        </p:tgtEl>
                                        <p:attrNameLst>
                                          <p:attrName>ppt_x</p:attrName>
                                        </p:attrNameLst>
                                      </p:cBhvr>
                                      <p:tavLst>
                                        <p:tav tm="0">
                                          <p:val>
                                            <p:strVal val="#ppt_x"/>
                                          </p:val>
                                        </p:tav>
                                        <p:tav tm="100000">
                                          <p:val>
                                            <p:strVal val="#ppt_x"/>
                                          </p:val>
                                        </p:tav>
                                      </p:tavLst>
                                    </p:anim>
                                    <p:anim calcmode="lin" valueType="num">
                                      <p:cBhvr>
                                        <p:cTn id="78" dur="1000" fill="hold"/>
                                        <p:tgtEl>
                                          <p:spTgt spid="7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fade">
                                      <p:cBhvr>
                                        <p:cTn id="81" dur="1000"/>
                                        <p:tgtEl>
                                          <p:spTgt spid="85"/>
                                        </p:tgtEl>
                                      </p:cBhvr>
                                    </p:animEffect>
                                    <p:anim calcmode="lin" valueType="num">
                                      <p:cBhvr>
                                        <p:cTn id="82" dur="1000" fill="hold"/>
                                        <p:tgtEl>
                                          <p:spTgt spid="85"/>
                                        </p:tgtEl>
                                        <p:attrNameLst>
                                          <p:attrName>ppt_x</p:attrName>
                                        </p:attrNameLst>
                                      </p:cBhvr>
                                      <p:tavLst>
                                        <p:tav tm="0">
                                          <p:val>
                                            <p:strVal val="#ppt_x"/>
                                          </p:val>
                                        </p:tav>
                                        <p:tav tm="100000">
                                          <p:val>
                                            <p:strVal val="#ppt_x"/>
                                          </p:val>
                                        </p:tav>
                                      </p:tavLst>
                                    </p:anim>
                                    <p:anim calcmode="lin" valueType="num">
                                      <p:cBhvr>
                                        <p:cTn id="83" dur="1000" fill="hold"/>
                                        <p:tgtEl>
                                          <p:spTgt spid="8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fade">
                                      <p:cBhvr>
                                        <p:cTn id="86" dur="1000"/>
                                        <p:tgtEl>
                                          <p:spTgt spid="121"/>
                                        </p:tgtEl>
                                      </p:cBhvr>
                                    </p:animEffect>
                                    <p:anim calcmode="lin" valueType="num">
                                      <p:cBhvr>
                                        <p:cTn id="87" dur="1000" fill="hold"/>
                                        <p:tgtEl>
                                          <p:spTgt spid="121"/>
                                        </p:tgtEl>
                                        <p:attrNameLst>
                                          <p:attrName>ppt_x</p:attrName>
                                        </p:attrNameLst>
                                      </p:cBhvr>
                                      <p:tavLst>
                                        <p:tav tm="0">
                                          <p:val>
                                            <p:strVal val="#ppt_x"/>
                                          </p:val>
                                        </p:tav>
                                        <p:tav tm="100000">
                                          <p:val>
                                            <p:strVal val="#ppt_x"/>
                                          </p:val>
                                        </p:tav>
                                      </p:tavLst>
                                    </p:anim>
                                    <p:anim calcmode="lin" valueType="num">
                                      <p:cBhvr>
                                        <p:cTn id="88" dur="1000" fill="hold"/>
                                        <p:tgtEl>
                                          <p:spTgt spid="12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2"/>
                                        </p:tgtEl>
                                        <p:attrNameLst>
                                          <p:attrName>style.visibility</p:attrName>
                                        </p:attrNameLst>
                                      </p:cBhvr>
                                      <p:to>
                                        <p:strVal val="visible"/>
                                      </p:to>
                                    </p:set>
                                    <p:animEffect transition="in" filter="fade">
                                      <p:cBhvr>
                                        <p:cTn id="91" dur="1000"/>
                                        <p:tgtEl>
                                          <p:spTgt spid="122"/>
                                        </p:tgtEl>
                                      </p:cBhvr>
                                    </p:animEffect>
                                    <p:anim calcmode="lin" valueType="num">
                                      <p:cBhvr>
                                        <p:cTn id="92" dur="1000" fill="hold"/>
                                        <p:tgtEl>
                                          <p:spTgt spid="122"/>
                                        </p:tgtEl>
                                        <p:attrNameLst>
                                          <p:attrName>ppt_x</p:attrName>
                                        </p:attrNameLst>
                                      </p:cBhvr>
                                      <p:tavLst>
                                        <p:tav tm="0">
                                          <p:val>
                                            <p:strVal val="#ppt_x"/>
                                          </p:val>
                                        </p:tav>
                                        <p:tav tm="100000">
                                          <p:val>
                                            <p:strVal val="#ppt_x"/>
                                          </p:val>
                                        </p:tav>
                                      </p:tavLst>
                                    </p:anim>
                                    <p:anim calcmode="lin" valueType="num">
                                      <p:cBhvr>
                                        <p:cTn id="93" dur="1000" fill="hold"/>
                                        <p:tgtEl>
                                          <p:spTgt spid="12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23"/>
                                        </p:tgtEl>
                                        <p:attrNameLst>
                                          <p:attrName>style.visibility</p:attrName>
                                        </p:attrNameLst>
                                      </p:cBhvr>
                                      <p:to>
                                        <p:strVal val="visible"/>
                                      </p:to>
                                    </p:set>
                                    <p:animEffect transition="in" filter="fade">
                                      <p:cBhvr>
                                        <p:cTn id="96" dur="1000"/>
                                        <p:tgtEl>
                                          <p:spTgt spid="123"/>
                                        </p:tgtEl>
                                      </p:cBhvr>
                                    </p:animEffect>
                                    <p:anim calcmode="lin" valueType="num">
                                      <p:cBhvr>
                                        <p:cTn id="97" dur="1000" fill="hold"/>
                                        <p:tgtEl>
                                          <p:spTgt spid="123"/>
                                        </p:tgtEl>
                                        <p:attrNameLst>
                                          <p:attrName>ppt_x</p:attrName>
                                        </p:attrNameLst>
                                      </p:cBhvr>
                                      <p:tavLst>
                                        <p:tav tm="0">
                                          <p:val>
                                            <p:strVal val="#ppt_x"/>
                                          </p:val>
                                        </p:tav>
                                        <p:tav tm="100000">
                                          <p:val>
                                            <p:strVal val="#ppt_x"/>
                                          </p:val>
                                        </p:tav>
                                      </p:tavLst>
                                    </p:anim>
                                    <p:anim calcmode="lin" valueType="num">
                                      <p:cBhvr>
                                        <p:cTn id="98" dur="1000" fill="hold"/>
                                        <p:tgtEl>
                                          <p:spTgt spid="12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24"/>
                                        </p:tgtEl>
                                        <p:attrNameLst>
                                          <p:attrName>style.visibility</p:attrName>
                                        </p:attrNameLst>
                                      </p:cBhvr>
                                      <p:to>
                                        <p:strVal val="visible"/>
                                      </p:to>
                                    </p:set>
                                    <p:animEffect transition="in" filter="fade">
                                      <p:cBhvr>
                                        <p:cTn id="101" dur="1000"/>
                                        <p:tgtEl>
                                          <p:spTgt spid="124"/>
                                        </p:tgtEl>
                                      </p:cBhvr>
                                    </p:animEffect>
                                    <p:anim calcmode="lin" valueType="num">
                                      <p:cBhvr>
                                        <p:cTn id="102" dur="1000" fill="hold"/>
                                        <p:tgtEl>
                                          <p:spTgt spid="124"/>
                                        </p:tgtEl>
                                        <p:attrNameLst>
                                          <p:attrName>ppt_x</p:attrName>
                                        </p:attrNameLst>
                                      </p:cBhvr>
                                      <p:tavLst>
                                        <p:tav tm="0">
                                          <p:val>
                                            <p:strVal val="#ppt_x"/>
                                          </p:val>
                                        </p:tav>
                                        <p:tav tm="100000">
                                          <p:val>
                                            <p:strVal val="#ppt_x"/>
                                          </p:val>
                                        </p:tav>
                                      </p:tavLst>
                                    </p:anim>
                                    <p:anim calcmode="lin" valueType="num">
                                      <p:cBhvr>
                                        <p:cTn id="103" dur="1000" fill="hold"/>
                                        <p:tgtEl>
                                          <p:spTgt spid="124"/>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fade">
                                      <p:cBhvr>
                                        <p:cTn id="106" dur="1000"/>
                                        <p:tgtEl>
                                          <p:spTgt spid="50"/>
                                        </p:tgtEl>
                                      </p:cBhvr>
                                    </p:animEffect>
                                    <p:anim calcmode="lin" valueType="num">
                                      <p:cBhvr>
                                        <p:cTn id="107" dur="1000" fill="hold"/>
                                        <p:tgtEl>
                                          <p:spTgt spid="50"/>
                                        </p:tgtEl>
                                        <p:attrNameLst>
                                          <p:attrName>ppt_x</p:attrName>
                                        </p:attrNameLst>
                                      </p:cBhvr>
                                      <p:tavLst>
                                        <p:tav tm="0">
                                          <p:val>
                                            <p:strVal val="#ppt_x"/>
                                          </p:val>
                                        </p:tav>
                                        <p:tav tm="100000">
                                          <p:val>
                                            <p:strVal val="#ppt_x"/>
                                          </p:val>
                                        </p:tav>
                                      </p:tavLst>
                                    </p:anim>
                                    <p:anim calcmode="lin" valueType="num">
                                      <p:cBhvr>
                                        <p:cTn id="108" dur="1000" fill="hold"/>
                                        <p:tgtEl>
                                          <p:spTgt spid="50"/>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1000"/>
                                        <p:tgtEl>
                                          <p:spTgt spid="40"/>
                                        </p:tgtEl>
                                      </p:cBhvr>
                                    </p:animEffect>
                                    <p:anim calcmode="lin" valueType="num">
                                      <p:cBhvr>
                                        <p:cTn id="112" dur="1000" fill="hold"/>
                                        <p:tgtEl>
                                          <p:spTgt spid="40"/>
                                        </p:tgtEl>
                                        <p:attrNameLst>
                                          <p:attrName>ppt_x</p:attrName>
                                        </p:attrNameLst>
                                      </p:cBhvr>
                                      <p:tavLst>
                                        <p:tav tm="0">
                                          <p:val>
                                            <p:strVal val="#ppt_x"/>
                                          </p:val>
                                        </p:tav>
                                        <p:tav tm="100000">
                                          <p:val>
                                            <p:strVal val="#ppt_x"/>
                                          </p:val>
                                        </p:tav>
                                      </p:tavLst>
                                    </p:anim>
                                    <p:anim calcmode="lin" valueType="num">
                                      <p:cBhvr>
                                        <p:cTn id="113" dur="1000" fill="hold"/>
                                        <p:tgtEl>
                                          <p:spTgt spid="40"/>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73"/>
                                        </p:tgtEl>
                                        <p:attrNameLst>
                                          <p:attrName>style.visibility</p:attrName>
                                        </p:attrNameLst>
                                      </p:cBhvr>
                                      <p:to>
                                        <p:strVal val="visible"/>
                                      </p:to>
                                    </p:set>
                                    <p:animEffect transition="in" filter="fade">
                                      <p:cBhvr>
                                        <p:cTn id="116" dur="1000"/>
                                        <p:tgtEl>
                                          <p:spTgt spid="73"/>
                                        </p:tgtEl>
                                      </p:cBhvr>
                                    </p:animEffect>
                                    <p:anim calcmode="lin" valueType="num">
                                      <p:cBhvr>
                                        <p:cTn id="117" dur="1000" fill="hold"/>
                                        <p:tgtEl>
                                          <p:spTgt spid="73"/>
                                        </p:tgtEl>
                                        <p:attrNameLst>
                                          <p:attrName>ppt_x</p:attrName>
                                        </p:attrNameLst>
                                      </p:cBhvr>
                                      <p:tavLst>
                                        <p:tav tm="0">
                                          <p:val>
                                            <p:strVal val="#ppt_x"/>
                                          </p:val>
                                        </p:tav>
                                        <p:tav tm="100000">
                                          <p:val>
                                            <p:strVal val="#ppt_x"/>
                                          </p:val>
                                        </p:tav>
                                      </p:tavLst>
                                    </p:anim>
                                    <p:anim calcmode="lin" valueType="num">
                                      <p:cBhvr>
                                        <p:cTn id="118" dur="1000" fill="hold"/>
                                        <p:tgtEl>
                                          <p:spTgt spid="73"/>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80"/>
                                        </p:tgtEl>
                                        <p:attrNameLst>
                                          <p:attrName>style.visibility</p:attrName>
                                        </p:attrNameLst>
                                      </p:cBhvr>
                                      <p:to>
                                        <p:strVal val="visible"/>
                                      </p:to>
                                    </p:set>
                                    <p:animEffect transition="in" filter="fade">
                                      <p:cBhvr>
                                        <p:cTn id="121" dur="1000"/>
                                        <p:tgtEl>
                                          <p:spTgt spid="80"/>
                                        </p:tgtEl>
                                      </p:cBhvr>
                                    </p:animEffect>
                                    <p:anim calcmode="lin" valueType="num">
                                      <p:cBhvr>
                                        <p:cTn id="122" dur="1000" fill="hold"/>
                                        <p:tgtEl>
                                          <p:spTgt spid="80"/>
                                        </p:tgtEl>
                                        <p:attrNameLst>
                                          <p:attrName>ppt_x</p:attrName>
                                        </p:attrNameLst>
                                      </p:cBhvr>
                                      <p:tavLst>
                                        <p:tav tm="0">
                                          <p:val>
                                            <p:strVal val="#ppt_x"/>
                                          </p:val>
                                        </p:tav>
                                        <p:tav tm="100000">
                                          <p:val>
                                            <p:strVal val="#ppt_x"/>
                                          </p:val>
                                        </p:tav>
                                      </p:tavLst>
                                    </p:anim>
                                    <p:anim calcmode="lin" valueType="num">
                                      <p:cBhvr>
                                        <p:cTn id="123"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24" fill="hold" nodeType="clickPar">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92"/>
                                        </p:tgtEl>
                                        <p:attrNameLst>
                                          <p:attrName>style.visibility</p:attrName>
                                        </p:attrNameLst>
                                      </p:cBhvr>
                                      <p:to>
                                        <p:strVal val="visible"/>
                                      </p:to>
                                    </p:set>
                                    <p:animEffect transition="in" filter="fade">
                                      <p:cBhvr>
                                        <p:cTn id="128" dur="1000"/>
                                        <p:tgtEl>
                                          <p:spTgt spid="92"/>
                                        </p:tgtEl>
                                      </p:cBhvr>
                                    </p:animEffect>
                                    <p:anim calcmode="lin" valueType="num">
                                      <p:cBhvr>
                                        <p:cTn id="129" dur="1000" fill="hold"/>
                                        <p:tgtEl>
                                          <p:spTgt spid="92"/>
                                        </p:tgtEl>
                                        <p:attrNameLst>
                                          <p:attrName>ppt_x</p:attrName>
                                        </p:attrNameLst>
                                      </p:cBhvr>
                                      <p:tavLst>
                                        <p:tav tm="0">
                                          <p:val>
                                            <p:strVal val="#ppt_x"/>
                                          </p:val>
                                        </p:tav>
                                        <p:tav tm="100000">
                                          <p:val>
                                            <p:strVal val="#ppt_x"/>
                                          </p:val>
                                        </p:tav>
                                      </p:tavLst>
                                    </p:anim>
                                    <p:anim calcmode="lin" valueType="num">
                                      <p:cBhvr>
                                        <p:cTn id="130" dur="1000" fill="hold"/>
                                        <p:tgtEl>
                                          <p:spTgt spid="92"/>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99"/>
                                        </p:tgtEl>
                                        <p:attrNameLst>
                                          <p:attrName>style.visibility</p:attrName>
                                        </p:attrNameLst>
                                      </p:cBhvr>
                                      <p:to>
                                        <p:strVal val="visible"/>
                                      </p:to>
                                    </p:set>
                                    <p:animEffect transition="in" filter="fade">
                                      <p:cBhvr>
                                        <p:cTn id="133" dur="1000"/>
                                        <p:tgtEl>
                                          <p:spTgt spid="99"/>
                                        </p:tgtEl>
                                      </p:cBhvr>
                                    </p:animEffect>
                                    <p:anim calcmode="lin" valueType="num">
                                      <p:cBhvr>
                                        <p:cTn id="134" dur="1000" fill="hold"/>
                                        <p:tgtEl>
                                          <p:spTgt spid="99"/>
                                        </p:tgtEl>
                                        <p:attrNameLst>
                                          <p:attrName>ppt_x</p:attrName>
                                        </p:attrNameLst>
                                      </p:cBhvr>
                                      <p:tavLst>
                                        <p:tav tm="0">
                                          <p:val>
                                            <p:strVal val="#ppt_x"/>
                                          </p:val>
                                        </p:tav>
                                        <p:tav tm="100000">
                                          <p:val>
                                            <p:strVal val="#ppt_x"/>
                                          </p:val>
                                        </p:tav>
                                      </p:tavLst>
                                    </p:anim>
                                    <p:anim calcmode="lin" valueType="num">
                                      <p:cBhvr>
                                        <p:cTn id="135" dur="1000" fill="hold"/>
                                        <p:tgtEl>
                                          <p:spTgt spid="99"/>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108"/>
                                        </p:tgtEl>
                                        <p:attrNameLst>
                                          <p:attrName>style.visibility</p:attrName>
                                        </p:attrNameLst>
                                      </p:cBhvr>
                                      <p:to>
                                        <p:strVal val="visible"/>
                                      </p:to>
                                    </p:set>
                                    <p:animEffect transition="in" filter="fade">
                                      <p:cBhvr>
                                        <p:cTn id="138" dur="1000"/>
                                        <p:tgtEl>
                                          <p:spTgt spid="108"/>
                                        </p:tgtEl>
                                      </p:cBhvr>
                                    </p:animEffect>
                                    <p:anim calcmode="lin" valueType="num">
                                      <p:cBhvr>
                                        <p:cTn id="139" dur="1000" fill="hold"/>
                                        <p:tgtEl>
                                          <p:spTgt spid="108"/>
                                        </p:tgtEl>
                                        <p:attrNameLst>
                                          <p:attrName>ppt_x</p:attrName>
                                        </p:attrNameLst>
                                      </p:cBhvr>
                                      <p:tavLst>
                                        <p:tav tm="0">
                                          <p:val>
                                            <p:strVal val="#ppt_x"/>
                                          </p:val>
                                        </p:tav>
                                        <p:tav tm="100000">
                                          <p:val>
                                            <p:strVal val="#ppt_x"/>
                                          </p:val>
                                        </p:tav>
                                      </p:tavLst>
                                    </p:anim>
                                    <p:anim calcmode="lin" valueType="num">
                                      <p:cBhvr>
                                        <p:cTn id="140" dur="1000" fill="hold"/>
                                        <p:tgtEl>
                                          <p:spTgt spid="108"/>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Effect transition="in" filter="fade">
                                      <p:cBhvr>
                                        <p:cTn id="143" dur="1000"/>
                                        <p:tgtEl>
                                          <p:spTgt spid="125"/>
                                        </p:tgtEl>
                                      </p:cBhvr>
                                    </p:animEffect>
                                    <p:anim calcmode="lin" valueType="num">
                                      <p:cBhvr>
                                        <p:cTn id="144" dur="1000" fill="hold"/>
                                        <p:tgtEl>
                                          <p:spTgt spid="125"/>
                                        </p:tgtEl>
                                        <p:attrNameLst>
                                          <p:attrName>ppt_x</p:attrName>
                                        </p:attrNameLst>
                                      </p:cBhvr>
                                      <p:tavLst>
                                        <p:tav tm="0">
                                          <p:val>
                                            <p:strVal val="#ppt_x"/>
                                          </p:val>
                                        </p:tav>
                                        <p:tav tm="100000">
                                          <p:val>
                                            <p:strVal val="#ppt_x"/>
                                          </p:val>
                                        </p:tav>
                                      </p:tavLst>
                                    </p:anim>
                                    <p:anim calcmode="lin" valueType="num">
                                      <p:cBhvr>
                                        <p:cTn id="145" dur="1000" fill="hold"/>
                                        <p:tgtEl>
                                          <p:spTgt spid="125"/>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126"/>
                                        </p:tgtEl>
                                        <p:attrNameLst>
                                          <p:attrName>style.visibility</p:attrName>
                                        </p:attrNameLst>
                                      </p:cBhvr>
                                      <p:to>
                                        <p:strVal val="visible"/>
                                      </p:to>
                                    </p:set>
                                    <p:animEffect transition="in" filter="fade">
                                      <p:cBhvr>
                                        <p:cTn id="148" dur="1000"/>
                                        <p:tgtEl>
                                          <p:spTgt spid="126"/>
                                        </p:tgtEl>
                                      </p:cBhvr>
                                    </p:animEffect>
                                    <p:anim calcmode="lin" valueType="num">
                                      <p:cBhvr>
                                        <p:cTn id="149" dur="1000" fill="hold"/>
                                        <p:tgtEl>
                                          <p:spTgt spid="126"/>
                                        </p:tgtEl>
                                        <p:attrNameLst>
                                          <p:attrName>ppt_x</p:attrName>
                                        </p:attrNameLst>
                                      </p:cBhvr>
                                      <p:tavLst>
                                        <p:tav tm="0">
                                          <p:val>
                                            <p:strVal val="#ppt_x"/>
                                          </p:val>
                                        </p:tav>
                                        <p:tav tm="100000">
                                          <p:val>
                                            <p:strVal val="#ppt_x"/>
                                          </p:val>
                                        </p:tav>
                                      </p:tavLst>
                                    </p:anim>
                                    <p:anim calcmode="lin" valueType="num">
                                      <p:cBhvr>
                                        <p:cTn id="150" dur="1000" fill="hold"/>
                                        <p:tgtEl>
                                          <p:spTgt spid="126"/>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127"/>
                                        </p:tgtEl>
                                        <p:attrNameLst>
                                          <p:attrName>style.visibility</p:attrName>
                                        </p:attrNameLst>
                                      </p:cBhvr>
                                      <p:to>
                                        <p:strVal val="visible"/>
                                      </p:to>
                                    </p:set>
                                    <p:animEffect transition="in" filter="fade">
                                      <p:cBhvr>
                                        <p:cTn id="153" dur="1000"/>
                                        <p:tgtEl>
                                          <p:spTgt spid="127"/>
                                        </p:tgtEl>
                                      </p:cBhvr>
                                    </p:animEffect>
                                    <p:anim calcmode="lin" valueType="num">
                                      <p:cBhvr>
                                        <p:cTn id="154" dur="1000" fill="hold"/>
                                        <p:tgtEl>
                                          <p:spTgt spid="127"/>
                                        </p:tgtEl>
                                        <p:attrNameLst>
                                          <p:attrName>ppt_x</p:attrName>
                                        </p:attrNameLst>
                                      </p:cBhvr>
                                      <p:tavLst>
                                        <p:tav tm="0">
                                          <p:val>
                                            <p:strVal val="#ppt_x"/>
                                          </p:val>
                                        </p:tav>
                                        <p:tav tm="100000">
                                          <p:val>
                                            <p:strVal val="#ppt_x"/>
                                          </p:val>
                                        </p:tav>
                                      </p:tavLst>
                                    </p:anim>
                                    <p:anim calcmode="lin" valueType="num">
                                      <p:cBhvr>
                                        <p:cTn id="155" dur="1000" fill="hold"/>
                                        <p:tgtEl>
                                          <p:spTgt spid="127"/>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0"/>
                                  </p:stCondLst>
                                  <p:childTnLst>
                                    <p:set>
                                      <p:cBhvr>
                                        <p:cTn id="157" dur="1" fill="hold">
                                          <p:stCondLst>
                                            <p:cond delay="0"/>
                                          </p:stCondLst>
                                        </p:cTn>
                                        <p:tgtEl>
                                          <p:spTgt spid="102"/>
                                        </p:tgtEl>
                                        <p:attrNameLst>
                                          <p:attrName>style.visibility</p:attrName>
                                        </p:attrNameLst>
                                      </p:cBhvr>
                                      <p:to>
                                        <p:strVal val="visible"/>
                                      </p:to>
                                    </p:set>
                                    <p:animEffect transition="in" filter="fade">
                                      <p:cBhvr>
                                        <p:cTn id="158" dur="1000"/>
                                        <p:tgtEl>
                                          <p:spTgt spid="102"/>
                                        </p:tgtEl>
                                      </p:cBhvr>
                                    </p:animEffect>
                                    <p:anim calcmode="lin" valueType="num">
                                      <p:cBhvr>
                                        <p:cTn id="159" dur="1000" fill="hold"/>
                                        <p:tgtEl>
                                          <p:spTgt spid="102"/>
                                        </p:tgtEl>
                                        <p:attrNameLst>
                                          <p:attrName>ppt_x</p:attrName>
                                        </p:attrNameLst>
                                      </p:cBhvr>
                                      <p:tavLst>
                                        <p:tav tm="0">
                                          <p:val>
                                            <p:strVal val="#ppt_x"/>
                                          </p:val>
                                        </p:tav>
                                        <p:tav tm="100000">
                                          <p:val>
                                            <p:strVal val="#ppt_x"/>
                                          </p:val>
                                        </p:tav>
                                      </p:tavLst>
                                    </p:anim>
                                    <p:anim calcmode="lin" valueType="num">
                                      <p:cBhvr>
                                        <p:cTn id="160" dur="1000" fill="hold"/>
                                        <p:tgtEl>
                                          <p:spTgt spid="102"/>
                                        </p:tgtEl>
                                        <p:attrNameLst>
                                          <p:attrName>ppt_y</p:attrName>
                                        </p:attrNameLst>
                                      </p:cBhvr>
                                      <p:tavLst>
                                        <p:tav tm="0">
                                          <p:val>
                                            <p:strVal val="#ppt_y-.1"/>
                                          </p:val>
                                        </p:tav>
                                        <p:tav tm="100000">
                                          <p:val>
                                            <p:strVal val="#ppt_y"/>
                                          </p:val>
                                        </p:tav>
                                      </p:tavLst>
                                    </p:anim>
                                  </p:childTnLst>
                                </p:cTn>
                              </p:par>
                              <p:par>
                                <p:cTn id="161" presetID="47" presetClass="entr" presetSubtype="0" fill="hold" nodeType="withEffect">
                                  <p:stCondLst>
                                    <p:cond delay="0"/>
                                  </p:stCondLst>
                                  <p:childTnLst>
                                    <p:set>
                                      <p:cBhvr>
                                        <p:cTn id="162" dur="1" fill="hold">
                                          <p:stCondLst>
                                            <p:cond delay="0"/>
                                          </p:stCondLst>
                                        </p:cTn>
                                        <p:tgtEl>
                                          <p:spTgt spid="94"/>
                                        </p:tgtEl>
                                        <p:attrNameLst>
                                          <p:attrName>style.visibility</p:attrName>
                                        </p:attrNameLst>
                                      </p:cBhvr>
                                      <p:to>
                                        <p:strVal val="visible"/>
                                      </p:to>
                                    </p:set>
                                    <p:animEffect transition="in" filter="fade">
                                      <p:cBhvr>
                                        <p:cTn id="163" dur="1000"/>
                                        <p:tgtEl>
                                          <p:spTgt spid="94"/>
                                        </p:tgtEl>
                                      </p:cBhvr>
                                    </p:animEffect>
                                    <p:anim calcmode="lin" valueType="num">
                                      <p:cBhvr>
                                        <p:cTn id="164" dur="1000" fill="hold"/>
                                        <p:tgtEl>
                                          <p:spTgt spid="94"/>
                                        </p:tgtEl>
                                        <p:attrNameLst>
                                          <p:attrName>ppt_x</p:attrName>
                                        </p:attrNameLst>
                                      </p:cBhvr>
                                      <p:tavLst>
                                        <p:tav tm="0">
                                          <p:val>
                                            <p:strVal val="#ppt_x"/>
                                          </p:val>
                                        </p:tav>
                                        <p:tav tm="100000">
                                          <p:val>
                                            <p:strVal val="#ppt_x"/>
                                          </p:val>
                                        </p:tav>
                                      </p:tavLst>
                                    </p:anim>
                                    <p:anim calcmode="lin" valueType="num">
                                      <p:cBhvr>
                                        <p:cTn id="165" dur="1000" fill="hold"/>
                                        <p:tgtEl>
                                          <p:spTgt spid="94"/>
                                        </p:tgtEl>
                                        <p:attrNameLst>
                                          <p:attrName>ppt_y</p:attrName>
                                        </p:attrNameLst>
                                      </p:cBhvr>
                                      <p:tavLst>
                                        <p:tav tm="0">
                                          <p:val>
                                            <p:strVal val="#ppt_y-.1"/>
                                          </p:val>
                                        </p:tav>
                                        <p:tav tm="100000">
                                          <p:val>
                                            <p:strVal val="#ppt_y"/>
                                          </p:val>
                                        </p:tav>
                                      </p:tavLst>
                                    </p:anim>
                                  </p:childTnLst>
                                </p:cTn>
                              </p:par>
                              <p:par>
                                <p:cTn id="166" presetID="47" presetClass="entr" presetSubtype="0" fill="hold" nodeType="withEffect">
                                  <p:stCondLst>
                                    <p:cond delay="0"/>
                                  </p:stCondLst>
                                  <p:childTnLst>
                                    <p:set>
                                      <p:cBhvr>
                                        <p:cTn id="167" dur="1" fill="hold">
                                          <p:stCondLst>
                                            <p:cond delay="0"/>
                                          </p:stCondLst>
                                        </p:cTn>
                                        <p:tgtEl>
                                          <p:spTgt spid="87"/>
                                        </p:tgtEl>
                                        <p:attrNameLst>
                                          <p:attrName>style.visibility</p:attrName>
                                        </p:attrNameLst>
                                      </p:cBhvr>
                                      <p:to>
                                        <p:strVal val="visible"/>
                                      </p:to>
                                    </p:set>
                                    <p:animEffect transition="in" filter="fade">
                                      <p:cBhvr>
                                        <p:cTn id="168" dur="1000"/>
                                        <p:tgtEl>
                                          <p:spTgt spid="87"/>
                                        </p:tgtEl>
                                      </p:cBhvr>
                                    </p:animEffect>
                                    <p:anim calcmode="lin" valueType="num">
                                      <p:cBhvr>
                                        <p:cTn id="169" dur="1000" fill="hold"/>
                                        <p:tgtEl>
                                          <p:spTgt spid="87"/>
                                        </p:tgtEl>
                                        <p:attrNameLst>
                                          <p:attrName>ppt_x</p:attrName>
                                        </p:attrNameLst>
                                      </p:cBhvr>
                                      <p:tavLst>
                                        <p:tav tm="0">
                                          <p:val>
                                            <p:strVal val="#ppt_x"/>
                                          </p:val>
                                        </p:tav>
                                        <p:tav tm="100000">
                                          <p:val>
                                            <p:strVal val="#ppt_x"/>
                                          </p:val>
                                        </p:tav>
                                      </p:tavLst>
                                    </p:anim>
                                    <p:anim calcmode="lin" valueType="num">
                                      <p:cBhvr>
                                        <p:cTn id="170"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45" grpId="0" animBg="1"/>
      <p:bldP spid="56" grpId="0" animBg="1"/>
      <p:bldP spid="78" grpId="0" animBg="1"/>
      <p:bldP spid="85" grpId="0" animBg="1"/>
      <p:bldP spid="92" grpId="0" animBg="1"/>
      <p:bldP spid="99" grpId="0" animBg="1"/>
      <p:bldP spid="108" grpId="0" animBg="1"/>
      <p:bldP spid="121" grpId="0"/>
      <p:bldP spid="122" grpId="0"/>
      <p:bldP spid="123" grpId="0"/>
      <p:bldP spid="124" grpId="0"/>
      <p:bldP spid="125" grpId="0"/>
      <p:bldP spid="126" grpId="0"/>
      <p:bldP spid="12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标题文字内容 </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grpSp>
        <p:nvGrpSpPr>
          <p:cNvPr id="57" name="淘宝店chenying0907出品 56"/>
          <p:cNvGrpSpPr/>
          <p:nvPr/>
        </p:nvGrpSpPr>
        <p:grpSpPr>
          <a:xfrm>
            <a:off x="2052318" y="2622833"/>
            <a:ext cx="1223538" cy="368530"/>
            <a:chOff x="3838575" y="2712368"/>
            <a:chExt cx="1604974" cy="368530"/>
          </a:xfrm>
        </p:grpSpPr>
        <p:cxnSp>
          <p:nvCxnSpPr>
            <p:cNvPr id="58" name="淘宝店chenying0907出品 57"/>
            <p:cNvCxnSpPr/>
            <p:nvPr/>
          </p:nvCxnSpPr>
          <p:spPr>
            <a:xfrm>
              <a:off x="3838575" y="2892218"/>
              <a:ext cx="593181"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淘宝店chenying0907出品 58"/>
            <p:cNvCxnSpPr/>
            <p:nvPr/>
          </p:nvCxnSpPr>
          <p:spPr>
            <a:xfrm>
              <a:off x="4952634" y="2911353"/>
              <a:ext cx="490915"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淘宝店chenying0907出品 59"/>
            <p:cNvCxnSpPr/>
            <p:nvPr/>
          </p:nvCxnSpPr>
          <p:spPr>
            <a:xfrm flipV="1">
              <a:off x="4405565" y="2712368"/>
              <a:ext cx="186017" cy="189461"/>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淘宝店chenying0907出品 60"/>
            <p:cNvCxnSpPr/>
            <p:nvPr/>
          </p:nvCxnSpPr>
          <p:spPr>
            <a:xfrm flipV="1">
              <a:off x="4807526" y="2899283"/>
              <a:ext cx="171299" cy="17447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淘宝店chenying0907出品 61"/>
            <p:cNvCxnSpPr/>
            <p:nvPr/>
          </p:nvCxnSpPr>
          <p:spPr>
            <a:xfrm flipH="1" flipV="1">
              <a:off x="4543202" y="2717130"/>
              <a:ext cx="316707" cy="363768"/>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 name="淘宝店chenying0907出品 62"/>
          <p:cNvGrpSpPr/>
          <p:nvPr/>
        </p:nvGrpSpPr>
        <p:grpSpPr>
          <a:xfrm>
            <a:off x="786043" y="2096091"/>
            <a:ext cx="1361423" cy="1364178"/>
            <a:chOff x="7146423" y="413387"/>
            <a:chExt cx="495231" cy="496232"/>
          </a:xfrm>
        </p:grpSpPr>
        <p:grpSp>
          <p:nvGrpSpPr>
            <p:cNvPr id="64" name="淘宝店chenying0907出品 63"/>
            <p:cNvGrpSpPr/>
            <p:nvPr/>
          </p:nvGrpSpPr>
          <p:grpSpPr>
            <a:xfrm>
              <a:off x="7146423" y="413387"/>
              <a:ext cx="495231" cy="496232"/>
              <a:chOff x="1589596" y="810715"/>
              <a:chExt cx="2340698" cy="2345431"/>
            </a:xfrm>
          </p:grpSpPr>
          <p:grpSp>
            <p:nvGrpSpPr>
              <p:cNvPr id="66" name="淘宝店chenying0907出品 79"/>
              <p:cNvGrpSpPr/>
              <p:nvPr/>
            </p:nvGrpSpPr>
            <p:grpSpPr>
              <a:xfrm>
                <a:off x="1589596" y="810715"/>
                <a:ext cx="2340698" cy="2345431"/>
                <a:chOff x="6379729" y="2488774"/>
                <a:chExt cx="2513016" cy="2513016"/>
              </a:xfrm>
            </p:grpSpPr>
            <p:sp>
              <p:nvSpPr>
                <p:cNvPr id="68"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69" name="淘宝店chenying0907出品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67" name="淘宝店chenying0907出品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65" name="TextBox 64"/>
            <p:cNvSpPr txBox="1"/>
            <p:nvPr/>
          </p:nvSpPr>
          <p:spPr>
            <a:xfrm>
              <a:off x="7296147" y="571227"/>
              <a:ext cx="197790" cy="190326"/>
            </a:xfrm>
            <a:prstGeom prst="rect">
              <a:avLst/>
            </a:prstGeom>
            <a:noFill/>
          </p:spPr>
          <p:txBody>
            <a:bodyPr wrap="none" rtlCol="0">
              <a:spAutoFit/>
            </a:bodyPr>
            <a:lstStyle/>
            <a:p>
              <a:r>
                <a:rPr lang="zh-CN" altLang="en-US">
                  <a:solidFill>
                    <a:prstClr val="white"/>
                  </a:solidFill>
                  <a:latin typeface="微软雅黑" panose="020b0503020204020204" pitchFamily="34" charset="-122"/>
                </a:rPr>
                <a:t>标题</a:t>
              </a:r>
              <a:endParaRPr lang="en-US" altLang="zh-CN">
                <a:solidFill>
                  <a:prstClr val="white"/>
                </a:solidFill>
                <a:latin typeface="微软雅黑" panose="020b0503020204020204" pitchFamily="34" charset="-122"/>
              </a:endParaRPr>
            </a:p>
            <a:p>
              <a:r>
                <a:rPr lang="zh-CN" altLang="en-US">
                  <a:solidFill>
                    <a:prstClr val="white"/>
                  </a:solidFill>
                  <a:latin typeface="微软雅黑" panose="020b0503020204020204" pitchFamily="34" charset="-122"/>
                </a:rPr>
                <a:t>文字</a:t>
              </a:r>
              <a:endParaRPr lang="en-US" altLang="zh-CN">
                <a:solidFill>
                  <a:prstClr val="white"/>
                </a:solidFill>
                <a:latin typeface="微软雅黑" panose="020b0503020204020204" pitchFamily="34" charset="-122"/>
              </a:endParaRPr>
            </a:p>
          </p:txBody>
        </p:sp>
      </p:grpSp>
      <p:grpSp>
        <p:nvGrpSpPr>
          <p:cNvPr id="72" name="淘宝店chenying0907出品 71"/>
          <p:cNvGrpSpPr/>
          <p:nvPr/>
        </p:nvGrpSpPr>
        <p:grpSpPr>
          <a:xfrm>
            <a:off x="3063134" y="1395759"/>
            <a:ext cx="2846358" cy="2852117"/>
            <a:chOff x="8244408" y="2516931"/>
            <a:chExt cx="2846358" cy="2852117"/>
          </a:xfrm>
        </p:grpSpPr>
        <p:grpSp>
          <p:nvGrpSpPr>
            <p:cNvPr id="75" name="淘宝店chenying0907出品 74"/>
            <p:cNvGrpSpPr/>
            <p:nvPr/>
          </p:nvGrpSpPr>
          <p:grpSpPr>
            <a:xfrm>
              <a:off x="8244408" y="2516931"/>
              <a:ext cx="2846358" cy="2852117"/>
              <a:chOff x="1589596" y="810715"/>
              <a:chExt cx="2340698" cy="2345431"/>
            </a:xfrm>
          </p:grpSpPr>
          <p:grpSp>
            <p:nvGrpSpPr>
              <p:cNvPr id="80" name="淘宝店chenying0907出品 79"/>
              <p:cNvGrpSpPr/>
              <p:nvPr/>
            </p:nvGrpSpPr>
            <p:grpSpPr>
              <a:xfrm>
                <a:off x="1589596" y="810715"/>
                <a:ext cx="2340698" cy="2345431"/>
                <a:chOff x="6379729" y="2488774"/>
                <a:chExt cx="2513016" cy="2513016"/>
              </a:xfrm>
            </p:grpSpPr>
            <p:sp>
              <p:nvSpPr>
                <p:cNvPr id="82"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83" name="淘宝店chenying0907出品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81" name="淘宝店chenying0907出品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76" name="TextBox 75"/>
            <p:cNvSpPr txBox="1"/>
            <p:nvPr/>
          </p:nvSpPr>
          <p:spPr>
            <a:xfrm>
              <a:off x="8892480" y="3626172"/>
              <a:ext cx="1561314" cy="615553"/>
            </a:xfrm>
            <a:prstGeom prst="rect">
              <a:avLst/>
            </a:prstGeom>
            <a:noFill/>
          </p:spPr>
          <p:txBody>
            <a:bodyPr wrap="square" lIns="0" tIns="0" rIns="0" bIns="0" rtlCol="0">
              <a:spAutoFit/>
            </a:bodyPr>
            <a:lstStyle/>
            <a:p>
              <a:r>
                <a:rPr lang="zh-CN" altLang="en-US" sz="1000">
                  <a:solidFill>
                    <a:prstClr val="white"/>
                  </a:solidFill>
                  <a:latin typeface="微软雅黑" panose="020b0503020204020204" pitchFamily="34" charset="-122"/>
                </a:rPr>
                <a:t>单击此处添加文本单击此处添加文本单击此处添加文本单击此处添加文本</a:t>
              </a:r>
              <a:endParaRPr lang="en-US" altLang="zh-CN" sz="1000">
                <a:solidFill>
                  <a:prstClr val="white"/>
                </a:solidFill>
                <a:latin typeface="微软雅黑" panose="020b0503020204020204" pitchFamily="34" charset="-122"/>
              </a:endParaRPr>
            </a:p>
            <a:p>
              <a:endParaRPr lang="en-US" altLang="zh-CN" sz="1000">
                <a:solidFill>
                  <a:prstClr val="white"/>
                </a:solidFill>
                <a:latin typeface="微软雅黑" panose="020b0503020204020204" pitchFamily="34" charset="-122"/>
              </a:endParaRPr>
            </a:p>
          </p:txBody>
        </p:sp>
        <p:sp>
          <p:nvSpPr>
            <p:cNvPr id="77" name="TextBox 76"/>
            <p:cNvSpPr txBox="1"/>
            <p:nvPr/>
          </p:nvSpPr>
          <p:spPr>
            <a:xfrm>
              <a:off x="9203374" y="3308632"/>
              <a:ext cx="1561314" cy="199222"/>
            </a:xfrm>
            <a:prstGeom prst="rect">
              <a:avLst/>
            </a:prstGeom>
            <a:noFill/>
          </p:spPr>
          <p:txBody>
            <a:bodyPr wrap="square" lIns="0" tIns="0" rIns="0" bIns="0" rtlCol="0">
              <a:spAutoFit/>
            </a:bodyPr>
            <a:lstStyle/>
            <a:p>
              <a:pPr algn="just">
                <a:lnSpc>
                  <a:spcPts val="1500"/>
                </a:lnSpc>
              </a:pPr>
              <a:r>
                <a:rPr lang="zh-CN" altLang="en-US">
                  <a:solidFill>
                    <a:prstClr val="white"/>
                  </a:solidFill>
                  <a:latin typeface="微软雅黑" panose="020b0503020204020204" pitchFamily="34" charset="-122"/>
                </a:rPr>
                <a:t>标题文字</a:t>
              </a:r>
              <a:endParaRPr lang="en-US" altLang="zh-CN">
                <a:solidFill>
                  <a:prstClr val="white"/>
                </a:solidFill>
                <a:latin typeface="微软雅黑" panose="020b0503020204020204" pitchFamily="34" charset="-122"/>
              </a:endParaRPr>
            </a:p>
          </p:txBody>
        </p:sp>
      </p:grpSp>
      <p:grpSp>
        <p:nvGrpSpPr>
          <p:cNvPr id="86" name="淘宝店chenying0907出品 85"/>
          <p:cNvGrpSpPr/>
          <p:nvPr/>
        </p:nvGrpSpPr>
        <p:grpSpPr>
          <a:xfrm>
            <a:off x="4963469" y="1448616"/>
            <a:ext cx="3136923" cy="682563"/>
            <a:chOff x="4675437" y="1448616"/>
            <a:chExt cx="3136923" cy="682563"/>
          </a:xfrm>
        </p:grpSpPr>
        <p:grpSp>
          <p:nvGrpSpPr>
            <p:cNvPr id="87" name="淘宝店chenying0907出品 86"/>
            <p:cNvGrpSpPr/>
            <p:nvPr/>
          </p:nvGrpSpPr>
          <p:grpSpPr>
            <a:xfrm>
              <a:off x="4675437" y="1448616"/>
              <a:ext cx="681185" cy="682563"/>
              <a:chOff x="7146423" y="413387"/>
              <a:chExt cx="495231" cy="496232"/>
            </a:xfrm>
          </p:grpSpPr>
          <p:grpSp>
            <p:nvGrpSpPr>
              <p:cNvPr id="89" name="淘宝店chenying0907出品 88"/>
              <p:cNvGrpSpPr/>
              <p:nvPr/>
            </p:nvGrpSpPr>
            <p:grpSpPr>
              <a:xfrm>
                <a:off x="7146423" y="413387"/>
                <a:ext cx="495231" cy="496232"/>
                <a:chOff x="1589596" y="810715"/>
                <a:chExt cx="2340698" cy="2345431"/>
              </a:xfrm>
            </p:grpSpPr>
            <p:grpSp>
              <p:nvGrpSpPr>
                <p:cNvPr id="98" name="淘宝店chenying0907出品 79"/>
                <p:cNvGrpSpPr/>
                <p:nvPr/>
              </p:nvGrpSpPr>
              <p:grpSpPr>
                <a:xfrm>
                  <a:off x="1589596" y="810715"/>
                  <a:ext cx="2340698" cy="2345431"/>
                  <a:chOff x="6379729" y="2488774"/>
                  <a:chExt cx="2513016" cy="2513016"/>
                </a:xfrm>
              </p:grpSpPr>
              <p:sp>
                <p:nvSpPr>
                  <p:cNvPr id="100"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02" name="淘宝店chenying0907出品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99" name="淘宝店chenying0907出品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97" name="TextBox 96"/>
              <p:cNvSpPr txBox="1"/>
              <p:nvPr/>
            </p:nvSpPr>
            <p:spPr>
              <a:xfrm>
                <a:off x="7229619" y="557367"/>
                <a:ext cx="165136" cy="134348"/>
              </a:xfrm>
              <a:prstGeom prst="rect">
                <a:avLst/>
              </a:prstGeom>
              <a:noFill/>
            </p:spPr>
            <p:txBody>
              <a:bodyPr wrap="none" rtlCol="0">
                <a:spAutoFit/>
              </a:bodyPr>
              <a:lstStyle/>
              <a:p>
                <a:r>
                  <a:rPr lang="en-US" altLang="zh-CN">
                    <a:solidFill>
                      <a:prstClr val="white"/>
                    </a:solidFill>
                    <a:latin typeface="微软雅黑" panose="020b0503020204020204" pitchFamily="34" charset="-122"/>
                  </a:rPr>
                  <a:t>01</a:t>
                </a:r>
                <a:endParaRPr lang="en-US" altLang="zh-CN">
                  <a:solidFill>
                    <a:prstClr val="white"/>
                  </a:solidFill>
                  <a:latin typeface="微软雅黑" panose="020b0503020204020204" pitchFamily="34" charset="-122"/>
                </a:endParaRPr>
              </a:p>
            </p:txBody>
          </p:sp>
        </p:grpSp>
        <p:sp>
          <p:nvSpPr>
            <p:cNvPr id="88" name="TextBox 87"/>
            <p:cNvSpPr txBox="1"/>
            <p:nvPr/>
          </p:nvSpPr>
          <p:spPr>
            <a:xfrm>
              <a:off x="5611772" y="1476863"/>
              <a:ext cx="2200588" cy="461665"/>
            </a:xfrm>
            <a:prstGeom prst="rect">
              <a:avLst/>
            </a:prstGeom>
            <a:noFill/>
          </p:spPr>
          <p:txBody>
            <a:bodyPr wrap="square" lIns="0" tIns="0" rIns="0" bIns="0" rtlCol="0">
              <a:spAutoFit/>
            </a:bodyPr>
            <a:lstStyle/>
            <a:p>
              <a:r>
                <a:rPr lang="zh-CN" altLang="en-US" sz="1000">
                  <a:solidFill>
                    <a:srgbClr val="7F7F7F"/>
                  </a:solidFill>
                  <a:latin typeface="微软雅黑" panose="020b0503020204020204" pitchFamily="34" charset="-122"/>
                </a:rPr>
                <a:t>单击此处添加文本单击此处添加文本</a:t>
              </a:r>
              <a:endParaRPr lang="en-US" altLang="zh-CN" sz="1000">
                <a:solidFill>
                  <a:srgbClr val="7F7F7F"/>
                </a:solidFill>
                <a:latin typeface="微软雅黑" panose="020b0503020204020204" pitchFamily="34" charset="-122"/>
              </a:endParaRPr>
            </a:p>
            <a:p>
              <a:r>
                <a:rPr lang="zh-CN" altLang="en-US" sz="1000">
                  <a:solidFill>
                    <a:srgbClr val="7F7F7F"/>
                  </a:solidFill>
                  <a:latin typeface="微软雅黑" panose="020b0503020204020204" pitchFamily="34" charset="-122"/>
                </a:rPr>
                <a:t>单击此处添加文本单击此处添加文本</a:t>
              </a:r>
              <a:endParaRPr lang="en-US" altLang="zh-CN" sz="1000">
                <a:solidFill>
                  <a:srgbClr val="7F7F7F"/>
                </a:solidFill>
                <a:latin typeface="微软雅黑" panose="020b0503020204020204" pitchFamily="34" charset="-122"/>
              </a:endParaRPr>
            </a:p>
            <a:p>
              <a:endParaRPr lang="en-US" altLang="zh-CN" sz="1000">
                <a:solidFill>
                  <a:srgbClr val="7F7F7F"/>
                </a:solidFill>
                <a:latin typeface="微软雅黑" panose="020b0503020204020204" pitchFamily="34" charset="-122"/>
              </a:endParaRPr>
            </a:p>
          </p:txBody>
        </p:sp>
      </p:grpSp>
      <p:grpSp>
        <p:nvGrpSpPr>
          <p:cNvPr id="117" name="淘宝店chenying0907出品 116"/>
          <p:cNvGrpSpPr/>
          <p:nvPr/>
        </p:nvGrpSpPr>
        <p:grpSpPr>
          <a:xfrm>
            <a:off x="5537305" y="2482879"/>
            <a:ext cx="2995135" cy="682563"/>
            <a:chOff x="5249273" y="2482879"/>
            <a:chExt cx="2995135" cy="682563"/>
          </a:xfrm>
        </p:grpSpPr>
        <p:grpSp>
          <p:nvGrpSpPr>
            <p:cNvPr id="118" name="淘宝店chenying0907出品 117"/>
            <p:cNvGrpSpPr/>
            <p:nvPr/>
          </p:nvGrpSpPr>
          <p:grpSpPr>
            <a:xfrm>
              <a:off x="5249273" y="2482879"/>
              <a:ext cx="681185" cy="682563"/>
              <a:chOff x="7146423" y="413387"/>
              <a:chExt cx="495231" cy="496232"/>
            </a:xfrm>
          </p:grpSpPr>
          <p:grpSp>
            <p:nvGrpSpPr>
              <p:cNvPr id="120" name="淘宝店chenying0907出品 119"/>
              <p:cNvGrpSpPr/>
              <p:nvPr/>
            </p:nvGrpSpPr>
            <p:grpSpPr>
              <a:xfrm>
                <a:off x="7146423" y="413387"/>
                <a:ext cx="495231" cy="496232"/>
                <a:chOff x="1589596" y="810715"/>
                <a:chExt cx="2340698" cy="2345431"/>
              </a:xfrm>
            </p:grpSpPr>
            <p:grpSp>
              <p:nvGrpSpPr>
                <p:cNvPr id="122" name="淘宝店chenying0907出品 79"/>
                <p:cNvGrpSpPr/>
                <p:nvPr/>
              </p:nvGrpSpPr>
              <p:grpSpPr>
                <a:xfrm>
                  <a:off x="1589596" y="810715"/>
                  <a:ext cx="2340698" cy="2345431"/>
                  <a:chOff x="6379729" y="2488774"/>
                  <a:chExt cx="2513016" cy="2513016"/>
                </a:xfrm>
              </p:grpSpPr>
              <p:sp>
                <p:nvSpPr>
                  <p:cNvPr id="124"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25" name="淘宝店chenying0907出品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23" name="淘宝店chenying0907出品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21" name="TextBox 120"/>
              <p:cNvSpPr txBox="1"/>
              <p:nvPr/>
            </p:nvSpPr>
            <p:spPr>
              <a:xfrm>
                <a:off x="7229619" y="557367"/>
                <a:ext cx="330043" cy="268509"/>
              </a:xfrm>
              <a:prstGeom prst="rect">
                <a:avLst/>
              </a:prstGeom>
              <a:noFill/>
            </p:spPr>
            <p:txBody>
              <a:bodyPr wrap="none" rtlCol="0">
                <a:spAutoFit/>
              </a:bodyPr>
              <a:lstStyle/>
              <a:p>
                <a:r>
                  <a:rPr lang="en-US" altLang="zh-CN">
                    <a:solidFill>
                      <a:prstClr val="white"/>
                    </a:solidFill>
                    <a:latin typeface="微软雅黑" panose="020b0503020204020204" pitchFamily="34" charset="-122"/>
                  </a:rPr>
                  <a:t>02</a:t>
                </a:r>
                <a:endParaRPr lang="en-US" altLang="zh-CN">
                  <a:solidFill>
                    <a:prstClr val="white"/>
                  </a:solidFill>
                  <a:latin typeface="微软雅黑" panose="020b0503020204020204" pitchFamily="34" charset="-122"/>
                </a:endParaRPr>
              </a:p>
            </p:txBody>
          </p:sp>
        </p:grpSp>
        <p:sp>
          <p:nvSpPr>
            <p:cNvPr id="119" name="TextBox 118"/>
            <p:cNvSpPr txBox="1"/>
            <p:nvPr/>
          </p:nvSpPr>
          <p:spPr>
            <a:xfrm>
              <a:off x="6043820" y="2516931"/>
              <a:ext cx="2200588" cy="461665"/>
            </a:xfrm>
            <a:prstGeom prst="rect">
              <a:avLst/>
            </a:prstGeom>
            <a:noFill/>
          </p:spPr>
          <p:txBody>
            <a:bodyPr wrap="square" lIns="0" tIns="0" rIns="0" bIns="0" rtlCol="0">
              <a:spAutoFit/>
            </a:bodyPr>
            <a:lstStyle/>
            <a:p>
              <a:r>
                <a:rPr lang="zh-CN" altLang="en-US" sz="1000">
                  <a:solidFill>
                    <a:srgbClr val="7F7F7F"/>
                  </a:solidFill>
                  <a:latin typeface="微软雅黑" panose="020b0503020204020204" pitchFamily="34" charset="-122"/>
                </a:rPr>
                <a:t>单击此处添加文本单击此处添加文本</a:t>
              </a:r>
              <a:endParaRPr lang="en-US" altLang="zh-CN" sz="1000">
                <a:solidFill>
                  <a:srgbClr val="7F7F7F"/>
                </a:solidFill>
                <a:latin typeface="微软雅黑" panose="020b0503020204020204" pitchFamily="34" charset="-122"/>
              </a:endParaRPr>
            </a:p>
            <a:p>
              <a:r>
                <a:rPr lang="zh-CN" altLang="en-US" sz="1000">
                  <a:solidFill>
                    <a:srgbClr val="7F7F7F"/>
                  </a:solidFill>
                  <a:latin typeface="微软雅黑" panose="020b0503020204020204" pitchFamily="34" charset="-122"/>
                </a:rPr>
                <a:t>单击此处添加文本单击此处添加文本</a:t>
              </a:r>
              <a:endParaRPr lang="en-US" altLang="zh-CN" sz="1000">
                <a:solidFill>
                  <a:srgbClr val="7F7F7F"/>
                </a:solidFill>
                <a:latin typeface="微软雅黑" panose="020b0503020204020204" pitchFamily="34" charset="-122"/>
              </a:endParaRPr>
            </a:p>
            <a:p>
              <a:endParaRPr lang="en-US" altLang="zh-CN" sz="1000">
                <a:solidFill>
                  <a:srgbClr val="7F7F7F"/>
                </a:solidFill>
                <a:latin typeface="微软雅黑" panose="020b0503020204020204" pitchFamily="34" charset="-122"/>
              </a:endParaRPr>
            </a:p>
          </p:txBody>
        </p:sp>
      </p:grpSp>
      <p:grpSp>
        <p:nvGrpSpPr>
          <p:cNvPr id="126" name="淘宝店chenying0907出品 125"/>
          <p:cNvGrpSpPr/>
          <p:nvPr/>
        </p:nvGrpSpPr>
        <p:grpSpPr>
          <a:xfrm>
            <a:off x="4966635" y="3577177"/>
            <a:ext cx="3080401" cy="682563"/>
            <a:chOff x="4678603" y="3577177"/>
            <a:chExt cx="3080401" cy="682563"/>
          </a:xfrm>
        </p:grpSpPr>
        <p:grpSp>
          <p:nvGrpSpPr>
            <p:cNvPr id="127" name="淘宝店chenying0907出品 126"/>
            <p:cNvGrpSpPr/>
            <p:nvPr/>
          </p:nvGrpSpPr>
          <p:grpSpPr>
            <a:xfrm>
              <a:off x="4678603" y="3577177"/>
              <a:ext cx="681185" cy="682563"/>
              <a:chOff x="7146423" y="413387"/>
              <a:chExt cx="495231" cy="496232"/>
            </a:xfrm>
          </p:grpSpPr>
          <p:grpSp>
            <p:nvGrpSpPr>
              <p:cNvPr id="129" name="淘宝店chenying0907出品 128"/>
              <p:cNvGrpSpPr/>
              <p:nvPr/>
            </p:nvGrpSpPr>
            <p:grpSpPr>
              <a:xfrm>
                <a:off x="7146423" y="413387"/>
                <a:ext cx="495231" cy="496232"/>
                <a:chOff x="1589596" y="810715"/>
                <a:chExt cx="2340698" cy="2345431"/>
              </a:xfrm>
            </p:grpSpPr>
            <p:grpSp>
              <p:nvGrpSpPr>
                <p:cNvPr id="131" name="淘宝店chenying0907出品 79"/>
                <p:cNvGrpSpPr/>
                <p:nvPr/>
              </p:nvGrpSpPr>
              <p:grpSpPr>
                <a:xfrm>
                  <a:off x="1589596" y="810715"/>
                  <a:ext cx="2340698" cy="2345431"/>
                  <a:chOff x="6379729" y="2488774"/>
                  <a:chExt cx="2513016" cy="2513016"/>
                </a:xfrm>
              </p:grpSpPr>
              <p:sp>
                <p:nvSpPr>
                  <p:cNvPr id="133"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34" name="淘宝店chenying0907出品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32" name="淘宝店chenying0907出品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30" name="TextBox 129"/>
              <p:cNvSpPr txBox="1"/>
              <p:nvPr/>
            </p:nvSpPr>
            <p:spPr>
              <a:xfrm>
                <a:off x="7229619" y="557367"/>
                <a:ext cx="330043" cy="268509"/>
              </a:xfrm>
              <a:prstGeom prst="rect">
                <a:avLst/>
              </a:prstGeom>
              <a:noFill/>
            </p:spPr>
            <p:txBody>
              <a:bodyPr wrap="none" rtlCol="0">
                <a:spAutoFit/>
              </a:bodyPr>
              <a:lstStyle/>
              <a:p>
                <a:r>
                  <a:rPr lang="en-US" altLang="zh-CN">
                    <a:solidFill>
                      <a:prstClr val="white"/>
                    </a:solidFill>
                    <a:latin typeface="微软雅黑" panose="020b0503020204020204" pitchFamily="34" charset="-122"/>
                  </a:rPr>
                  <a:t>03</a:t>
                </a:r>
                <a:endParaRPr lang="en-US" altLang="zh-CN">
                  <a:solidFill>
                    <a:prstClr val="white"/>
                  </a:solidFill>
                  <a:latin typeface="微软雅黑" panose="020b0503020204020204" pitchFamily="34" charset="-122"/>
                </a:endParaRPr>
              </a:p>
            </p:txBody>
          </p:sp>
        </p:grpSp>
        <p:sp>
          <p:nvSpPr>
            <p:cNvPr id="128" name="TextBox 127"/>
            <p:cNvSpPr txBox="1"/>
            <p:nvPr/>
          </p:nvSpPr>
          <p:spPr>
            <a:xfrm>
              <a:off x="5558416" y="3631245"/>
              <a:ext cx="2200588" cy="461665"/>
            </a:xfrm>
            <a:prstGeom prst="rect">
              <a:avLst/>
            </a:prstGeom>
            <a:noFill/>
          </p:spPr>
          <p:txBody>
            <a:bodyPr wrap="square" lIns="0" tIns="0" rIns="0" bIns="0" rtlCol="0">
              <a:spAutoFit/>
            </a:bodyPr>
            <a:lstStyle/>
            <a:p>
              <a:r>
                <a:rPr lang="zh-CN" altLang="en-US" sz="1000">
                  <a:solidFill>
                    <a:srgbClr val="7F7F7F"/>
                  </a:solidFill>
                  <a:latin typeface="微软雅黑" panose="020b0503020204020204" pitchFamily="34" charset="-122"/>
                </a:rPr>
                <a:t>单击此处添加文本单击此处添加文本</a:t>
              </a:r>
              <a:endParaRPr lang="en-US" altLang="zh-CN" sz="1000">
                <a:solidFill>
                  <a:srgbClr val="7F7F7F"/>
                </a:solidFill>
                <a:latin typeface="微软雅黑" panose="020b0503020204020204" pitchFamily="34" charset="-122"/>
              </a:endParaRPr>
            </a:p>
            <a:p>
              <a:r>
                <a:rPr lang="zh-CN" altLang="en-US" sz="1000">
                  <a:solidFill>
                    <a:srgbClr val="7F7F7F"/>
                  </a:solidFill>
                  <a:latin typeface="微软雅黑" panose="020b0503020204020204" pitchFamily="34" charset="-122"/>
                </a:rPr>
                <a:t>单击此处添加文本单击此处添加文本</a:t>
              </a:r>
              <a:endParaRPr lang="en-US" altLang="zh-CN" sz="1000">
                <a:solidFill>
                  <a:srgbClr val="7F7F7F"/>
                </a:solidFill>
                <a:latin typeface="微软雅黑" panose="020b0503020204020204" pitchFamily="34" charset="-122"/>
              </a:endParaRPr>
            </a:p>
            <a:p>
              <a:endParaRPr lang="en-US" altLang="zh-CN" sz="1000">
                <a:solidFill>
                  <a:srgbClr val="7F7F7F"/>
                </a:solidFill>
                <a:latin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fill="hold"/>
                                        <p:tgtEl>
                                          <p:spTgt spid="63"/>
                                        </p:tgtEl>
                                        <p:attrNameLst>
                                          <p:attrName>ppt_x</p:attrName>
                                        </p:attrNameLst>
                                      </p:cBhvr>
                                      <p:tavLst>
                                        <p:tav tm="0">
                                          <p:val>
                                            <p:strVal val="#ppt_x"/>
                                          </p:val>
                                        </p:tav>
                                        <p:tav tm="100000">
                                          <p:val>
                                            <p:strVal val="#ppt_x"/>
                                          </p:val>
                                        </p:tav>
                                      </p:tavLst>
                                    </p:anim>
                                    <p:anim calcmode="lin" valueType="num">
                                      <p:cBhvr additive="base">
                                        <p:cTn id="19" dur="500" fill="hold"/>
                                        <p:tgtEl>
                                          <p:spTgt spid="63"/>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500"/>
                                        <p:tgtEl>
                                          <p:spTgt spid="57"/>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additive="base">
                                        <p:cTn id="35" dur="500" fill="hold"/>
                                        <p:tgtEl>
                                          <p:spTgt spid="86"/>
                                        </p:tgtEl>
                                        <p:attrNameLst>
                                          <p:attrName>ppt_x</p:attrName>
                                        </p:attrNameLst>
                                      </p:cBhvr>
                                      <p:tavLst>
                                        <p:tav tm="0">
                                          <p:val>
                                            <p:strVal val="1+#ppt_w/2"/>
                                          </p:val>
                                        </p:tav>
                                        <p:tav tm="100000">
                                          <p:val>
                                            <p:strVal val="#ppt_x"/>
                                          </p:val>
                                        </p:tav>
                                      </p:tavLst>
                                    </p:anim>
                                    <p:anim calcmode="lin" valueType="num">
                                      <p:cBhvr additive="base">
                                        <p:cTn id="36"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additive="base">
                                        <p:cTn id="41" dur="500" fill="hold"/>
                                        <p:tgtEl>
                                          <p:spTgt spid="117"/>
                                        </p:tgtEl>
                                        <p:attrNameLst>
                                          <p:attrName>ppt_x</p:attrName>
                                        </p:attrNameLst>
                                      </p:cBhvr>
                                      <p:tavLst>
                                        <p:tav tm="0">
                                          <p:val>
                                            <p:strVal val="1+#ppt_w/2"/>
                                          </p:val>
                                        </p:tav>
                                        <p:tav tm="100000">
                                          <p:val>
                                            <p:strVal val="#ppt_x"/>
                                          </p:val>
                                        </p:tav>
                                      </p:tavLst>
                                    </p:anim>
                                    <p:anim calcmode="lin" valueType="num">
                                      <p:cBhvr additive="base">
                                        <p:cTn id="42"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500" fill="hold"/>
                                        <p:tgtEl>
                                          <p:spTgt spid="126"/>
                                        </p:tgtEl>
                                        <p:attrNameLst>
                                          <p:attrName>ppt_x</p:attrName>
                                        </p:attrNameLst>
                                      </p:cBhvr>
                                      <p:tavLst>
                                        <p:tav tm="0">
                                          <p:val>
                                            <p:strVal val="1+#ppt_w/2"/>
                                          </p:val>
                                        </p:tav>
                                        <p:tav tm="100000">
                                          <p:val>
                                            <p:strVal val="#ppt_x"/>
                                          </p:val>
                                        </p:tav>
                                      </p:tavLst>
                                    </p:anim>
                                    <p:anim calcmode="lin" valueType="num">
                                      <p:cBhvr additive="base">
                                        <p:cTn id="48"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6" name="淘宝店chenying0907出品 7"/>
          <p:cNvSpPr/>
          <p:nvPr/>
        </p:nvSpPr>
        <p:spPr>
          <a:xfrm>
            <a:off x="2581144" y="2869762"/>
            <a:ext cx="3856079" cy="906479"/>
          </a:xfrm>
          <a:custGeom>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57" name="淘宝店chenying0907出品 56"/>
          <p:cNvCxnSpPr>
            <a:endCxn id="56" idx="1"/>
          </p:cNvCxnSpPr>
          <p:nvPr/>
        </p:nvCxnSpPr>
        <p:spPr>
          <a:xfrm>
            <a:off x="4506416" y="2420562"/>
            <a:ext cx="2768" cy="1355680"/>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8" name="TextBox 40"/>
          <p:cNvSpPr txBox="1"/>
          <p:nvPr/>
        </p:nvSpPr>
        <p:spPr>
          <a:xfrm>
            <a:off x="1736685" y="3425122"/>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a:latin typeface="+mj-ea"/>
              </a:rPr>
              <a:t>单击此处添加文本</a:t>
            </a:r>
            <a:endParaRPr lang="en-US" altLang="zh-CN" sz="1000">
              <a:latin typeface="+mj-ea"/>
            </a:endParaRPr>
          </a:p>
          <a:p>
            <a:r>
              <a:rPr lang="zh-CN" altLang="en-US" sz="1000">
                <a:latin typeface="+mj-ea"/>
              </a:rPr>
              <a:t>单击此处添加文本</a:t>
            </a:r>
            <a:endParaRPr lang="zh-CN" altLang="en-US" sz="1000">
              <a:latin typeface="+mj-ea"/>
            </a:endParaRPr>
          </a:p>
        </p:txBody>
      </p:sp>
      <p:grpSp>
        <p:nvGrpSpPr>
          <p:cNvPr id="87" name="淘宝店chenying0907出品 86"/>
          <p:cNvGrpSpPr/>
          <p:nvPr/>
        </p:nvGrpSpPr>
        <p:grpSpPr>
          <a:xfrm>
            <a:off x="3721513" y="1130754"/>
            <a:ext cx="1563386" cy="1563386"/>
            <a:chOff x="2848131" y="1860029"/>
            <a:chExt cx="3807502" cy="3807502"/>
          </a:xfrm>
        </p:grpSpPr>
        <p:grpSp>
          <p:nvGrpSpPr>
            <p:cNvPr id="88" name="淘宝店chenying0907出品 87"/>
            <p:cNvGrpSpPr/>
            <p:nvPr/>
          </p:nvGrpSpPr>
          <p:grpSpPr>
            <a:xfrm>
              <a:off x="2848131" y="1860029"/>
              <a:ext cx="3807502" cy="3807502"/>
              <a:chOff x="2848131" y="1860029"/>
              <a:chExt cx="3807502" cy="3807502"/>
            </a:xfrm>
          </p:grpSpPr>
          <p:sp>
            <p:nvSpPr>
              <p:cNvPr id="96" name="淘宝店chenying0907出品 95"/>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淘宝店chenying0907出品 96"/>
              <p:cNvSpPr/>
              <p:nvPr/>
            </p:nvSpPr>
            <p:spPr>
              <a:xfrm>
                <a:off x="2936824" y="1948722"/>
                <a:ext cx="3630118" cy="3630118"/>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淘宝店chenying0907出品 91"/>
            <p:cNvSpPr txBox="1"/>
            <p:nvPr/>
          </p:nvSpPr>
          <p:spPr>
            <a:xfrm>
              <a:off x="3222772" y="3335068"/>
              <a:ext cx="3073218" cy="1011912"/>
            </a:xfrm>
            <a:prstGeom prst="rect">
              <a:avLst/>
            </a:prstGeom>
            <a:noFill/>
          </p:spPr>
          <p:txBody>
            <a:bodyPr wrap="none" rtlCol="0">
              <a:spAutoFit/>
            </a:bodyPr>
            <a:lstStyle/>
            <a:p>
              <a:pPr algn="ctr"/>
              <a:r>
                <a:rPr lang="zh-CN" altLang="en-US" sz="2100">
                  <a:solidFill>
                    <a:schemeClr val="tx2"/>
                  </a:solidFill>
                </a:rPr>
                <a:t>标题文字</a:t>
              </a:r>
              <a:endParaRPr lang="en-US" altLang="zh-CN" sz="2100">
                <a:solidFill>
                  <a:schemeClr val="tx2"/>
                </a:solidFill>
              </a:endParaRPr>
            </a:p>
          </p:txBody>
        </p:sp>
      </p:grpSp>
      <p:grpSp>
        <p:nvGrpSpPr>
          <p:cNvPr id="8" name="淘宝店chenying0907出品 7"/>
          <p:cNvGrpSpPr/>
          <p:nvPr/>
        </p:nvGrpSpPr>
        <p:grpSpPr>
          <a:xfrm>
            <a:off x="2100337" y="2445591"/>
            <a:ext cx="806358" cy="806358"/>
            <a:chOff x="2800449" y="3260788"/>
            <a:chExt cx="1075144" cy="1075144"/>
          </a:xfrm>
        </p:grpSpPr>
        <p:grpSp>
          <p:nvGrpSpPr>
            <p:cNvPr id="59" name="淘宝店chenying0907出品 58"/>
            <p:cNvGrpSpPr/>
            <p:nvPr/>
          </p:nvGrpSpPr>
          <p:grpSpPr>
            <a:xfrm>
              <a:off x="2800449" y="3260788"/>
              <a:ext cx="1075144" cy="1075144"/>
              <a:chOff x="3724322" y="1908536"/>
              <a:chExt cx="1329153" cy="1329153"/>
            </a:xfrm>
          </p:grpSpPr>
          <p:sp>
            <p:nvSpPr>
              <p:cNvPr id="81" name="淘宝店chenying0907出品 80"/>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淘宝店chenying0907出品 8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05" name="淘宝店chenying0907出品 12"/>
            <p:cNvSpPr>
              <a:spLocks noEditPoints="1"/>
            </p:cNvSpPr>
            <p:nvPr/>
          </p:nvSpPr>
          <p:spPr bwMode="black">
            <a:xfrm>
              <a:off x="3115247" y="3529914"/>
              <a:ext cx="450199" cy="498101"/>
            </a:xfrm>
            <a:custGeom>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1800"/>
            </a:p>
          </p:txBody>
        </p:sp>
      </p:grpSp>
      <p:grpSp>
        <p:nvGrpSpPr>
          <p:cNvPr id="9" name="淘宝店chenying0907出品 8"/>
          <p:cNvGrpSpPr/>
          <p:nvPr/>
        </p:nvGrpSpPr>
        <p:grpSpPr>
          <a:xfrm>
            <a:off x="3209255" y="3108121"/>
            <a:ext cx="806358" cy="806358"/>
            <a:chOff x="4279007" y="4144161"/>
            <a:chExt cx="1075144" cy="1075144"/>
          </a:xfrm>
        </p:grpSpPr>
        <p:grpSp>
          <p:nvGrpSpPr>
            <p:cNvPr id="111" name="淘宝店chenying0907出品 110"/>
            <p:cNvGrpSpPr/>
            <p:nvPr/>
          </p:nvGrpSpPr>
          <p:grpSpPr>
            <a:xfrm>
              <a:off x="4279007" y="4144161"/>
              <a:ext cx="1075144" cy="1075144"/>
              <a:chOff x="3724322" y="1908536"/>
              <a:chExt cx="1329153" cy="1329153"/>
            </a:xfrm>
          </p:grpSpPr>
          <p:sp>
            <p:nvSpPr>
              <p:cNvPr id="113" name="淘宝店chenying0907出品 112"/>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4" name="淘宝店chenying0907出品 11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pic>
          <p:nvPicPr>
            <p:cNvPr id="115" name="Picture 5" descr="C:\Users\Jonahs\Dropbox\Projects SCOTT\MEET Windows Azure\source\Background\tile-icon-CDN.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淘宝店chenying0907出品 12"/>
          <p:cNvGrpSpPr/>
          <p:nvPr/>
        </p:nvGrpSpPr>
        <p:grpSpPr>
          <a:xfrm>
            <a:off x="4888218" y="3176644"/>
            <a:ext cx="806358" cy="806358"/>
            <a:chOff x="6517624" y="4235525"/>
            <a:chExt cx="1075144" cy="1075144"/>
          </a:xfrm>
        </p:grpSpPr>
        <p:grpSp>
          <p:nvGrpSpPr>
            <p:cNvPr id="118" name="淘宝店chenying0907出品 117"/>
            <p:cNvGrpSpPr/>
            <p:nvPr/>
          </p:nvGrpSpPr>
          <p:grpSpPr>
            <a:xfrm>
              <a:off x="6517624" y="4235525"/>
              <a:ext cx="1075144" cy="1075144"/>
              <a:chOff x="3724322" y="1908536"/>
              <a:chExt cx="1329153" cy="1329153"/>
            </a:xfrm>
          </p:grpSpPr>
          <p:sp>
            <p:nvSpPr>
              <p:cNvPr id="120" name="淘宝店chenying0907出品 119"/>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1" name="淘宝店chenying0907出品 120"/>
              <p:cNvSpPr/>
              <p:nvPr/>
            </p:nvSpPr>
            <p:spPr>
              <a:xfrm>
                <a:off x="3839838" y="20397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pic>
          <p:nvPicPr>
            <p:cNvPr id="122" name="Picture 10" descr="C:\Users\Jonahs\Dropbox\Projects SCOTT\MEET Windows Azure\source\Background\tile-icon-network.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淘宝店chenying0907出品 13"/>
          <p:cNvGrpSpPr/>
          <p:nvPr/>
        </p:nvGrpSpPr>
        <p:grpSpPr>
          <a:xfrm>
            <a:off x="6034044" y="2445591"/>
            <a:ext cx="806358" cy="806358"/>
            <a:chOff x="8045392" y="3260788"/>
            <a:chExt cx="1075144" cy="1075144"/>
          </a:xfrm>
        </p:grpSpPr>
        <p:grpSp>
          <p:nvGrpSpPr>
            <p:cNvPr id="164" name="淘宝店chenying0907出品 163"/>
            <p:cNvGrpSpPr/>
            <p:nvPr/>
          </p:nvGrpSpPr>
          <p:grpSpPr>
            <a:xfrm>
              <a:off x="8045392" y="3260788"/>
              <a:ext cx="1075144" cy="1075144"/>
              <a:chOff x="3724322" y="1908536"/>
              <a:chExt cx="1329153" cy="1329153"/>
            </a:xfrm>
          </p:grpSpPr>
          <p:sp>
            <p:nvSpPr>
              <p:cNvPr id="166" name="淘宝店chenying0907出品 165"/>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7" name="淘宝店chenying0907出品 166"/>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69" name="淘宝店chenying0907出品 45"/>
            <p:cNvSpPr>
              <a:spLocks noEditPoints="1"/>
            </p:cNvSpPr>
            <p:nvPr/>
          </p:nvSpPr>
          <p:spPr bwMode="black">
            <a:xfrm>
              <a:off x="8341545" y="3499152"/>
              <a:ext cx="470167" cy="507079"/>
            </a:xfrm>
            <a:custGeom>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8" tIns="34285" rIns="68568" bIns="34285"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p>
          </p:txBody>
        </p:sp>
      </p:grpSp>
      <p:grpSp>
        <p:nvGrpSpPr>
          <p:cNvPr id="36" name="淘宝店chenying0907出品 35"/>
          <p:cNvGrpSpPr/>
          <p:nvPr/>
        </p:nvGrpSpPr>
        <p:grpSpPr>
          <a:xfrm>
            <a:off x="426332" y="239524"/>
            <a:ext cx="2904891" cy="338554"/>
            <a:chOff x="568442" y="319364"/>
            <a:chExt cx="3873190" cy="451406"/>
          </a:xfrm>
        </p:grpSpPr>
        <p:sp>
          <p:nvSpPr>
            <p:cNvPr id="37"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38" name="等腰三角形 37"/>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9"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40" name="圆角淘宝店chenying0907出品 39"/>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41" name="TextBox 40"/>
          <p:cNvSpPr txBox="1"/>
          <p:nvPr/>
        </p:nvSpPr>
        <p:spPr>
          <a:xfrm>
            <a:off x="3117782" y="4096120"/>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a:latin typeface="+mj-ea"/>
              </a:rPr>
              <a:t>单击此处添加文本</a:t>
            </a:r>
            <a:endParaRPr lang="en-US" altLang="zh-CN" sz="1000">
              <a:latin typeface="+mj-ea"/>
            </a:endParaRPr>
          </a:p>
          <a:p>
            <a:r>
              <a:rPr lang="zh-CN" altLang="en-US" sz="1000">
                <a:latin typeface="+mj-ea"/>
              </a:rPr>
              <a:t>单击此处添加文本</a:t>
            </a:r>
            <a:endParaRPr lang="zh-CN" altLang="en-US" sz="1000">
              <a:latin typeface="+mj-ea"/>
            </a:endParaRPr>
          </a:p>
        </p:txBody>
      </p:sp>
      <p:sp>
        <p:nvSpPr>
          <p:cNvPr id="42" name="TextBox 41"/>
          <p:cNvSpPr txBox="1"/>
          <p:nvPr/>
        </p:nvSpPr>
        <p:spPr>
          <a:xfrm>
            <a:off x="4797997" y="4096120"/>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a:latin typeface="+mj-ea"/>
              </a:rPr>
              <a:t>单击此处添加文本</a:t>
            </a:r>
            <a:endParaRPr lang="en-US" altLang="zh-CN" sz="1000">
              <a:latin typeface="+mj-ea"/>
            </a:endParaRPr>
          </a:p>
          <a:p>
            <a:r>
              <a:rPr lang="zh-CN" altLang="en-US" sz="1000">
                <a:latin typeface="+mj-ea"/>
              </a:rPr>
              <a:t>单击此处添加文本</a:t>
            </a:r>
            <a:endParaRPr lang="zh-CN" altLang="en-US" sz="1000">
              <a:latin typeface="+mj-ea"/>
            </a:endParaRPr>
          </a:p>
        </p:txBody>
      </p:sp>
      <p:sp>
        <p:nvSpPr>
          <p:cNvPr id="43" name="TextBox 42"/>
          <p:cNvSpPr txBox="1"/>
          <p:nvPr/>
        </p:nvSpPr>
        <p:spPr>
          <a:xfrm>
            <a:off x="5991797" y="3369920"/>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a:latin typeface="+mj-ea"/>
              </a:rPr>
              <a:t>单击此处添加文本</a:t>
            </a:r>
            <a:endParaRPr lang="en-US" altLang="zh-CN" sz="1000">
              <a:latin typeface="+mj-ea"/>
            </a:endParaRPr>
          </a:p>
          <a:p>
            <a:r>
              <a:rPr lang="zh-CN" altLang="en-US" sz="1000">
                <a:latin typeface="+mj-ea"/>
              </a:rPr>
              <a:t>单击此处添加文本</a:t>
            </a:r>
            <a:endParaRPr lang="zh-CN" altLang="en-US" sz="1000">
              <a:latin typeface="+mj-ea"/>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7"/>
                                        </p:tgtEl>
                                        <p:attrNameLst>
                                          <p:attrName>style.visibility</p:attrName>
                                        </p:attrNameLst>
                                      </p:cBhvr>
                                      <p:to>
                                        <p:strVal val="visible"/>
                                      </p:to>
                                    </p:set>
                                    <p:anim calcmode="lin" valueType="num">
                                      <p:cBhvr>
                                        <p:cTn id="18" dur="500" fill="hold"/>
                                        <p:tgtEl>
                                          <p:spTgt spid="87"/>
                                        </p:tgtEl>
                                        <p:attrNameLst>
                                          <p:attrName>ppt_w</p:attrName>
                                        </p:attrNameLst>
                                      </p:cBhvr>
                                      <p:tavLst>
                                        <p:tav tm="0">
                                          <p:val>
                                            <p:fltVal val="0"/>
                                          </p:val>
                                        </p:tav>
                                        <p:tav tm="100000">
                                          <p:val>
                                            <p:strVal val="#ppt_w"/>
                                          </p:val>
                                        </p:tav>
                                      </p:tavLst>
                                    </p:anim>
                                    <p:anim calcmode="lin" valueType="num">
                                      <p:cBhvr>
                                        <p:cTn id="19" dur="500" fill="hold"/>
                                        <p:tgtEl>
                                          <p:spTgt spid="87"/>
                                        </p:tgtEl>
                                        <p:attrNameLst>
                                          <p:attrName>ppt_h</p:attrName>
                                        </p:attrNameLst>
                                      </p:cBhvr>
                                      <p:tavLst>
                                        <p:tav tm="0">
                                          <p:val>
                                            <p:fltVal val="0"/>
                                          </p:val>
                                        </p:tav>
                                        <p:tav tm="100000">
                                          <p:val>
                                            <p:strVal val="#ppt_h"/>
                                          </p:val>
                                        </p:tav>
                                      </p:tavLst>
                                    </p:anim>
                                    <p:animEffect transition="in" filter="fade">
                                      <p:cBhvr>
                                        <p:cTn id="20" dur="500"/>
                                        <p:tgtEl>
                                          <p:spTgt spid="87"/>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up)">
                                      <p:cBhvr>
                                        <p:cTn id="25" dur="500"/>
                                        <p:tgtEl>
                                          <p:spTgt spid="57"/>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p:cTn id="52" dur="500"/>
                                        <p:tgtEl>
                                          <p:spTgt spid="56"/>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1000"/>
                                        <p:tgtEl>
                                          <p:spTgt spid="68"/>
                                        </p:tgtEl>
                                      </p:cBhvr>
                                    </p:animEffect>
                                    <p:anim calcmode="lin" valueType="num">
                                      <p:cBhvr>
                                        <p:cTn id="58" dur="1000" fill="hold"/>
                                        <p:tgtEl>
                                          <p:spTgt spid="68"/>
                                        </p:tgtEl>
                                        <p:attrNameLst>
                                          <p:attrName>ppt_x</p:attrName>
                                        </p:attrNameLst>
                                      </p:cBhvr>
                                      <p:tavLst>
                                        <p:tav tm="0">
                                          <p:val>
                                            <p:strVal val="#ppt_x"/>
                                          </p:val>
                                        </p:tav>
                                        <p:tav tm="100000">
                                          <p:val>
                                            <p:strVal val="#ppt_x"/>
                                          </p:val>
                                        </p:tav>
                                      </p:tavLst>
                                    </p:anim>
                                    <p:anim calcmode="lin" valueType="num">
                                      <p:cBhvr>
                                        <p:cTn id="59" dur="1000" fill="hold"/>
                                        <p:tgtEl>
                                          <p:spTgt spid="68"/>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0"/>
                                        <p:tgtEl>
                                          <p:spTgt spid="43"/>
                                        </p:tgtEl>
                                      </p:cBhvr>
                                    </p:animEffect>
                                    <p:anim calcmode="lin" valueType="num">
                                      <p:cBhvr>
                                        <p:cTn id="73" dur="1000" fill="hold"/>
                                        <p:tgtEl>
                                          <p:spTgt spid="43"/>
                                        </p:tgtEl>
                                        <p:attrNameLst>
                                          <p:attrName>ppt_x</p:attrName>
                                        </p:attrNameLst>
                                      </p:cBhvr>
                                      <p:tavLst>
                                        <p:tav tm="0">
                                          <p:val>
                                            <p:strVal val="#ppt_x"/>
                                          </p:val>
                                        </p:tav>
                                        <p:tav tm="100000">
                                          <p:val>
                                            <p:strVal val="#ppt_x"/>
                                          </p:val>
                                        </p:tav>
                                      </p:tavLst>
                                    </p:anim>
                                    <p:anim calcmode="lin" valueType="num">
                                      <p:cBhvr>
                                        <p:cTn id="7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8" grpId="0"/>
      <p:bldP spid="40" grpId="0" animBg="1"/>
      <p:bldP spid="41" grpId="0"/>
      <p:bldP spid="42" grpId="0"/>
      <p:bldP spid="4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淘宝店chenying0907出品 4"/>
          <p:cNvGrpSpPr/>
          <p:nvPr/>
        </p:nvGrpSpPr>
        <p:grpSpPr>
          <a:xfrm>
            <a:off x="4452910" y="940458"/>
            <a:ext cx="3709076" cy="3755526"/>
            <a:chOff x="4452910" y="940458"/>
            <a:chExt cx="3709076" cy="3755526"/>
          </a:xfrm>
        </p:grpSpPr>
        <p:sp>
          <p:nvSpPr>
            <p:cNvPr id="36" name="淘宝店chenying0907出品 4"/>
            <p:cNvSpPr/>
            <p:nvPr/>
          </p:nvSpPr>
          <p:spPr>
            <a:xfrm rot="197558">
              <a:off x="4452910" y="940458"/>
              <a:ext cx="3709076" cy="3755526"/>
            </a:xfrm>
            <a:custGeom>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grpSp>
          <p:nvGrpSpPr>
            <p:cNvPr id="89" name="淘宝店chenying0907出品 88"/>
            <p:cNvGrpSpPr/>
            <p:nvPr/>
          </p:nvGrpSpPr>
          <p:grpSpPr>
            <a:xfrm>
              <a:off x="6542229" y="1711882"/>
              <a:ext cx="1555950" cy="1517754"/>
              <a:chOff x="2819811" y="1860029"/>
              <a:chExt cx="3903324" cy="3807502"/>
            </a:xfrm>
          </p:grpSpPr>
          <p:grpSp>
            <p:nvGrpSpPr>
              <p:cNvPr id="90" name="淘宝店chenying0907出品 89"/>
              <p:cNvGrpSpPr/>
              <p:nvPr/>
            </p:nvGrpSpPr>
            <p:grpSpPr>
              <a:xfrm>
                <a:off x="2848131" y="1860029"/>
                <a:ext cx="3807502" cy="3807502"/>
                <a:chOff x="2848131" y="1860029"/>
                <a:chExt cx="3807502" cy="3807502"/>
              </a:xfrm>
            </p:grpSpPr>
            <p:sp>
              <p:nvSpPr>
                <p:cNvPr id="101" name="淘宝店chenying0907出品 100"/>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2" name="淘宝店chenying0907出品 101"/>
                <p:cNvSpPr/>
                <p:nvPr/>
              </p:nvSpPr>
              <p:spPr>
                <a:xfrm>
                  <a:off x="2936824" y="1948723"/>
                  <a:ext cx="3630117" cy="3630120"/>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95" name="淘宝店chenying0907出品 94"/>
              <p:cNvSpPr txBox="1"/>
              <p:nvPr/>
            </p:nvSpPr>
            <p:spPr>
              <a:xfrm>
                <a:off x="2819811" y="2946447"/>
                <a:ext cx="3903324" cy="1621413"/>
              </a:xfrm>
              <a:prstGeom prst="rect">
                <a:avLst/>
              </a:prstGeom>
              <a:noFill/>
            </p:spPr>
            <p:txBody>
              <a:bodyPr wrap="square" rtlCol="0">
                <a:spAutoFit/>
              </a:bodyPr>
              <a:lstStyle/>
              <a:p>
                <a:pPr algn="ctr"/>
                <a:r>
                  <a:rPr lang="zh-CN" altLang="en-US" sz="1800">
                    <a:solidFill>
                      <a:schemeClr val="tx2"/>
                    </a:solidFill>
                    <a:latin typeface="+mj-ea"/>
                    <a:ea typeface="+mj-ea"/>
                  </a:rPr>
                  <a:t>标题</a:t>
                </a:r>
                <a:endParaRPr lang="en-US" altLang="zh-CN" sz="1800">
                  <a:solidFill>
                    <a:schemeClr val="tx2"/>
                  </a:solidFill>
                  <a:latin typeface="+mj-ea"/>
                  <a:ea typeface="+mj-ea"/>
                </a:endParaRPr>
              </a:p>
              <a:p>
                <a:pPr algn="ctr"/>
                <a:r>
                  <a:rPr lang="zh-CN" altLang="en-US" sz="1800">
                    <a:solidFill>
                      <a:schemeClr val="tx2"/>
                    </a:solidFill>
                    <a:latin typeface="+mj-ea"/>
                    <a:ea typeface="+mj-ea"/>
                  </a:rPr>
                  <a:t>文字内容</a:t>
                </a:r>
                <a:endParaRPr lang="en-US" altLang="zh-CN" sz="1800">
                  <a:solidFill>
                    <a:schemeClr val="tx2"/>
                  </a:solidFill>
                  <a:latin typeface="+mj-ea"/>
                  <a:ea typeface="+mj-ea"/>
                </a:endParaRPr>
              </a:p>
            </p:txBody>
          </p:sp>
        </p:grpSp>
        <p:grpSp>
          <p:nvGrpSpPr>
            <p:cNvPr id="4" name="淘宝店chenying0907出品 3"/>
            <p:cNvGrpSpPr/>
            <p:nvPr/>
          </p:nvGrpSpPr>
          <p:grpSpPr>
            <a:xfrm>
              <a:off x="5272348" y="991483"/>
              <a:ext cx="642933" cy="642933"/>
              <a:chOff x="6962369" y="1155522"/>
              <a:chExt cx="928602" cy="928602"/>
            </a:xfrm>
          </p:grpSpPr>
          <p:grpSp>
            <p:nvGrpSpPr>
              <p:cNvPr id="110" name="淘宝店chenying0907出品 109"/>
              <p:cNvGrpSpPr/>
              <p:nvPr/>
            </p:nvGrpSpPr>
            <p:grpSpPr>
              <a:xfrm>
                <a:off x="6962369" y="1155522"/>
                <a:ext cx="928602" cy="928602"/>
                <a:chOff x="2848131" y="1860029"/>
                <a:chExt cx="3807502" cy="3807502"/>
              </a:xfrm>
            </p:grpSpPr>
            <p:sp>
              <p:nvSpPr>
                <p:cNvPr id="116" name="淘宝店chenying0907出品 115"/>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17" name="淘宝店chenying0907出品 116"/>
                <p:cNvSpPr/>
                <p:nvPr/>
              </p:nvSpPr>
              <p:spPr>
                <a:xfrm>
                  <a:off x="2936823" y="1948721"/>
                  <a:ext cx="3630119" cy="3630119"/>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 name="淘宝店chenying0907出品 2"/>
              <p:cNvSpPr txBox="1"/>
              <p:nvPr/>
            </p:nvSpPr>
            <p:spPr>
              <a:xfrm>
                <a:off x="7084704" y="1315889"/>
                <a:ext cx="701984" cy="577888"/>
              </a:xfrm>
              <a:prstGeom prst="rect">
                <a:avLst/>
              </a:prstGeom>
              <a:noFill/>
            </p:spPr>
            <p:txBody>
              <a:bodyPr wrap="none" rtlCol="0">
                <a:spAutoFit/>
              </a:bodyPr>
              <a:lstStyle/>
              <a:p>
                <a:r>
                  <a:rPr lang="en-US" altLang="zh-CN" sz="2000">
                    <a:solidFill>
                      <a:schemeClr val="tx2"/>
                    </a:solidFill>
                    <a:latin typeface="+mj-ea"/>
                    <a:ea typeface="+mj-ea"/>
                  </a:rPr>
                  <a:t>01</a:t>
                </a:r>
                <a:endParaRPr lang="zh-CN" altLang="en-US" sz="2000">
                  <a:solidFill>
                    <a:schemeClr val="tx2"/>
                  </a:solidFill>
                  <a:latin typeface="+mj-ea"/>
                  <a:ea typeface="+mj-ea"/>
                </a:endParaRPr>
              </a:p>
            </p:txBody>
          </p:sp>
        </p:grpSp>
        <p:grpSp>
          <p:nvGrpSpPr>
            <p:cNvPr id="123" name="淘宝店chenying0907出品 122"/>
            <p:cNvGrpSpPr/>
            <p:nvPr/>
          </p:nvGrpSpPr>
          <p:grpSpPr>
            <a:xfrm>
              <a:off x="4583509" y="2061934"/>
              <a:ext cx="642933" cy="642933"/>
              <a:chOff x="6962369" y="1155522"/>
              <a:chExt cx="928602" cy="928602"/>
            </a:xfrm>
          </p:grpSpPr>
          <p:grpSp>
            <p:nvGrpSpPr>
              <p:cNvPr id="124" name="淘宝店chenying0907出品 123"/>
              <p:cNvGrpSpPr/>
              <p:nvPr/>
            </p:nvGrpSpPr>
            <p:grpSpPr>
              <a:xfrm>
                <a:off x="6962369" y="1155522"/>
                <a:ext cx="928602" cy="928602"/>
                <a:chOff x="2848131" y="1860029"/>
                <a:chExt cx="3807502" cy="3807502"/>
              </a:xfrm>
            </p:grpSpPr>
            <p:sp>
              <p:nvSpPr>
                <p:cNvPr id="127" name="淘宝店chenying0907出品 126"/>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28" name="淘宝店chenying0907出品 127"/>
                <p:cNvSpPr/>
                <p:nvPr/>
              </p:nvSpPr>
              <p:spPr>
                <a:xfrm>
                  <a:off x="2936823" y="1948721"/>
                  <a:ext cx="3630119" cy="3630119"/>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25" name="淘宝店chenying0907出品 124"/>
              <p:cNvSpPr txBox="1"/>
              <p:nvPr/>
            </p:nvSpPr>
            <p:spPr>
              <a:xfrm>
                <a:off x="7070947" y="1315889"/>
                <a:ext cx="701984" cy="577888"/>
              </a:xfrm>
              <a:prstGeom prst="rect">
                <a:avLst/>
              </a:prstGeom>
              <a:noFill/>
            </p:spPr>
            <p:txBody>
              <a:bodyPr wrap="none" rtlCol="0">
                <a:spAutoFit/>
              </a:bodyPr>
              <a:lstStyle/>
              <a:p>
                <a:r>
                  <a:rPr lang="en-US" altLang="zh-CN" sz="2000">
                    <a:solidFill>
                      <a:schemeClr val="bg2"/>
                    </a:solidFill>
                    <a:latin typeface="+mj-ea"/>
                    <a:ea typeface="+mj-ea"/>
                  </a:rPr>
                  <a:t>02</a:t>
                </a:r>
                <a:endParaRPr lang="zh-CN" altLang="en-US" sz="2000">
                  <a:solidFill>
                    <a:schemeClr val="bg2"/>
                  </a:solidFill>
                  <a:latin typeface="+mj-ea"/>
                  <a:ea typeface="+mj-ea"/>
                </a:endParaRPr>
              </a:p>
            </p:txBody>
          </p:sp>
        </p:grpSp>
        <p:grpSp>
          <p:nvGrpSpPr>
            <p:cNvPr id="129" name="淘宝店chenying0907出品 128"/>
            <p:cNvGrpSpPr/>
            <p:nvPr/>
          </p:nvGrpSpPr>
          <p:grpSpPr>
            <a:xfrm>
              <a:off x="4981139" y="3408120"/>
              <a:ext cx="642933" cy="642933"/>
              <a:chOff x="6962369" y="1155522"/>
              <a:chExt cx="928602" cy="928602"/>
            </a:xfrm>
          </p:grpSpPr>
          <p:grpSp>
            <p:nvGrpSpPr>
              <p:cNvPr id="130" name="淘宝店chenying0907出品 129"/>
              <p:cNvGrpSpPr/>
              <p:nvPr/>
            </p:nvGrpSpPr>
            <p:grpSpPr>
              <a:xfrm>
                <a:off x="6962369" y="1155522"/>
                <a:ext cx="928602" cy="928602"/>
                <a:chOff x="2848131" y="1860029"/>
                <a:chExt cx="3807502" cy="3807502"/>
              </a:xfrm>
            </p:grpSpPr>
            <p:sp>
              <p:nvSpPr>
                <p:cNvPr id="133" name="淘宝店chenying0907出品 132"/>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4" name="淘宝店chenying0907出品 133"/>
                <p:cNvSpPr/>
                <p:nvPr/>
              </p:nvSpPr>
              <p:spPr>
                <a:xfrm>
                  <a:off x="2936823" y="1948721"/>
                  <a:ext cx="3630119" cy="3630119"/>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31" name="淘宝店chenying0907出品 130"/>
              <p:cNvSpPr txBox="1"/>
              <p:nvPr/>
            </p:nvSpPr>
            <p:spPr>
              <a:xfrm>
                <a:off x="7070947" y="1343404"/>
                <a:ext cx="701984" cy="577888"/>
              </a:xfrm>
              <a:prstGeom prst="rect">
                <a:avLst/>
              </a:prstGeom>
              <a:noFill/>
            </p:spPr>
            <p:txBody>
              <a:bodyPr wrap="none" rtlCol="0">
                <a:spAutoFit/>
              </a:bodyPr>
              <a:lstStyle/>
              <a:p>
                <a:r>
                  <a:rPr lang="en-US" altLang="zh-CN" sz="2000">
                    <a:solidFill>
                      <a:schemeClr val="tx2"/>
                    </a:solidFill>
                    <a:latin typeface="+mj-ea"/>
                    <a:ea typeface="+mj-ea"/>
                  </a:rPr>
                  <a:t>03</a:t>
                </a:r>
                <a:endParaRPr lang="zh-CN" altLang="en-US" sz="2000">
                  <a:solidFill>
                    <a:schemeClr val="tx2"/>
                  </a:solidFill>
                  <a:latin typeface="+mj-ea"/>
                  <a:ea typeface="+mj-ea"/>
                </a:endParaRPr>
              </a:p>
            </p:txBody>
          </p:sp>
        </p:grpSp>
        <p:grpSp>
          <p:nvGrpSpPr>
            <p:cNvPr id="135" name="淘宝店chenying0907出品 134"/>
            <p:cNvGrpSpPr/>
            <p:nvPr/>
          </p:nvGrpSpPr>
          <p:grpSpPr>
            <a:xfrm>
              <a:off x="6364687" y="3977893"/>
              <a:ext cx="642933" cy="642933"/>
              <a:chOff x="6962369" y="1155522"/>
              <a:chExt cx="928602" cy="928602"/>
            </a:xfrm>
          </p:grpSpPr>
          <p:grpSp>
            <p:nvGrpSpPr>
              <p:cNvPr id="136" name="淘宝店chenying0907出品 135"/>
              <p:cNvGrpSpPr/>
              <p:nvPr/>
            </p:nvGrpSpPr>
            <p:grpSpPr>
              <a:xfrm>
                <a:off x="6962369" y="1155522"/>
                <a:ext cx="928602" cy="928602"/>
                <a:chOff x="2848131" y="1860029"/>
                <a:chExt cx="3807502" cy="3807502"/>
              </a:xfrm>
            </p:grpSpPr>
            <p:sp>
              <p:nvSpPr>
                <p:cNvPr id="139" name="淘宝店chenying0907出品 138"/>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40" name="淘宝店chenying0907出品 139"/>
                <p:cNvSpPr/>
                <p:nvPr/>
              </p:nvSpPr>
              <p:spPr>
                <a:xfrm>
                  <a:off x="2936823" y="1948721"/>
                  <a:ext cx="3630119" cy="3630119"/>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37" name="淘宝店chenying0907出品 136"/>
              <p:cNvSpPr txBox="1"/>
              <p:nvPr/>
            </p:nvSpPr>
            <p:spPr>
              <a:xfrm>
                <a:off x="7070947" y="1343404"/>
                <a:ext cx="701984" cy="577888"/>
              </a:xfrm>
              <a:prstGeom prst="rect">
                <a:avLst/>
              </a:prstGeom>
              <a:noFill/>
            </p:spPr>
            <p:txBody>
              <a:bodyPr wrap="none" rtlCol="0">
                <a:spAutoFit/>
              </a:bodyPr>
              <a:lstStyle/>
              <a:p>
                <a:r>
                  <a:rPr lang="en-US" altLang="zh-CN" sz="2000">
                    <a:solidFill>
                      <a:schemeClr val="bg2"/>
                    </a:solidFill>
                    <a:latin typeface="+mj-ea"/>
                    <a:ea typeface="+mj-ea"/>
                  </a:rPr>
                  <a:t>04</a:t>
                </a:r>
                <a:endParaRPr lang="zh-CN" altLang="en-US" sz="2000">
                  <a:solidFill>
                    <a:schemeClr val="bg2"/>
                  </a:solidFill>
                  <a:latin typeface="+mj-ea"/>
                  <a:ea typeface="+mj-ea"/>
                </a:endParaRPr>
              </a:p>
            </p:txBody>
          </p:sp>
        </p:grpSp>
      </p:grpSp>
      <p:grpSp>
        <p:nvGrpSpPr>
          <p:cNvPr id="47" name="淘宝店chenying0907出品 46"/>
          <p:cNvGrpSpPr/>
          <p:nvPr/>
        </p:nvGrpSpPr>
        <p:grpSpPr>
          <a:xfrm>
            <a:off x="426332" y="239524"/>
            <a:ext cx="2904891" cy="338554"/>
            <a:chOff x="568442" y="319364"/>
            <a:chExt cx="3873190" cy="451406"/>
          </a:xfrm>
        </p:grpSpPr>
        <p:sp>
          <p:nvSpPr>
            <p:cNvPr id="48"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49" name="等腰三角形 48"/>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0"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51" name="圆角淘宝店chenying0907出品 50"/>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7" name="淘宝店chenying0907出品 6"/>
          <p:cNvGrpSpPr/>
          <p:nvPr/>
        </p:nvGrpSpPr>
        <p:grpSpPr>
          <a:xfrm>
            <a:off x="1166576" y="1212938"/>
            <a:ext cx="4044895" cy="577081"/>
            <a:chOff x="1166576" y="1212938"/>
            <a:chExt cx="4044895" cy="577081"/>
          </a:xfrm>
        </p:grpSpPr>
        <p:cxnSp>
          <p:nvCxnSpPr>
            <p:cNvPr id="10" name="淘宝店chenying0907出品 9"/>
            <p:cNvCxnSpPr/>
            <p:nvPr/>
          </p:nvCxnSpPr>
          <p:spPr>
            <a:xfrm flipH="1">
              <a:off x="1230086" y="1619440"/>
              <a:ext cx="398138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TextBox 40"/>
            <p:cNvSpPr txBox="1"/>
            <p:nvPr/>
          </p:nvSpPr>
          <p:spPr>
            <a:xfrm>
              <a:off x="1166576" y="1212938"/>
              <a:ext cx="2586274" cy="577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a:latin typeface="+mj-ea"/>
                </a:rPr>
                <a:t>单击此处添加文本单击此处添加文本</a:t>
              </a:r>
              <a:endParaRPr lang="en-US" altLang="zh-CN" sz="1100">
                <a:latin typeface="+mj-ea"/>
              </a:endParaRPr>
            </a:p>
            <a:p>
              <a:r>
                <a:rPr lang="zh-CN" altLang="en-US" sz="1100">
                  <a:latin typeface="+mj-ea"/>
                </a:rPr>
                <a:t>单击此处添加文本单击此处添加文本</a:t>
              </a:r>
              <a:endParaRPr lang="zh-CN" altLang="en-US" sz="1100">
                <a:latin typeface="+mj-ea"/>
              </a:endParaRPr>
            </a:p>
            <a:p>
              <a:endParaRPr lang="zh-CN" altLang="en-US" sz="1100">
                <a:latin typeface="+mj-ea"/>
              </a:endParaRPr>
            </a:p>
          </p:txBody>
        </p:sp>
      </p:grpSp>
      <p:grpSp>
        <p:nvGrpSpPr>
          <p:cNvPr id="8" name="淘宝店chenying0907出品 7"/>
          <p:cNvGrpSpPr/>
          <p:nvPr/>
        </p:nvGrpSpPr>
        <p:grpSpPr>
          <a:xfrm>
            <a:off x="535399" y="2303190"/>
            <a:ext cx="3986660" cy="577081"/>
            <a:chOff x="535399" y="2303190"/>
            <a:chExt cx="3986660" cy="577081"/>
          </a:xfrm>
        </p:grpSpPr>
        <p:cxnSp>
          <p:nvCxnSpPr>
            <p:cNvPr id="141" name="淘宝店chenying0907出品 140"/>
            <p:cNvCxnSpPr/>
            <p:nvPr/>
          </p:nvCxnSpPr>
          <p:spPr>
            <a:xfrm flipH="1">
              <a:off x="540674" y="2704868"/>
              <a:ext cx="398138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60" name="TextBox 40"/>
            <p:cNvSpPr txBox="1"/>
            <p:nvPr/>
          </p:nvSpPr>
          <p:spPr>
            <a:xfrm>
              <a:off x="535399" y="2303190"/>
              <a:ext cx="2586274" cy="577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a:latin typeface="+mj-ea"/>
                </a:rPr>
                <a:t>单击此处添加文本单击此处添加文本</a:t>
              </a:r>
              <a:endParaRPr lang="en-US" altLang="zh-CN" sz="1100">
                <a:latin typeface="+mj-ea"/>
              </a:endParaRPr>
            </a:p>
            <a:p>
              <a:r>
                <a:rPr lang="zh-CN" altLang="en-US" sz="1100">
                  <a:latin typeface="+mj-ea"/>
                </a:rPr>
                <a:t>单击此处添加文本单击此处添加文本</a:t>
              </a:r>
              <a:endParaRPr lang="zh-CN" altLang="en-US" sz="1100">
                <a:latin typeface="+mj-ea"/>
              </a:endParaRPr>
            </a:p>
            <a:p>
              <a:endParaRPr lang="zh-CN" altLang="en-US" sz="1100">
                <a:latin typeface="+mj-ea"/>
              </a:endParaRPr>
            </a:p>
          </p:txBody>
        </p:sp>
      </p:grpSp>
      <p:grpSp>
        <p:nvGrpSpPr>
          <p:cNvPr id="9" name="淘宝店chenying0907出品 8"/>
          <p:cNvGrpSpPr/>
          <p:nvPr/>
        </p:nvGrpSpPr>
        <p:grpSpPr>
          <a:xfrm>
            <a:off x="1011649" y="3649772"/>
            <a:ext cx="3984471" cy="577081"/>
            <a:chOff x="1011649" y="3649772"/>
            <a:chExt cx="3984471" cy="577081"/>
          </a:xfrm>
        </p:grpSpPr>
        <p:cxnSp>
          <p:nvCxnSpPr>
            <p:cNvPr id="142" name="淘宝店chenying0907出品 141"/>
            <p:cNvCxnSpPr/>
            <p:nvPr/>
          </p:nvCxnSpPr>
          <p:spPr>
            <a:xfrm flipH="1">
              <a:off x="1014735" y="4058836"/>
              <a:ext cx="398138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TextBox 40"/>
            <p:cNvSpPr txBox="1"/>
            <p:nvPr/>
          </p:nvSpPr>
          <p:spPr>
            <a:xfrm>
              <a:off x="1011649" y="3649772"/>
              <a:ext cx="2586274" cy="577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a:latin typeface="+mj-ea"/>
                </a:rPr>
                <a:t>单击此处添加文本单击此处添加文本</a:t>
              </a:r>
              <a:endParaRPr lang="en-US" altLang="zh-CN" sz="1100">
                <a:latin typeface="+mj-ea"/>
              </a:endParaRPr>
            </a:p>
            <a:p>
              <a:r>
                <a:rPr lang="zh-CN" altLang="en-US" sz="1100">
                  <a:latin typeface="+mj-ea"/>
                </a:rPr>
                <a:t>单击此处添加文本单击此处添加文本</a:t>
              </a:r>
              <a:endParaRPr lang="zh-CN" altLang="en-US" sz="1100">
                <a:latin typeface="+mj-ea"/>
              </a:endParaRPr>
            </a:p>
            <a:p>
              <a:endParaRPr lang="zh-CN" altLang="en-US" sz="1100">
                <a:latin typeface="+mj-ea"/>
              </a:endParaRPr>
            </a:p>
          </p:txBody>
        </p:sp>
      </p:grpSp>
      <p:grpSp>
        <p:nvGrpSpPr>
          <p:cNvPr id="11" name="淘宝店chenying0907出品 10"/>
          <p:cNvGrpSpPr/>
          <p:nvPr/>
        </p:nvGrpSpPr>
        <p:grpSpPr>
          <a:xfrm>
            <a:off x="2515633" y="4508086"/>
            <a:ext cx="4100078" cy="577081"/>
            <a:chOff x="2515633" y="4508086"/>
            <a:chExt cx="4100078" cy="577081"/>
          </a:xfrm>
        </p:grpSpPr>
        <p:grpSp>
          <p:nvGrpSpPr>
            <p:cNvPr id="18" name="淘宝店chenying0907出品 17"/>
            <p:cNvGrpSpPr/>
            <p:nvPr/>
          </p:nvGrpSpPr>
          <p:grpSpPr>
            <a:xfrm>
              <a:off x="2515633" y="4719307"/>
              <a:ext cx="4100078" cy="165930"/>
              <a:chOff x="3354176" y="6292409"/>
              <a:chExt cx="5466771" cy="221240"/>
            </a:xfrm>
          </p:grpSpPr>
          <p:cxnSp>
            <p:nvCxnSpPr>
              <p:cNvPr id="143" name="淘宝店chenying0907出品 142"/>
              <p:cNvCxnSpPr/>
              <p:nvPr/>
            </p:nvCxnSpPr>
            <p:spPr>
              <a:xfrm flipH="1">
                <a:off x="3354176" y="6513647"/>
                <a:ext cx="530851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淘宝店chenying0907出品 14"/>
              <p:cNvCxnSpPr/>
              <p:nvPr/>
            </p:nvCxnSpPr>
            <p:spPr>
              <a:xfrm flipV="1">
                <a:off x="8662689" y="6292409"/>
                <a:ext cx="158258" cy="22124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6" name="TextBox 40"/>
            <p:cNvSpPr txBox="1"/>
            <p:nvPr/>
          </p:nvSpPr>
          <p:spPr>
            <a:xfrm>
              <a:off x="2545174" y="4508086"/>
              <a:ext cx="2586274" cy="577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a:latin typeface="+mj-ea"/>
                </a:rPr>
                <a:t>单击此处添加文本单击此处添加文本</a:t>
              </a:r>
              <a:endParaRPr lang="en-US" altLang="zh-CN" sz="1100">
                <a:latin typeface="+mj-ea"/>
              </a:endParaRPr>
            </a:p>
            <a:p>
              <a:r>
                <a:rPr lang="zh-CN" altLang="en-US" sz="1100">
                  <a:latin typeface="+mj-ea"/>
                </a:rPr>
                <a:t>单击此处添加文本单击此处添加文本</a:t>
              </a:r>
              <a:endParaRPr lang="zh-CN" altLang="en-US" sz="1100">
                <a:latin typeface="+mj-ea"/>
              </a:endParaRPr>
            </a:p>
            <a:p>
              <a:endParaRPr lang="zh-CN" altLang="en-US" sz="1100">
                <a:latin typeface="+mj-ea"/>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000"/>
                            </p:stCondLst>
                            <p:childTnLst>
                              <p:par>
                                <p:cTn id="39" presetID="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淘宝店chenying0907出品 1"/>
          <p:cNvGrpSpPr/>
          <p:nvPr/>
        </p:nvGrpSpPr>
        <p:grpSpPr>
          <a:xfrm>
            <a:off x="1033078" y="1152301"/>
            <a:ext cx="6848180" cy="3785984"/>
            <a:chOff x="2567608" y="1478345"/>
            <a:chExt cx="7056784" cy="3901310"/>
          </a:xfrm>
        </p:grpSpPr>
        <p:sp>
          <p:nvSpPr>
            <p:cNvPr id="32" name="圆角淘宝店chenying0907出品 31"/>
            <p:cNvSpPr/>
            <p:nvPr/>
          </p:nvSpPr>
          <p:spPr>
            <a:xfrm>
              <a:off x="2567608" y="1478345"/>
              <a:ext cx="7056784" cy="2880320"/>
            </a:xfrm>
            <a:prstGeom prst="roundRect">
              <a:avLst>
                <a:gd name="adj" fmla="val 996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ea"/>
                <a:ea typeface="+mj-ea"/>
              </a:endParaRPr>
            </a:p>
          </p:txBody>
        </p:sp>
        <p:sp>
          <p:nvSpPr>
            <p:cNvPr id="33" name="圆角淘宝店chenying0907出品 32"/>
            <p:cNvSpPr/>
            <p:nvPr/>
          </p:nvSpPr>
          <p:spPr>
            <a:xfrm>
              <a:off x="3169430"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mj-ea"/>
                <a:ea typeface="+mj-ea"/>
              </a:endParaRPr>
            </a:p>
          </p:txBody>
        </p:sp>
        <p:sp>
          <p:nvSpPr>
            <p:cNvPr id="34" name="圆角淘宝店chenying0907出品 33"/>
            <p:cNvSpPr/>
            <p:nvPr/>
          </p:nvSpPr>
          <p:spPr>
            <a:xfrm>
              <a:off x="4184646" y="3958352"/>
              <a:ext cx="812173" cy="1421303"/>
            </a:xfrm>
            <a:prstGeom prst="roundRect">
              <a:avLst/>
            </a:prstGeom>
            <a:solidFill>
              <a:schemeClr val="bg2"/>
            </a:solidFill>
            <a:ln w="25400" cap="flat" cmpd="sng" algn="ctr">
              <a:solidFill>
                <a:schemeClr val="bg2"/>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mj-ea"/>
                <a:ea typeface="+mj-ea"/>
              </a:endParaRPr>
            </a:p>
          </p:txBody>
        </p:sp>
        <p:sp>
          <p:nvSpPr>
            <p:cNvPr id="35" name="圆角淘宝店chenying0907出品 34"/>
            <p:cNvSpPr/>
            <p:nvPr/>
          </p:nvSpPr>
          <p:spPr>
            <a:xfrm>
              <a:off x="5204741"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mj-ea"/>
                <a:ea typeface="+mj-ea"/>
              </a:endParaRPr>
            </a:p>
          </p:txBody>
        </p:sp>
        <p:sp>
          <p:nvSpPr>
            <p:cNvPr id="36" name="圆角淘宝店chenying0907出品 35"/>
            <p:cNvSpPr/>
            <p:nvPr/>
          </p:nvSpPr>
          <p:spPr>
            <a:xfrm>
              <a:off x="6190869"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mj-ea"/>
                <a:ea typeface="+mj-ea"/>
              </a:endParaRPr>
            </a:p>
          </p:txBody>
        </p:sp>
        <p:sp>
          <p:nvSpPr>
            <p:cNvPr id="37" name="圆角淘宝店chenying0907出品 36"/>
            <p:cNvSpPr/>
            <p:nvPr/>
          </p:nvSpPr>
          <p:spPr>
            <a:xfrm>
              <a:off x="7162615"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mj-ea"/>
                <a:ea typeface="+mj-ea"/>
              </a:endParaRPr>
            </a:p>
          </p:txBody>
        </p:sp>
        <p:sp>
          <p:nvSpPr>
            <p:cNvPr id="38" name="圆角淘宝店chenying0907出品 37"/>
            <p:cNvSpPr/>
            <p:nvPr/>
          </p:nvSpPr>
          <p:spPr>
            <a:xfrm>
              <a:off x="8110150"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mj-ea"/>
                <a:ea typeface="+mj-ea"/>
              </a:endParaRPr>
            </a:p>
          </p:txBody>
        </p:sp>
        <p:sp>
          <p:nvSpPr>
            <p:cNvPr id="39" name="圆角淘宝店chenying0907出品 38"/>
            <p:cNvSpPr/>
            <p:nvPr/>
          </p:nvSpPr>
          <p:spPr>
            <a:xfrm>
              <a:off x="2783632" y="1694369"/>
              <a:ext cx="6624736" cy="2376264"/>
            </a:xfrm>
            <a:prstGeom prst="roundRect">
              <a:avLst>
                <a:gd name="adj" fmla="val 11474"/>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ea"/>
                <a:ea typeface="+mj-ea"/>
              </a:endParaRPr>
            </a:p>
          </p:txBody>
        </p:sp>
        <p:sp>
          <p:nvSpPr>
            <p:cNvPr id="40" name="TextBox 28"/>
            <p:cNvSpPr txBox="1"/>
            <p:nvPr/>
          </p:nvSpPr>
          <p:spPr>
            <a:xfrm>
              <a:off x="3767372" y="2318863"/>
              <a:ext cx="1287145" cy="72944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2000" kern="0">
                  <a:ln w="18415" cmpd="sng">
                    <a:noFill/>
                    <a:prstDash val="solid"/>
                  </a:ln>
                  <a:solidFill>
                    <a:schemeClr val="tx2"/>
                  </a:solidFill>
                  <a:latin typeface="+mj-ea"/>
                  <a:ea typeface="+mj-ea"/>
                </a:rPr>
                <a:t>标题</a:t>
              </a:r>
              <a:endParaRPr lang="en-US" altLang="zh-CN" sz="2000" kern="0">
                <a:ln w="18415" cmpd="sng">
                  <a:noFill/>
                  <a:prstDash val="solid"/>
                </a:ln>
                <a:solidFill>
                  <a:schemeClr val="tx2"/>
                </a:solidFill>
                <a:latin typeface="+mj-ea"/>
                <a:ea typeface="+mj-ea"/>
              </a:endParaRPr>
            </a:p>
            <a:p>
              <a:pPr algn="ctr" defTabSz="685800">
                <a:defRPr/>
              </a:pPr>
              <a:r>
                <a:rPr lang="zh-CN" altLang="en-US" sz="2000" kern="0">
                  <a:ln w="18415" cmpd="sng">
                    <a:noFill/>
                    <a:prstDash val="solid"/>
                  </a:ln>
                  <a:solidFill>
                    <a:schemeClr val="tx2"/>
                  </a:solidFill>
                  <a:latin typeface="+mj-ea"/>
                  <a:ea typeface="+mj-ea"/>
                </a:rPr>
                <a:t>文字</a:t>
              </a:r>
              <a:endParaRPr lang="zh-CN" altLang="en-US" sz="2000" kern="0">
                <a:ln w="18415" cmpd="sng">
                  <a:noFill/>
                  <a:prstDash val="solid"/>
                </a:ln>
                <a:solidFill>
                  <a:schemeClr val="tx2"/>
                </a:solidFill>
                <a:latin typeface="+mj-ea"/>
                <a:ea typeface="+mj-ea"/>
              </a:endParaRPr>
            </a:p>
          </p:txBody>
        </p:sp>
        <p:sp>
          <p:nvSpPr>
            <p:cNvPr id="41" name="TextBox 29"/>
            <p:cNvSpPr txBox="1"/>
            <p:nvPr/>
          </p:nvSpPr>
          <p:spPr>
            <a:xfrm>
              <a:off x="4933675" y="2227871"/>
              <a:ext cx="4186661" cy="10466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latin typeface="+mj-ea"/>
                </a:rPr>
                <a:t>单击此处添加文本单击此处添加文本</a:t>
              </a:r>
              <a:endParaRPr lang="en-US" altLang="zh-CN" sz="1200">
                <a:latin typeface="+mj-ea"/>
              </a:endParaRPr>
            </a:p>
            <a:p>
              <a:r>
                <a:rPr lang="zh-CN" altLang="en-US" sz="1200">
                  <a:latin typeface="+mj-ea"/>
                </a:rPr>
                <a:t>单击此处添加文本单击此处添加文本</a:t>
              </a:r>
              <a:endParaRPr lang="en-US" altLang="zh-CN" sz="1200">
                <a:latin typeface="+mj-ea"/>
              </a:endParaRPr>
            </a:p>
            <a:p>
              <a:r>
                <a:rPr lang="zh-CN" altLang="en-US" sz="1200">
                  <a:latin typeface="+mj-ea"/>
                </a:rPr>
                <a:t>单击此处添加文本单击此处添加文本</a:t>
              </a:r>
              <a:endParaRPr lang="en-US" altLang="zh-CN" sz="1200">
                <a:latin typeface="+mj-ea"/>
              </a:endParaRPr>
            </a:p>
            <a:p>
              <a:r>
                <a:rPr lang="zh-CN" altLang="en-US" sz="1200">
                  <a:latin typeface="+mj-ea"/>
                </a:rPr>
                <a:t>单击此处添加文本单击此处添加文本</a:t>
              </a:r>
              <a:endParaRPr lang="en-US" altLang="zh-CN" sz="1200">
                <a:latin typeface="+mj-ea"/>
              </a:endParaRPr>
            </a:p>
            <a:p>
              <a:r>
                <a:rPr lang="zh-CN" altLang="en-US" sz="1200">
                  <a:latin typeface="+mj-ea"/>
                </a:rPr>
                <a:t>单击此处添加文本单击此处添加文本</a:t>
              </a:r>
              <a:endParaRPr lang="zh-CN" altLang="en-US" sz="1200">
                <a:latin typeface="+mj-ea"/>
              </a:endParaRPr>
            </a:p>
          </p:txBody>
        </p:sp>
        <p:sp>
          <p:nvSpPr>
            <p:cNvPr id="42" name="TextBox 30"/>
            <p:cNvSpPr txBox="1"/>
            <p:nvPr/>
          </p:nvSpPr>
          <p:spPr>
            <a:xfrm>
              <a:off x="3097422" y="4283934"/>
              <a:ext cx="936104" cy="2981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sz="1600" kern="0">
                  <a:ln w="18415" cmpd="sng">
                    <a:noFill/>
                    <a:prstDash val="solid"/>
                  </a:ln>
                  <a:solidFill>
                    <a:sysClr val="window" lastClr="FFFFFF"/>
                  </a:solidFill>
                  <a:latin typeface="+mj-ea"/>
                  <a:ea typeface="+mj-ea"/>
                </a:rPr>
                <a:t>标题</a:t>
              </a:r>
              <a:endParaRPr lang="zh-CN" altLang="en-US" sz="1600" kern="0">
                <a:ln w="18415" cmpd="sng">
                  <a:noFill/>
                  <a:prstDash val="solid"/>
                </a:ln>
                <a:solidFill>
                  <a:sysClr val="window" lastClr="FFFFFF"/>
                </a:solidFill>
                <a:latin typeface="+mj-ea"/>
                <a:ea typeface="+mj-ea"/>
              </a:endParaRPr>
            </a:p>
          </p:txBody>
        </p:sp>
        <p:sp>
          <p:nvSpPr>
            <p:cNvPr id="43" name="TextBox 31"/>
            <p:cNvSpPr txBox="1"/>
            <p:nvPr/>
          </p:nvSpPr>
          <p:spPr>
            <a:xfrm>
              <a:off x="4118413" y="4669003"/>
              <a:ext cx="936104" cy="3234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kern="0">
                  <a:ln w="18415" cmpd="sng">
                    <a:noFill/>
                    <a:prstDash val="solid"/>
                  </a:ln>
                  <a:solidFill>
                    <a:sysClr val="window" lastClr="FFFFFF"/>
                  </a:solidFill>
                  <a:latin typeface="+mj-ea"/>
                </a:rPr>
                <a:t>标题</a:t>
              </a:r>
              <a:endParaRPr lang="zh-CN" altLang="en-US" kern="0">
                <a:ln w="18415" cmpd="sng">
                  <a:noFill/>
                  <a:prstDash val="solid"/>
                </a:ln>
                <a:solidFill>
                  <a:sysClr val="window" lastClr="FFFFFF"/>
                </a:solidFill>
                <a:latin typeface="+mj-ea"/>
              </a:endParaRPr>
            </a:p>
          </p:txBody>
        </p:sp>
        <p:sp>
          <p:nvSpPr>
            <p:cNvPr id="44" name="TextBox 32"/>
            <p:cNvSpPr txBox="1"/>
            <p:nvPr/>
          </p:nvSpPr>
          <p:spPr>
            <a:xfrm>
              <a:off x="5147017" y="4283934"/>
              <a:ext cx="936104" cy="2981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sz="1600" kern="0">
                  <a:ln w="18415" cmpd="sng">
                    <a:noFill/>
                    <a:prstDash val="solid"/>
                  </a:ln>
                  <a:solidFill>
                    <a:sysClr val="window" lastClr="FFFFFF"/>
                  </a:solidFill>
                  <a:latin typeface="+mj-ea"/>
                </a:rPr>
                <a:t>标题</a:t>
              </a:r>
              <a:endParaRPr lang="zh-CN" altLang="en-US" sz="1600" kern="0">
                <a:ln w="18415" cmpd="sng">
                  <a:noFill/>
                  <a:prstDash val="solid"/>
                </a:ln>
                <a:solidFill>
                  <a:sysClr val="window" lastClr="FFFFFF"/>
                </a:solidFill>
                <a:latin typeface="+mj-ea"/>
              </a:endParaRPr>
            </a:p>
          </p:txBody>
        </p:sp>
        <p:sp>
          <p:nvSpPr>
            <p:cNvPr id="45" name="TextBox 33"/>
            <p:cNvSpPr txBox="1"/>
            <p:nvPr/>
          </p:nvSpPr>
          <p:spPr>
            <a:xfrm>
              <a:off x="6128903" y="4283934"/>
              <a:ext cx="936104" cy="2981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sz="1600" kern="0">
                  <a:ln w="18415" cmpd="sng">
                    <a:noFill/>
                    <a:prstDash val="solid"/>
                  </a:ln>
                  <a:solidFill>
                    <a:sysClr val="window" lastClr="FFFFFF"/>
                  </a:solidFill>
                  <a:latin typeface="+mj-ea"/>
                </a:rPr>
                <a:t>标题</a:t>
              </a:r>
              <a:endParaRPr lang="zh-CN" altLang="en-US" sz="1600" kern="0">
                <a:ln w="18415" cmpd="sng">
                  <a:noFill/>
                  <a:prstDash val="solid"/>
                </a:ln>
                <a:solidFill>
                  <a:sysClr val="window" lastClr="FFFFFF"/>
                </a:solidFill>
                <a:latin typeface="+mj-ea"/>
              </a:endParaRPr>
            </a:p>
          </p:txBody>
        </p:sp>
        <p:sp>
          <p:nvSpPr>
            <p:cNvPr id="46" name="TextBox 34"/>
            <p:cNvSpPr txBox="1"/>
            <p:nvPr/>
          </p:nvSpPr>
          <p:spPr>
            <a:xfrm>
              <a:off x="7110789" y="4283934"/>
              <a:ext cx="936104" cy="2981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sz="1600" kern="0">
                  <a:ln w="18415" cmpd="sng">
                    <a:noFill/>
                    <a:prstDash val="solid"/>
                  </a:ln>
                  <a:solidFill>
                    <a:sysClr val="window" lastClr="FFFFFF"/>
                  </a:solidFill>
                  <a:latin typeface="+mj-ea"/>
                </a:rPr>
                <a:t>标题</a:t>
              </a:r>
              <a:endParaRPr lang="zh-CN" altLang="en-US" sz="1600" kern="0">
                <a:ln w="18415" cmpd="sng">
                  <a:noFill/>
                  <a:prstDash val="solid"/>
                </a:ln>
                <a:solidFill>
                  <a:sysClr val="window" lastClr="FFFFFF"/>
                </a:solidFill>
                <a:latin typeface="+mj-ea"/>
              </a:endParaRPr>
            </a:p>
          </p:txBody>
        </p:sp>
        <p:sp>
          <p:nvSpPr>
            <p:cNvPr id="47" name="TextBox 35"/>
            <p:cNvSpPr txBox="1"/>
            <p:nvPr/>
          </p:nvSpPr>
          <p:spPr>
            <a:xfrm>
              <a:off x="8066917" y="4283934"/>
              <a:ext cx="936104" cy="2981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sz="1600" kern="0">
                  <a:ln w="18415" cmpd="sng">
                    <a:noFill/>
                    <a:prstDash val="solid"/>
                  </a:ln>
                  <a:solidFill>
                    <a:sysClr val="window" lastClr="FFFFFF"/>
                  </a:solidFill>
                  <a:latin typeface="+mj-ea"/>
                </a:rPr>
                <a:t>标题</a:t>
              </a:r>
              <a:endParaRPr lang="zh-CN" altLang="en-US" sz="1600" kern="0">
                <a:ln w="18415" cmpd="sng">
                  <a:noFill/>
                  <a:prstDash val="solid"/>
                </a:ln>
                <a:solidFill>
                  <a:sysClr val="window" lastClr="FFFFFF"/>
                </a:solidFill>
                <a:latin typeface="+mj-ea"/>
              </a:endParaRPr>
            </a:p>
          </p:txBody>
        </p:sp>
      </p:grpSp>
      <p:grpSp>
        <p:nvGrpSpPr>
          <p:cNvPr id="22" name="淘宝店chenying0907出品 21"/>
          <p:cNvGrpSpPr/>
          <p:nvPr/>
        </p:nvGrpSpPr>
        <p:grpSpPr>
          <a:xfrm>
            <a:off x="426332" y="239524"/>
            <a:ext cx="2904891" cy="338554"/>
            <a:chOff x="568442" y="319364"/>
            <a:chExt cx="3873190" cy="451406"/>
          </a:xfrm>
        </p:grpSpPr>
        <p:sp>
          <p:nvSpPr>
            <p:cNvPr id="23"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24" name="等腰三角形 23"/>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5"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26" name="圆角淘宝店chenying0907出品 25"/>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3" name="淘宝店chenying0907出品 32"/>
          <p:cNvGrpSpPr/>
          <p:nvPr/>
        </p:nvGrpSpPr>
        <p:grpSpPr>
          <a:xfrm>
            <a:off x="426332" y="239524"/>
            <a:ext cx="2904891" cy="338554"/>
            <a:chOff x="568442" y="319364"/>
            <a:chExt cx="3873190" cy="451406"/>
          </a:xfrm>
        </p:grpSpPr>
        <p:sp>
          <p:nvSpPr>
            <p:cNvPr id="34"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35" name="等腰三角形 34"/>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6"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37" name="圆角淘宝店chenying0907出品 36"/>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2" name="淘宝店chenying0907出品 1"/>
          <p:cNvGrpSpPr/>
          <p:nvPr/>
        </p:nvGrpSpPr>
        <p:grpSpPr>
          <a:xfrm>
            <a:off x="693619" y="1112894"/>
            <a:ext cx="8216349" cy="3832857"/>
            <a:chOff x="693619" y="1112894"/>
            <a:chExt cx="8216349" cy="3832857"/>
          </a:xfrm>
        </p:grpSpPr>
        <p:sp>
          <p:nvSpPr>
            <p:cNvPr id="22" name="淘宝店chenying0907出品 21"/>
            <p:cNvSpPr/>
            <p:nvPr/>
          </p:nvSpPr>
          <p:spPr>
            <a:xfrm>
              <a:off x="693619" y="2320651"/>
              <a:ext cx="1890210" cy="1890210"/>
            </a:xfrm>
            <a:prstGeom prst="ellipse">
              <a:avLst/>
            </a:prstGeom>
            <a:solidFill>
              <a:schemeClr val="tx2"/>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a:endParaRPr>
            </a:p>
          </p:txBody>
        </p:sp>
        <p:sp>
          <p:nvSpPr>
            <p:cNvPr id="23" name="淘宝店chenying0907出品 22"/>
            <p:cNvSpPr/>
            <p:nvPr/>
          </p:nvSpPr>
          <p:spPr>
            <a:xfrm>
              <a:off x="771814" y="2310712"/>
              <a:ext cx="1812015" cy="192002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a:endParaRPr>
            </a:p>
          </p:txBody>
        </p:sp>
        <p:sp>
          <p:nvSpPr>
            <p:cNvPr id="24" name="淘宝店chenying0907出品 23"/>
            <p:cNvSpPr/>
            <p:nvPr/>
          </p:nvSpPr>
          <p:spPr>
            <a:xfrm>
              <a:off x="5021567" y="3304574"/>
              <a:ext cx="1510653" cy="1510653"/>
            </a:xfrm>
            <a:prstGeom prst="ellipse">
              <a:avLst/>
            </a:prstGeom>
            <a:solidFill>
              <a:schemeClr val="tx2"/>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a:endParaRPr>
            </a:p>
          </p:txBody>
        </p:sp>
        <p:sp>
          <p:nvSpPr>
            <p:cNvPr id="25" name="淘宝店chenying0907出品 24"/>
            <p:cNvSpPr/>
            <p:nvPr/>
          </p:nvSpPr>
          <p:spPr>
            <a:xfrm>
              <a:off x="5029963" y="3324452"/>
              <a:ext cx="1533618" cy="1621299"/>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a:endParaRPr>
            </a:p>
          </p:txBody>
        </p:sp>
        <p:sp>
          <p:nvSpPr>
            <p:cNvPr id="26" name="淘宝店chenying0907出品 25"/>
            <p:cNvSpPr/>
            <p:nvPr/>
          </p:nvSpPr>
          <p:spPr>
            <a:xfrm>
              <a:off x="2925272" y="1112894"/>
              <a:ext cx="2518405" cy="2518405"/>
            </a:xfrm>
            <a:prstGeom prst="ellipse">
              <a:avLst/>
            </a:prstGeom>
            <a:solidFill>
              <a:schemeClr val="bg2"/>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a:endParaRPr>
            </a:p>
          </p:txBody>
        </p:sp>
        <p:sp>
          <p:nvSpPr>
            <p:cNvPr id="27" name="淘宝店chenying0907出品 26"/>
            <p:cNvSpPr/>
            <p:nvPr/>
          </p:nvSpPr>
          <p:spPr>
            <a:xfrm>
              <a:off x="6708070" y="2909105"/>
              <a:ext cx="1786931" cy="1786931"/>
            </a:xfrm>
            <a:prstGeom prst="ellipse">
              <a:avLst/>
            </a:prstGeom>
            <a:solidFill>
              <a:schemeClr val="tx2"/>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a:endParaRPr>
            </a:p>
          </p:txBody>
        </p:sp>
        <p:sp>
          <p:nvSpPr>
            <p:cNvPr id="28" name="淘宝店chenying0907出品 27"/>
            <p:cNvSpPr/>
            <p:nvPr/>
          </p:nvSpPr>
          <p:spPr>
            <a:xfrm>
              <a:off x="3187849" y="1297984"/>
              <a:ext cx="2299895" cy="243138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a:endParaRPr>
            </a:p>
          </p:txBody>
        </p:sp>
        <p:sp>
          <p:nvSpPr>
            <p:cNvPr id="29" name="淘宝店chenying0907出品 4"/>
            <p:cNvSpPr/>
            <p:nvPr/>
          </p:nvSpPr>
          <p:spPr>
            <a:xfrm rot="20235756">
              <a:off x="809522" y="1713409"/>
              <a:ext cx="4566364" cy="2229606"/>
            </a:xfrm>
            <a:custGeom>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a:outerShdw blurRad="50800" dist="50800" dir="5400000" sx="90000" sy="90000" algn="ctr" rotWithShape="0">
                <a:srgbClr val="000000">
                  <a:alpha val="43137"/>
                </a:srgbClr>
              </a:outerShdw>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a:endParaRPr>
            </a:p>
          </p:txBody>
        </p:sp>
        <p:sp>
          <p:nvSpPr>
            <p:cNvPr id="30" name="淘宝店chenying0907出品 29"/>
            <p:cNvSpPr/>
            <p:nvPr/>
          </p:nvSpPr>
          <p:spPr>
            <a:xfrm>
              <a:off x="3074357" y="1255034"/>
              <a:ext cx="2207301" cy="223280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a:endParaRPr>
            </a:p>
          </p:txBody>
        </p:sp>
        <p:sp>
          <p:nvSpPr>
            <p:cNvPr id="31" name="淘宝店chenying0907出品 4"/>
            <p:cNvSpPr/>
            <p:nvPr/>
          </p:nvSpPr>
          <p:spPr>
            <a:xfrm rot="13415964">
              <a:off x="2945670" y="2103701"/>
              <a:ext cx="3930628" cy="1919197"/>
            </a:xfrm>
            <a:custGeom>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a:outerShdw blurRad="50800" dist="50800" dir="5400000" sx="87000" sy="87000" algn="ctr" rotWithShape="0">
                <a:srgbClr val="000000">
                  <a:alpha val="43137"/>
                </a:srgbClr>
              </a:outerShdw>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a:endParaRPr>
            </a:p>
          </p:txBody>
        </p:sp>
        <p:sp>
          <p:nvSpPr>
            <p:cNvPr id="48" name="淘宝店chenying0907出品 47"/>
            <p:cNvSpPr/>
            <p:nvPr/>
          </p:nvSpPr>
          <p:spPr>
            <a:xfrm>
              <a:off x="5061323" y="3381146"/>
              <a:ext cx="1394217" cy="135446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a:endParaRPr>
            </a:p>
          </p:txBody>
        </p:sp>
        <p:sp>
          <p:nvSpPr>
            <p:cNvPr id="49" name="淘宝店chenying0907出品 48"/>
            <p:cNvSpPr/>
            <p:nvPr/>
          </p:nvSpPr>
          <p:spPr>
            <a:xfrm>
              <a:off x="6666997" y="2978678"/>
              <a:ext cx="1847883" cy="181803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a:endParaRPr>
            </a:p>
          </p:txBody>
        </p:sp>
        <p:sp>
          <p:nvSpPr>
            <p:cNvPr id="50" name="淘宝店chenying0907出品 4"/>
            <p:cNvSpPr/>
            <p:nvPr/>
          </p:nvSpPr>
          <p:spPr>
            <a:xfrm rot="20885534">
              <a:off x="5200775" y="3180312"/>
              <a:ext cx="3189997" cy="1557571"/>
            </a:xfrm>
            <a:custGeom>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lin ang="13500000" scaled="1"/>
            </a:gradFill>
            <a:ln w="25400" cap="flat" cmpd="sng" algn="ctr">
              <a:solidFill>
                <a:sysClr val="window" lastClr="FFFFFF"/>
              </a:solidFill>
              <a:prstDash val="solid"/>
            </a:ln>
            <a:effectLst>
              <a:outerShdw blurRad="50800" dist="50800" dir="5400000" sx="90000" sy="90000" algn="ctr" rotWithShape="0">
                <a:srgbClr val="000000">
                  <a:alpha val="43137"/>
                </a:srgbClr>
              </a:outerShdw>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a:endParaRPr>
            </a:p>
          </p:txBody>
        </p:sp>
        <p:sp>
          <p:nvSpPr>
            <p:cNvPr id="56" name="TextBox 41"/>
            <p:cNvSpPr txBox="1"/>
            <p:nvPr/>
          </p:nvSpPr>
          <p:spPr>
            <a:xfrm>
              <a:off x="3676124" y="1726010"/>
              <a:ext cx="1799694" cy="2908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80000"/>
                </a:lnSpc>
                <a:defRPr/>
              </a:pPr>
              <a:r>
                <a:rPr lang="zh-CN" altLang="en-US" kern="0">
                  <a:ln w="18415" cmpd="sng">
                    <a:noFill/>
                    <a:prstDash val="solid"/>
                  </a:ln>
                  <a:solidFill>
                    <a:schemeClr val="bg2"/>
                  </a:solidFill>
                  <a:ea typeface="微软雅黑" panose="020b0503020204020204" pitchFamily="34" charset="-122"/>
                </a:rPr>
                <a:t>标题文字</a:t>
              </a:r>
              <a:endParaRPr lang="zh-CN" altLang="en-US" kern="0">
                <a:ln w="18415" cmpd="sng">
                  <a:noFill/>
                  <a:prstDash val="solid"/>
                </a:ln>
                <a:solidFill>
                  <a:schemeClr val="bg2"/>
                </a:solidFill>
                <a:ea typeface="微软雅黑" panose="020b0503020204020204" pitchFamily="34" charset="-122"/>
              </a:endParaRPr>
            </a:p>
          </p:txBody>
        </p:sp>
        <p:sp>
          <p:nvSpPr>
            <p:cNvPr id="57" name="TextBox 42"/>
            <p:cNvSpPr txBox="1"/>
            <p:nvPr/>
          </p:nvSpPr>
          <p:spPr>
            <a:xfrm>
              <a:off x="3547693" y="2046235"/>
              <a:ext cx="1669268"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a:latin typeface="+mj-ea"/>
                </a:rPr>
                <a:t>单击此处添加文本</a:t>
              </a:r>
              <a:endParaRPr lang="en-US" altLang="zh-CN" sz="1100">
                <a:latin typeface="+mj-ea"/>
              </a:endParaRPr>
            </a:p>
            <a:p>
              <a:r>
                <a:rPr lang="zh-CN" altLang="en-US" sz="1100">
                  <a:latin typeface="+mj-ea"/>
                </a:rPr>
                <a:t>单击此处添加文本</a:t>
              </a:r>
              <a:endParaRPr lang="zh-CN" altLang="en-US" sz="1100">
                <a:latin typeface="+mj-ea"/>
              </a:endParaRPr>
            </a:p>
            <a:p>
              <a:r>
                <a:rPr lang="zh-CN" altLang="en-US" sz="1100">
                  <a:latin typeface="+mj-ea"/>
                </a:rPr>
                <a:t>单击此处添加文本</a:t>
              </a:r>
              <a:endParaRPr lang="zh-CN" altLang="en-US" sz="1100">
                <a:latin typeface="+mj-ea"/>
              </a:endParaRPr>
            </a:p>
            <a:p>
              <a:endParaRPr lang="en-US" altLang="zh-CN" sz="1100">
                <a:latin typeface="+mj-ea"/>
              </a:endParaRPr>
            </a:p>
          </p:txBody>
        </p:sp>
        <p:sp>
          <p:nvSpPr>
            <p:cNvPr id="38" name="TextBox 41"/>
            <p:cNvSpPr txBox="1"/>
            <p:nvPr/>
          </p:nvSpPr>
          <p:spPr>
            <a:xfrm>
              <a:off x="1133396" y="2840161"/>
              <a:ext cx="1799694" cy="2908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80000"/>
                </a:lnSpc>
                <a:defRPr/>
              </a:pPr>
              <a:r>
                <a:rPr lang="zh-CN" altLang="en-US" kern="0">
                  <a:ln w="18415" cmpd="sng">
                    <a:noFill/>
                    <a:prstDash val="solid"/>
                  </a:ln>
                  <a:solidFill>
                    <a:schemeClr val="tx2"/>
                  </a:solidFill>
                  <a:ea typeface="微软雅黑" panose="020b0503020204020204" pitchFamily="34" charset="-122"/>
                </a:rPr>
                <a:t>标题文字</a:t>
              </a:r>
              <a:endParaRPr lang="zh-CN" altLang="en-US" kern="0">
                <a:ln w="18415" cmpd="sng">
                  <a:noFill/>
                  <a:prstDash val="solid"/>
                </a:ln>
                <a:solidFill>
                  <a:schemeClr val="tx2"/>
                </a:solidFill>
                <a:ea typeface="微软雅黑" panose="020b0503020204020204" pitchFamily="34" charset="-122"/>
              </a:endParaRPr>
            </a:p>
          </p:txBody>
        </p:sp>
        <p:sp>
          <p:nvSpPr>
            <p:cNvPr id="39" name="TextBox 42"/>
            <p:cNvSpPr txBox="1"/>
            <p:nvPr/>
          </p:nvSpPr>
          <p:spPr>
            <a:xfrm>
              <a:off x="1004965" y="3160386"/>
              <a:ext cx="1669268"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a:latin typeface="+mj-ea"/>
                </a:rPr>
                <a:t>单击此处添加文本</a:t>
              </a:r>
              <a:endParaRPr lang="en-US" altLang="zh-CN" sz="1100">
                <a:latin typeface="+mj-ea"/>
              </a:endParaRPr>
            </a:p>
            <a:p>
              <a:r>
                <a:rPr lang="zh-CN" altLang="en-US" sz="1100">
                  <a:latin typeface="+mj-ea"/>
                </a:rPr>
                <a:t>单击此处添加文本</a:t>
              </a:r>
              <a:endParaRPr lang="zh-CN" altLang="en-US" sz="1100">
                <a:latin typeface="+mj-ea"/>
              </a:endParaRPr>
            </a:p>
            <a:p>
              <a:r>
                <a:rPr lang="zh-CN" altLang="en-US" sz="1100">
                  <a:latin typeface="+mj-ea"/>
                </a:rPr>
                <a:t>单击此处添加文本</a:t>
              </a:r>
              <a:endParaRPr lang="zh-CN" altLang="en-US" sz="1100">
                <a:latin typeface="+mj-ea"/>
              </a:endParaRPr>
            </a:p>
            <a:p>
              <a:endParaRPr lang="en-US" altLang="zh-CN" sz="1100">
                <a:latin typeface="+mj-ea"/>
              </a:endParaRPr>
            </a:p>
          </p:txBody>
        </p:sp>
        <p:sp>
          <p:nvSpPr>
            <p:cNvPr id="40" name="TextBox 41"/>
            <p:cNvSpPr txBox="1"/>
            <p:nvPr/>
          </p:nvSpPr>
          <p:spPr>
            <a:xfrm>
              <a:off x="7110274" y="3320817"/>
              <a:ext cx="1799694" cy="2908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80000"/>
                </a:lnSpc>
                <a:defRPr/>
              </a:pPr>
              <a:r>
                <a:rPr lang="zh-CN" altLang="en-US" kern="0">
                  <a:ln w="18415" cmpd="sng">
                    <a:noFill/>
                    <a:prstDash val="solid"/>
                  </a:ln>
                  <a:solidFill>
                    <a:schemeClr val="tx2"/>
                  </a:solidFill>
                  <a:ea typeface="微软雅黑" panose="020b0503020204020204" pitchFamily="34" charset="-122"/>
                </a:rPr>
                <a:t>标题文字</a:t>
              </a:r>
              <a:endParaRPr lang="zh-CN" altLang="en-US" kern="0">
                <a:ln w="18415" cmpd="sng">
                  <a:noFill/>
                  <a:prstDash val="solid"/>
                </a:ln>
                <a:solidFill>
                  <a:schemeClr val="tx2"/>
                </a:solidFill>
                <a:ea typeface="微软雅黑" panose="020b0503020204020204" pitchFamily="34" charset="-122"/>
              </a:endParaRPr>
            </a:p>
          </p:txBody>
        </p:sp>
        <p:sp>
          <p:nvSpPr>
            <p:cNvPr id="41" name="TextBox 42"/>
            <p:cNvSpPr txBox="1"/>
            <p:nvPr/>
          </p:nvSpPr>
          <p:spPr>
            <a:xfrm>
              <a:off x="6981843" y="3641042"/>
              <a:ext cx="1669268"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a:latin typeface="+mj-ea"/>
                </a:rPr>
                <a:t>单击此处添加文本</a:t>
              </a:r>
              <a:endParaRPr lang="en-US" altLang="zh-CN" sz="1100">
                <a:latin typeface="+mj-ea"/>
              </a:endParaRPr>
            </a:p>
            <a:p>
              <a:r>
                <a:rPr lang="zh-CN" altLang="en-US" sz="1100">
                  <a:latin typeface="+mj-ea"/>
                </a:rPr>
                <a:t>单击此处添加文本</a:t>
              </a:r>
              <a:endParaRPr lang="zh-CN" altLang="en-US" sz="1100">
                <a:latin typeface="+mj-ea"/>
              </a:endParaRPr>
            </a:p>
            <a:p>
              <a:r>
                <a:rPr lang="zh-CN" altLang="en-US" sz="1100">
                  <a:latin typeface="+mj-ea"/>
                </a:rPr>
                <a:t>单击此处添加文本</a:t>
              </a:r>
              <a:endParaRPr lang="zh-CN" altLang="en-US" sz="1100">
                <a:latin typeface="+mj-ea"/>
              </a:endParaRPr>
            </a:p>
            <a:p>
              <a:endParaRPr lang="en-US" altLang="zh-CN" sz="1100">
                <a:latin typeface="+mj-ea"/>
              </a:endParaRPr>
            </a:p>
          </p:txBody>
        </p:sp>
        <p:sp>
          <p:nvSpPr>
            <p:cNvPr id="42" name="TextBox 41"/>
            <p:cNvSpPr txBox="1"/>
            <p:nvPr/>
          </p:nvSpPr>
          <p:spPr>
            <a:xfrm>
              <a:off x="5434058" y="3783747"/>
              <a:ext cx="1799694" cy="2908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80000"/>
                </a:lnSpc>
                <a:defRPr/>
              </a:pPr>
              <a:r>
                <a:rPr lang="zh-CN" altLang="en-US" kern="0">
                  <a:ln w="18415" cmpd="sng">
                    <a:noFill/>
                    <a:prstDash val="solid"/>
                  </a:ln>
                  <a:solidFill>
                    <a:schemeClr val="tx2"/>
                  </a:solidFill>
                  <a:ea typeface="微软雅黑" panose="020b0503020204020204" pitchFamily="34" charset="-122"/>
                </a:rPr>
                <a:t>标题</a:t>
              </a:r>
              <a:endParaRPr lang="zh-CN" altLang="en-US" kern="0">
                <a:ln w="18415" cmpd="sng">
                  <a:noFill/>
                  <a:prstDash val="solid"/>
                </a:ln>
                <a:solidFill>
                  <a:schemeClr val="tx2"/>
                </a:solidFill>
                <a:ea typeface="微软雅黑" panose="020b0503020204020204" pitchFamily="34" charset="-122"/>
              </a:endParaRPr>
            </a:p>
          </p:txBody>
        </p:sp>
        <p:sp>
          <p:nvSpPr>
            <p:cNvPr id="43" name="TextBox 42"/>
            <p:cNvSpPr txBox="1"/>
            <p:nvPr/>
          </p:nvSpPr>
          <p:spPr>
            <a:xfrm>
              <a:off x="5267528" y="4037297"/>
              <a:ext cx="1028278" cy="577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a:latin typeface="+mj-ea"/>
                </a:rPr>
                <a:t>单击此处添加文本单击文本</a:t>
              </a:r>
              <a:endParaRPr lang="zh-CN" altLang="en-US" sz="1100">
                <a:latin typeface="+mj-ea"/>
              </a:endParaRPr>
            </a:p>
            <a:p>
              <a:endParaRPr lang="en-US" altLang="zh-CN" sz="1100">
                <a:latin typeface="+mj-ea"/>
              </a:endParaRPr>
            </a:p>
          </p:txBody>
        </p:sp>
      </p:grpSp>
      <p:sp>
        <p:nvSpPr>
          <p:cNvPr id="44" name="TextBox 29"/>
          <p:cNvSpPr txBox="1"/>
          <p:nvPr/>
        </p:nvSpPr>
        <p:spPr>
          <a:xfrm>
            <a:off x="5882971" y="1538403"/>
            <a:ext cx="2758711" cy="6001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a:latin typeface="+mj-ea"/>
              </a:rPr>
              <a:t>单击此处添加文本单击此处添加文本</a:t>
            </a:r>
            <a:endParaRPr lang="en-US" altLang="zh-CN" sz="1100">
              <a:latin typeface="+mj-ea"/>
            </a:endParaRPr>
          </a:p>
          <a:p>
            <a:r>
              <a:rPr lang="zh-CN" altLang="en-US" sz="1100">
                <a:latin typeface="+mj-ea"/>
              </a:rPr>
              <a:t>单击此处添加文本单击此处添加文本</a:t>
            </a:r>
            <a:endParaRPr lang="en-US" altLang="zh-CN" sz="1100">
              <a:latin typeface="+mj-ea"/>
            </a:endParaRPr>
          </a:p>
          <a:p>
            <a:r>
              <a:rPr lang="zh-CN" altLang="en-US" sz="1100">
                <a:latin typeface="+mj-ea"/>
              </a:rPr>
              <a:t>单击此处添加文本单击此处添加文本</a:t>
            </a:r>
            <a:endParaRPr lang="en-US" altLang="zh-CN" sz="1100">
              <a:latin typeface="+mj-ea"/>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1+#ppt_w/2"/>
                                          </p:val>
                                        </p:tav>
                                        <p:tav tm="100000">
                                          <p:val>
                                            <p:strVal val="#ppt_x"/>
                                          </p:val>
                                        </p:tav>
                                      </p:tavLst>
                                    </p:anim>
                                    <p:anim calcmode="lin" valueType="num">
                                      <p:cBhvr additive="base">
                                        <p:cTn id="25"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淘宝店chenying0907出品 1"/>
          <p:cNvGrpSpPr/>
          <p:nvPr/>
        </p:nvGrpSpPr>
        <p:grpSpPr>
          <a:xfrm>
            <a:off x="1" y="250868"/>
            <a:ext cx="6428092" cy="4641764"/>
            <a:chOff x="1" y="250868"/>
            <a:chExt cx="6428092" cy="4641764"/>
          </a:xfrm>
        </p:grpSpPr>
        <p:sp>
          <p:nvSpPr>
            <p:cNvPr id="32" name="淘宝店chenying0907出品 31"/>
            <p:cNvSpPr/>
            <p:nvPr/>
          </p:nvSpPr>
          <p:spPr>
            <a:xfrm>
              <a:off x="1" y="3736914"/>
              <a:ext cx="1073138" cy="115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33" name="淘宝店chenying0907出品 32"/>
            <p:cNvSpPr/>
            <p:nvPr/>
          </p:nvSpPr>
          <p:spPr>
            <a:xfrm>
              <a:off x="1" y="2581226"/>
              <a:ext cx="1073138" cy="11556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34" name="淘宝店chenying0907出品 33"/>
            <p:cNvSpPr/>
            <p:nvPr/>
          </p:nvSpPr>
          <p:spPr>
            <a:xfrm>
              <a:off x="1" y="1436884"/>
              <a:ext cx="1073138" cy="115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35" name="淘宝店chenying0907出品 34"/>
            <p:cNvSpPr/>
            <p:nvPr/>
          </p:nvSpPr>
          <p:spPr>
            <a:xfrm>
              <a:off x="1" y="286109"/>
              <a:ext cx="1073138" cy="11556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36" name="淘宝店chenying0907出品 35"/>
            <p:cNvSpPr/>
            <p:nvPr/>
          </p:nvSpPr>
          <p:spPr>
            <a:xfrm>
              <a:off x="3167259" y="3408285"/>
              <a:ext cx="3002250" cy="832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37" name="淘宝店chenying0907出品 36"/>
            <p:cNvSpPr/>
            <p:nvPr/>
          </p:nvSpPr>
          <p:spPr>
            <a:xfrm>
              <a:off x="3167259" y="2575367"/>
              <a:ext cx="3002250" cy="832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38" name="淘宝店chenying0907出品 37"/>
            <p:cNvSpPr/>
            <p:nvPr/>
          </p:nvSpPr>
          <p:spPr>
            <a:xfrm>
              <a:off x="3167259" y="1750626"/>
              <a:ext cx="3002250" cy="832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39" name="淘宝店chenying0907出品 38"/>
            <p:cNvSpPr/>
            <p:nvPr/>
          </p:nvSpPr>
          <p:spPr>
            <a:xfrm>
              <a:off x="3167259" y="921247"/>
              <a:ext cx="3002250" cy="832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40" name="淘宝店chenying0907出品 28"/>
            <p:cNvSpPr/>
            <p:nvPr/>
          </p:nvSpPr>
          <p:spPr>
            <a:xfrm>
              <a:off x="1073139" y="286108"/>
              <a:ext cx="2094120" cy="1468056"/>
            </a:xfrm>
            <a:custGeom>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41" name="淘宝店chenying0907出品 28"/>
            <p:cNvSpPr/>
            <p:nvPr/>
          </p:nvSpPr>
          <p:spPr>
            <a:xfrm>
              <a:off x="1073139" y="1439067"/>
              <a:ext cx="2097760" cy="1155035"/>
            </a:xfrm>
            <a:custGeom>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42" name="淘宝店chenying0907出品 28"/>
            <p:cNvSpPr/>
            <p:nvPr/>
          </p:nvSpPr>
          <p:spPr>
            <a:xfrm>
              <a:off x="1073140" y="2586203"/>
              <a:ext cx="2102530" cy="1150485"/>
            </a:xfrm>
            <a:custGeom>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43" name="淘宝店chenying0907出品 28"/>
            <p:cNvSpPr/>
            <p:nvPr/>
          </p:nvSpPr>
          <p:spPr>
            <a:xfrm>
              <a:off x="1067559" y="3406377"/>
              <a:ext cx="2106069" cy="1486255"/>
            </a:xfrm>
            <a:custGeom>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4"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44" name="淘宝店chenying0907出品 43"/>
            <p:cNvSpPr/>
            <p:nvPr/>
          </p:nvSpPr>
          <p:spPr>
            <a:xfrm>
              <a:off x="3175670" y="921247"/>
              <a:ext cx="599915" cy="3319957"/>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45" name="淘宝店chenying0907出品 44"/>
            <p:cNvSpPr/>
            <p:nvPr/>
          </p:nvSpPr>
          <p:spPr>
            <a:xfrm rot="10800000">
              <a:off x="473224" y="286108"/>
              <a:ext cx="599915" cy="4606523"/>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46" name="TextBox 40"/>
            <p:cNvSpPr txBox="1"/>
            <p:nvPr/>
          </p:nvSpPr>
          <p:spPr>
            <a:xfrm>
              <a:off x="638720" y="250868"/>
              <a:ext cx="45397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chemeClr val="bg1"/>
                  </a:solidFill>
                  <a:latin typeface="+mj-ea"/>
                  <a:ea typeface="+mj-ea"/>
                </a:rPr>
                <a:t>01</a:t>
              </a:r>
              <a:endParaRPr lang="zh-CN" altLang="en-US" sz="800">
                <a:solidFill>
                  <a:schemeClr val="bg1"/>
                </a:solidFill>
                <a:latin typeface="+mj-ea"/>
                <a:ea typeface="+mj-ea"/>
              </a:endParaRPr>
            </a:p>
          </p:txBody>
        </p:sp>
        <p:sp>
          <p:nvSpPr>
            <p:cNvPr id="47" name="TextBox 42"/>
            <p:cNvSpPr txBox="1"/>
            <p:nvPr/>
          </p:nvSpPr>
          <p:spPr>
            <a:xfrm>
              <a:off x="638720" y="1376494"/>
              <a:ext cx="45397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chemeClr val="bg1"/>
                  </a:solidFill>
                  <a:latin typeface="+mj-ea"/>
                  <a:ea typeface="+mj-ea"/>
                </a:rPr>
                <a:t>02</a:t>
              </a:r>
              <a:endParaRPr lang="zh-CN" altLang="en-US" sz="800">
                <a:solidFill>
                  <a:schemeClr val="bg1"/>
                </a:solidFill>
                <a:latin typeface="+mj-ea"/>
                <a:ea typeface="+mj-ea"/>
              </a:endParaRPr>
            </a:p>
          </p:txBody>
        </p:sp>
        <p:sp>
          <p:nvSpPr>
            <p:cNvPr id="62" name="TextBox 44"/>
            <p:cNvSpPr txBox="1"/>
            <p:nvPr/>
          </p:nvSpPr>
          <p:spPr>
            <a:xfrm>
              <a:off x="638720" y="2545048"/>
              <a:ext cx="45397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chemeClr val="bg1"/>
                  </a:solidFill>
                  <a:latin typeface="+mj-ea"/>
                  <a:ea typeface="+mj-ea"/>
                </a:rPr>
                <a:t>03</a:t>
              </a:r>
              <a:endParaRPr lang="zh-CN" altLang="en-US" sz="800">
                <a:solidFill>
                  <a:schemeClr val="bg1"/>
                </a:solidFill>
                <a:latin typeface="+mj-ea"/>
                <a:ea typeface="+mj-ea"/>
              </a:endParaRPr>
            </a:p>
          </p:txBody>
        </p:sp>
        <p:sp>
          <p:nvSpPr>
            <p:cNvPr id="63" name="TextBox 46"/>
            <p:cNvSpPr txBox="1"/>
            <p:nvPr/>
          </p:nvSpPr>
          <p:spPr>
            <a:xfrm>
              <a:off x="638720" y="3670674"/>
              <a:ext cx="45397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chemeClr val="bg1"/>
                  </a:solidFill>
                  <a:latin typeface="+mj-ea"/>
                  <a:ea typeface="+mj-ea"/>
                </a:rPr>
                <a:t>04</a:t>
              </a:r>
              <a:endParaRPr lang="zh-CN" altLang="en-US" sz="800">
                <a:solidFill>
                  <a:schemeClr val="bg1"/>
                </a:solidFill>
                <a:latin typeface="+mj-ea"/>
                <a:ea typeface="+mj-ea"/>
              </a:endParaRPr>
            </a:p>
          </p:txBody>
        </p:sp>
        <p:sp>
          <p:nvSpPr>
            <p:cNvPr id="64" name="TextBox 49"/>
            <p:cNvSpPr txBox="1"/>
            <p:nvPr/>
          </p:nvSpPr>
          <p:spPr>
            <a:xfrm>
              <a:off x="3362840" y="998454"/>
              <a:ext cx="2678700" cy="461665"/>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00">
                  <a:solidFill>
                    <a:schemeClr val="bg1"/>
                  </a:solidFill>
                  <a:latin typeface="+mj-ea"/>
                </a:rPr>
                <a:t>单击此处添加文本单击此处添加文本</a:t>
              </a:r>
              <a:endParaRPr lang="en-US" altLang="zh-CN" sz="800">
                <a:solidFill>
                  <a:schemeClr val="bg1"/>
                </a:solidFill>
                <a:latin typeface="+mj-ea"/>
              </a:endParaRPr>
            </a:p>
            <a:p>
              <a:r>
                <a:rPr lang="zh-CN" altLang="en-US" sz="800">
                  <a:solidFill>
                    <a:schemeClr val="bg1"/>
                  </a:solidFill>
                  <a:latin typeface="+mj-ea"/>
                </a:rPr>
                <a:t>单击此处添加文本单击此处添加文本</a:t>
              </a:r>
              <a:endParaRPr lang="en-US" altLang="zh-CN" sz="800">
                <a:solidFill>
                  <a:schemeClr val="bg1"/>
                </a:solidFill>
                <a:latin typeface="+mj-ea"/>
              </a:endParaRPr>
            </a:p>
            <a:p>
              <a:r>
                <a:rPr lang="zh-CN" altLang="en-US" sz="800">
                  <a:solidFill>
                    <a:schemeClr val="bg1"/>
                  </a:solidFill>
                  <a:latin typeface="+mj-ea"/>
                </a:rPr>
                <a:t>单击此处添加文本单击此处添加文本</a:t>
              </a:r>
              <a:endParaRPr lang="en-US" altLang="zh-CN" sz="800">
                <a:solidFill>
                  <a:schemeClr val="bg1"/>
                </a:solidFill>
                <a:latin typeface="+mj-ea"/>
              </a:endParaRPr>
            </a:p>
          </p:txBody>
        </p:sp>
        <p:sp>
          <p:nvSpPr>
            <p:cNvPr id="65" name="TextBox 53"/>
            <p:cNvSpPr txBox="1"/>
            <p:nvPr/>
          </p:nvSpPr>
          <p:spPr>
            <a:xfrm>
              <a:off x="3362840" y="1823945"/>
              <a:ext cx="2678700" cy="461665"/>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00">
                  <a:solidFill>
                    <a:schemeClr val="bg1"/>
                  </a:solidFill>
                  <a:latin typeface="+mj-ea"/>
                </a:rPr>
                <a:t>单击此处添加文本单击此处添加文本</a:t>
              </a:r>
              <a:endParaRPr lang="en-US" altLang="zh-CN" sz="800">
                <a:solidFill>
                  <a:schemeClr val="bg1"/>
                </a:solidFill>
                <a:latin typeface="+mj-ea"/>
              </a:endParaRPr>
            </a:p>
            <a:p>
              <a:r>
                <a:rPr lang="zh-CN" altLang="en-US" sz="800">
                  <a:solidFill>
                    <a:schemeClr val="bg1"/>
                  </a:solidFill>
                  <a:latin typeface="+mj-ea"/>
                </a:rPr>
                <a:t>单击此处添加文本单击此处添加文本</a:t>
              </a:r>
              <a:endParaRPr lang="en-US" altLang="zh-CN" sz="800">
                <a:solidFill>
                  <a:schemeClr val="bg1"/>
                </a:solidFill>
                <a:latin typeface="+mj-ea"/>
              </a:endParaRPr>
            </a:p>
            <a:p>
              <a:r>
                <a:rPr lang="zh-CN" altLang="en-US" sz="800">
                  <a:solidFill>
                    <a:schemeClr val="bg1"/>
                  </a:solidFill>
                  <a:latin typeface="+mj-ea"/>
                </a:rPr>
                <a:t>单击此处添加文本单击此处添加文本</a:t>
              </a:r>
              <a:endParaRPr lang="en-US" altLang="zh-CN" sz="800">
                <a:solidFill>
                  <a:schemeClr val="bg1"/>
                </a:solidFill>
                <a:latin typeface="+mj-ea"/>
              </a:endParaRPr>
            </a:p>
          </p:txBody>
        </p:sp>
        <p:sp>
          <p:nvSpPr>
            <p:cNvPr id="66" name="TextBox 54"/>
            <p:cNvSpPr txBox="1"/>
            <p:nvPr/>
          </p:nvSpPr>
          <p:spPr>
            <a:xfrm>
              <a:off x="3362840" y="2664080"/>
              <a:ext cx="2678700" cy="415498"/>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700">
                  <a:solidFill>
                    <a:schemeClr val="bg1"/>
                  </a:solidFill>
                  <a:latin typeface="+mj-ea"/>
                </a:rPr>
                <a:t>单击此处添加文本单击此处添加文本</a:t>
              </a:r>
              <a:endParaRPr lang="en-US" altLang="zh-CN" sz="700">
                <a:solidFill>
                  <a:schemeClr val="bg1"/>
                </a:solidFill>
                <a:latin typeface="+mj-ea"/>
              </a:endParaRPr>
            </a:p>
            <a:p>
              <a:r>
                <a:rPr lang="zh-CN" altLang="en-US" sz="700">
                  <a:solidFill>
                    <a:schemeClr val="bg1"/>
                  </a:solidFill>
                  <a:latin typeface="+mj-ea"/>
                </a:rPr>
                <a:t>单击此处添加文本单击此处添加文本</a:t>
              </a:r>
              <a:endParaRPr lang="en-US" altLang="zh-CN" sz="700">
                <a:solidFill>
                  <a:schemeClr val="bg1"/>
                </a:solidFill>
                <a:latin typeface="+mj-ea"/>
              </a:endParaRPr>
            </a:p>
            <a:p>
              <a:r>
                <a:rPr lang="zh-CN" altLang="en-US" sz="700">
                  <a:solidFill>
                    <a:schemeClr val="bg1"/>
                  </a:solidFill>
                  <a:latin typeface="+mj-ea"/>
                </a:rPr>
                <a:t>单击此处添加文本单击此处添加文本</a:t>
              </a:r>
              <a:endParaRPr lang="en-US" altLang="zh-CN" sz="700">
                <a:solidFill>
                  <a:schemeClr val="bg1"/>
                </a:solidFill>
                <a:latin typeface="+mj-ea"/>
              </a:endParaRPr>
            </a:p>
          </p:txBody>
        </p:sp>
        <p:sp>
          <p:nvSpPr>
            <p:cNvPr id="67" name="TextBox 55"/>
            <p:cNvSpPr txBox="1"/>
            <p:nvPr/>
          </p:nvSpPr>
          <p:spPr>
            <a:xfrm>
              <a:off x="3362840" y="3489571"/>
              <a:ext cx="2678700" cy="415498"/>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700">
                  <a:solidFill>
                    <a:schemeClr val="bg1"/>
                  </a:solidFill>
                  <a:latin typeface="+mj-ea"/>
                </a:rPr>
                <a:t>单击此处添加文本单击此处添加文本</a:t>
              </a:r>
              <a:endParaRPr lang="en-US" altLang="zh-CN" sz="700">
                <a:solidFill>
                  <a:schemeClr val="bg1"/>
                </a:solidFill>
                <a:latin typeface="+mj-ea"/>
              </a:endParaRPr>
            </a:p>
            <a:p>
              <a:r>
                <a:rPr lang="zh-CN" altLang="en-US" sz="700">
                  <a:solidFill>
                    <a:schemeClr val="bg1"/>
                  </a:solidFill>
                  <a:latin typeface="+mj-ea"/>
                </a:rPr>
                <a:t>单击此处添加文本单击此处添加文本</a:t>
              </a:r>
              <a:endParaRPr lang="en-US" altLang="zh-CN" sz="700">
                <a:solidFill>
                  <a:schemeClr val="bg1"/>
                </a:solidFill>
                <a:latin typeface="+mj-ea"/>
              </a:endParaRPr>
            </a:p>
            <a:p>
              <a:r>
                <a:rPr lang="zh-CN" altLang="en-US" sz="700">
                  <a:solidFill>
                    <a:schemeClr val="bg1"/>
                  </a:solidFill>
                  <a:latin typeface="+mj-ea"/>
                </a:rPr>
                <a:t>单击此处添加文本单击此处添加文本</a:t>
              </a:r>
              <a:endParaRPr lang="en-US" altLang="zh-CN" sz="700">
                <a:solidFill>
                  <a:schemeClr val="bg1"/>
                </a:solidFill>
                <a:latin typeface="+mj-ea"/>
              </a:endParaRPr>
            </a:p>
          </p:txBody>
        </p:sp>
        <p:sp>
          <p:nvSpPr>
            <p:cNvPr id="68" name="淘宝店chenying0907出品 67"/>
            <p:cNvSpPr/>
            <p:nvPr/>
          </p:nvSpPr>
          <p:spPr>
            <a:xfrm>
              <a:off x="136461" y="621340"/>
              <a:ext cx="800219"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a:solidFill>
                    <a:schemeClr val="bg1"/>
                  </a:solidFill>
                  <a:latin typeface="+mj-ea"/>
                  <a:ea typeface="+mj-ea"/>
                </a:rPr>
                <a:t>标题文字</a:t>
              </a:r>
              <a:endParaRPr lang="zh-CN" altLang="en-US" sz="1200">
                <a:solidFill>
                  <a:schemeClr val="bg1"/>
                </a:solidFill>
                <a:latin typeface="+mj-ea"/>
                <a:ea typeface="+mj-ea"/>
              </a:endParaRPr>
            </a:p>
          </p:txBody>
        </p:sp>
        <p:sp>
          <p:nvSpPr>
            <p:cNvPr id="69" name="淘宝店chenying0907出品 68"/>
            <p:cNvSpPr/>
            <p:nvPr/>
          </p:nvSpPr>
          <p:spPr>
            <a:xfrm>
              <a:off x="136461" y="1823945"/>
              <a:ext cx="800219"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a:solidFill>
                    <a:schemeClr val="bg1"/>
                  </a:solidFill>
                  <a:latin typeface="+mj-ea"/>
                  <a:ea typeface="+mj-ea"/>
                </a:rPr>
                <a:t>标题文字</a:t>
              </a:r>
              <a:endParaRPr lang="zh-CN" altLang="en-US" sz="1200">
                <a:solidFill>
                  <a:schemeClr val="bg1"/>
                </a:solidFill>
                <a:latin typeface="+mj-ea"/>
                <a:ea typeface="+mj-ea"/>
              </a:endParaRPr>
            </a:p>
          </p:txBody>
        </p:sp>
        <p:sp>
          <p:nvSpPr>
            <p:cNvPr id="70" name="淘宝店chenying0907出品 69"/>
            <p:cNvSpPr/>
            <p:nvPr/>
          </p:nvSpPr>
          <p:spPr>
            <a:xfrm>
              <a:off x="136460" y="2893421"/>
              <a:ext cx="800219"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a:solidFill>
                    <a:schemeClr val="bg1"/>
                  </a:solidFill>
                  <a:latin typeface="+mj-ea"/>
                  <a:ea typeface="+mj-ea"/>
                </a:rPr>
                <a:t>标题文字</a:t>
              </a:r>
              <a:endParaRPr lang="zh-CN" altLang="en-US" sz="1200">
                <a:solidFill>
                  <a:schemeClr val="bg1"/>
                </a:solidFill>
                <a:latin typeface="+mj-ea"/>
                <a:ea typeface="+mj-ea"/>
              </a:endParaRPr>
            </a:p>
          </p:txBody>
        </p:sp>
        <p:sp>
          <p:nvSpPr>
            <p:cNvPr id="71" name="淘宝店chenying0907出品 70"/>
            <p:cNvSpPr/>
            <p:nvPr/>
          </p:nvSpPr>
          <p:spPr>
            <a:xfrm>
              <a:off x="136460" y="4018818"/>
              <a:ext cx="800219"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a:solidFill>
                    <a:schemeClr val="bg1"/>
                  </a:solidFill>
                  <a:latin typeface="+mj-ea"/>
                  <a:ea typeface="+mj-ea"/>
                </a:rPr>
                <a:t>标题文字</a:t>
              </a:r>
              <a:endParaRPr lang="zh-CN" altLang="en-US" sz="1200">
                <a:solidFill>
                  <a:schemeClr val="bg1"/>
                </a:solidFill>
                <a:latin typeface="+mj-ea"/>
                <a:ea typeface="+mj-ea"/>
              </a:endParaRPr>
            </a:p>
          </p:txBody>
        </p:sp>
        <p:sp>
          <p:nvSpPr>
            <p:cNvPr id="72" name="淘宝店chenying0907出品 144"/>
            <p:cNvSpPr>
              <a:spLocks noEditPoints="1"/>
            </p:cNvSpPr>
            <p:nvPr/>
          </p:nvSpPr>
          <p:spPr bwMode="black">
            <a:xfrm>
              <a:off x="1880994" y="1786337"/>
              <a:ext cx="393198" cy="693989"/>
            </a:xfrm>
            <a:custGeom>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ln>
          </p:spPr>
          <p:txBody>
            <a:bodyPr vert="horz" wrap="square" lIns="68589" tIns="34295" rIns="68589" bIns="3429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ea"/>
                <a:ea typeface="+mj-ea"/>
              </a:endParaRPr>
            </a:p>
          </p:txBody>
        </p:sp>
        <p:pic>
          <p:nvPicPr>
            <p:cNvPr id="73" name="Picture 34" descr="Efficiency.png"/>
            <p:cNvPicPr>
              <a:picLocks noChangeAspect="1"/>
            </p:cNvPicPr>
            <p:nvPr/>
          </p:nvPicPr>
          <p:blipFill>
            <a:blip r:embed="rId3"/>
            <a:stretch>
              <a:fillRect/>
            </a:stretch>
          </p:blipFill>
          <p:spPr bwMode="auto">
            <a:xfrm>
              <a:off x="1651627" y="2698891"/>
              <a:ext cx="851931" cy="790680"/>
            </a:xfrm>
            <a:prstGeom prst="rect">
              <a:avLst/>
            </a:prstGeom>
            <a:noFill/>
            <a:ln>
              <a:noFill/>
            </a:ln>
          </p:spPr>
        </p:pic>
        <p:grpSp>
          <p:nvGrpSpPr>
            <p:cNvPr id="74" name="Group 173"/>
            <p:cNvGrpSpPr>
              <a:grpSpLocks noChangeAspect="1"/>
            </p:cNvGrpSpPr>
            <p:nvPr/>
          </p:nvGrpSpPr>
          <p:grpSpPr>
            <a:xfrm>
              <a:off x="1787656" y="3670676"/>
              <a:ext cx="579874" cy="746369"/>
              <a:chOff x="-2773363" y="1651000"/>
              <a:chExt cx="2692401" cy="3448051"/>
            </a:xfrm>
            <a:solidFill>
              <a:schemeClr val="bg1"/>
            </a:solidFill>
          </p:grpSpPr>
          <p:sp>
            <p:nvSpPr>
              <p:cNvPr id="84" name="淘宝店chenying0907出品 19"/>
              <p:cNvSpPr>
                <a:spLocks noEditPoints="1"/>
              </p:cNvSpPr>
              <p:nvPr/>
            </p:nvSpPr>
            <p:spPr bwMode="auto">
              <a:xfrm>
                <a:off x="-1908175" y="1798638"/>
                <a:ext cx="641350" cy="641350"/>
              </a:xfrm>
              <a:custGeom>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ea"/>
                  <a:ea typeface="+mj-ea"/>
                </a:endParaRPr>
              </a:p>
            </p:txBody>
          </p:sp>
          <p:sp>
            <p:nvSpPr>
              <p:cNvPr id="85" name="淘宝店chenying0907出品 20"/>
              <p:cNvSpPr>
                <a:spLocks noEditPoints="1"/>
              </p:cNvSpPr>
              <p:nvPr/>
            </p:nvSpPr>
            <p:spPr bwMode="auto">
              <a:xfrm>
                <a:off x="-1333500" y="1651000"/>
                <a:ext cx="454025" cy="454025"/>
              </a:xfrm>
              <a:custGeom>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 h="120">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ea"/>
                  <a:ea typeface="+mj-ea"/>
                </a:endParaRPr>
              </a:p>
            </p:txBody>
          </p:sp>
          <p:sp>
            <p:nvSpPr>
              <p:cNvPr id="86"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ea"/>
                  <a:ea typeface="+mj-ea"/>
                </a:endParaRPr>
              </a:p>
            </p:txBody>
          </p:sp>
          <p:sp>
            <p:nvSpPr>
              <p:cNvPr id="87"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ea"/>
                  <a:ea typeface="+mj-ea"/>
                </a:endParaRPr>
              </a:p>
            </p:txBody>
          </p:sp>
          <p:sp>
            <p:nvSpPr>
              <p:cNvPr id="88" name="淘宝店chenying0907出品 23"/>
              <p:cNvSpPr>
                <a:spLocks noEditPoints="1"/>
              </p:cNvSpPr>
              <p:nvPr/>
            </p:nvSpPr>
            <p:spPr bwMode="auto">
              <a:xfrm>
                <a:off x="-2773363" y="2439988"/>
                <a:ext cx="2692401" cy="2659063"/>
              </a:xfrm>
              <a:custGeom>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ea"/>
                  <a:ea typeface="+mj-ea"/>
                </a:endParaRPr>
              </a:p>
            </p:txBody>
          </p:sp>
          <p:sp>
            <p:nvSpPr>
              <p:cNvPr id="89" name="Oval 24"/>
              <p:cNvSpPr>
                <a:spLocks noChangeArrowheads="1"/>
              </p:cNvSpPr>
              <p:nvPr/>
            </p:nvSpPr>
            <p:spPr bwMode="auto">
              <a:xfrm>
                <a:off x="-1333500" y="3128963"/>
                <a:ext cx="77788" cy="79375"/>
              </a:xfrm>
              <a:prstGeom prst="ellipse">
                <a:avLst/>
              </a:pr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ea"/>
                  <a:ea typeface="+mj-ea"/>
                </a:endParaRPr>
              </a:p>
            </p:txBody>
          </p:sp>
          <p:sp>
            <p:nvSpPr>
              <p:cNvPr id="90" name="淘宝店chenying0907出品 25"/>
              <p:cNvSpPr/>
              <p:nvPr/>
            </p:nvSpPr>
            <p:spPr bwMode="auto">
              <a:xfrm>
                <a:off x="-1423988" y="2082800"/>
                <a:ext cx="889000" cy="357188"/>
              </a:xfrm>
              <a:custGeom>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6"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ea"/>
                  <a:ea typeface="+mj-ea"/>
                </a:endParaRPr>
              </a:p>
            </p:txBody>
          </p:sp>
        </p:grpSp>
        <p:sp>
          <p:nvSpPr>
            <p:cNvPr id="75" name="淘宝店chenying0907出品 89"/>
            <p:cNvSpPr>
              <a:spLocks noEditPoints="1"/>
            </p:cNvSpPr>
            <p:nvPr/>
          </p:nvSpPr>
          <p:spPr bwMode="black">
            <a:xfrm>
              <a:off x="1683089" y="921247"/>
              <a:ext cx="719940" cy="463323"/>
            </a:xfrm>
            <a:custGeom>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0">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61735" tIns="30867" rIns="61735" bIns="3086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mj-ea"/>
                <a:ea typeface="+mj-ea"/>
              </a:endParaRPr>
            </a:p>
          </p:txBody>
        </p:sp>
        <p:sp>
          <p:nvSpPr>
            <p:cNvPr id="76" name="等腰三角形 75"/>
            <p:cNvSpPr/>
            <p:nvPr/>
          </p:nvSpPr>
          <p:spPr>
            <a:xfrm rot="5400000">
              <a:off x="6148822" y="1208414"/>
              <a:ext cx="299957" cy="2585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77" name="等腰三角形 76"/>
            <p:cNvSpPr/>
            <p:nvPr/>
          </p:nvSpPr>
          <p:spPr>
            <a:xfrm rot="5400000">
              <a:off x="6148822" y="2037792"/>
              <a:ext cx="299957" cy="25858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78" name="等腰三角形 77"/>
            <p:cNvSpPr/>
            <p:nvPr/>
          </p:nvSpPr>
          <p:spPr>
            <a:xfrm rot="5400000">
              <a:off x="6148822" y="2862534"/>
              <a:ext cx="299957" cy="2585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79" name="等腰三角形 78"/>
            <p:cNvSpPr/>
            <p:nvPr/>
          </p:nvSpPr>
          <p:spPr>
            <a:xfrm rot="5400000">
              <a:off x="6148822" y="3696008"/>
              <a:ext cx="299957" cy="25858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grpSp>
      <p:sp>
        <p:nvSpPr>
          <p:cNvPr id="80" name="TextBox 77"/>
          <p:cNvSpPr txBox="1"/>
          <p:nvPr/>
        </p:nvSpPr>
        <p:spPr>
          <a:xfrm>
            <a:off x="6582255" y="1064307"/>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tx2"/>
                </a:solidFill>
                <a:latin typeface="+mj-ea"/>
              </a:rPr>
              <a:t>标题文字</a:t>
            </a:r>
            <a:endParaRPr lang="en-US" altLang="zh-CN" sz="1200">
              <a:solidFill>
                <a:schemeClr val="tx2"/>
              </a:solidFill>
              <a:latin typeface="+mj-ea"/>
            </a:endParaRPr>
          </a:p>
          <a:p>
            <a:r>
              <a:rPr lang="zh-CN" altLang="en-US" sz="800">
                <a:latin typeface="+mj-ea"/>
              </a:rPr>
              <a:t>单击此处添加文本单击此处添加文本</a:t>
            </a:r>
            <a:endParaRPr lang="en-US" altLang="zh-CN" sz="800">
              <a:latin typeface="+mj-ea"/>
            </a:endParaRPr>
          </a:p>
          <a:p>
            <a:r>
              <a:rPr lang="zh-CN" altLang="en-US" sz="800">
                <a:latin typeface="+mj-ea"/>
              </a:rPr>
              <a:t>单击此处添加文本单击此处添加文本</a:t>
            </a:r>
            <a:endParaRPr lang="en-US" altLang="zh-CN" sz="800">
              <a:latin typeface="+mj-ea"/>
            </a:endParaRPr>
          </a:p>
        </p:txBody>
      </p:sp>
      <p:sp>
        <p:nvSpPr>
          <p:cNvPr id="53" name="TextBox 77"/>
          <p:cNvSpPr txBox="1"/>
          <p:nvPr/>
        </p:nvSpPr>
        <p:spPr>
          <a:xfrm>
            <a:off x="6582255" y="1902201"/>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bg2"/>
                </a:solidFill>
                <a:latin typeface="+mj-ea"/>
              </a:rPr>
              <a:t>标题文字</a:t>
            </a:r>
            <a:endParaRPr lang="en-US" altLang="zh-CN" sz="1200">
              <a:solidFill>
                <a:schemeClr val="bg2"/>
              </a:solidFill>
              <a:latin typeface="+mj-ea"/>
            </a:endParaRPr>
          </a:p>
          <a:p>
            <a:r>
              <a:rPr lang="zh-CN" altLang="en-US" sz="800">
                <a:latin typeface="+mj-ea"/>
              </a:rPr>
              <a:t>单击此处添加文本单击此处添加文本</a:t>
            </a:r>
            <a:endParaRPr lang="en-US" altLang="zh-CN" sz="800">
              <a:latin typeface="+mj-ea"/>
            </a:endParaRPr>
          </a:p>
          <a:p>
            <a:r>
              <a:rPr lang="zh-CN" altLang="en-US" sz="800">
                <a:latin typeface="+mj-ea"/>
              </a:rPr>
              <a:t>单击此处添加文本单击此处添加文本</a:t>
            </a:r>
            <a:endParaRPr lang="en-US" altLang="zh-CN" sz="800">
              <a:latin typeface="+mj-ea"/>
            </a:endParaRPr>
          </a:p>
        </p:txBody>
      </p:sp>
      <p:sp>
        <p:nvSpPr>
          <p:cNvPr id="54" name="TextBox 77"/>
          <p:cNvSpPr txBox="1"/>
          <p:nvPr/>
        </p:nvSpPr>
        <p:spPr>
          <a:xfrm>
            <a:off x="6582255" y="2817968"/>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tx2"/>
                </a:solidFill>
                <a:latin typeface="+mj-ea"/>
              </a:rPr>
              <a:t>标题文字</a:t>
            </a:r>
            <a:endParaRPr lang="en-US" altLang="zh-CN" sz="1200">
              <a:solidFill>
                <a:schemeClr val="tx2"/>
              </a:solidFill>
              <a:latin typeface="+mj-ea"/>
            </a:endParaRPr>
          </a:p>
          <a:p>
            <a:r>
              <a:rPr lang="zh-CN" altLang="en-US" sz="800">
                <a:latin typeface="+mj-ea"/>
              </a:rPr>
              <a:t>单击此处添加文本单击此处添加文本</a:t>
            </a:r>
            <a:endParaRPr lang="en-US" altLang="zh-CN" sz="800">
              <a:latin typeface="+mj-ea"/>
            </a:endParaRPr>
          </a:p>
          <a:p>
            <a:r>
              <a:rPr lang="zh-CN" altLang="en-US" sz="800">
                <a:latin typeface="+mj-ea"/>
              </a:rPr>
              <a:t>单击此处添加文本单击此处添加文本</a:t>
            </a:r>
            <a:endParaRPr lang="en-US" altLang="zh-CN" sz="800">
              <a:latin typeface="+mj-ea"/>
            </a:endParaRPr>
          </a:p>
        </p:txBody>
      </p:sp>
      <p:sp>
        <p:nvSpPr>
          <p:cNvPr id="55" name="TextBox 77"/>
          <p:cNvSpPr txBox="1"/>
          <p:nvPr/>
        </p:nvSpPr>
        <p:spPr>
          <a:xfrm>
            <a:off x="6582255" y="3655862"/>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bg2"/>
                </a:solidFill>
                <a:latin typeface="+mj-ea"/>
              </a:rPr>
              <a:t>标题文字</a:t>
            </a:r>
            <a:endParaRPr lang="en-US" altLang="zh-CN" sz="1200">
              <a:solidFill>
                <a:schemeClr val="bg2"/>
              </a:solidFill>
              <a:latin typeface="+mj-ea"/>
            </a:endParaRPr>
          </a:p>
          <a:p>
            <a:r>
              <a:rPr lang="zh-CN" altLang="en-US" sz="800">
                <a:latin typeface="+mj-ea"/>
              </a:rPr>
              <a:t>单击此处添加文本单击此处添加文本</a:t>
            </a:r>
            <a:endParaRPr lang="en-US" altLang="zh-CN" sz="800">
              <a:latin typeface="+mj-ea"/>
            </a:endParaRPr>
          </a:p>
          <a:p>
            <a:r>
              <a:rPr lang="zh-CN" altLang="en-US" sz="800">
                <a:latin typeface="+mj-ea"/>
              </a:rPr>
              <a:t>单击此处添加文本单击此处添加文本</a:t>
            </a:r>
            <a:endParaRPr lang="en-US" altLang="zh-CN" sz="800">
              <a:latin typeface="+mj-ea"/>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1+#ppt_w/2"/>
                                          </p:val>
                                        </p:tav>
                                        <p:tav tm="100000">
                                          <p:val>
                                            <p:strVal val="#ppt_x"/>
                                          </p:val>
                                        </p:tav>
                                      </p:tavLst>
                                    </p:anim>
                                    <p:anim calcmode="lin" valueType="num">
                                      <p:cBhvr additive="base">
                                        <p:cTn id="12" dur="5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1+#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1+#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53" grpId="0"/>
      <p:bldP spid="54" grpId="0"/>
      <p:bldP spid="55"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8" name="淘宝店chenying0907出品 47"/>
          <p:cNvGrpSpPr/>
          <p:nvPr/>
        </p:nvGrpSpPr>
        <p:grpSpPr>
          <a:xfrm>
            <a:off x="3177031" y="1165408"/>
            <a:ext cx="2855627" cy="2855627"/>
            <a:chOff x="3177031" y="1165408"/>
            <a:chExt cx="2855627" cy="2855627"/>
          </a:xfrm>
        </p:grpSpPr>
        <p:grpSp>
          <p:nvGrpSpPr>
            <p:cNvPr id="49" name="淘宝店chenying0907出品 48"/>
            <p:cNvGrpSpPr/>
            <p:nvPr/>
          </p:nvGrpSpPr>
          <p:grpSpPr>
            <a:xfrm>
              <a:off x="3177031" y="1165408"/>
              <a:ext cx="2855627" cy="2855627"/>
              <a:chOff x="2848131" y="1860029"/>
              <a:chExt cx="3807502" cy="3807502"/>
            </a:xfrm>
          </p:grpSpPr>
          <p:sp>
            <p:nvSpPr>
              <p:cNvPr id="56" name="淘宝店chenying0907出品 55"/>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7" name="淘宝店chenying0907出品 56"/>
              <p:cNvSpPr/>
              <p:nvPr/>
            </p:nvSpPr>
            <p:spPr>
              <a:xfrm>
                <a:off x="2936823" y="1948721"/>
                <a:ext cx="3630119" cy="3630119"/>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淘宝店chenying0907出品 49"/>
            <p:cNvGrpSpPr/>
            <p:nvPr/>
          </p:nvGrpSpPr>
          <p:grpSpPr>
            <a:xfrm>
              <a:off x="3697397" y="2328838"/>
              <a:ext cx="1826141" cy="872715"/>
              <a:chOff x="3541952" y="3411269"/>
              <a:chExt cx="2434855" cy="1163620"/>
            </a:xfrm>
          </p:grpSpPr>
          <p:sp>
            <p:nvSpPr>
              <p:cNvPr id="51" name="淘宝店chenying0907出品 19"/>
              <p:cNvSpPr txBox="1"/>
              <p:nvPr/>
            </p:nvSpPr>
            <p:spPr>
              <a:xfrm>
                <a:off x="4251505" y="3411269"/>
                <a:ext cx="246308" cy="430887"/>
              </a:xfrm>
              <a:prstGeom prst="rect">
                <a:avLst/>
              </a:prstGeom>
              <a:noFill/>
            </p:spPr>
            <p:txBody>
              <a:bodyPr wrap="none" rtlCol="0">
                <a:spAutoFit/>
              </a:bodyPr>
              <a:lstStyle/>
              <a:p>
                <a:pPr algn="ctr"/>
                <a:endParaRPr lang="zh-CN" altLang="en-US" sz="1500">
                  <a:latin typeface="+mj-ea"/>
                  <a:ea typeface="+mj-ea"/>
                </a:endParaRPr>
              </a:p>
            </p:txBody>
          </p:sp>
          <p:sp>
            <p:nvSpPr>
              <p:cNvPr id="52" name="淘宝店chenying0907出品 20"/>
              <p:cNvSpPr txBox="1"/>
              <p:nvPr/>
            </p:nvSpPr>
            <p:spPr>
              <a:xfrm>
                <a:off x="3541952" y="3795189"/>
                <a:ext cx="2434855" cy="779700"/>
              </a:xfrm>
              <a:prstGeom prst="rect">
                <a:avLst/>
              </a:prstGeom>
              <a:noFill/>
            </p:spPr>
            <p:txBody>
              <a:bodyPr wrap="none" rtlCol="0">
                <a:spAutoFit/>
              </a:bodyPr>
              <a:lstStyle/>
              <a:p>
                <a:pPr algn="ctr"/>
                <a:r>
                  <a:rPr lang="zh-CN" altLang="en-US" sz="3200" b="1">
                    <a:solidFill>
                      <a:schemeClr val="tx2"/>
                    </a:solidFill>
                    <a:latin typeface="+mj-ea"/>
                    <a:ea typeface="+mj-ea"/>
                  </a:rPr>
                  <a:t>项目成果</a:t>
                </a:r>
                <a:endParaRPr lang="zh-CN" altLang="en-US" sz="3200" b="1">
                  <a:solidFill>
                    <a:schemeClr val="tx2"/>
                  </a:solidFill>
                  <a:latin typeface="+mj-ea"/>
                  <a:ea typeface="+mj-ea"/>
                </a:endParaRPr>
              </a:p>
            </p:txBody>
          </p:sp>
        </p:grpSp>
      </p:grpSp>
      <p:grpSp>
        <p:nvGrpSpPr>
          <p:cNvPr id="58" name="淘宝店chenying0907出品 57"/>
          <p:cNvGrpSpPr/>
          <p:nvPr/>
        </p:nvGrpSpPr>
        <p:grpSpPr>
          <a:xfrm>
            <a:off x="5258235" y="1153582"/>
            <a:ext cx="1014647" cy="1014647"/>
            <a:chOff x="5258235" y="1153582"/>
            <a:chExt cx="1014647" cy="1014647"/>
          </a:xfrm>
        </p:grpSpPr>
        <p:grpSp>
          <p:nvGrpSpPr>
            <p:cNvPr id="59" name="淘宝店chenying0907出品 58"/>
            <p:cNvGrpSpPr/>
            <p:nvPr/>
          </p:nvGrpSpPr>
          <p:grpSpPr>
            <a:xfrm>
              <a:off x="5258235" y="1153582"/>
              <a:ext cx="1014647" cy="1014647"/>
              <a:chOff x="2848131" y="1860029"/>
              <a:chExt cx="3807502" cy="3807502"/>
            </a:xfrm>
          </p:grpSpPr>
          <p:sp>
            <p:nvSpPr>
              <p:cNvPr id="61" name="淘宝店chenying0907出品 60"/>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1" name="淘宝店chenying0907出品 80"/>
              <p:cNvSpPr/>
              <p:nvPr/>
            </p:nvSpPr>
            <p:spPr>
              <a:xfrm>
                <a:off x="2936823" y="1948721"/>
                <a:ext cx="3630119" cy="3630119"/>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60" name="淘宝店chenying0907出品 18"/>
            <p:cNvSpPr txBox="1"/>
            <p:nvPr/>
          </p:nvSpPr>
          <p:spPr>
            <a:xfrm>
              <a:off x="5479121" y="1402939"/>
              <a:ext cx="579005" cy="477054"/>
            </a:xfrm>
            <a:prstGeom prst="rect">
              <a:avLst/>
            </a:prstGeom>
            <a:noFill/>
          </p:spPr>
          <p:txBody>
            <a:bodyPr wrap="none" rtlCol="0">
              <a:spAutoFit/>
            </a:bodyPr>
            <a:lstStyle/>
            <a:p>
              <a:r>
                <a:rPr lang="en-US" altLang="zh-CN" sz="2500" b="1">
                  <a:solidFill>
                    <a:schemeClr val="bg2"/>
                  </a:solidFill>
                  <a:latin typeface="+mj-ea"/>
                  <a:ea typeface="+mj-ea"/>
                </a:rPr>
                <a:t>02</a:t>
              </a:r>
              <a:endParaRPr lang="zh-CN" altLang="en-US" sz="2500" b="1">
                <a:solidFill>
                  <a:schemeClr val="bg2"/>
                </a:solidFill>
                <a:latin typeface="+mj-ea"/>
                <a:ea typeface="+mj-ea"/>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淘宝店chenying0907出品 7"/>
          <p:cNvGrpSpPr/>
          <p:nvPr/>
        </p:nvGrpSpPr>
        <p:grpSpPr>
          <a:xfrm>
            <a:off x="5871081" y="1533134"/>
            <a:ext cx="572068" cy="415805"/>
            <a:chOff x="5871081" y="1533134"/>
            <a:chExt cx="572068" cy="415805"/>
          </a:xfrm>
        </p:grpSpPr>
        <p:grpSp>
          <p:nvGrpSpPr>
            <p:cNvPr id="192" name="淘宝店chenying0907出品 191"/>
            <p:cNvGrpSpPr/>
            <p:nvPr/>
          </p:nvGrpSpPr>
          <p:grpSpPr>
            <a:xfrm rot="10800000">
              <a:off x="5871081" y="1533134"/>
              <a:ext cx="572068" cy="415805"/>
              <a:chOff x="2812960" y="874737"/>
              <a:chExt cx="572068" cy="415805"/>
            </a:xfrm>
          </p:grpSpPr>
          <p:sp>
            <p:nvSpPr>
              <p:cNvPr id="196"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sp>
            <p:nvSpPr>
              <p:cNvPr id="197"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endParaRPr>
              </a:p>
            </p:txBody>
          </p:sp>
        </p:grpSp>
        <p:grpSp>
          <p:nvGrpSpPr>
            <p:cNvPr id="137" name="Group 29"/>
            <p:cNvGrpSpPr/>
            <p:nvPr/>
          </p:nvGrpSpPr>
          <p:grpSpPr>
            <a:xfrm>
              <a:off x="6018683" y="1608936"/>
              <a:ext cx="264199" cy="264199"/>
              <a:chOff x="8216107" y="2577307"/>
              <a:chExt cx="464344" cy="464344"/>
            </a:xfrm>
            <a:solidFill>
              <a:schemeClr val="bg1"/>
            </a:solidFill>
          </p:grpSpPr>
          <p:sp>
            <p:nvSpPr>
              <p:cNvPr id="138" name="AutoShape 52"/>
              <p:cNvSpPr/>
              <p:nvPr/>
            </p:nvSpPr>
            <p:spPr bwMode="auto">
              <a:xfrm>
                <a:off x="8216107" y="2577307"/>
                <a:ext cx="464344" cy="464344"/>
              </a:xfrm>
              <a:custGeom>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39" name="AutoShape 53"/>
              <p:cNvSpPr/>
              <p:nvPr/>
            </p:nvSpPr>
            <p:spPr bwMode="auto">
              <a:xfrm>
                <a:off x="8390732" y="2736850"/>
                <a:ext cx="125413" cy="130175"/>
              </a:xfrm>
              <a:custGeom>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40" name="AutoShape 54"/>
              <p:cNvSpPr/>
              <p:nvPr/>
            </p:nvSpPr>
            <p:spPr bwMode="auto">
              <a:xfrm>
                <a:off x="8375650" y="2896394"/>
                <a:ext cx="70644" cy="73819"/>
              </a:xfrm>
              <a:custGeom>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41" name="AutoShape 55"/>
              <p:cNvSpPr/>
              <p:nvPr/>
            </p:nvSpPr>
            <p:spPr bwMode="auto">
              <a:xfrm>
                <a:off x="8448675" y="2649538"/>
                <a:ext cx="71438" cy="74613"/>
              </a:xfrm>
              <a:custGeom>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标题文字内容 </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grpSp>
        <p:nvGrpSpPr>
          <p:cNvPr id="11" name="淘宝店chenying0907出品 10"/>
          <p:cNvGrpSpPr/>
          <p:nvPr/>
        </p:nvGrpSpPr>
        <p:grpSpPr>
          <a:xfrm>
            <a:off x="3179847" y="1197818"/>
            <a:ext cx="2556930" cy="3232311"/>
            <a:chOff x="3179847" y="1197818"/>
            <a:chExt cx="2556930" cy="3232311"/>
          </a:xfrm>
        </p:grpSpPr>
        <p:pic>
          <p:nvPicPr>
            <p:cNvPr id="92" name="图片 3"/>
            <p:cNvPicPr>
              <a:picLocks noChangeAspect="1"/>
            </p:cNvPicPr>
            <p:nvPr/>
          </p:nvPicPr>
          <p:blipFill>
            <a:blip r:embed="rId3">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93" name="淘宝店chenying0907出品 5"/>
            <p:cNvSpPr/>
            <p:nvPr/>
          </p:nvSpPr>
          <p:spPr>
            <a:xfrm>
              <a:off x="3539006" y="1570718"/>
              <a:ext cx="1868588" cy="252431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7" name="淘宝店chenying0907出品 6"/>
          <p:cNvGrpSpPr/>
          <p:nvPr/>
        </p:nvGrpSpPr>
        <p:grpSpPr>
          <a:xfrm>
            <a:off x="2506140" y="1566102"/>
            <a:ext cx="572068" cy="415805"/>
            <a:chOff x="2506140" y="1520382"/>
            <a:chExt cx="572068" cy="415805"/>
          </a:xfrm>
        </p:grpSpPr>
        <p:grpSp>
          <p:nvGrpSpPr>
            <p:cNvPr id="3" name="淘宝店chenying0907出品 2"/>
            <p:cNvGrpSpPr/>
            <p:nvPr/>
          </p:nvGrpSpPr>
          <p:grpSpPr>
            <a:xfrm>
              <a:off x="2506140" y="1520382"/>
              <a:ext cx="572068" cy="415805"/>
              <a:chOff x="2812960" y="874737"/>
              <a:chExt cx="572068" cy="415805"/>
            </a:xfrm>
          </p:grpSpPr>
          <p:sp>
            <p:nvSpPr>
              <p:cNvPr id="97"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sp>
            <p:nvSpPr>
              <p:cNvPr id="171"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endParaRPr>
              </a:p>
            </p:txBody>
          </p:sp>
        </p:grpSp>
        <p:grpSp>
          <p:nvGrpSpPr>
            <p:cNvPr id="144" name="Group 36"/>
            <p:cNvGrpSpPr/>
            <p:nvPr/>
          </p:nvGrpSpPr>
          <p:grpSpPr>
            <a:xfrm>
              <a:off x="2715031" y="1600024"/>
              <a:ext cx="181552" cy="264651"/>
              <a:chOff x="3582988" y="3510757"/>
              <a:chExt cx="319088" cy="465138"/>
            </a:xfrm>
            <a:solidFill>
              <a:srgbClr val="FFFFFF"/>
            </a:solidFill>
          </p:grpSpPr>
          <p:sp>
            <p:nvSpPr>
              <p:cNvPr id="145"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46"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grpSp>
      <p:grpSp>
        <p:nvGrpSpPr>
          <p:cNvPr id="4" name="淘宝店chenying0907出品 3"/>
          <p:cNvGrpSpPr/>
          <p:nvPr/>
        </p:nvGrpSpPr>
        <p:grpSpPr>
          <a:xfrm>
            <a:off x="2514118" y="2620132"/>
            <a:ext cx="572068" cy="415805"/>
            <a:chOff x="2514118" y="2387124"/>
            <a:chExt cx="572068" cy="415805"/>
          </a:xfrm>
        </p:grpSpPr>
        <p:grpSp>
          <p:nvGrpSpPr>
            <p:cNvPr id="172" name="淘宝店chenying0907出品 171"/>
            <p:cNvGrpSpPr/>
            <p:nvPr/>
          </p:nvGrpSpPr>
          <p:grpSpPr>
            <a:xfrm>
              <a:off x="2514118" y="2387124"/>
              <a:ext cx="572068" cy="415805"/>
              <a:chOff x="2812960" y="874737"/>
              <a:chExt cx="572068" cy="415805"/>
            </a:xfrm>
          </p:grpSpPr>
          <p:sp>
            <p:nvSpPr>
              <p:cNvPr id="173"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sp>
            <p:nvSpPr>
              <p:cNvPr id="174"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endParaRPr>
              </a:p>
            </p:txBody>
          </p:sp>
        </p:grpSp>
        <p:sp>
          <p:nvSpPr>
            <p:cNvPr id="178" name="AutoShape 83"/>
            <p:cNvSpPr/>
            <p:nvPr/>
          </p:nvSpPr>
          <p:spPr bwMode="auto">
            <a:xfrm>
              <a:off x="2715031" y="2508314"/>
              <a:ext cx="264199" cy="17342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 name="淘宝店chenying0907出品 5"/>
          <p:cNvGrpSpPr/>
          <p:nvPr/>
        </p:nvGrpSpPr>
        <p:grpSpPr>
          <a:xfrm>
            <a:off x="2514118" y="3674161"/>
            <a:ext cx="572068" cy="415805"/>
            <a:chOff x="2514118" y="3026461"/>
            <a:chExt cx="572068" cy="415805"/>
          </a:xfrm>
        </p:grpSpPr>
        <p:grpSp>
          <p:nvGrpSpPr>
            <p:cNvPr id="179" name="淘宝店chenying0907出品 178"/>
            <p:cNvGrpSpPr/>
            <p:nvPr/>
          </p:nvGrpSpPr>
          <p:grpSpPr>
            <a:xfrm>
              <a:off x="2514118" y="3026461"/>
              <a:ext cx="572068" cy="415805"/>
              <a:chOff x="2812960" y="874737"/>
              <a:chExt cx="572068" cy="415805"/>
            </a:xfrm>
          </p:grpSpPr>
          <p:sp>
            <p:nvSpPr>
              <p:cNvPr id="180"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sp>
            <p:nvSpPr>
              <p:cNvPr id="181"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endParaRPr>
              </a:p>
            </p:txBody>
          </p:sp>
        </p:grpSp>
        <p:sp>
          <p:nvSpPr>
            <p:cNvPr id="142" name="AutoShape 59"/>
            <p:cNvSpPr/>
            <p:nvPr/>
          </p:nvSpPr>
          <p:spPr bwMode="auto">
            <a:xfrm>
              <a:off x="2670706" y="3102263"/>
              <a:ext cx="264651" cy="264199"/>
            </a:xfrm>
            <a:custGeom>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grpSp>
        <p:nvGrpSpPr>
          <p:cNvPr id="182" name="淘宝店chenying0907出品 181"/>
          <p:cNvGrpSpPr/>
          <p:nvPr/>
        </p:nvGrpSpPr>
        <p:grpSpPr>
          <a:xfrm>
            <a:off x="518165" y="1545824"/>
            <a:ext cx="1923767" cy="750738"/>
            <a:chOff x="1078513" y="1669167"/>
            <a:chExt cx="1923767" cy="750738"/>
          </a:xfrm>
        </p:grpSpPr>
        <p:sp>
          <p:nvSpPr>
            <p:cNvPr id="183" name="TextBox 182"/>
            <p:cNvSpPr txBox="1"/>
            <p:nvPr/>
          </p:nvSpPr>
          <p:spPr>
            <a:xfrm>
              <a:off x="1078513"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p:txBody>
        </p:sp>
        <p:sp>
          <p:nvSpPr>
            <p:cNvPr id="184" name="TextBox 183"/>
            <p:cNvSpPr txBox="1"/>
            <p:nvPr/>
          </p:nvSpPr>
          <p:spPr>
            <a:xfrm>
              <a:off x="2174224" y="1669167"/>
              <a:ext cx="718145" cy="215444"/>
            </a:xfrm>
            <a:prstGeom prst="rect">
              <a:avLst/>
            </a:prstGeom>
            <a:noFill/>
          </p:spPr>
          <p:txBody>
            <a:bodyPr wrap="none" lIns="0" tIns="0" rIns="0" bIns="0" rtlCol="0" anchor="t">
              <a:spAutoFit/>
            </a:bodyPr>
            <a:lstStyle/>
            <a:p>
              <a:pPr algn="ctr"/>
              <a:r>
                <a:rPr lang="zh-CN" altLang="en-US">
                  <a:solidFill>
                    <a:schemeClr val="bg2"/>
                  </a:solidFill>
                  <a:latin typeface="微软雅黑" panose="020b0503020204020204" pitchFamily="34" charset="-122"/>
                </a:rPr>
                <a:t>标题文字</a:t>
              </a:r>
              <a:endParaRPr lang="en-US">
                <a:solidFill>
                  <a:schemeClr val="bg2"/>
                </a:solidFill>
                <a:latin typeface="微软雅黑" panose="020b0503020204020204" pitchFamily="34" charset="-122"/>
              </a:endParaRPr>
            </a:p>
          </p:txBody>
        </p:sp>
      </p:grpSp>
      <p:grpSp>
        <p:nvGrpSpPr>
          <p:cNvPr id="185" name="淘宝店chenying0907出品 184"/>
          <p:cNvGrpSpPr/>
          <p:nvPr/>
        </p:nvGrpSpPr>
        <p:grpSpPr>
          <a:xfrm>
            <a:off x="518165" y="2620132"/>
            <a:ext cx="1923767" cy="750738"/>
            <a:chOff x="1078513" y="1669167"/>
            <a:chExt cx="1923767" cy="750738"/>
          </a:xfrm>
        </p:grpSpPr>
        <p:sp>
          <p:nvSpPr>
            <p:cNvPr id="186" name="TextBox 185"/>
            <p:cNvSpPr txBox="1"/>
            <p:nvPr/>
          </p:nvSpPr>
          <p:spPr>
            <a:xfrm>
              <a:off x="1078513"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p:txBody>
        </p:sp>
        <p:sp>
          <p:nvSpPr>
            <p:cNvPr id="187" name="TextBox 186"/>
            <p:cNvSpPr txBox="1"/>
            <p:nvPr/>
          </p:nvSpPr>
          <p:spPr>
            <a:xfrm>
              <a:off x="2174224" y="1669167"/>
              <a:ext cx="718145" cy="215444"/>
            </a:xfrm>
            <a:prstGeom prst="rect">
              <a:avLst/>
            </a:prstGeom>
            <a:noFill/>
          </p:spPr>
          <p:txBody>
            <a:bodyPr wrap="none" lIns="0" tIns="0" rIns="0" bIns="0" rtlCol="0" anchor="t">
              <a:spAutoFit/>
            </a:bodyPr>
            <a:lstStyle/>
            <a:p>
              <a:pPr algn="ctr"/>
              <a:r>
                <a:rPr lang="zh-CN" altLang="en-US">
                  <a:solidFill>
                    <a:schemeClr val="tx2"/>
                  </a:solidFill>
                  <a:latin typeface="微软雅黑" panose="020b0503020204020204" pitchFamily="34" charset="-122"/>
                </a:rPr>
                <a:t>标题文字</a:t>
              </a:r>
              <a:endParaRPr lang="en-US">
                <a:solidFill>
                  <a:schemeClr val="tx2"/>
                </a:solidFill>
                <a:latin typeface="微软雅黑" panose="020b0503020204020204" pitchFamily="34" charset="-122"/>
              </a:endParaRPr>
            </a:p>
          </p:txBody>
        </p:sp>
      </p:grpSp>
      <p:grpSp>
        <p:nvGrpSpPr>
          <p:cNvPr id="188" name="淘宝店chenying0907出品 187"/>
          <p:cNvGrpSpPr/>
          <p:nvPr/>
        </p:nvGrpSpPr>
        <p:grpSpPr>
          <a:xfrm>
            <a:off x="518165" y="3648836"/>
            <a:ext cx="1923767" cy="750738"/>
            <a:chOff x="1078513" y="1669167"/>
            <a:chExt cx="1923767" cy="750738"/>
          </a:xfrm>
        </p:grpSpPr>
        <p:sp>
          <p:nvSpPr>
            <p:cNvPr id="189" name="TextBox 188"/>
            <p:cNvSpPr txBox="1"/>
            <p:nvPr/>
          </p:nvSpPr>
          <p:spPr>
            <a:xfrm>
              <a:off x="1078513"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p:txBody>
        </p:sp>
        <p:sp>
          <p:nvSpPr>
            <p:cNvPr id="190" name="TextBox 189"/>
            <p:cNvSpPr txBox="1"/>
            <p:nvPr/>
          </p:nvSpPr>
          <p:spPr>
            <a:xfrm>
              <a:off x="2174224" y="1669167"/>
              <a:ext cx="718145" cy="215444"/>
            </a:xfrm>
            <a:prstGeom prst="rect">
              <a:avLst/>
            </a:prstGeom>
            <a:noFill/>
          </p:spPr>
          <p:txBody>
            <a:bodyPr wrap="none" lIns="0" tIns="0" rIns="0" bIns="0" rtlCol="0" anchor="t">
              <a:spAutoFit/>
            </a:bodyPr>
            <a:lstStyle/>
            <a:p>
              <a:pPr algn="ctr"/>
              <a:r>
                <a:rPr lang="zh-CN" altLang="en-US">
                  <a:solidFill>
                    <a:schemeClr val="bg2"/>
                  </a:solidFill>
                  <a:latin typeface="微软雅黑" panose="020b0503020204020204" pitchFamily="34" charset="-122"/>
                </a:rPr>
                <a:t>标题文字</a:t>
              </a:r>
              <a:endParaRPr lang="en-US">
                <a:solidFill>
                  <a:schemeClr val="bg2"/>
                </a:solidFill>
                <a:latin typeface="微软雅黑" panose="020b0503020204020204" pitchFamily="34" charset="-122"/>
              </a:endParaRPr>
            </a:p>
          </p:txBody>
        </p:sp>
      </p:grpSp>
      <p:grpSp>
        <p:nvGrpSpPr>
          <p:cNvPr id="9" name="淘宝店chenying0907出品 8"/>
          <p:cNvGrpSpPr/>
          <p:nvPr/>
        </p:nvGrpSpPr>
        <p:grpSpPr>
          <a:xfrm>
            <a:off x="5871081" y="2602891"/>
            <a:ext cx="572068" cy="415805"/>
            <a:chOff x="5871081" y="2190265"/>
            <a:chExt cx="572068" cy="415805"/>
          </a:xfrm>
        </p:grpSpPr>
        <p:grpSp>
          <p:nvGrpSpPr>
            <p:cNvPr id="198" name="淘宝店chenying0907出品 197"/>
            <p:cNvGrpSpPr/>
            <p:nvPr/>
          </p:nvGrpSpPr>
          <p:grpSpPr>
            <a:xfrm rot="10800000">
              <a:off x="5871081" y="2190265"/>
              <a:ext cx="572068" cy="415805"/>
              <a:chOff x="2812960" y="874737"/>
              <a:chExt cx="572068" cy="415805"/>
            </a:xfrm>
          </p:grpSpPr>
          <p:sp>
            <p:nvSpPr>
              <p:cNvPr id="19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sp>
            <p:nvSpPr>
              <p:cNvPr id="200"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endParaRPr>
              </a:p>
            </p:txBody>
          </p:sp>
        </p:grpSp>
        <p:grpSp>
          <p:nvGrpSpPr>
            <p:cNvPr id="112" name="Group 22"/>
            <p:cNvGrpSpPr/>
            <p:nvPr/>
          </p:nvGrpSpPr>
          <p:grpSpPr>
            <a:xfrm>
              <a:off x="5997568" y="2282755"/>
              <a:ext cx="264199" cy="264651"/>
              <a:chOff x="7287419" y="3505994"/>
              <a:chExt cx="464344" cy="465138"/>
            </a:xfrm>
            <a:solidFill>
              <a:schemeClr val="bg1"/>
            </a:solidFill>
          </p:grpSpPr>
          <p:sp>
            <p:nvSpPr>
              <p:cNvPr id="113" name="AutoShape 37"/>
              <p:cNvSpPr/>
              <p:nvPr/>
            </p:nvSpPr>
            <p:spPr bwMode="auto">
              <a:xfrm>
                <a:off x="7287419" y="354965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14" name="AutoShape 38"/>
              <p:cNvSpPr/>
              <p:nvPr/>
            </p:nvSpPr>
            <p:spPr bwMode="auto">
              <a:xfrm>
                <a:off x="7490619" y="373856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15" name="AutoShape 39"/>
              <p:cNvSpPr/>
              <p:nvPr/>
            </p:nvSpPr>
            <p:spPr bwMode="auto">
              <a:xfrm>
                <a:off x="7679532" y="350599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16" name="AutoShape 40"/>
              <p:cNvSpPr/>
              <p:nvPr/>
            </p:nvSpPr>
            <p:spPr bwMode="auto">
              <a:xfrm>
                <a:off x="7403307" y="372427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17" name="AutoShape 41"/>
              <p:cNvSpPr/>
              <p:nvPr/>
            </p:nvSpPr>
            <p:spPr bwMode="auto">
              <a:xfrm>
                <a:off x="7461250" y="382587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36" name="AutoShape 42"/>
              <p:cNvSpPr/>
              <p:nvPr/>
            </p:nvSpPr>
            <p:spPr bwMode="auto">
              <a:xfrm>
                <a:off x="7693819" y="360759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grpSp>
      <p:grpSp>
        <p:nvGrpSpPr>
          <p:cNvPr id="10" name="淘宝店chenying0907出品 9"/>
          <p:cNvGrpSpPr/>
          <p:nvPr/>
        </p:nvGrpSpPr>
        <p:grpSpPr>
          <a:xfrm>
            <a:off x="5871081" y="3672648"/>
            <a:ext cx="572068" cy="415805"/>
            <a:chOff x="5864748" y="3008916"/>
            <a:chExt cx="572068" cy="415805"/>
          </a:xfrm>
        </p:grpSpPr>
        <p:grpSp>
          <p:nvGrpSpPr>
            <p:cNvPr id="202" name="淘宝店chenying0907出品 201"/>
            <p:cNvGrpSpPr/>
            <p:nvPr/>
          </p:nvGrpSpPr>
          <p:grpSpPr>
            <a:xfrm rot="10800000">
              <a:off x="5864748" y="3008916"/>
              <a:ext cx="572068" cy="415805"/>
              <a:chOff x="2812960" y="874737"/>
              <a:chExt cx="572068" cy="415805"/>
            </a:xfrm>
          </p:grpSpPr>
          <p:sp>
            <p:nvSpPr>
              <p:cNvPr id="210"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sp>
            <p:nvSpPr>
              <p:cNvPr id="211"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endParaRPr>
              </a:p>
            </p:txBody>
          </p:sp>
        </p:grpSp>
        <p:grpSp>
          <p:nvGrpSpPr>
            <p:cNvPr id="100" name="Group 12"/>
            <p:cNvGrpSpPr/>
            <p:nvPr/>
          </p:nvGrpSpPr>
          <p:grpSpPr>
            <a:xfrm>
              <a:off x="5985331" y="3091890"/>
              <a:ext cx="264199" cy="264651"/>
              <a:chOff x="9145588" y="4435475"/>
              <a:chExt cx="464344" cy="465138"/>
            </a:xfrm>
            <a:solidFill>
              <a:schemeClr val="bg1"/>
            </a:solidFill>
          </p:grpSpPr>
          <p:sp>
            <p:nvSpPr>
              <p:cNvPr id="102"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04"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05"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06"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07"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08"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09"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10"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11"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grpSp>
      <p:grpSp>
        <p:nvGrpSpPr>
          <p:cNvPr id="229" name="淘宝店chenying0907出品 228"/>
          <p:cNvGrpSpPr/>
          <p:nvPr/>
        </p:nvGrpSpPr>
        <p:grpSpPr>
          <a:xfrm>
            <a:off x="6557816" y="1545824"/>
            <a:ext cx="1923767" cy="750738"/>
            <a:chOff x="1078513" y="1669167"/>
            <a:chExt cx="1923767" cy="750738"/>
          </a:xfrm>
        </p:grpSpPr>
        <p:sp>
          <p:nvSpPr>
            <p:cNvPr id="230" name="TextBox 229"/>
            <p:cNvSpPr txBox="1"/>
            <p:nvPr/>
          </p:nvSpPr>
          <p:spPr>
            <a:xfrm>
              <a:off x="1078513"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p:txBody>
        </p:sp>
        <p:sp>
          <p:nvSpPr>
            <p:cNvPr id="231" name="TextBox 230"/>
            <p:cNvSpPr txBox="1"/>
            <p:nvPr/>
          </p:nvSpPr>
          <p:spPr>
            <a:xfrm>
              <a:off x="1097899" y="1669167"/>
              <a:ext cx="718145" cy="215444"/>
            </a:xfrm>
            <a:prstGeom prst="rect">
              <a:avLst/>
            </a:prstGeom>
            <a:noFill/>
          </p:spPr>
          <p:txBody>
            <a:bodyPr wrap="none" lIns="0" tIns="0" rIns="0" bIns="0" rtlCol="0" anchor="t">
              <a:spAutoFit/>
            </a:bodyPr>
            <a:lstStyle/>
            <a:p>
              <a:pPr algn="ctr"/>
              <a:r>
                <a:rPr lang="zh-CN" altLang="en-US">
                  <a:solidFill>
                    <a:schemeClr val="bg2"/>
                  </a:solidFill>
                  <a:latin typeface="微软雅黑" panose="020b0503020204020204" pitchFamily="34" charset="-122"/>
                </a:rPr>
                <a:t>标题文字</a:t>
              </a:r>
              <a:endParaRPr lang="en-US">
                <a:solidFill>
                  <a:schemeClr val="bg2"/>
                </a:solidFill>
                <a:latin typeface="微软雅黑" panose="020b0503020204020204" pitchFamily="34" charset="-122"/>
              </a:endParaRPr>
            </a:p>
          </p:txBody>
        </p:sp>
      </p:grpSp>
      <p:grpSp>
        <p:nvGrpSpPr>
          <p:cNvPr id="232" name="淘宝店chenying0907出品 231"/>
          <p:cNvGrpSpPr/>
          <p:nvPr/>
        </p:nvGrpSpPr>
        <p:grpSpPr>
          <a:xfrm>
            <a:off x="6557816" y="2620132"/>
            <a:ext cx="1923767" cy="750738"/>
            <a:chOff x="1078513" y="1669167"/>
            <a:chExt cx="1923767" cy="750738"/>
          </a:xfrm>
        </p:grpSpPr>
        <p:sp>
          <p:nvSpPr>
            <p:cNvPr id="233" name="TextBox 232"/>
            <p:cNvSpPr txBox="1"/>
            <p:nvPr/>
          </p:nvSpPr>
          <p:spPr>
            <a:xfrm>
              <a:off x="1078513"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p:txBody>
        </p:sp>
        <p:sp>
          <p:nvSpPr>
            <p:cNvPr id="234" name="TextBox 233"/>
            <p:cNvSpPr txBox="1"/>
            <p:nvPr/>
          </p:nvSpPr>
          <p:spPr>
            <a:xfrm>
              <a:off x="1107424" y="1669167"/>
              <a:ext cx="718145" cy="215444"/>
            </a:xfrm>
            <a:prstGeom prst="rect">
              <a:avLst/>
            </a:prstGeom>
            <a:noFill/>
          </p:spPr>
          <p:txBody>
            <a:bodyPr wrap="none" lIns="0" tIns="0" rIns="0" bIns="0" rtlCol="0" anchor="t">
              <a:spAutoFit/>
            </a:bodyPr>
            <a:lstStyle/>
            <a:p>
              <a:pPr algn="ctr"/>
              <a:r>
                <a:rPr lang="zh-CN" altLang="en-US">
                  <a:solidFill>
                    <a:schemeClr val="tx2"/>
                  </a:solidFill>
                  <a:latin typeface="微软雅黑" panose="020b0503020204020204" pitchFamily="34" charset="-122"/>
                </a:rPr>
                <a:t>标题文字</a:t>
              </a:r>
              <a:endParaRPr lang="en-US">
                <a:solidFill>
                  <a:schemeClr val="tx2"/>
                </a:solidFill>
                <a:latin typeface="微软雅黑" panose="020b0503020204020204" pitchFamily="34" charset="-122"/>
              </a:endParaRPr>
            </a:p>
          </p:txBody>
        </p:sp>
      </p:grpSp>
      <p:grpSp>
        <p:nvGrpSpPr>
          <p:cNvPr id="235" name="淘宝店chenying0907出品 234"/>
          <p:cNvGrpSpPr/>
          <p:nvPr/>
        </p:nvGrpSpPr>
        <p:grpSpPr>
          <a:xfrm>
            <a:off x="6557816" y="3648836"/>
            <a:ext cx="1923767" cy="750738"/>
            <a:chOff x="1078513" y="1669167"/>
            <a:chExt cx="1923767" cy="750738"/>
          </a:xfrm>
        </p:grpSpPr>
        <p:sp>
          <p:nvSpPr>
            <p:cNvPr id="236" name="TextBox 235"/>
            <p:cNvSpPr txBox="1"/>
            <p:nvPr/>
          </p:nvSpPr>
          <p:spPr>
            <a:xfrm>
              <a:off x="1078513"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单击此处添加文本单击此处添加文本</a:t>
              </a:r>
              <a:endParaRPr lang="en-US" altLang="zh-CN" sz="900">
                <a:solidFill>
                  <a:srgbClr val="7F7F7F"/>
                </a:solidFill>
                <a:latin typeface="微软雅黑" panose="020b0503020204020204" pitchFamily="34" charset="-122"/>
              </a:endParaRPr>
            </a:p>
          </p:txBody>
        </p:sp>
        <p:sp>
          <p:nvSpPr>
            <p:cNvPr id="237" name="TextBox 236"/>
            <p:cNvSpPr txBox="1"/>
            <p:nvPr/>
          </p:nvSpPr>
          <p:spPr>
            <a:xfrm>
              <a:off x="1107424" y="1669167"/>
              <a:ext cx="718145" cy="215444"/>
            </a:xfrm>
            <a:prstGeom prst="rect">
              <a:avLst/>
            </a:prstGeom>
            <a:noFill/>
          </p:spPr>
          <p:txBody>
            <a:bodyPr wrap="none" lIns="0" tIns="0" rIns="0" bIns="0" rtlCol="0" anchor="t">
              <a:spAutoFit/>
            </a:bodyPr>
            <a:lstStyle/>
            <a:p>
              <a:pPr algn="ctr"/>
              <a:r>
                <a:rPr lang="zh-CN" altLang="en-US">
                  <a:solidFill>
                    <a:schemeClr val="bg2"/>
                  </a:solidFill>
                  <a:latin typeface="微软雅黑" panose="020b0503020204020204" pitchFamily="34" charset="-122"/>
                </a:rPr>
                <a:t>标题文字</a:t>
              </a:r>
              <a:endParaRPr lang="en-US">
                <a:solidFill>
                  <a:schemeClr val="bg2"/>
                </a:solidFill>
                <a:latin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82"/>
                                        </p:tgtEl>
                                        <p:attrNameLst>
                                          <p:attrName>style.visibility</p:attrName>
                                        </p:attrNameLst>
                                      </p:cBhvr>
                                      <p:to>
                                        <p:strVal val="visible"/>
                                      </p:to>
                                    </p:set>
                                    <p:anim calcmode="lin" valueType="num">
                                      <p:cBhvr additive="base">
                                        <p:cTn id="36" dur="500" fill="hold"/>
                                        <p:tgtEl>
                                          <p:spTgt spid="182"/>
                                        </p:tgtEl>
                                        <p:attrNameLst>
                                          <p:attrName>ppt_x</p:attrName>
                                        </p:attrNameLst>
                                      </p:cBhvr>
                                      <p:tavLst>
                                        <p:tav tm="0">
                                          <p:val>
                                            <p:strVal val="0-#ppt_w/2"/>
                                          </p:val>
                                        </p:tav>
                                        <p:tav tm="100000">
                                          <p:val>
                                            <p:strVal val="#ppt_x"/>
                                          </p:val>
                                        </p:tav>
                                      </p:tavLst>
                                    </p:anim>
                                    <p:anim calcmode="lin" valueType="num">
                                      <p:cBhvr additive="base">
                                        <p:cTn id="37" dur="500" fill="hold"/>
                                        <p:tgtEl>
                                          <p:spTgt spid="182"/>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5"/>
                                        </p:tgtEl>
                                        <p:attrNameLst>
                                          <p:attrName>style.visibility</p:attrName>
                                        </p:attrNameLst>
                                      </p:cBhvr>
                                      <p:to>
                                        <p:strVal val="visible"/>
                                      </p:to>
                                    </p:set>
                                    <p:anim calcmode="lin" valueType="num">
                                      <p:cBhvr additive="base">
                                        <p:cTn id="40" dur="500" fill="hold"/>
                                        <p:tgtEl>
                                          <p:spTgt spid="185"/>
                                        </p:tgtEl>
                                        <p:attrNameLst>
                                          <p:attrName>ppt_x</p:attrName>
                                        </p:attrNameLst>
                                      </p:cBhvr>
                                      <p:tavLst>
                                        <p:tav tm="0">
                                          <p:val>
                                            <p:strVal val="0-#ppt_w/2"/>
                                          </p:val>
                                        </p:tav>
                                        <p:tav tm="100000">
                                          <p:val>
                                            <p:strVal val="#ppt_x"/>
                                          </p:val>
                                        </p:tav>
                                      </p:tavLst>
                                    </p:anim>
                                    <p:anim calcmode="lin" valueType="num">
                                      <p:cBhvr additive="base">
                                        <p:cTn id="41" dur="500" fill="hold"/>
                                        <p:tgtEl>
                                          <p:spTgt spid="185"/>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88"/>
                                        </p:tgtEl>
                                        <p:attrNameLst>
                                          <p:attrName>style.visibility</p:attrName>
                                        </p:attrNameLst>
                                      </p:cBhvr>
                                      <p:to>
                                        <p:strVal val="visible"/>
                                      </p:to>
                                    </p:set>
                                    <p:anim calcmode="lin" valueType="num">
                                      <p:cBhvr additive="base">
                                        <p:cTn id="44" dur="500" fill="hold"/>
                                        <p:tgtEl>
                                          <p:spTgt spid="188"/>
                                        </p:tgtEl>
                                        <p:attrNameLst>
                                          <p:attrName>ppt_x</p:attrName>
                                        </p:attrNameLst>
                                      </p:cBhvr>
                                      <p:tavLst>
                                        <p:tav tm="0">
                                          <p:val>
                                            <p:strVal val="0-#ppt_w/2"/>
                                          </p:val>
                                        </p:tav>
                                        <p:tav tm="100000">
                                          <p:val>
                                            <p:strVal val="#ppt_x"/>
                                          </p:val>
                                        </p:tav>
                                      </p:tavLst>
                                    </p:anim>
                                    <p:anim calcmode="lin" valueType="num">
                                      <p:cBhvr additive="base">
                                        <p:cTn id="45" dur="500" fill="hold"/>
                                        <p:tgtEl>
                                          <p:spTgt spid="188"/>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1+#ppt_w/2"/>
                                          </p:val>
                                        </p:tav>
                                        <p:tav tm="100000">
                                          <p:val>
                                            <p:strVal val="#ppt_x"/>
                                          </p:val>
                                        </p:tav>
                                      </p:tavLst>
                                    </p:anim>
                                    <p:anim calcmode="lin" valueType="num">
                                      <p:cBhvr additive="base">
                                        <p:cTn id="51" dur="500" fill="hold"/>
                                        <p:tgtEl>
                                          <p:spTgt spid="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1+#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229"/>
                                        </p:tgtEl>
                                        <p:attrNameLst>
                                          <p:attrName>style.visibility</p:attrName>
                                        </p:attrNameLst>
                                      </p:cBhvr>
                                      <p:to>
                                        <p:strVal val="visible"/>
                                      </p:to>
                                    </p:set>
                                    <p:anim calcmode="lin" valueType="num">
                                      <p:cBhvr additive="base">
                                        <p:cTn id="62" dur="500" fill="hold"/>
                                        <p:tgtEl>
                                          <p:spTgt spid="229"/>
                                        </p:tgtEl>
                                        <p:attrNameLst>
                                          <p:attrName>ppt_x</p:attrName>
                                        </p:attrNameLst>
                                      </p:cBhvr>
                                      <p:tavLst>
                                        <p:tav tm="0">
                                          <p:val>
                                            <p:strVal val="1+#ppt_w/2"/>
                                          </p:val>
                                        </p:tav>
                                        <p:tav tm="100000">
                                          <p:val>
                                            <p:strVal val="#ppt_x"/>
                                          </p:val>
                                        </p:tav>
                                      </p:tavLst>
                                    </p:anim>
                                    <p:anim calcmode="lin" valueType="num">
                                      <p:cBhvr additive="base">
                                        <p:cTn id="63" dur="500" fill="hold"/>
                                        <p:tgtEl>
                                          <p:spTgt spid="229"/>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232"/>
                                        </p:tgtEl>
                                        <p:attrNameLst>
                                          <p:attrName>style.visibility</p:attrName>
                                        </p:attrNameLst>
                                      </p:cBhvr>
                                      <p:to>
                                        <p:strVal val="visible"/>
                                      </p:to>
                                    </p:set>
                                    <p:anim calcmode="lin" valueType="num">
                                      <p:cBhvr additive="base">
                                        <p:cTn id="66" dur="500" fill="hold"/>
                                        <p:tgtEl>
                                          <p:spTgt spid="232"/>
                                        </p:tgtEl>
                                        <p:attrNameLst>
                                          <p:attrName>ppt_x</p:attrName>
                                        </p:attrNameLst>
                                      </p:cBhvr>
                                      <p:tavLst>
                                        <p:tav tm="0">
                                          <p:val>
                                            <p:strVal val="1+#ppt_w/2"/>
                                          </p:val>
                                        </p:tav>
                                        <p:tav tm="100000">
                                          <p:val>
                                            <p:strVal val="#ppt_x"/>
                                          </p:val>
                                        </p:tav>
                                      </p:tavLst>
                                    </p:anim>
                                    <p:anim calcmode="lin" valueType="num">
                                      <p:cBhvr additive="base">
                                        <p:cTn id="67" dur="500" fill="hold"/>
                                        <p:tgtEl>
                                          <p:spTgt spid="232"/>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235"/>
                                        </p:tgtEl>
                                        <p:attrNameLst>
                                          <p:attrName>style.visibility</p:attrName>
                                        </p:attrNameLst>
                                      </p:cBhvr>
                                      <p:to>
                                        <p:strVal val="visible"/>
                                      </p:to>
                                    </p:set>
                                    <p:anim calcmode="lin" valueType="num">
                                      <p:cBhvr additive="base">
                                        <p:cTn id="70" dur="500" fill="hold"/>
                                        <p:tgtEl>
                                          <p:spTgt spid="235"/>
                                        </p:tgtEl>
                                        <p:attrNameLst>
                                          <p:attrName>ppt_x</p:attrName>
                                        </p:attrNameLst>
                                      </p:cBhvr>
                                      <p:tavLst>
                                        <p:tav tm="0">
                                          <p:val>
                                            <p:strVal val="1+#ppt_w/2"/>
                                          </p:val>
                                        </p:tav>
                                        <p:tav tm="100000">
                                          <p:val>
                                            <p:strVal val="#ppt_x"/>
                                          </p:val>
                                        </p:tav>
                                      </p:tavLst>
                                    </p:anim>
                                    <p:anim calcmode="lin" valueType="num">
                                      <p:cBhvr additive="base">
                                        <p:cTn id="71" dur="500" fill="hold"/>
                                        <p:tgtEl>
                                          <p:spTgt spid="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淘宝店chenying0907出品 10"/>
          <p:cNvGrpSpPr/>
          <p:nvPr/>
        </p:nvGrpSpPr>
        <p:grpSpPr>
          <a:xfrm>
            <a:off x="727715" y="1186204"/>
            <a:ext cx="2582597" cy="1625113"/>
            <a:chOff x="727715" y="1186204"/>
            <a:chExt cx="2582597" cy="1625113"/>
          </a:xfrm>
        </p:grpSpPr>
        <p:sp>
          <p:nvSpPr>
            <p:cNvPr id="50" name="Down Arrow Callout 133"/>
            <p:cNvSpPr/>
            <p:nvPr/>
          </p:nvSpPr>
          <p:spPr>
            <a:xfrm>
              <a:off x="727715" y="1186204"/>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51" name="TextBox 50"/>
            <p:cNvSpPr txBox="1"/>
            <p:nvPr/>
          </p:nvSpPr>
          <p:spPr>
            <a:xfrm>
              <a:off x="1078513" y="1796315"/>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52" name="TextBox 51"/>
            <p:cNvSpPr txBox="1"/>
            <p:nvPr/>
          </p:nvSpPr>
          <p:spPr>
            <a:xfrm>
              <a:off x="1608646" y="1476395"/>
              <a:ext cx="820738" cy="246221"/>
            </a:xfrm>
            <a:prstGeom prst="rect">
              <a:avLst/>
            </a:prstGeom>
            <a:noFill/>
          </p:spPr>
          <p:txBody>
            <a:bodyPr wrap="none" lIns="0" tIns="0" rIns="0" bIns="0" rtlCol="0" anchor="t">
              <a:spAutoFit/>
            </a:bodyPr>
            <a:lstStyle/>
            <a:p>
              <a:pPr algn="ctr"/>
              <a:r>
                <a:rPr lang="zh-CN" altLang="en-US" sz="1600">
                  <a:solidFill>
                    <a:schemeClr val="tx2"/>
                  </a:solidFill>
                  <a:latin typeface="+mj-ea"/>
                  <a:ea typeface="+mj-ea"/>
                </a:rPr>
                <a:t>标题文字</a:t>
              </a:r>
              <a:endParaRPr lang="en-US" sz="1600">
                <a:solidFill>
                  <a:schemeClr val="tx2"/>
                </a:solidFill>
                <a:latin typeface="+mj-ea"/>
                <a:ea typeface="+mj-ea"/>
              </a:endParaRPr>
            </a:p>
          </p:txBody>
        </p:sp>
      </p:grpSp>
      <p:sp>
        <p:nvSpPr>
          <p:cNvPr id="58" name="TextBox 57"/>
          <p:cNvSpPr txBox="1"/>
          <p:nvPr/>
        </p:nvSpPr>
        <p:spPr>
          <a:xfrm>
            <a:off x="3982621" y="2581356"/>
            <a:ext cx="1231107" cy="184666"/>
          </a:xfrm>
          <a:prstGeom prst="rect">
            <a:avLst/>
          </a:prstGeom>
          <a:noFill/>
        </p:spPr>
        <p:txBody>
          <a:bodyPr wrap="none" lIns="0" tIns="0" rIns="0" bIns="0" rtlCol="0" anchor="t">
            <a:spAutoFit/>
          </a:bodyPr>
          <a:lstStyle/>
          <a:p>
            <a:pPr algn="ctr"/>
            <a:r>
              <a:rPr lang="zh-CN" altLang="en-US" sz="1200">
                <a:solidFill>
                  <a:schemeClr val="bg2"/>
                </a:solidFill>
                <a:latin typeface="+mj-ea"/>
                <a:ea typeface="+mj-ea"/>
              </a:rPr>
              <a:t>单击此处添加文本</a:t>
            </a:r>
            <a:endParaRPr lang="en-US" sz="1200">
              <a:solidFill>
                <a:schemeClr val="bg2"/>
              </a:solidFill>
              <a:latin typeface="+mj-ea"/>
              <a:ea typeface="+mj-ea"/>
            </a:endParaRPr>
          </a:p>
        </p:txBody>
      </p:sp>
      <p:grpSp>
        <p:nvGrpSpPr>
          <p:cNvPr id="4" name="淘宝店chenying0907出品 3"/>
          <p:cNvGrpSpPr/>
          <p:nvPr/>
        </p:nvGrpSpPr>
        <p:grpSpPr>
          <a:xfrm>
            <a:off x="4280415" y="1780908"/>
            <a:ext cx="635422" cy="635422"/>
            <a:chOff x="4529354" y="932804"/>
            <a:chExt cx="806358" cy="806358"/>
          </a:xfrm>
        </p:grpSpPr>
        <p:grpSp>
          <p:nvGrpSpPr>
            <p:cNvPr id="109" name="淘宝店chenying0907出品 108"/>
            <p:cNvGrpSpPr/>
            <p:nvPr/>
          </p:nvGrpSpPr>
          <p:grpSpPr>
            <a:xfrm>
              <a:off x="4529354" y="932804"/>
              <a:ext cx="806358" cy="806358"/>
              <a:chOff x="3724322" y="1908536"/>
              <a:chExt cx="1329153" cy="1329153"/>
            </a:xfrm>
          </p:grpSpPr>
          <p:sp>
            <p:nvSpPr>
              <p:cNvPr id="111" name="淘宝店chenying0907出品 110"/>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2" name="淘宝店chenying0907出品 11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99" name="淘宝店chenying0907出品 144"/>
            <p:cNvSpPr>
              <a:spLocks noEditPoints="1"/>
            </p:cNvSpPr>
            <p:nvPr/>
          </p:nvSpPr>
          <p:spPr bwMode="auto">
            <a:xfrm>
              <a:off x="4749786" y="1205938"/>
              <a:ext cx="332846" cy="288640"/>
            </a:xfrm>
            <a:custGeom>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mj-ea"/>
                <a:ea typeface="+mj-ea"/>
              </a:endParaRPr>
            </a:p>
          </p:txBody>
        </p:sp>
      </p:grpSp>
      <p:grpSp>
        <p:nvGrpSpPr>
          <p:cNvPr id="6" name="淘宝店chenying0907出品 5"/>
          <p:cNvGrpSpPr/>
          <p:nvPr/>
        </p:nvGrpSpPr>
        <p:grpSpPr>
          <a:xfrm>
            <a:off x="6863059" y="3439407"/>
            <a:ext cx="635422" cy="635422"/>
            <a:chOff x="8057061" y="3375186"/>
            <a:chExt cx="635422" cy="635422"/>
          </a:xfrm>
        </p:grpSpPr>
        <p:grpSp>
          <p:nvGrpSpPr>
            <p:cNvPr id="124" name="淘宝店chenying0907出品 123"/>
            <p:cNvGrpSpPr/>
            <p:nvPr/>
          </p:nvGrpSpPr>
          <p:grpSpPr>
            <a:xfrm>
              <a:off x="8057061" y="3375186"/>
              <a:ext cx="635422" cy="635422"/>
              <a:chOff x="3724322" y="1908536"/>
              <a:chExt cx="1329153" cy="1329153"/>
            </a:xfrm>
          </p:grpSpPr>
          <p:sp>
            <p:nvSpPr>
              <p:cNvPr id="126" name="淘宝店chenying0907出品 125"/>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7" name="淘宝店chenying0907出品 126"/>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00" name="淘宝店chenying0907出品 20"/>
            <p:cNvSpPr/>
            <p:nvPr/>
          </p:nvSpPr>
          <p:spPr bwMode="auto">
            <a:xfrm>
              <a:off x="8245635" y="3596276"/>
              <a:ext cx="246092" cy="246089"/>
            </a:xfrm>
            <a:custGeom>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j-ea"/>
                <a:ea typeface="+mj-ea"/>
              </a:endParaRPr>
            </a:p>
          </p:txBody>
        </p:sp>
      </p:grpSp>
      <p:grpSp>
        <p:nvGrpSpPr>
          <p:cNvPr id="5" name="淘宝店chenying0907出品 4"/>
          <p:cNvGrpSpPr/>
          <p:nvPr/>
        </p:nvGrpSpPr>
        <p:grpSpPr>
          <a:xfrm>
            <a:off x="1705279" y="3173184"/>
            <a:ext cx="635422" cy="635422"/>
            <a:chOff x="1316606" y="4114400"/>
            <a:chExt cx="635422" cy="635422"/>
          </a:xfrm>
        </p:grpSpPr>
        <p:grpSp>
          <p:nvGrpSpPr>
            <p:cNvPr id="119" name="淘宝店chenying0907出品 118"/>
            <p:cNvGrpSpPr/>
            <p:nvPr/>
          </p:nvGrpSpPr>
          <p:grpSpPr>
            <a:xfrm>
              <a:off x="1316606" y="4114400"/>
              <a:ext cx="635422" cy="635422"/>
              <a:chOff x="3724322" y="1908536"/>
              <a:chExt cx="1329153" cy="1329153"/>
            </a:xfrm>
          </p:grpSpPr>
          <p:sp>
            <p:nvSpPr>
              <p:cNvPr id="121" name="淘宝店chenying0907出品 120"/>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2" name="淘宝店chenying0907出品 12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98" name="淘宝店chenying0907出品 56"/>
            <p:cNvSpPr>
              <a:spLocks noEditPoints="1"/>
            </p:cNvSpPr>
            <p:nvPr/>
          </p:nvSpPr>
          <p:spPr bwMode="auto">
            <a:xfrm>
              <a:off x="1468934" y="4282875"/>
              <a:ext cx="298473" cy="298473"/>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j-ea"/>
                <a:ea typeface="+mj-ea"/>
              </a:endParaRPr>
            </a:p>
          </p:txBody>
        </p:sp>
      </p:grpSp>
      <p:grpSp>
        <p:nvGrpSpPr>
          <p:cNvPr id="8" name="淘宝店chenying0907出品 7"/>
          <p:cNvGrpSpPr/>
          <p:nvPr/>
        </p:nvGrpSpPr>
        <p:grpSpPr>
          <a:xfrm>
            <a:off x="772603" y="2844572"/>
            <a:ext cx="2492820" cy="179992"/>
            <a:chOff x="772603" y="2844572"/>
            <a:chExt cx="2492820" cy="179992"/>
          </a:xfrm>
        </p:grpSpPr>
        <p:cxnSp>
          <p:nvCxnSpPr>
            <p:cNvPr id="48" name="Straight Connector 101"/>
            <p:cNvCxnSpPr/>
            <p:nvPr/>
          </p:nvCxnSpPr>
          <p:spPr>
            <a:xfrm flipH="1">
              <a:off x="772603" y="2937696"/>
              <a:ext cx="2492820" cy="0"/>
            </a:xfrm>
            <a:prstGeom prst="line">
              <a:avLst/>
            </a:prstGeom>
            <a:ln w="19050">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淘宝店chenying0907出品 6"/>
            <p:cNvSpPr/>
            <p:nvPr/>
          </p:nvSpPr>
          <p:spPr>
            <a:xfrm>
              <a:off x="1925033" y="2844572"/>
              <a:ext cx="179992" cy="179992"/>
            </a:xfrm>
            <a:prstGeom prst="ellipse">
              <a:avLst/>
            </a:prstGeom>
            <a:solidFill>
              <a:schemeClr val="tx2"/>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淘宝店chenying0907出品 8"/>
          <p:cNvGrpSpPr/>
          <p:nvPr/>
        </p:nvGrpSpPr>
        <p:grpSpPr>
          <a:xfrm>
            <a:off x="3351763" y="2844572"/>
            <a:ext cx="2492820" cy="179992"/>
            <a:chOff x="3351763" y="2844572"/>
            <a:chExt cx="2492820" cy="179992"/>
          </a:xfrm>
        </p:grpSpPr>
        <p:cxnSp>
          <p:nvCxnSpPr>
            <p:cNvPr id="57" name="Straight Connector 141"/>
            <p:cNvCxnSpPr/>
            <p:nvPr/>
          </p:nvCxnSpPr>
          <p:spPr>
            <a:xfrm flipH="1">
              <a:off x="3351763" y="2937696"/>
              <a:ext cx="2492820" cy="0"/>
            </a:xfrm>
            <a:prstGeom prst="line">
              <a:avLst/>
            </a:prstGeom>
            <a:ln w="19050">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8" name="淘宝店chenying0907出品 137"/>
            <p:cNvSpPr/>
            <p:nvPr/>
          </p:nvSpPr>
          <p:spPr>
            <a:xfrm>
              <a:off x="4503648" y="2844572"/>
              <a:ext cx="179992" cy="179992"/>
            </a:xfrm>
            <a:prstGeom prst="ellipse">
              <a:avLst/>
            </a:prstGeom>
            <a:solidFill>
              <a:schemeClr val="bg2"/>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淘宝店chenying0907出品 9"/>
          <p:cNvGrpSpPr/>
          <p:nvPr/>
        </p:nvGrpSpPr>
        <p:grpSpPr>
          <a:xfrm>
            <a:off x="5934360" y="2844572"/>
            <a:ext cx="2492820" cy="179992"/>
            <a:chOff x="5934360" y="2844572"/>
            <a:chExt cx="2492820" cy="179992"/>
          </a:xfrm>
          <a:solidFill>
            <a:schemeClr val="tx2"/>
          </a:solidFill>
        </p:grpSpPr>
        <p:cxnSp>
          <p:nvCxnSpPr>
            <p:cNvPr id="83" name="Straight Connector 149"/>
            <p:cNvCxnSpPr/>
            <p:nvPr/>
          </p:nvCxnSpPr>
          <p:spPr>
            <a:xfrm flipH="1">
              <a:off x="5934360" y="2937696"/>
              <a:ext cx="2492820" cy="0"/>
            </a:xfrm>
            <a:prstGeom prst="line">
              <a:avLst/>
            </a:prstGeom>
            <a:grpFill/>
            <a:ln w="19050">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0" name="淘宝店chenying0907出品 139"/>
            <p:cNvSpPr/>
            <p:nvPr/>
          </p:nvSpPr>
          <p:spPr>
            <a:xfrm>
              <a:off x="7065216" y="2844572"/>
              <a:ext cx="179992" cy="179992"/>
            </a:xfrm>
            <a:prstGeom prst="ellipse">
              <a:avLst/>
            </a:prstGeom>
            <a:grp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淘宝店chenying0907出品 11"/>
          <p:cNvGrpSpPr/>
          <p:nvPr/>
        </p:nvGrpSpPr>
        <p:grpSpPr>
          <a:xfrm>
            <a:off x="5889471" y="1205938"/>
            <a:ext cx="2582597" cy="1625113"/>
            <a:chOff x="5889471" y="1205938"/>
            <a:chExt cx="2582597" cy="1625113"/>
          </a:xfrm>
        </p:grpSpPr>
        <p:sp>
          <p:nvSpPr>
            <p:cNvPr id="92" name="Down Arrow Callout 152"/>
            <p:cNvSpPr/>
            <p:nvPr/>
          </p:nvSpPr>
          <p:spPr>
            <a:xfrm>
              <a:off x="5889471" y="1205938"/>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41" name="TextBox 140"/>
            <p:cNvSpPr txBox="1"/>
            <p:nvPr/>
          </p:nvSpPr>
          <p:spPr>
            <a:xfrm>
              <a:off x="6214710" y="1796315"/>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142" name="TextBox 141"/>
            <p:cNvSpPr txBox="1"/>
            <p:nvPr/>
          </p:nvSpPr>
          <p:spPr>
            <a:xfrm>
              <a:off x="6744843" y="1476395"/>
              <a:ext cx="820738" cy="246221"/>
            </a:xfrm>
            <a:prstGeom prst="rect">
              <a:avLst/>
            </a:prstGeom>
            <a:noFill/>
          </p:spPr>
          <p:txBody>
            <a:bodyPr wrap="none" lIns="0" tIns="0" rIns="0" bIns="0" rtlCol="0" anchor="t">
              <a:spAutoFit/>
            </a:bodyPr>
            <a:lstStyle/>
            <a:p>
              <a:pPr algn="ctr"/>
              <a:r>
                <a:rPr lang="zh-CN" altLang="en-US" sz="1600">
                  <a:solidFill>
                    <a:schemeClr val="tx2"/>
                  </a:solidFill>
                  <a:latin typeface="+mj-ea"/>
                  <a:ea typeface="+mj-ea"/>
                </a:rPr>
                <a:t>标题文字</a:t>
              </a:r>
              <a:endParaRPr lang="en-US" sz="1600">
                <a:solidFill>
                  <a:schemeClr val="tx2"/>
                </a:solidFill>
                <a:latin typeface="+mj-ea"/>
                <a:ea typeface="+mj-ea"/>
              </a:endParaRPr>
            </a:p>
          </p:txBody>
        </p:sp>
      </p:grpSp>
      <p:grpSp>
        <p:nvGrpSpPr>
          <p:cNvPr id="13" name="淘宝店chenying0907出品 12"/>
          <p:cNvGrpSpPr/>
          <p:nvPr/>
        </p:nvGrpSpPr>
        <p:grpSpPr>
          <a:xfrm>
            <a:off x="3306875" y="3072222"/>
            <a:ext cx="2582597" cy="1625113"/>
            <a:chOff x="3306875" y="3072222"/>
            <a:chExt cx="2582597" cy="1625113"/>
          </a:xfrm>
        </p:grpSpPr>
        <p:sp>
          <p:nvSpPr>
            <p:cNvPr id="59" name="Down Arrow Callout 144"/>
            <p:cNvSpPr/>
            <p:nvPr/>
          </p:nvSpPr>
          <p:spPr>
            <a:xfrm flipV="1">
              <a:off x="3306875" y="3072222"/>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143" name="TextBox 142"/>
            <p:cNvSpPr txBox="1"/>
            <p:nvPr/>
          </p:nvSpPr>
          <p:spPr>
            <a:xfrm>
              <a:off x="3614990" y="3882305"/>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144" name="TextBox 143"/>
            <p:cNvSpPr txBox="1"/>
            <p:nvPr/>
          </p:nvSpPr>
          <p:spPr>
            <a:xfrm>
              <a:off x="4145123" y="3562385"/>
              <a:ext cx="820738" cy="246221"/>
            </a:xfrm>
            <a:prstGeom prst="rect">
              <a:avLst/>
            </a:prstGeom>
            <a:noFill/>
          </p:spPr>
          <p:txBody>
            <a:bodyPr wrap="none" lIns="0" tIns="0" rIns="0" bIns="0" rtlCol="0" anchor="t">
              <a:spAutoFit/>
            </a:bodyPr>
            <a:lstStyle/>
            <a:p>
              <a:pPr algn="ctr"/>
              <a:r>
                <a:rPr lang="zh-CN" altLang="en-US" sz="1600">
                  <a:solidFill>
                    <a:schemeClr val="bg2"/>
                  </a:solidFill>
                  <a:latin typeface="+mj-ea"/>
                  <a:ea typeface="+mj-ea"/>
                </a:rPr>
                <a:t>标题文字</a:t>
              </a:r>
              <a:endParaRPr lang="en-US" sz="1600">
                <a:solidFill>
                  <a:schemeClr val="bg2"/>
                </a:solidFill>
                <a:latin typeface="+mj-ea"/>
                <a:ea typeface="+mj-ea"/>
              </a:endParaRPr>
            </a:p>
          </p:txBody>
        </p:sp>
      </p:grpSp>
      <p:sp>
        <p:nvSpPr>
          <p:cNvPr id="148" name="TextBox 147"/>
          <p:cNvSpPr txBox="1"/>
          <p:nvPr/>
        </p:nvSpPr>
        <p:spPr>
          <a:xfrm>
            <a:off x="1424842" y="3947006"/>
            <a:ext cx="1231107" cy="184666"/>
          </a:xfrm>
          <a:prstGeom prst="rect">
            <a:avLst/>
          </a:prstGeom>
          <a:noFill/>
        </p:spPr>
        <p:txBody>
          <a:bodyPr wrap="none" lIns="0" tIns="0" rIns="0" bIns="0" rtlCol="0" anchor="t">
            <a:spAutoFit/>
          </a:bodyPr>
          <a:lstStyle/>
          <a:p>
            <a:pPr algn="ctr"/>
            <a:r>
              <a:rPr lang="zh-CN" altLang="en-US" sz="1200">
                <a:solidFill>
                  <a:schemeClr val="tx2"/>
                </a:solidFill>
                <a:latin typeface="+mj-ea"/>
                <a:ea typeface="+mj-ea"/>
              </a:rPr>
              <a:t>单击此处添加文本</a:t>
            </a:r>
            <a:endParaRPr lang="en-US" sz="1200">
              <a:solidFill>
                <a:schemeClr val="tx2"/>
              </a:solidFill>
              <a:latin typeface="+mj-ea"/>
              <a:ea typeface="+mj-ea"/>
            </a:endParaRPr>
          </a:p>
        </p:txBody>
      </p:sp>
      <p:sp>
        <p:nvSpPr>
          <p:cNvPr id="149" name="TextBox 148"/>
          <p:cNvSpPr txBox="1"/>
          <p:nvPr/>
        </p:nvSpPr>
        <p:spPr>
          <a:xfrm>
            <a:off x="6565216" y="3179470"/>
            <a:ext cx="1231107" cy="184666"/>
          </a:xfrm>
          <a:prstGeom prst="rect">
            <a:avLst/>
          </a:prstGeom>
          <a:noFill/>
        </p:spPr>
        <p:txBody>
          <a:bodyPr wrap="none" lIns="0" tIns="0" rIns="0" bIns="0" rtlCol="0" anchor="t">
            <a:spAutoFit/>
          </a:bodyPr>
          <a:lstStyle/>
          <a:p>
            <a:pPr algn="ctr"/>
            <a:r>
              <a:rPr lang="zh-CN" altLang="en-US" sz="1200">
                <a:solidFill>
                  <a:schemeClr val="tx2"/>
                </a:solidFill>
                <a:latin typeface="+mj-ea"/>
                <a:ea typeface="+mj-ea"/>
              </a:rPr>
              <a:t>单击此处添加文本</a:t>
            </a:r>
            <a:endParaRPr lang="en-US" sz="1200">
              <a:solidFill>
                <a:schemeClr val="tx2"/>
              </a:solidFill>
              <a:latin typeface="+mj-ea"/>
              <a:ea typeface="+mj-ea"/>
            </a:endParaRPr>
          </a:p>
        </p:txBody>
      </p:sp>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anim calcmode="lin" valueType="num">
                                      <p:cBhvr>
                                        <p:cTn id="43" dur="500" fill="hold"/>
                                        <p:tgtEl>
                                          <p:spTgt spid="13"/>
                                        </p:tgtEl>
                                        <p:attrNameLst>
                                          <p:attrName>ppt_x</p:attrName>
                                        </p:attrNameLst>
                                      </p:cBhvr>
                                      <p:tavLst>
                                        <p:tav tm="0">
                                          <p:val>
                                            <p:strVal val="#ppt_x"/>
                                          </p:val>
                                        </p:tav>
                                        <p:tav tm="100000">
                                          <p:val>
                                            <p:strVal val="#ppt_x"/>
                                          </p:val>
                                        </p:tav>
                                      </p:tavLst>
                                    </p:anim>
                                    <p:anim calcmode="lin" valueType="num">
                                      <p:cBhvr>
                                        <p:cTn id="4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anim calcmode="lin" valueType="num">
                                      <p:cBhvr>
                                        <p:cTn id="55" dur="500" fill="hold"/>
                                        <p:tgtEl>
                                          <p:spTgt spid="4"/>
                                        </p:tgtEl>
                                        <p:attrNameLst>
                                          <p:attrName>ppt_x</p:attrName>
                                        </p:attrNameLst>
                                      </p:cBhvr>
                                      <p:tavLst>
                                        <p:tav tm="0">
                                          <p:val>
                                            <p:strVal val="#ppt_x"/>
                                          </p:val>
                                        </p:tav>
                                        <p:tav tm="100000">
                                          <p:val>
                                            <p:strVal val="#ppt_x"/>
                                          </p:val>
                                        </p:tav>
                                      </p:tavLst>
                                    </p:anim>
                                    <p:anim calcmode="lin" valueType="num">
                                      <p:cBhvr>
                                        <p:cTn id="5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anim calcmode="lin" valueType="num">
                                      <p:cBhvr>
                                        <p:cTn id="62" dur="500" fill="hold"/>
                                        <p:tgtEl>
                                          <p:spTgt spid="5"/>
                                        </p:tgtEl>
                                        <p:attrNameLst>
                                          <p:attrName>ppt_x</p:attrName>
                                        </p:attrNameLst>
                                      </p:cBhvr>
                                      <p:tavLst>
                                        <p:tav tm="0">
                                          <p:val>
                                            <p:strVal val="#ppt_x"/>
                                          </p:val>
                                        </p:tav>
                                        <p:tav tm="100000">
                                          <p:val>
                                            <p:strVal val="#ppt_x"/>
                                          </p:val>
                                        </p:tav>
                                      </p:tavLst>
                                    </p:anim>
                                    <p:anim calcmode="lin" valueType="num">
                                      <p:cBhvr>
                                        <p:cTn id="63" dur="500" fill="hold"/>
                                        <p:tgtEl>
                                          <p:spTgt spid="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48"/>
                                        </p:tgtEl>
                                        <p:attrNameLst>
                                          <p:attrName>style.visibility</p:attrName>
                                        </p:attrNameLst>
                                      </p:cBhvr>
                                      <p:to>
                                        <p:strVal val="visible"/>
                                      </p:to>
                                    </p:set>
                                    <p:animEffect transition="in" filter="fade">
                                      <p:cBhvr>
                                        <p:cTn id="66" dur="500"/>
                                        <p:tgtEl>
                                          <p:spTgt spid="148"/>
                                        </p:tgtEl>
                                      </p:cBhvr>
                                    </p:animEffect>
                                    <p:anim calcmode="lin" valueType="num">
                                      <p:cBhvr>
                                        <p:cTn id="67" dur="500" fill="hold"/>
                                        <p:tgtEl>
                                          <p:spTgt spid="148"/>
                                        </p:tgtEl>
                                        <p:attrNameLst>
                                          <p:attrName>ppt_x</p:attrName>
                                        </p:attrNameLst>
                                      </p:cBhvr>
                                      <p:tavLst>
                                        <p:tav tm="0">
                                          <p:val>
                                            <p:strVal val="#ppt_x"/>
                                          </p:val>
                                        </p:tav>
                                        <p:tav tm="100000">
                                          <p:val>
                                            <p:strVal val="#ppt_x"/>
                                          </p:val>
                                        </p:tav>
                                      </p:tavLst>
                                    </p:anim>
                                    <p:anim calcmode="lin" valueType="num">
                                      <p:cBhvr>
                                        <p:cTn id="68" dur="5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149"/>
                                        </p:tgtEl>
                                        <p:attrNameLst>
                                          <p:attrName>style.visibility</p:attrName>
                                        </p:attrNameLst>
                                      </p:cBhvr>
                                      <p:to>
                                        <p:strVal val="visible"/>
                                      </p:to>
                                    </p:set>
                                    <p:animEffect transition="in" filter="fade">
                                      <p:cBhvr>
                                        <p:cTn id="73" dur="500"/>
                                        <p:tgtEl>
                                          <p:spTgt spid="149"/>
                                        </p:tgtEl>
                                      </p:cBhvr>
                                    </p:animEffect>
                                    <p:anim calcmode="lin" valueType="num">
                                      <p:cBhvr>
                                        <p:cTn id="74" dur="500" fill="hold"/>
                                        <p:tgtEl>
                                          <p:spTgt spid="149"/>
                                        </p:tgtEl>
                                        <p:attrNameLst>
                                          <p:attrName>ppt_x</p:attrName>
                                        </p:attrNameLst>
                                      </p:cBhvr>
                                      <p:tavLst>
                                        <p:tav tm="0">
                                          <p:val>
                                            <p:strVal val="#ppt_x"/>
                                          </p:val>
                                        </p:tav>
                                        <p:tav tm="100000">
                                          <p:val>
                                            <p:strVal val="#ppt_x"/>
                                          </p:val>
                                        </p:tav>
                                      </p:tavLst>
                                    </p:anim>
                                    <p:anim calcmode="lin" valueType="num">
                                      <p:cBhvr>
                                        <p:cTn id="75" dur="500" fill="hold"/>
                                        <p:tgtEl>
                                          <p:spTgt spid="149"/>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anim calcmode="lin" valueType="num">
                                      <p:cBhvr>
                                        <p:cTn id="79" dur="500" fill="hold"/>
                                        <p:tgtEl>
                                          <p:spTgt spid="6"/>
                                        </p:tgtEl>
                                        <p:attrNameLst>
                                          <p:attrName>ppt_x</p:attrName>
                                        </p:attrNameLst>
                                      </p:cBhvr>
                                      <p:tavLst>
                                        <p:tav tm="0">
                                          <p:val>
                                            <p:strVal val="#ppt_x"/>
                                          </p:val>
                                        </p:tav>
                                        <p:tav tm="100000">
                                          <p:val>
                                            <p:strVal val="#ppt_x"/>
                                          </p:val>
                                        </p:tav>
                                      </p:tavLst>
                                    </p:anim>
                                    <p:anim calcmode="lin" valueType="num">
                                      <p:cBhvr>
                                        <p:cTn id="8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48" grpId="0"/>
      <p:bldP spid="149" grpId="0"/>
      <p:bldP spid="154"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340538"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公司简介</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pic>
        <p:nvPicPr>
          <p:cNvPr id="105" name="图片 10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13325"/>
          <a:stretch>
            <a:fillRect/>
          </a:stretch>
        </p:blipFill>
        <p:spPr>
          <a:xfrm>
            <a:off x="-419956" y="1935896"/>
            <a:ext cx="1567618" cy="3215479"/>
          </a:xfrm>
          <a:prstGeom prst="rect">
            <a:avLst/>
          </a:prstGeom>
        </p:spPr>
      </p:pic>
      <p:pic>
        <p:nvPicPr>
          <p:cNvPr id="106" name="图片 105"/>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7907899" y="1953182"/>
            <a:ext cx="1248760" cy="3183395"/>
          </a:xfrm>
          <a:prstGeom prst="rect">
            <a:avLst/>
          </a:prstGeom>
        </p:spPr>
      </p:pic>
      <p:sp>
        <p:nvSpPr>
          <p:cNvPr id="107" name="TextBox 106"/>
          <p:cNvSpPr txBox="1"/>
          <p:nvPr/>
        </p:nvSpPr>
        <p:spPr>
          <a:xfrm>
            <a:off x="1035208" y="3457028"/>
            <a:ext cx="1336995" cy="323165"/>
          </a:xfrm>
          <a:prstGeom prst="rect">
            <a:avLst/>
          </a:prstGeom>
          <a:noFill/>
        </p:spPr>
        <p:txBody>
          <a:bodyPr vert="horz" wrap="square" rtlCol="0">
            <a:spAutoFit/>
          </a:bodyPr>
          <a:lstStyle/>
          <a:p>
            <a:pPr algn="ctr"/>
            <a:r>
              <a:rPr lang="zh-CN" altLang="en-US" sz="1500">
                <a:latin typeface="微软雅黑" panose="020b0503020204020204" pitchFamily="34" charset="-122"/>
              </a:rPr>
              <a:t>标题文字</a:t>
            </a:r>
            <a:endParaRPr lang="zh-CN" altLang="en-US" sz="1500">
              <a:latin typeface="微软雅黑" panose="020b0503020204020204" pitchFamily="34" charset="-122"/>
            </a:endParaRPr>
          </a:p>
        </p:txBody>
      </p:sp>
      <p:sp>
        <p:nvSpPr>
          <p:cNvPr id="108" name="TextBox 107"/>
          <p:cNvSpPr txBox="1"/>
          <p:nvPr/>
        </p:nvSpPr>
        <p:spPr>
          <a:xfrm>
            <a:off x="2372203" y="2807744"/>
            <a:ext cx="1335701" cy="323165"/>
          </a:xfrm>
          <a:prstGeom prst="rect">
            <a:avLst/>
          </a:prstGeom>
          <a:noFill/>
        </p:spPr>
        <p:txBody>
          <a:bodyPr vert="horz" wrap="square" rtlCol="0">
            <a:spAutoFit/>
          </a:bodyPr>
          <a:lstStyle/>
          <a:p>
            <a:pPr algn="ctr"/>
            <a:r>
              <a:rPr lang="zh-CN" altLang="en-US" sz="1500">
                <a:latin typeface="微软雅黑" panose="020b0503020204020204" pitchFamily="34" charset="-122"/>
              </a:rPr>
              <a:t>标题文字</a:t>
            </a:r>
            <a:endParaRPr lang="zh-CN" altLang="en-US" sz="1500">
              <a:latin typeface="微软雅黑" panose="020b0503020204020204" pitchFamily="34" charset="-122"/>
            </a:endParaRPr>
          </a:p>
        </p:txBody>
      </p:sp>
      <p:sp>
        <p:nvSpPr>
          <p:cNvPr id="109" name="TextBox 108"/>
          <p:cNvSpPr txBox="1"/>
          <p:nvPr/>
        </p:nvSpPr>
        <p:spPr>
          <a:xfrm>
            <a:off x="3940481" y="2643758"/>
            <a:ext cx="1248616" cy="323165"/>
          </a:xfrm>
          <a:prstGeom prst="rect">
            <a:avLst/>
          </a:prstGeom>
          <a:noFill/>
        </p:spPr>
        <p:txBody>
          <a:bodyPr vert="horz" wrap="square" rtlCol="0">
            <a:spAutoFit/>
          </a:bodyPr>
          <a:lstStyle/>
          <a:p>
            <a:pPr algn="ctr"/>
            <a:r>
              <a:rPr lang="zh-CN" altLang="en-US" sz="1500">
                <a:latin typeface="微软雅黑" panose="020b0503020204020204" pitchFamily="34" charset="-122"/>
              </a:rPr>
              <a:t>标题文字</a:t>
            </a:r>
            <a:endParaRPr lang="zh-CN" altLang="en-US" sz="1500">
              <a:latin typeface="微软雅黑" panose="020b0503020204020204" pitchFamily="34" charset="-122"/>
            </a:endParaRPr>
          </a:p>
        </p:txBody>
      </p:sp>
      <p:sp>
        <p:nvSpPr>
          <p:cNvPr id="110" name="TextBox 109"/>
          <p:cNvSpPr txBox="1"/>
          <p:nvPr/>
        </p:nvSpPr>
        <p:spPr>
          <a:xfrm>
            <a:off x="5436096" y="2764531"/>
            <a:ext cx="1368152" cy="323165"/>
          </a:xfrm>
          <a:prstGeom prst="rect">
            <a:avLst/>
          </a:prstGeom>
          <a:noFill/>
        </p:spPr>
        <p:txBody>
          <a:bodyPr vert="horz" wrap="square" rtlCol="0">
            <a:spAutoFit/>
          </a:bodyPr>
          <a:lstStyle/>
          <a:p>
            <a:pPr algn="ctr"/>
            <a:r>
              <a:rPr lang="zh-CN" altLang="en-US" sz="1500">
                <a:latin typeface="微软雅黑" panose="020b0503020204020204" pitchFamily="34" charset="-122"/>
              </a:rPr>
              <a:t>标题文字</a:t>
            </a:r>
            <a:endParaRPr lang="zh-CN" altLang="en-US" sz="1500">
              <a:latin typeface="微软雅黑" panose="020b0503020204020204" pitchFamily="34" charset="-122"/>
            </a:endParaRPr>
          </a:p>
        </p:txBody>
      </p:sp>
      <p:sp>
        <p:nvSpPr>
          <p:cNvPr id="111" name="TextBox 110"/>
          <p:cNvSpPr txBox="1"/>
          <p:nvPr/>
        </p:nvSpPr>
        <p:spPr>
          <a:xfrm>
            <a:off x="6876256" y="3385904"/>
            <a:ext cx="1368152" cy="323165"/>
          </a:xfrm>
          <a:prstGeom prst="rect">
            <a:avLst/>
          </a:prstGeom>
          <a:noFill/>
        </p:spPr>
        <p:txBody>
          <a:bodyPr vert="horz" wrap="square" rtlCol="0">
            <a:spAutoFit/>
          </a:bodyPr>
          <a:lstStyle/>
          <a:p>
            <a:pPr algn="ctr"/>
            <a:r>
              <a:rPr lang="zh-CN" altLang="en-US" sz="1500">
                <a:latin typeface="微软雅黑" panose="020b0503020204020204" pitchFamily="34" charset="-122"/>
              </a:rPr>
              <a:t>标题文字</a:t>
            </a:r>
            <a:endParaRPr lang="zh-CN" altLang="en-US" sz="1500">
              <a:latin typeface="微软雅黑" panose="020b0503020204020204" pitchFamily="34" charset="-122"/>
            </a:endParaRPr>
          </a:p>
        </p:txBody>
      </p:sp>
      <p:grpSp>
        <p:nvGrpSpPr>
          <p:cNvPr id="112" name="淘宝店chenying0907出品 111"/>
          <p:cNvGrpSpPr/>
          <p:nvPr/>
        </p:nvGrpSpPr>
        <p:grpSpPr>
          <a:xfrm>
            <a:off x="1009576" y="1973556"/>
            <a:ext cx="1314008" cy="1314008"/>
            <a:chOff x="792868" y="618113"/>
            <a:chExt cx="1314008" cy="1314008"/>
          </a:xfrm>
        </p:grpSpPr>
        <p:grpSp>
          <p:nvGrpSpPr>
            <p:cNvPr id="113" name="淘宝店chenying0907出品 112"/>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16" name="淘宝店chenying0907出品 1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4" name="淘宝店chenying0907出品 113"/>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7" name="淘宝店chenying0907出品 116"/>
          <p:cNvGrpSpPr/>
          <p:nvPr/>
        </p:nvGrpSpPr>
        <p:grpSpPr>
          <a:xfrm>
            <a:off x="2393896" y="1257742"/>
            <a:ext cx="1314008" cy="1314008"/>
            <a:chOff x="792868" y="618113"/>
            <a:chExt cx="1314008" cy="1314008"/>
          </a:xfrm>
        </p:grpSpPr>
        <p:grpSp>
          <p:nvGrpSpPr>
            <p:cNvPr id="118" name="淘宝店chenying0907出品 117"/>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120" name="同心圆 1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21" name="淘宝店chenying0907出品 1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9" name="淘宝店chenying0907出品 118"/>
            <p:cNvSpPr/>
            <p:nvPr/>
          </p:nvSpPr>
          <p:spPr>
            <a:xfrm>
              <a:off x="859391" y="680166"/>
              <a:ext cx="1188000" cy="1188000"/>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2" name="淘宝店chenying0907出品 121"/>
          <p:cNvGrpSpPr/>
          <p:nvPr/>
        </p:nvGrpSpPr>
        <p:grpSpPr>
          <a:xfrm>
            <a:off x="3978072" y="1059582"/>
            <a:ext cx="1314008" cy="1314008"/>
            <a:chOff x="792868" y="618113"/>
            <a:chExt cx="1314008" cy="1314008"/>
          </a:xfrm>
        </p:grpSpPr>
        <p:grpSp>
          <p:nvGrpSpPr>
            <p:cNvPr id="123" name="淘宝店chenying0907出品 122"/>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26" name="淘宝店chenying0907出品 1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4" name="淘宝店chenying0907出品 123"/>
            <p:cNvSpPr/>
            <p:nvPr/>
          </p:nvSpPr>
          <p:spPr>
            <a:xfrm>
              <a:off x="859391" y="680166"/>
              <a:ext cx="1188000" cy="1188000"/>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7" name="淘宝店chenying0907出品 126"/>
          <p:cNvGrpSpPr/>
          <p:nvPr/>
        </p:nvGrpSpPr>
        <p:grpSpPr>
          <a:xfrm>
            <a:off x="5516268" y="1257742"/>
            <a:ext cx="1314008" cy="1314008"/>
            <a:chOff x="792868" y="618113"/>
            <a:chExt cx="1314008" cy="1314008"/>
          </a:xfrm>
        </p:grpSpPr>
        <p:grpSp>
          <p:nvGrpSpPr>
            <p:cNvPr id="128" name="淘宝店chenying0907出品 127"/>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130" name="同心圆 1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31" name="淘宝店chenying0907出品 1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9" name="淘宝店chenying0907出品 128"/>
            <p:cNvSpPr/>
            <p:nvPr/>
          </p:nvSpPr>
          <p:spPr>
            <a:xfrm>
              <a:off x="859391" y="680166"/>
              <a:ext cx="1188000" cy="1188000"/>
            </a:xfrm>
            <a:prstGeom prst="ellipse">
              <a:avLst/>
            </a:prstGeom>
            <a:blipFill dpi="0" rotWithShape="1">
              <a:blip r:embed="rId10"/>
              <a:stretch>
                <a:fillRect l="-8000" t="-5000" r="-5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2" name="淘宝店chenying0907出品 131"/>
          <p:cNvGrpSpPr/>
          <p:nvPr/>
        </p:nvGrpSpPr>
        <p:grpSpPr>
          <a:xfrm>
            <a:off x="6912466" y="1977822"/>
            <a:ext cx="1314008" cy="1314008"/>
            <a:chOff x="792868" y="618113"/>
            <a:chExt cx="1314008" cy="1314008"/>
          </a:xfrm>
        </p:grpSpPr>
        <p:grpSp>
          <p:nvGrpSpPr>
            <p:cNvPr id="133" name="淘宝店chenying0907出品 132"/>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36" name="淘宝店chenying0907出品 1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34" name="淘宝店chenying0907出品 133"/>
            <p:cNvSpPr/>
            <p:nvPr/>
          </p:nvSpPr>
          <p:spPr>
            <a:xfrm>
              <a:off x="859391" y="680166"/>
              <a:ext cx="1188000" cy="1188000"/>
            </a:xfrm>
            <a:prstGeom prst="ellipse">
              <a:avLst/>
            </a:prstGeom>
            <a:blipFill dpi="0" rotWithShape="1">
              <a:blip r:embed="rId11"/>
              <a:stretch>
                <a:fillRect l="-5000" t="-5000" r="-5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7" name="淘宝店chenying0907出品 136"/>
          <p:cNvGrpSpPr/>
          <p:nvPr/>
        </p:nvGrpSpPr>
        <p:grpSpPr>
          <a:xfrm>
            <a:off x="3181050" y="3356986"/>
            <a:ext cx="2946742" cy="1191234"/>
            <a:chOff x="3181050" y="3356986"/>
            <a:chExt cx="2946742" cy="1191234"/>
          </a:xfrm>
        </p:grpSpPr>
        <p:sp>
          <p:nvSpPr>
            <p:cNvPr id="138" name="淘宝店chenying0907出品 1"/>
            <p:cNvSpPr>
              <a:spLocks noChangeArrowheads="1"/>
            </p:cNvSpPr>
            <p:nvPr/>
          </p:nvSpPr>
          <p:spPr bwMode="auto">
            <a:xfrm>
              <a:off x="3188670" y="3763390"/>
              <a:ext cx="293912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000">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单击添加文本单击添加文本单击添加文本单击添加文本单击添加文本单击添加文本单击添加文本单击添加文本单击添加文本单击添加文本单击加</a:t>
              </a:r>
              <a:endParaRPr lang="zh-CN" altLang="en-US" sz="1000">
                <a:latin typeface="微软雅黑" panose="020b0503020204020204" pitchFamily="34" charset="-122"/>
                <a:sym typeface="微软雅黑" panose="020b0503020204020204" pitchFamily="34" charset="-122"/>
              </a:endParaRPr>
            </a:p>
          </p:txBody>
        </p:sp>
        <p:sp>
          <p:nvSpPr>
            <p:cNvPr id="139" name="淘宝店chenying0907出品 1"/>
            <p:cNvSpPr>
              <a:spLocks noChangeArrowheads="1"/>
            </p:cNvSpPr>
            <p:nvPr/>
          </p:nvSpPr>
          <p:spPr bwMode="auto">
            <a:xfrm>
              <a:off x="3181050" y="3356986"/>
              <a:ext cx="2939122"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800">
                  <a:solidFill>
                    <a:schemeClr val="tx2"/>
                  </a:solidFill>
                  <a:latin typeface="微软雅黑" panose="020b0503020204020204" pitchFamily="34" charset="-122"/>
                  <a:sym typeface="微软雅黑" panose="020b0503020204020204" pitchFamily="34" charset="-122"/>
                </a:rPr>
                <a:t>公司简介</a:t>
              </a:r>
              <a:endParaRPr lang="zh-CN" altLang="en-US" sz="1800">
                <a:solidFill>
                  <a:schemeClr val="tx2"/>
                </a:solidFill>
                <a:latin typeface="微软雅黑" panose="020b0503020204020204" pitchFamily="34" charset="-122"/>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00"/>
                                        <p:tgtEl>
                                          <p:spTgt spid="105"/>
                                        </p:tgtEl>
                                      </p:cBhvr>
                                    </p:animEffect>
                                  </p:childTnLst>
                                </p:cTn>
                              </p:par>
                              <p:par>
                                <p:cTn id="18" presetID="63" presetClass="path" presetSubtype="0" accel="50000" decel="50000" fill="hold" nodeType="withEffect">
                                  <p:stCondLst>
                                    <p:cond delay="0"/>
                                  </p:stCondLst>
                                  <p:childTnLst>
                                    <p:animMotion origin="layout" path="M 0 0 L 0.25 0 E" pathEditMode="relative" ptsTypes="">
                                      <p:cBhvr>
                                        <p:cTn id="19" dur="2000" spd="-100000" fill="hold"/>
                                        <p:tgtEl>
                                          <p:spTgt spid="105"/>
                                        </p:tgtEl>
                                        <p:attrNameLst>
                                          <p:attrName>ppt_x</p:attrName>
                                          <p:attrName>ppt_y</p:attrName>
                                        </p:attrNameLst>
                                      </p:cBhvr>
                                    </p:animMotion>
                                  </p:childTnLst>
                                </p:cTn>
                              </p:par>
                              <p:par>
                                <p:cTn id="20" presetID="10" presetClass="entr" presetSubtype="0" fill="hold" nodeType="with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500"/>
                                        <p:tgtEl>
                                          <p:spTgt spid="106"/>
                                        </p:tgtEl>
                                      </p:cBhvr>
                                    </p:animEffect>
                                  </p:childTnLst>
                                </p:cTn>
                              </p:par>
                              <p:par>
                                <p:cTn id="23" presetID="63" presetClass="path" presetSubtype="0" accel="50000" decel="50000" fill="hold" nodeType="withEffect">
                                  <p:stCondLst>
                                    <p:cond delay="0"/>
                                  </p:stCondLst>
                                  <p:childTnLst>
                                    <p:animMotion origin="layout" path="M 4.41264E-06 3.7037E-06 L -0.2862 -0.00324" pathEditMode="relative" rAng="0" ptsTypes="AA">
                                      <p:cBhvr>
                                        <p:cTn id="24" dur="2000" spd="-100000" fill="hold"/>
                                        <p:tgtEl>
                                          <p:spTgt spid="106"/>
                                        </p:tgtEl>
                                        <p:attrNameLst>
                                          <p:attrName>ppt_x</p:attrName>
                                          <p:attrName>ppt_y</p:attrName>
                                        </p:attrNameLst>
                                      </p:cBhvr>
                                      <p:rCtr x="-14310" y="-162"/>
                                    </p:animMotion>
                                  </p:childTnLst>
                                </p:cTn>
                              </p:par>
                            </p:childTnLst>
                          </p:cTn>
                        </p:par>
                        <p:par>
                          <p:cTn id="25" fill="hold" nodeType="afterGroup">
                            <p:stCondLst>
                              <p:cond delay="2500"/>
                            </p:stCondLst>
                            <p:childTnLst>
                              <p:par>
                                <p:cTn id="26" presetID="1" presetClass="entr" presetSubtype="0" fill="hold" nodeType="afterEffect">
                                  <p:stCondLst>
                                    <p:cond delay="0"/>
                                  </p:stCondLst>
                                  <p:childTnLst>
                                    <p:set>
                                      <p:cBhvr>
                                        <p:cTn id="27" dur="1" fill="hold">
                                          <p:stCondLst>
                                            <p:cond delay="0"/>
                                          </p:stCondLst>
                                        </p:cTn>
                                        <p:tgtEl>
                                          <p:spTgt spid="112"/>
                                        </p:tgtEl>
                                        <p:attrNameLst>
                                          <p:attrName>style.visibility</p:attrName>
                                        </p:attrNameLst>
                                      </p:cBhvr>
                                      <p:to>
                                        <p:strVal val="visible"/>
                                      </p:to>
                                    </p:set>
                                  </p:childTnLst>
                                </p:cTn>
                              </p:par>
                              <p:par>
                                <p:cTn id="28" presetID="49" presetClass="path" presetSubtype="0" accel="50000" fill="hold" nodeType="withEffect">
                                  <p:stCondLst>
                                    <p:cond delay="0"/>
                                  </p:stCondLst>
                                  <p:childTnLst>
                                    <p:animMotion origin="layout" path="M -1.66667E-06 -1.95619E-06 L 0.31771 0.73033" pathEditMode="relative" rAng="0" ptsTypes="AA">
                                      <p:cBhvr>
                                        <p:cTn id="29" dur="600" spd="-100000" fill="hold"/>
                                        <p:tgtEl>
                                          <p:spTgt spid="112"/>
                                        </p:tgtEl>
                                        <p:attrNameLst>
                                          <p:attrName>ppt_x</p:attrName>
                                          <p:attrName>ppt_y</p:attrName>
                                        </p:attrNameLst>
                                      </p:cBhvr>
                                      <p:rCtr x="15885" y="36501"/>
                                    </p:animMotion>
                                  </p:childTnLst>
                                </p:cTn>
                              </p:par>
                              <p:par>
                                <p:cTn id="30" presetID="1" presetClass="entr" presetSubtype="0" fill="hold" nodeType="withEffect">
                                  <p:stCondLst>
                                    <p:cond delay="200"/>
                                  </p:stCondLst>
                                  <p:childTnLst>
                                    <p:set>
                                      <p:cBhvr>
                                        <p:cTn id="31" dur="1" fill="hold">
                                          <p:stCondLst>
                                            <p:cond delay="0"/>
                                          </p:stCondLst>
                                        </p:cTn>
                                        <p:tgtEl>
                                          <p:spTgt spid="117"/>
                                        </p:tgtEl>
                                        <p:attrNameLst>
                                          <p:attrName>style.visibility</p:attrName>
                                        </p:attrNameLst>
                                      </p:cBhvr>
                                      <p:to>
                                        <p:strVal val="visible"/>
                                      </p:to>
                                    </p:set>
                                  </p:childTnLst>
                                </p:cTn>
                              </p:par>
                              <p:par>
                                <p:cTn id="32" presetID="49" presetClass="path" presetSubtype="0" accel="50000" fill="hold" nodeType="withEffect">
                                  <p:stCondLst>
                                    <p:cond delay="200"/>
                                  </p:stCondLst>
                                  <p:childTnLst>
                                    <p:animMotion origin="layout" path="M 1.38889E-06 3.45679E-06 L 0.17066 0.86913" pathEditMode="relative" rAng="0" ptsTypes="AA">
                                      <p:cBhvr>
                                        <p:cTn id="33" dur="600" spd="-100000" fill="hold"/>
                                        <p:tgtEl>
                                          <p:spTgt spid="117"/>
                                        </p:tgtEl>
                                        <p:attrNameLst>
                                          <p:attrName>ppt_x</p:attrName>
                                          <p:attrName>ppt_y</p:attrName>
                                        </p:attrNameLst>
                                      </p:cBhvr>
                                      <p:rCtr x="8524" y="43457"/>
                                    </p:animMotion>
                                  </p:childTnLst>
                                </p:cTn>
                              </p:par>
                              <p:par>
                                <p:cTn id="34" presetID="1" presetClass="entr" presetSubtype="0" fill="hold" nodeType="withEffect">
                                  <p:stCondLst>
                                    <p:cond delay="400"/>
                                  </p:stCondLst>
                                  <p:childTnLst>
                                    <p:set>
                                      <p:cBhvr>
                                        <p:cTn id="35" dur="1" fill="hold">
                                          <p:stCondLst>
                                            <p:cond delay="0"/>
                                          </p:stCondLst>
                                        </p:cTn>
                                        <p:tgtEl>
                                          <p:spTgt spid="122"/>
                                        </p:tgtEl>
                                        <p:attrNameLst>
                                          <p:attrName>style.visibility</p:attrName>
                                        </p:attrNameLst>
                                      </p:cBhvr>
                                      <p:to>
                                        <p:strVal val="visible"/>
                                      </p:to>
                                    </p:set>
                                  </p:childTnLst>
                                </p:cTn>
                              </p:par>
                              <p:par>
                                <p:cTn id="36" presetID="49" presetClass="path" presetSubtype="0" accel="50000" fill="hold" nodeType="withEffect">
                                  <p:stCondLst>
                                    <p:cond delay="400"/>
                                  </p:stCondLst>
                                  <p:childTnLst>
                                    <p:animMotion origin="layout" path="M 0 2.00555E-06 L 0 0.88121" pathEditMode="relative" rAng="0" ptsTypes="AA">
                                      <p:cBhvr>
                                        <p:cTn id="37" dur="600" spd="-100000" fill="hold"/>
                                        <p:tgtEl>
                                          <p:spTgt spid="122"/>
                                        </p:tgtEl>
                                        <p:attrNameLst>
                                          <p:attrName>ppt_x</p:attrName>
                                          <p:attrName>ppt_y</p:attrName>
                                        </p:attrNameLst>
                                      </p:cBhvr>
                                      <p:rCtr x="0" y="44060"/>
                                    </p:animMotion>
                                  </p:childTnLst>
                                </p:cTn>
                              </p:par>
                              <p:par>
                                <p:cTn id="38" presetID="1" presetClass="entr" presetSubtype="0" fill="hold" nodeType="withEffect">
                                  <p:stCondLst>
                                    <p:cond delay="600"/>
                                  </p:stCondLst>
                                  <p:childTnLst>
                                    <p:set>
                                      <p:cBhvr>
                                        <p:cTn id="39" dur="1" fill="hold">
                                          <p:stCondLst>
                                            <p:cond delay="0"/>
                                          </p:stCondLst>
                                        </p:cTn>
                                        <p:tgtEl>
                                          <p:spTgt spid="127"/>
                                        </p:tgtEl>
                                        <p:attrNameLst>
                                          <p:attrName>style.visibility</p:attrName>
                                        </p:attrNameLst>
                                      </p:cBhvr>
                                      <p:to>
                                        <p:strVal val="visible"/>
                                      </p:to>
                                    </p:set>
                                  </p:childTnLst>
                                </p:cTn>
                              </p:par>
                              <p:par>
                                <p:cTn id="40" presetID="49" presetClass="path" presetSubtype="0" accel="50000" fill="hold" nodeType="withEffect">
                                  <p:stCondLst>
                                    <p:cond delay="600"/>
                                  </p:stCondLst>
                                  <p:childTnLst>
                                    <p:animMotion origin="layout" path="M 3.88889E-06 -4.29497E-06 L -0.17049 0.86671" pathEditMode="relative" rAng="0" ptsTypes="AA">
                                      <p:cBhvr>
                                        <p:cTn id="41" dur="600" spd="-100000" fill="hold"/>
                                        <p:tgtEl>
                                          <p:spTgt spid="127"/>
                                        </p:tgtEl>
                                        <p:attrNameLst>
                                          <p:attrName>ppt_x</p:attrName>
                                          <p:attrName>ppt_y</p:attrName>
                                        </p:attrNameLst>
                                      </p:cBhvr>
                                      <p:rCtr x="-8524" y="43320"/>
                                    </p:animMotion>
                                  </p:childTnLst>
                                </p:cTn>
                              </p:par>
                              <p:par>
                                <p:cTn id="42" presetID="1" presetClass="entr" presetSubtype="0" fill="hold" nodeType="withEffect">
                                  <p:stCondLst>
                                    <p:cond delay="800"/>
                                  </p:stCondLst>
                                  <p:childTnLst>
                                    <p:set>
                                      <p:cBhvr>
                                        <p:cTn id="43" dur="1" fill="hold">
                                          <p:stCondLst>
                                            <p:cond delay="0"/>
                                          </p:stCondLst>
                                        </p:cTn>
                                        <p:tgtEl>
                                          <p:spTgt spid="132"/>
                                        </p:tgtEl>
                                        <p:attrNameLst>
                                          <p:attrName>style.visibility</p:attrName>
                                        </p:attrNameLst>
                                      </p:cBhvr>
                                      <p:to>
                                        <p:strVal val="visible"/>
                                      </p:to>
                                    </p:set>
                                  </p:childTnLst>
                                </p:cTn>
                              </p:par>
                              <p:par>
                                <p:cTn id="44" presetID="49" presetClass="path" presetSubtype="0" accel="50000" fill="hold" nodeType="withEffect">
                                  <p:stCondLst>
                                    <p:cond delay="800"/>
                                  </p:stCondLst>
                                  <p:childTnLst>
                                    <p:animMotion origin="layout" path="M 2.22222E-06 2.89108E-06 L -0.32778 0.75902" pathEditMode="relative" rAng="0" ptsTypes="AA">
                                      <p:cBhvr>
                                        <p:cTn id="45" dur="600" spd="-100000" fill="hold"/>
                                        <p:tgtEl>
                                          <p:spTgt spid="132"/>
                                        </p:tgtEl>
                                        <p:attrNameLst>
                                          <p:attrName>ppt_x</p:attrName>
                                          <p:attrName>ppt_y</p:attrName>
                                        </p:attrNameLst>
                                      </p:cBhvr>
                                      <p:rCtr x="-16389" y="37951"/>
                                    </p:animMotion>
                                  </p:childTnLst>
                                </p:cTn>
                              </p:par>
                            </p:childTnLst>
                          </p:cTn>
                        </p:par>
                        <p:par>
                          <p:cTn id="46" fill="hold" nodeType="afterGroup">
                            <p:stCondLst>
                              <p:cond delay="3900"/>
                            </p:stCondLst>
                            <p:childTnLst>
                              <p:par>
                                <p:cTn id="47" presetID="2" presetClass="entr" presetSubtype="4" fill="hold" grpId="0" nodeType="afterEffect">
                                  <p:stCondLst>
                                    <p:cond delay="0"/>
                                  </p:stCondLst>
                                  <p:childTnLst>
                                    <p:set>
                                      <p:cBhvr>
                                        <p:cTn id="48" dur="1" fill="hold">
                                          <p:stCondLst>
                                            <p:cond delay="0"/>
                                          </p:stCondLst>
                                        </p:cTn>
                                        <p:tgtEl>
                                          <p:spTgt spid="107"/>
                                        </p:tgtEl>
                                        <p:attrNameLst>
                                          <p:attrName>style.visibility</p:attrName>
                                        </p:attrNameLst>
                                      </p:cBhvr>
                                      <p:to>
                                        <p:strVal val="visible"/>
                                      </p:to>
                                    </p:set>
                                    <p:anim calcmode="lin" valueType="num">
                                      <p:cBhvr additive="base">
                                        <p:cTn id="49" dur="500" fill="hold"/>
                                        <p:tgtEl>
                                          <p:spTgt spid="107"/>
                                        </p:tgtEl>
                                        <p:attrNameLst>
                                          <p:attrName>ppt_x</p:attrName>
                                        </p:attrNameLst>
                                      </p:cBhvr>
                                      <p:tavLst>
                                        <p:tav tm="0">
                                          <p:val>
                                            <p:strVal val="#ppt_x"/>
                                          </p:val>
                                        </p:tav>
                                        <p:tav tm="100000">
                                          <p:val>
                                            <p:strVal val="#ppt_x"/>
                                          </p:val>
                                        </p:tav>
                                      </p:tavLst>
                                    </p:anim>
                                    <p:anim calcmode="lin" valueType="num">
                                      <p:cBhvr additive="base">
                                        <p:cTn id="50" dur="500" fill="hold"/>
                                        <p:tgtEl>
                                          <p:spTgt spid="107"/>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4400"/>
                            </p:stCondLst>
                            <p:childTnLst>
                              <p:par>
                                <p:cTn id="52" presetID="2" presetClass="entr" presetSubtype="4" fill="hold" grpId="0" nodeType="afterEffect">
                                  <p:stCondLst>
                                    <p:cond delay="0"/>
                                  </p:stCondLst>
                                  <p:childTnLst>
                                    <p:set>
                                      <p:cBhvr>
                                        <p:cTn id="53" dur="1" fill="hold">
                                          <p:stCondLst>
                                            <p:cond delay="0"/>
                                          </p:stCondLst>
                                        </p:cTn>
                                        <p:tgtEl>
                                          <p:spTgt spid="108"/>
                                        </p:tgtEl>
                                        <p:attrNameLst>
                                          <p:attrName>style.visibility</p:attrName>
                                        </p:attrNameLst>
                                      </p:cBhvr>
                                      <p:to>
                                        <p:strVal val="visible"/>
                                      </p:to>
                                    </p:set>
                                    <p:anim calcmode="lin" valueType="num">
                                      <p:cBhvr additive="base">
                                        <p:cTn id="54" dur="500" fill="hold"/>
                                        <p:tgtEl>
                                          <p:spTgt spid="108"/>
                                        </p:tgtEl>
                                        <p:attrNameLst>
                                          <p:attrName>ppt_x</p:attrName>
                                        </p:attrNameLst>
                                      </p:cBhvr>
                                      <p:tavLst>
                                        <p:tav tm="0">
                                          <p:val>
                                            <p:strVal val="#ppt_x"/>
                                          </p:val>
                                        </p:tav>
                                        <p:tav tm="100000">
                                          <p:val>
                                            <p:strVal val="#ppt_x"/>
                                          </p:val>
                                        </p:tav>
                                      </p:tavLst>
                                    </p:anim>
                                    <p:anim calcmode="lin" valueType="num">
                                      <p:cBhvr additive="base">
                                        <p:cTn id="55" dur="500" fill="hold"/>
                                        <p:tgtEl>
                                          <p:spTgt spid="108"/>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4900"/>
                            </p:stCondLst>
                            <p:childTnLst>
                              <p:par>
                                <p:cTn id="57" presetID="2" presetClass="entr" presetSubtype="4"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 calcmode="lin" valueType="num">
                                      <p:cBhvr additive="base">
                                        <p:cTn id="59" dur="500" fill="hold"/>
                                        <p:tgtEl>
                                          <p:spTgt spid="109"/>
                                        </p:tgtEl>
                                        <p:attrNameLst>
                                          <p:attrName>ppt_x</p:attrName>
                                        </p:attrNameLst>
                                      </p:cBhvr>
                                      <p:tavLst>
                                        <p:tav tm="0">
                                          <p:val>
                                            <p:strVal val="#ppt_x"/>
                                          </p:val>
                                        </p:tav>
                                        <p:tav tm="100000">
                                          <p:val>
                                            <p:strVal val="#ppt_x"/>
                                          </p:val>
                                        </p:tav>
                                      </p:tavLst>
                                    </p:anim>
                                    <p:anim calcmode="lin" valueType="num">
                                      <p:cBhvr additive="base">
                                        <p:cTn id="60" dur="500" fill="hold"/>
                                        <p:tgtEl>
                                          <p:spTgt spid="109"/>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5400"/>
                            </p:stCondLst>
                            <p:childTnLst>
                              <p:par>
                                <p:cTn id="62" presetID="2" presetClass="entr" presetSubtype="4" fill="hold" grpId="0" nodeType="afterEffect">
                                  <p:stCondLst>
                                    <p:cond delay="0"/>
                                  </p:stCondLst>
                                  <p:childTnLst>
                                    <p:set>
                                      <p:cBhvr>
                                        <p:cTn id="63" dur="1" fill="hold">
                                          <p:stCondLst>
                                            <p:cond delay="0"/>
                                          </p:stCondLst>
                                        </p:cTn>
                                        <p:tgtEl>
                                          <p:spTgt spid="110"/>
                                        </p:tgtEl>
                                        <p:attrNameLst>
                                          <p:attrName>style.visibility</p:attrName>
                                        </p:attrNameLst>
                                      </p:cBhvr>
                                      <p:to>
                                        <p:strVal val="visible"/>
                                      </p:to>
                                    </p:set>
                                    <p:anim calcmode="lin" valueType="num">
                                      <p:cBhvr additive="base">
                                        <p:cTn id="64" dur="500" fill="hold"/>
                                        <p:tgtEl>
                                          <p:spTgt spid="110"/>
                                        </p:tgtEl>
                                        <p:attrNameLst>
                                          <p:attrName>ppt_x</p:attrName>
                                        </p:attrNameLst>
                                      </p:cBhvr>
                                      <p:tavLst>
                                        <p:tav tm="0">
                                          <p:val>
                                            <p:strVal val="#ppt_x"/>
                                          </p:val>
                                        </p:tav>
                                        <p:tav tm="100000">
                                          <p:val>
                                            <p:strVal val="#ppt_x"/>
                                          </p:val>
                                        </p:tav>
                                      </p:tavLst>
                                    </p:anim>
                                    <p:anim calcmode="lin" valueType="num">
                                      <p:cBhvr additive="base">
                                        <p:cTn id="65" dur="500" fill="hold"/>
                                        <p:tgtEl>
                                          <p:spTgt spid="110"/>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5900"/>
                            </p:stCondLst>
                            <p:childTnLst>
                              <p:par>
                                <p:cTn id="67" presetID="2" presetClass="entr" presetSubtype="4" fill="hold" grpId="0" nodeType="afterEffect">
                                  <p:stCondLst>
                                    <p:cond delay="0"/>
                                  </p:stCondLst>
                                  <p:childTnLst>
                                    <p:set>
                                      <p:cBhvr>
                                        <p:cTn id="68" dur="1" fill="hold">
                                          <p:stCondLst>
                                            <p:cond delay="0"/>
                                          </p:stCondLst>
                                        </p:cTn>
                                        <p:tgtEl>
                                          <p:spTgt spid="111"/>
                                        </p:tgtEl>
                                        <p:attrNameLst>
                                          <p:attrName>style.visibility</p:attrName>
                                        </p:attrNameLst>
                                      </p:cBhvr>
                                      <p:to>
                                        <p:strVal val="visible"/>
                                      </p:to>
                                    </p:set>
                                    <p:anim calcmode="lin" valueType="num">
                                      <p:cBhvr additive="base">
                                        <p:cTn id="69" dur="500" fill="hold"/>
                                        <p:tgtEl>
                                          <p:spTgt spid="111"/>
                                        </p:tgtEl>
                                        <p:attrNameLst>
                                          <p:attrName>ppt_x</p:attrName>
                                        </p:attrNameLst>
                                      </p:cBhvr>
                                      <p:tavLst>
                                        <p:tav tm="0">
                                          <p:val>
                                            <p:strVal val="#ppt_x"/>
                                          </p:val>
                                        </p:tav>
                                        <p:tav tm="100000">
                                          <p:val>
                                            <p:strVal val="#ppt_x"/>
                                          </p:val>
                                        </p:tav>
                                      </p:tavLst>
                                    </p:anim>
                                    <p:anim calcmode="lin" valueType="num">
                                      <p:cBhvr additive="base">
                                        <p:cTn id="70"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37"/>
                                        </p:tgtEl>
                                        <p:attrNameLst>
                                          <p:attrName>style.visibility</p:attrName>
                                        </p:attrNameLst>
                                      </p:cBhvr>
                                      <p:to>
                                        <p:strVal val="visible"/>
                                      </p:to>
                                    </p:set>
                                    <p:anim calcmode="lin" valueType="num">
                                      <p:cBhvr additive="base">
                                        <p:cTn id="75" dur="500" fill="hold"/>
                                        <p:tgtEl>
                                          <p:spTgt spid="137"/>
                                        </p:tgtEl>
                                        <p:attrNameLst>
                                          <p:attrName>ppt_x</p:attrName>
                                        </p:attrNameLst>
                                      </p:cBhvr>
                                      <p:tavLst>
                                        <p:tav tm="0">
                                          <p:val>
                                            <p:strVal val="#ppt_x"/>
                                          </p:val>
                                        </p:tav>
                                        <p:tav tm="100000">
                                          <p:val>
                                            <p:strVal val="#ppt_x"/>
                                          </p:val>
                                        </p:tav>
                                      </p:tavLst>
                                    </p:anim>
                                    <p:anim calcmode="lin" valueType="num">
                                      <p:cBhvr additive="base">
                                        <p:cTn id="76"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07" grpId="0"/>
      <p:bldP spid="108" grpId="0"/>
      <p:bldP spid="109" grpId="0"/>
      <p:bldP spid="110" grpId="0"/>
      <p:bldP spid="111"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标题文字内容 </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grpSp>
        <p:nvGrpSpPr>
          <p:cNvPr id="22" name="淘宝店chenying0907出品 21"/>
          <p:cNvGrpSpPr/>
          <p:nvPr/>
        </p:nvGrpSpPr>
        <p:grpSpPr>
          <a:xfrm>
            <a:off x="472898" y="1204653"/>
            <a:ext cx="5274789" cy="3163166"/>
            <a:chOff x="472898" y="1204653"/>
            <a:chExt cx="5274789" cy="3163166"/>
          </a:xfrm>
        </p:grpSpPr>
        <p:sp>
          <p:nvSpPr>
            <p:cNvPr id="23" name="五角星 22"/>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ndParaRPr>
            </a:p>
          </p:txBody>
        </p:sp>
        <p:grpSp>
          <p:nvGrpSpPr>
            <p:cNvPr id="24" name="淘宝店chenying0907出品 23"/>
            <p:cNvGrpSpPr/>
            <p:nvPr/>
          </p:nvGrpSpPr>
          <p:grpSpPr>
            <a:xfrm>
              <a:off x="2519618" y="2327468"/>
              <a:ext cx="1193616" cy="1196029"/>
              <a:chOff x="2845016" y="2727979"/>
              <a:chExt cx="1072726" cy="1074895"/>
            </a:xfrm>
          </p:grpSpPr>
          <p:grpSp>
            <p:nvGrpSpPr>
              <p:cNvPr id="65" name="Group 10"/>
              <p:cNvGrpSpPr/>
              <p:nvPr/>
            </p:nvGrpSpPr>
            <p:grpSpPr>
              <a:xfrm>
                <a:off x="2845016" y="2727979"/>
                <a:ext cx="1072726" cy="1074895"/>
                <a:chOff x="3692576" y="1742634"/>
                <a:chExt cx="2790379" cy="2796023"/>
              </a:xfrm>
            </p:grpSpPr>
            <p:grpSp>
              <p:nvGrpSpPr>
                <p:cNvPr id="67" name="淘宝店chenying0907出品 79"/>
                <p:cNvGrpSpPr/>
                <p:nvPr/>
              </p:nvGrpSpPr>
              <p:grpSpPr>
                <a:xfrm>
                  <a:off x="3692576" y="1742634"/>
                  <a:ext cx="2790379" cy="2796023"/>
                  <a:chOff x="6379729" y="2488774"/>
                  <a:chExt cx="2513016" cy="2513016"/>
                </a:xfrm>
              </p:grpSpPr>
              <p:sp>
                <p:nvSpPr>
                  <p:cNvPr id="69"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70" name="淘宝店chenying0907出品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68" name="淘宝店chenying0907出品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66" name="TextBox 65"/>
              <p:cNvSpPr txBox="1"/>
              <p:nvPr/>
            </p:nvSpPr>
            <p:spPr>
              <a:xfrm>
                <a:off x="3008157" y="3020617"/>
                <a:ext cx="739230" cy="523220"/>
              </a:xfrm>
              <a:prstGeom prst="rect">
                <a:avLst/>
              </a:prstGeom>
              <a:noFill/>
              <a:ln>
                <a:noFill/>
              </a:ln>
            </p:spPr>
            <p:txBody>
              <a:bodyPr wrap="square" rtlCol="0">
                <a:spAutoFit/>
              </a:bodyPr>
              <a:lstStyle/>
              <a:p>
                <a:pPr algn="ctr"/>
                <a:r>
                  <a:rPr lang="zh-CN" altLang="en-US" sz="1600">
                    <a:solidFill>
                      <a:prstClr val="white"/>
                    </a:solidFill>
                    <a:latin typeface="微软雅黑" panose="020b0503020204020204" pitchFamily="34" charset="-122"/>
                  </a:rPr>
                  <a:t>标题</a:t>
                </a:r>
                <a:endParaRPr lang="en-US" altLang="zh-CN" sz="1600">
                  <a:solidFill>
                    <a:prstClr val="white"/>
                  </a:solidFill>
                  <a:latin typeface="微软雅黑" panose="020b0503020204020204" pitchFamily="34" charset="-122"/>
                </a:endParaRPr>
              </a:p>
              <a:p>
                <a:pPr algn="ctr"/>
                <a:r>
                  <a:rPr lang="zh-CN" altLang="en-US" sz="1600">
                    <a:solidFill>
                      <a:prstClr val="white"/>
                    </a:solidFill>
                    <a:latin typeface="微软雅黑" panose="020b0503020204020204" pitchFamily="34" charset="-122"/>
                  </a:rPr>
                  <a:t>文字</a:t>
                </a:r>
                <a:endParaRPr lang="zh-CN" altLang="en-US" sz="1600">
                  <a:solidFill>
                    <a:prstClr val="white"/>
                  </a:solidFill>
                  <a:latin typeface="微软雅黑" panose="020b0503020204020204" pitchFamily="34" charset="-122"/>
                </a:endParaRPr>
              </a:p>
            </p:txBody>
          </p:sp>
        </p:grpSp>
        <p:grpSp>
          <p:nvGrpSpPr>
            <p:cNvPr id="25" name="淘宝店chenying0907出品 24"/>
            <p:cNvGrpSpPr/>
            <p:nvPr/>
          </p:nvGrpSpPr>
          <p:grpSpPr>
            <a:xfrm>
              <a:off x="2767905" y="1204653"/>
              <a:ext cx="725812" cy="727279"/>
              <a:chOff x="2845016" y="2727979"/>
              <a:chExt cx="1072726" cy="1074895"/>
            </a:xfrm>
          </p:grpSpPr>
          <p:grpSp>
            <p:nvGrpSpPr>
              <p:cNvPr id="59" name="Group 10"/>
              <p:cNvGrpSpPr/>
              <p:nvPr/>
            </p:nvGrpSpPr>
            <p:grpSpPr>
              <a:xfrm>
                <a:off x="2845016" y="2727979"/>
                <a:ext cx="1072726" cy="1074895"/>
                <a:chOff x="3692576" y="1742634"/>
                <a:chExt cx="2790379" cy="2796023"/>
              </a:xfrm>
            </p:grpSpPr>
            <p:grpSp>
              <p:nvGrpSpPr>
                <p:cNvPr id="61" name="淘宝店chenying0907出品 79"/>
                <p:cNvGrpSpPr/>
                <p:nvPr/>
              </p:nvGrpSpPr>
              <p:grpSpPr>
                <a:xfrm>
                  <a:off x="3692576" y="1742634"/>
                  <a:ext cx="2790379" cy="2796023"/>
                  <a:chOff x="6379729" y="2488774"/>
                  <a:chExt cx="2513016" cy="2513016"/>
                </a:xfrm>
              </p:grpSpPr>
              <p:sp>
                <p:nvSpPr>
                  <p:cNvPr id="63"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64" name="淘宝店chenying0907出品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62" name="淘宝店chenying0907出品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60" name="TextBox 59"/>
              <p:cNvSpPr txBox="1"/>
              <p:nvPr/>
            </p:nvSpPr>
            <p:spPr>
              <a:xfrm>
                <a:off x="3021853" y="3001038"/>
                <a:ext cx="739230" cy="591350"/>
              </a:xfrm>
              <a:prstGeom prst="rect">
                <a:avLst/>
              </a:prstGeom>
              <a:noFill/>
              <a:ln>
                <a:noFill/>
              </a:ln>
            </p:spPr>
            <p:txBody>
              <a:bodyPr wrap="square" rtlCol="0">
                <a:spAutoFit/>
              </a:bodyPr>
              <a:lstStyle/>
              <a:p>
                <a:pPr algn="ctr"/>
                <a:r>
                  <a:rPr lang="en-US" altLang="zh-CN" sz="2000">
                    <a:solidFill>
                      <a:prstClr val="white"/>
                    </a:solidFill>
                    <a:latin typeface="微软雅黑" panose="020b0503020204020204" pitchFamily="34" charset="-122"/>
                  </a:rPr>
                  <a:t>01</a:t>
                </a:r>
                <a:endParaRPr lang="zh-CN" altLang="en-US" sz="2000">
                  <a:solidFill>
                    <a:prstClr val="white"/>
                  </a:solidFill>
                  <a:latin typeface="微软雅黑" panose="020b0503020204020204" pitchFamily="34" charset="-122"/>
                </a:endParaRPr>
              </a:p>
            </p:txBody>
          </p:sp>
        </p:grpSp>
        <p:grpSp>
          <p:nvGrpSpPr>
            <p:cNvPr id="26" name="淘宝店chenying0907出品 25"/>
            <p:cNvGrpSpPr/>
            <p:nvPr/>
          </p:nvGrpSpPr>
          <p:grpSpPr>
            <a:xfrm>
              <a:off x="4023786" y="2191480"/>
              <a:ext cx="725812" cy="727279"/>
              <a:chOff x="2845016" y="2727979"/>
              <a:chExt cx="1072726" cy="1074895"/>
            </a:xfrm>
          </p:grpSpPr>
          <p:grpSp>
            <p:nvGrpSpPr>
              <p:cNvPr id="53" name="Group 10"/>
              <p:cNvGrpSpPr/>
              <p:nvPr/>
            </p:nvGrpSpPr>
            <p:grpSpPr>
              <a:xfrm>
                <a:off x="2845016" y="2727979"/>
                <a:ext cx="1072726" cy="1074895"/>
                <a:chOff x="3692576" y="1742634"/>
                <a:chExt cx="2790379" cy="2796023"/>
              </a:xfrm>
            </p:grpSpPr>
            <p:grpSp>
              <p:nvGrpSpPr>
                <p:cNvPr id="55" name="淘宝店chenying0907出品 79"/>
                <p:cNvGrpSpPr/>
                <p:nvPr/>
              </p:nvGrpSpPr>
              <p:grpSpPr>
                <a:xfrm>
                  <a:off x="3692576" y="1742634"/>
                  <a:ext cx="2790379" cy="2796023"/>
                  <a:chOff x="6379729" y="2488774"/>
                  <a:chExt cx="2513016" cy="2513016"/>
                </a:xfrm>
              </p:grpSpPr>
              <p:sp>
                <p:nvSpPr>
                  <p:cNvPr id="57"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58" name="淘宝店chenying0907出品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56" name="淘宝店chenying0907出品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3021853" y="2989776"/>
                <a:ext cx="739230" cy="591350"/>
              </a:xfrm>
              <a:prstGeom prst="rect">
                <a:avLst/>
              </a:prstGeom>
              <a:noFill/>
              <a:ln>
                <a:noFill/>
              </a:ln>
            </p:spPr>
            <p:txBody>
              <a:bodyPr wrap="square" rtlCol="0">
                <a:spAutoFit/>
              </a:bodyPr>
              <a:lstStyle/>
              <a:p>
                <a:pPr algn="ctr"/>
                <a:r>
                  <a:rPr lang="en-US" altLang="zh-CN" sz="2000">
                    <a:solidFill>
                      <a:prstClr val="white"/>
                    </a:solidFill>
                    <a:latin typeface="微软雅黑" panose="020b0503020204020204" pitchFamily="34" charset="-122"/>
                  </a:rPr>
                  <a:t>02</a:t>
                </a:r>
                <a:endParaRPr lang="zh-CN" altLang="en-US" sz="2000">
                  <a:solidFill>
                    <a:prstClr val="white"/>
                  </a:solidFill>
                  <a:latin typeface="微软雅黑" panose="020b0503020204020204" pitchFamily="34" charset="-122"/>
                </a:endParaRPr>
              </a:p>
            </p:txBody>
          </p:sp>
        </p:grpSp>
        <p:grpSp>
          <p:nvGrpSpPr>
            <p:cNvPr id="27" name="淘宝店chenying0907出品 26"/>
            <p:cNvGrpSpPr/>
            <p:nvPr/>
          </p:nvGrpSpPr>
          <p:grpSpPr>
            <a:xfrm>
              <a:off x="1547568" y="2178763"/>
              <a:ext cx="725812" cy="727279"/>
              <a:chOff x="2845016" y="2727979"/>
              <a:chExt cx="1072726" cy="1074895"/>
            </a:xfrm>
          </p:grpSpPr>
          <p:grpSp>
            <p:nvGrpSpPr>
              <p:cNvPr id="47" name="Group 10"/>
              <p:cNvGrpSpPr/>
              <p:nvPr/>
            </p:nvGrpSpPr>
            <p:grpSpPr>
              <a:xfrm>
                <a:off x="2845016" y="2727979"/>
                <a:ext cx="1072726" cy="1074895"/>
                <a:chOff x="3692576" y="1742634"/>
                <a:chExt cx="2790379" cy="2796023"/>
              </a:xfrm>
            </p:grpSpPr>
            <p:grpSp>
              <p:nvGrpSpPr>
                <p:cNvPr id="49" name="淘宝店chenying0907出品 79"/>
                <p:cNvGrpSpPr/>
                <p:nvPr/>
              </p:nvGrpSpPr>
              <p:grpSpPr>
                <a:xfrm>
                  <a:off x="3692576" y="1742634"/>
                  <a:ext cx="2790379" cy="2796023"/>
                  <a:chOff x="6379729" y="2488774"/>
                  <a:chExt cx="2513016" cy="2513016"/>
                </a:xfrm>
              </p:grpSpPr>
              <p:sp>
                <p:nvSpPr>
                  <p:cNvPr id="51"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52" name="淘宝店chenying0907出品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50" name="淘宝店chenying0907出品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48" name="TextBox 47"/>
              <p:cNvSpPr txBox="1"/>
              <p:nvPr/>
            </p:nvSpPr>
            <p:spPr>
              <a:xfrm>
                <a:off x="3021853" y="2989776"/>
                <a:ext cx="739230" cy="591350"/>
              </a:xfrm>
              <a:prstGeom prst="rect">
                <a:avLst/>
              </a:prstGeom>
              <a:noFill/>
              <a:ln>
                <a:noFill/>
              </a:ln>
            </p:spPr>
            <p:txBody>
              <a:bodyPr wrap="square" rtlCol="0">
                <a:spAutoFit/>
              </a:bodyPr>
              <a:lstStyle/>
              <a:p>
                <a:pPr algn="ctr"/>
                <a:r>
                  <a:rPr lang="en-US" altLang="zh-CN" sz="2000">
                    <a:solidFill>
                      <a:prstClr val="white"/>
                    </a:solidFill>
                    <a:latin typeface="微软雅黑" panose="020b0503020204020204" pitchFamily="34" charset="-122"/>
                  </a:rPr>
                  <a:t>03</a:t>
                </a:r>
                <a:endParaRPr lang="zh-CN" altLang="en-US" sz="2000">
                  <a:solidFill>
                    <a:prstClr val="white"/>
                  </a:solidFill>
                  <a:latin typeface="微软雅黑" panose="020b0503020204020204" pitchFamily="34" charset="-122"/>
                </a:endParaRPr>
              </a:p>
            </p:txBody>
          </p:sp>
        </p:grpSp>
        <p:grpSp>
          <p:nvGrpSpPr>
            <p:cNvPr id="28" name="淘宝店chenying0907出品 27"/>
            <p:cNvGrpSpPr/>
            <p:nvPr/>
          </p:nvGrpSpPr>
          <p:grpSpPr>
            <a:xfrm>
              <a:off x="2032703" y="3640540"/>
              <a:ext cx="725812" cy="727279"/>
              <a:chOff x="2845016" y="2727979"/>
              <a:chExt cx="1072726" cy="1074895"/>
            </a:xfrm>
          </p:grpSpPr>
          <p:grpSp>
            <p:nvGrpSpPr>
              <p:cNvPr id="41" name="Group 10"/>
              <p:cNvGrpSpPr/>
              <p:nvPr/>
            </p:nvGrpSpPr>
            <p:grpSpPr>
              <a:xfrm>
                <a:off x="2845016" y="2727979"/>
                <a:ext cx="1072726" cy="1074895"/>
                <a:chOff x="3692576" y="1742634"/>
                <a:chExt cx="2790379" cy="2796023"/>
              </a:xfrm>
            </p:grpSpPr>
            <p:grpSp>
              <p:nvGrpSpPr>
                <p:cNvPr id="43" name="淘宝店chenying0907出品 79"/>
                <p:cNvGrpSpPr/>
                <p:nvPr/>
              </p:nvGrpSpPr>
              <p:grpSpPr>
                <a:xfrm>
                  <a:off x="3692576" y="1742634"/>
                  <a:ext cx="2790379" cy="2796023"/>
                  <a:chOff x="6379729" y="2488774"/>
                  <a:chExt cx="2513016" cy="2513016"/>
                </a:xfrm>
              </p:grpSpPr>
              <p:sp>
                <p:nvSpPr>
                  <p:cNvPr id="45"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46" name="淘宝店chenying0907出品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44" name="淘宝店chenying0907出品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42" name="TextBox 41"/>
              <p:cNvSpPr txBox="1"/>
              <p:nvPr/>
            </p:nvSpPr>
            <p:spPr>
              <a:xfrm>
                <a:off x="3021853" y="2989776"/>
                <a:ext cx="739230" cy="591350"/>
              </a:xfrm>
              <a:prstGeom prst="rect">
                <a:avLst/>
              </a:prstGeom>
              <a:noFill/>
              <a:ln>
                <a:noFill/>
              </a:ln>
            </p:spPr>
            <p:txBody>
              <a:bodyPr wrap="square" rtlCol="0">
                <a:spAutoFit/>
              </a:bodyPr>
              <a:lstStyle/>
              <a:p>
                <a:pPr algn="ctr"/>
                <a:r>
                  <a:rPr lang="en-US" altLang="zh-CN" sz="2000">
                    <a:solidFill>
                      <a:prstClr val="white"/>
                    </a:solidFill>
                    <a:latin typeface="微软雅黑" panose="020b0503020204020204" pitchFamily="34" charset="-122"/>
                  </a:rPr>
                  <a:t>04</a:t>
                </a:r>
                <a:endParaRPr lang="zh-CN" altLang="en-US" sz="2000">
                  <a:solidFill>
                    <a:prstClr val="white"/>
                  </a:solidFill>
                  <a:latin typeface="微软雅黑" panose="020b0503020204020204" pitchFamily="34" charset="-122"/>
                </a:endParaRPr>
              </a:p>
            </p:txBody>
          </p:sp>
        </p:grpSp>
        <p:grpSp>
          <p:nvGrpSpPr>
            <p:cNvPr id="29" name="淘宝店chenying0907出品 28"/>
            <p:cNvGrpSpPr/>
            <p:nvPr/>
          </p:nvGrpSpPr>
          <p:grpSpPr>
            <a:xfrm>
              <a:off x="3538921" y="3640540"/>
              <a:ext cx="725812" cy="727279"/>
              <a:chOff x="2845016" y="2727979"/>
              <a:chExt cx="1072726" cy="1074895"/>
            </a:xfrm>
          </p:grpSpPr>
          <p:grpSp>
            <p:nvGrpSpPr>
              <p:cNvPr id="35" name="Group 10"/>
              <p:cNvGrpSpPr/>
              <p:nvPr/>
            </p:nvGrpSpPr>
            <p:grpSpPr>
              <a:xfrm>
                <a:off x="2845016" y="2727979"/>
                <a:ext cx="1072726" cy="1074895"/>
                <a:chOff x="3692576" y="1742634"/>
                <a:chExt cx="2790379" cy="2796023"/>
              </a:xfrm>
            </p:grpSpPr>
            <p:grpSp>
              <p:nvGrpSpPr>
                <p:cNvPr id="37" name="淘宝店chenying0907出品 79"/>
                <p:cNvGrpSpPr/>
                <p:nvPr/>
              </p:nvGrpSpPr>
              <p:grpSpPr>
                <a:xfrm>
                  <a:off x="3692576" y="1742634"/>
                  <a:ext cx="2790379" cy="2796023"/>
                  <a:chOff x="6379729" y="2488774"/>
                  <a:chExt cx="2513016" cy="2513016"/>
                </a:xfrm>
              </p:grpSpPr>
              <p:sp>
                <p:nvSpPr>
                  <p:cNvPr id="39"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40" name="淘宝店chenying0907出品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38" name="淘宝店chenying0907出品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36" name="TextBox 35"/>
              <p:cNvSpPr txBox="1"/>
              <p:nvPr/>
            </p:nvSpPr>
            <p:spPr>
              <a:xfrm>
                <a:off x="3021853" y="2989776"/>
                <a:ext cx="739230" cy="591350"/>
              </a:xfrm>
              <a:prstGeom prst="rect">
                <a:avLst/>
              </a:prstGeom>
              <a:noFill/>
              <a:ln>
                <a:noFill/>
              </a:ln>
            </p:spPr>
            <p:txBody>
              <a:bodyPr wrap="square" rtlCol="0">
                <a:spAutoFit/>
              </a:bodyPr>
              <a:lstStyle/>
              <a:p>
                <a:pPr algn="ctr"/>
                <a:r>
                  <a:rPr lang="en-US" altLang="zh-CN" sz="2000">
                    <a:solidFill>
                      <a:prstClr val="white"/>
                    </a:solidFill>
                    <a:latin typeface="微软雅黑" panose="020b0503020204020204" pitchFamily="34" charset="-122"/>
                  </a:rPr>
                  <a:t>05</a:t>
                </a:r>
                <a:endParaRPr lang="zh-CN" altLang="en-US" sz="2000">
                  <a:solidFill>
                    <a:prstClr val="white"/>
                  </a:solidFill>
                  <a:latin typeface="微软雅黑" panose="020b0503020204020204" pitchFamily="34" charset="-122"/>
                </a:endParaRPr>
              </a:p>
            </p:txBody>
          </p:sp>
        </p:grpSp>
        <p:sp>
          <p:nvSpPr>
            <p:cNvPr id="30" name="TextBox 29"/>
            <p:cNvSpPr txBox="1"/>
            <p:nvPr/>
          </p:nvSpPr>
          <p:spPr>
            <a:xfrm>
              <a:off x="1782166" y="1401616"/>
              <a:ext cx="902811" cy="307777"/>
            </a:xfrm>
            <a:prstGeom prst="rect">
              <a:avLst/>
            </a:prstGeom>
            <a:noFill/>
          </p:spPr>
          <p:txBody>
            <a:bodyPr wrap="none" rtlCol="0">
              <a:spAutoFit/>
            </a:bodyPr>
            <a:lstStyle/>
            <a:p>
              <a:pPr algn="ctr"/>
              <a:r>
                <a:rPr lang="zh-CN" altLang="en-US">
                  <a:solidFill>
                    <a:srgbClr val="7F7F7F"/>
                  </a:solidFill>
                  <a:latin typeface="微软雅黑" panose="020b0503020204020204" pitchFamily="34" charset="-122"/>
                </a:rPr>
                <a:t>标题文字</a:t>
              </a:r>
              <a:endParaRPr lang="zh-CN" altLang="en-US">
                <a:solidFill>
                  <a:srgbClr val="7F7F7F"/>
                </a:solidFill>
                <a:latin typeface="微软雅黑" panose="020b0503020204020204" pitchFamily="34" charset="-122"/>
              </a:endParaRPr>
            </a:p>
          </p:txBody>
        </p:sp>
        <p:sp>
          <p:nvSpPr>
            <p:cNvPr id="31" name="TextBox 30"/>
            <p:cNvSpPr txBox="1"/>
            <p:nvPr/>
          </p:nvSpPr>
          <p:spPr>
            <a:xfrm>
              <a:off x="4844876" y="2418122"/>
              <a:ext cx="902811" cy="307777"/>
            </a:xfrm>
            <a:prstGeom prst="rect">
              <a:avLst/>
            </a:prstGeom>
            <a:noFill/>
          </p:spPr>
          <p:txBody>
            <a:bodyPr wrap="none" rtlCol="0">
              <a:spAutoFit/>
            </a:bodyPr>
            <a:lstStyle/>
            <a:p>
              <a:r>
                <a:rPr lang="zh-CN" altLang="en-US">
                  <a:solidFill>
                    <a:srgbClr val="7F7F7F"/>
                  </a:solidFill>
                  <a:latin typeface="微软雅黑" panose="020b0503020204020204" pitchFamily="34" charset="-122"/>
                </a:rPr>
                <a:t>标题文字</a:t>
              </a:r>
              <a:endParaRPr lang="zh-CN" altLang="en-US">
                <a:solidFill>
                  <a:srgbClr val="7F7F7F"/>
                </a:solidFill>
                <a:latin typeface="微软雅黑" panose="020b0503020204020204" pitchFamily="34" charset="-122"/>
              </a:endParaRPr>
            </a:p>
          </p:txBody>
        </p:sp>
        <p:sp>
          <p:nvSpPr>
            <p:cNvPr id="32" name="TextBox 31"/>
            <p:cNvSpPr txBox="1"/>
            <p:nvPr/>
          </p:nvSpPr>
          <p:spPr>
            <a:xfrm>
              <a:off x="4338218" y="3920157"/>
              <a:ext cx="902811" cy="307777"/>
            </a:xfrm>
            <a:prstGeom prst="rect">
              <a:avLst/>
            </a:prstGeom>
            <a:noFill/>
          </p:spPr>
          <p:txBody>
            <a:bodyPr wrap="none" rtlCol="0">
              <a:spAutoFit/>
            </a:bodyPr>
            <a:lstStyle/>
            <a:p>
              <a:r>
                <a:rPr lang="zh-CN" altLang="en-US">
                  <a:solidFill>
                    <a:srgbClr val="7F7F7F"/>
                  </a:solidFill>
                  <a:latin typeface="微软雅黑" panose="020b0503020204020204" pitchFamily="34" charset="-122"/>
                </a:rPr>
                <a:t>标题文字</a:t>
              </a:r>
              <a:endParaRPr lang="zh-CN" altLang="en-US">
                <a:solidFill>
                  <a:srgbClr val="7F7F7F"/>
                </a:solidFill>
                <a:latin typeface="微软雅黑" panose="020b0503020204020204" pitchFamily="34" charset="-122"/>
              </a:endParaRPr>
            </a:p>
          </p:txBody>
        </p:sp>
        <p:sp>
          <p:nvSpPr>
            <p:cNvPr id="33" name="TextBox 32"/>
            <p:cNvSpPr txBox="1"/>
            <p:nvPr/>
          </p:nvSpPr>
          <p:spPr>
            <a:xfrm>
              <a:off x="472898" y="2451600"/>
              <a:ext cx="955711" cy="307777"/>
            </a:xfrm>
            <a:prstGeom prst="rect">
              <a:avLst/>
            </a:prstGeom>
            <a:noFill/>
          </p:spPr>
          <p:txBody>
            <a:bodyPr wrap="none" rtlCol="0">
              <a:spAutoFit/>
            </a:bodyPr>
            <a:lstStyle/>
            <a:p>
              <a:pPr algn="ctr"/>
              <a:r>
                <a:rPr lang="zh-CN" altLang="en-US">
                  <a:solidFill>
                    <a:srgbClr val="7F7F7F"/>
                  </a:solidFill>
                  <a:latin typeface="微软雅黑" panose="020b0503020204020204" pitchFamily="34" charset="-122"/>
                </a:rPr>
                <a:t>标题文字 </a:t>
              </a:r>
              <a:endParaRPr lang="zh-CN" altLang="en-US">
                <a:solidFill>
                  <a:srgbClr val="7F7F7F"/>
                </a:solidFill>
                <a:latin typeface="微软雅黑" panose="020b0503020204020204" pitchFamily="34" charset="-122"/>
              </a:endParaRPr>
            </a:p>
          </p:txBody>
        </p:sp>
        <p:sp>
          <p:nvSpPr>
            <p:cNvPr id="34" name="TextBox 33"/>
            <p:cNvSpPr txBox="1"/>
            <p:nvPr/>
          </p:nvSpPr>
          <p:spPr>
            <a:xfrm>
              <a:off x="1009878" y="3870314"/>
              <a:ext cx="902811" cy="307777"/>
            </a:xfrm>
            <a:prstGeom prst="rect">
              <a:avLst/>
            </a:prstGeom>
            <a:noFill/>
          </p:spPr>
          <p:txBody>
            <a:bodyPr wrap="none" rtlCol="0">
              <a:spAutoFit/>
            </a:bodyPr>
            <a:lstStyle/>
            <a:p>
              <a:pPr algn="ctr"/>
              <a:r>
                <a:rPr lang="zh-CN" altLang="en-US">
                  <a:solidFill>
                    <a:srgbClr val="7F7F7F"/>
                  </a:solidFill>
                  <a:latin typeface="微软雅黑" panose="020b0503020204020204" pitchFamily="34" charset="-122"/>
                </a:rPr>
                <a:t>标题文字</a:t>
              </a:r>
              <a:endParaRPr lang="zh-CN" altLang="en-US">
                <a:solidFill>
                  <a:srgbClr val="7F7F7F"/>
                </a:solidFill>
                <a:latin typeface="微软雅黑" panose="020b0503020204020204" pitchFamily="34" charset="-122"/>
              </a:endParaRPr>
            </a:p>
          </p:txBody>
        </p:sp>
      </p:grpSp>
      <p:grpSp>
        <p:nvGrpSpPr>
          <p:cNvPr id="71" name="淘宝店chenying0907出品 70"/>
          <p:cNvGrpSpPr/>
          <p:nvPr/>
        </p:nvGrpSpPr>
        <p:grpSpPr>
          <a:xfrm>
            <a:off x="6120602" y="1705519"/>
            <a:ext cx="2528098" cy="2344322"/>
            <a:chOff x="763742" y="1605380"/>
            <a:chExt cx="2528098" cy="2344322"/>
          </a:xfrm>
        </p:grpSpPr>
        <p:sp>
          <p:nvSpPr>
            <p:cNvPr id="72" name="TextBox 71"/>
            <p:cNvSpPr txBox="1"/>
            <p:nvPr/>
          </p:nvSpPr>
          <p:spPr>
            <a:xfrm>
              <a:off x="763742" y="2164598"/>
              <a:ext cx="2528098" cy="1785104"/>
            </a:xfrm>
            <a:prstGeom prst="rect">
              <a:avLst/>
            </a:prstGeom>
            <a:noFill/>
          </p:spPr>
          <p:txBody>
            <a:bodyPr wrap="square" rtlCol="0">
              <a:spAutoFit/>
            </a:bodyPr>
            <a:lstStyle/>
            <a:p>
              <a:pPr>
                <a:defRPr/>
              </a:pPr>
              <a:r>
                <a:rPr lang="en-US" altLang="zh-CN" sz="1000" kern="0">
                  <a:solidFill>
                    <a:srgbClr val="7F7F7F"/>
                  </a:solidFill>
                  <a:latin typeface="微软雅黑" panose="020b0503020204020204" pitchFamily="34" charset="-122"/>
                </a:rPr>
                <a:t>· </a:t>
              </a:r>
              <a:r>
                <a:rPr lang="zh-CN" altLang="en-US" sz="1000" kern="0">
                  <a:solidFill>
                    <a:srgbClr val="7F7F7F"/>
                  </a:solidFill>
                  <a:latin typeface="微软雅黑" panose="020b0503020204020204" pitchFamily="34" charset="-122"/>
                </a:rPr>
                <a:t>在此添加文字添加</a:t>
              </a:r>
              <a:r>
                <a:rPr lang="en-US" altLang="zh-CN" sz="1000" kern="0">
                  <a:solidFill>
                    <a:srgbClr val="7F7F7F"/>
                  </a:solidFill>
                  <a:latin typeface="微软雅黑" panose="020b0503020204020204" pitchFamily="34" charset="-122"/>
                </a:rPr>
                <a:t>· </a:t>
              </a:r>
              <a:r>
                <a:rPr lang="zh-CN" altLang="en-US" sz="1000" kern="0">
                  <a:solidFill>
                    <a:srgbClr val="7F7F7F"/>
                  </a:solidFill>
                  <a:latin typeface="微软雅黑" panose="020b0503020204020204" pitchFamily="34" charset="-122"/>
                </a:rPr>
                <a:t>在此添加文字介绍</a:t>
              </a:r>
              <a:r>
                <a:rPr lang="en-US" altLang="zh-CN" sz="1000" kern="0">
                  <a:solidFill>
                    <a:srgbClr val="7F7F7F"/>
                  </a:solidFill>
                  <a:latin typeface="微软雅黑" panose="020b0503020204020204" pitchFamily="34" charset="-122"/>
                </a:rPr>
                <a:t>· </a:t>
              </a:r>
              <a:r>
                <a:rPr lang="zh-CN" altLang="en-US" sz="1000" kern="0">
                  <a:solidFill>
                    <a:srgbClr val="7F7F7F"/>
                  </a:solidFill>
                  <a:latin typeface="微软雅黑" panose="020b0503020204020204" pitchFamily="34" charset="-122"/>
                </a:rPr>
                <a:t>在此添加文字介绍</a:t>
              </a:r>
              <a:r>
                <a:rPr lang="en-US" altLang="zh-CN" sz="1000" kern="0">
                  <a:solidFill>
                    <a:srgbClr val="7F7F7F"/>
                  </a:solidFill>
                  <a:latin typeface="微软雅黑" panose="020b0503020204020204" pitchFamily="34" charset="-122"/>
                </a:rPr>
                <a:t>· </a:t>
              </a:r>
              <a:r>
                <a:rPr lang="zh-CN" altLang="en-US" sz="1000" kern="0">
                  <a:solidFill>
                    <a:srgbClr val="7F7F7F"/>
                  </a:solidFill>
                  <a:latin typeface="微软雅黑" panose="020b0503020204020204" pitchFamily="34" charset="-122"/>
                </a:rPr>
                <a:t>在此添加文字添加在此添加文字添加</a:t>
              </a:r>
              <a:r>
                <a:rPr lang="en-US" altLang="zh-CN" sz="1000" kern="0">
                  <a:solidFill>
                    <a:srgbClr val="7F7F7F"/>
                  </a:solidFill>
                  <a:latin typeface="微软雅黑" panose="020b0503020204020204" pitchFamily="34" charset="-122"/>
                </a:rPr>
                <a:t>· </a:t>
              </a:r>
              <a:r>
                <a:rPr lang="zh-CN" altLang="en-US" sz="1000" kern="0">
                  <a:solidFill>
                    <a:srgbClr val="7F7F7F"/>
                  </a:solidFill>
                  <a:latin typeface="微软雅黑" panose="020b0503020204020204" pitchFamily="34" charset="-122"/>
                </a:rPr>
                <a:t>在此添加文字介绍</a:t>
              </a:r>
              <a:r>
                <a:rPr lang="en-US" altLang="zh-CN" sz="1000" kern="0">
                  <a:solidFill>
                    <a:srgbClr val="7F7F7F"/>
                  </a:solidFill>
                  <a:latin typeface="微软雅黑" panose="020b0503020204020204" pitchFamily="34" charset="-122"/>
                </a:rPr>
                <a:t>· </a:t>
              </a:r>
              <a:r>
                <a:rPr lang="zh-CN" altLang="en-US" sz="1000" kern="0">
                  <a:solidFill>
                    <a:srgbClr val="7F7F7F"/>
                  </a:solidFill>
                  <a:latin typeface="微软雅黑" panose="020b0503020204020204" pitchFamily="34" charset="-122"/>
                </a:rPr>
                <a:t>在此添加文字介</a:t>
              </a:r>
              <a:r>
                <a:rPr lang="en-US" altLang="zh-CN" sz="1000" kern="0">
                  <a:solidFill>
                    <a:srgbClr val="7F7F7F"/>
                  </a:solidFill>
                  <a:latin typeface="微软雅黑" panose="020b0503020204020204" pitchFamily="34" charset="-122"/>
                </a:rPr>
                <a:t>· </a:t>
              </a:r>
              <a:r>
                <a:rPr lang="zh-CN" altLang="en-US" sz="1000" kern="0">
                  <a:solidFill>
                    <a:srgbClr val="7F7F7F"/>
                  </a:solidFill>
                  <a:latin typeface="微软雅黑" panose="020b0503020204020204" pitchFamily="34" charset="-122"/>
                </a:rPr>
                <a:t>在此添加文字添加</a:t>
              </a:r>
              <a:r>
                <a:rPr lang="en-US" altLang="zh-CN" sz="1000" kern="0">
                  <a:solidFill>
                    <a:srgbClr val="7F7F7F"/>
                  </a:solidFill>
                  <a:latin typeface="微软雅黑" panose="020b0503020204020204" pitchFamily="34" charset="-122"/>
                </a:rPr>
                <a:t>· </a:t>
              </a:r>
              <a:r>
                <a:rPr lang="zh-CN" altLang="en-US" sz="1000" kern="0">
                  <a:solidFill>
                    <a:srgbClr val="7F7F7F"/>
                  </a:solidFill>
                  <a:latin typeface="微软雅黑" panose="020b0503020204020204" pitchFamily="34" charset="-122"/>
                </a:rPr>
                <a:t>在此添加文字添加</a:t>
              </a:r>
              <a:r>
                <a:rPr lang="en-US" altLang="zh-CN" sz="1000" kern="0">
                  <a:solidFill>
                    <a:srgbClr val="7F7F7F"/>
                  </a:solidFill>
                  <a:latin typeface="微软雅黑" panose="020b0503020204020204" pitchFamily="34" charset="-122"/>
                </a:rPr>
                <a:t>· </a:t>
              </a:r>
              <a:r>
                <a:rPr lang="zh-CN" altLang="en-US" sz="1000" kern="0">
                  <a:solidFill>
                    <a:srgbClr val="7F7F7F"/>
                  </a:solidFill>
                  <a:latin typeface="微软雅黑" panose="020b0503020204020204" pitchFamily="34" charset="-122"/>
                </a:rPr>
                <a:t>在此添加文字介绍</a:t>
              </a:r>
              <a:r>
                <a:rPr lang="en-US" altLang="zh-CN" sz="1000" kern="0">
                  <a:solidFill>
                    <a:srgbClr val="7F7F7F"/>
                  </a:solidFill>
                  <a:latin typeface="微软雅黑" panose="020b0503020204020204" pitchFamily="34" charset="-122"/>
                </a:rPr>
                <a:t>· </a:t>
              </a:r>
              <a:r>
                <a:rPr lang="zh-CN" altLang="en-US" sz="1000" kern="0">
                  <a:solidFill>
                    <a:srgbClr val="7F7F7F"/>
                  </a:solidFill>
                  <a:latin typeface="微软雅黑" panose="020b0503020204020204" pitchFamily="34" charset="-122"/>
                </a:rPr>
                <a:t>在此添加文字介绍</a:t>
              </a:r>
              <a:r>
                <a:rPr lang="en-US" altLang="zh-CN" sz="1000" kern="0">
                  <a:solidFill>
                    <a:srgbClr val="7F7F7F"/>
                  </a:solidFill>
                  <a:latin typeface="微软雅黑" panose="020b0503020204020204" pitchFamily="34" charset="-122"/>
                </a:rPr>
                <a:t>· </a:t>
              </a:r>
              <a:r>
                <a:rPr lang="zh-CN" altLang="en-US" sz="1000" kern="0">
                  <a:solidFill>
                    <a:srgbClr val="7F7F7F"/>
                  </a:solidFill>
                  <a:latin typeface="微软雅黑" panose="020b0503020204020204" pitchFamily="34" charset="-122"/>
                </a:rPr>
                <a:t>在此添加文字添加在此添加文字添加</a:t>
              </a:r>
              <a:r>
                <a:rPr lang="en-US" altLang="zh-CN" sz="1000" kern="0">
                  <a:solidFill>
                    <a:srgbClr val="7F7F7F"/>
                  </a:solidFill>
                  <a:latin typeface="微软雅黑" panose="020b0503020204020204" pitchFamily="34" charset="-122"/>
                </a:rPr>
                <a:t>· </a:t>
              </a:r>
              <a:r>
                <a:rPr lang="zh-CN" altLang="en-US" sz="1000" kern="0">
                  <a:solidFill>
                    <a:srgbClr val="7F7F7F"/>
                  </a:solidFill>
                  <a:latin typeface="微软雅黑" panose="020b0503020204020204" pitchFamily="34" charset="-122"/>
                </a:rPr>
                <a:t>在此添加文字介绍</a:t>
              </a:r>
              <a:r>
                <a:rPr lang="en-US" altLang="zh-CN" sz="1000" kern="0">
                  <a:solidFill>
                    <a:srgbClr val="7F7F7F"/>
                  </a:solidFill>
                  <a:latin typeface="微软雅黑" panose="020b0503020204020204" pitchFamily="34" charset="-122"/>
                </a:rPr>
                <a:t>· </a:t>
              </a:r>
              <a:r>
                <a:rPr lang="zh-CN" altLang="en-US" sz="1000" kern="0">
                  <a:solidFill>
                    <a:srgbClr val="7F7F7F"/>
                  </a:solidFill>
                  <a:latin typeface="微软雅黑" panose="020b0503020204020204" pitchFamily="34" charset="-122"/>
                </a:rPr>
                <a:t>在此添加文字介绍</a:t>
              </a:r>
              <a:r>
                <a:rPr lang="en-US" altLang="zh-CN" sz="1000" kern="0">
                  <a:solidFill>
                    <a:srgbClr val="7F7F7F"/>
                  </a:solidFill>
                  <a:latin typeface="微软雅黑" panose="020b0503020204020204" pitchFamily="34" charset="-122"/>
                </a:rPr>
                <a:t>· </a:t>
              </a:r>
              <a:r>
                <a:rPr lang="zh-CN" altLang="en-US" sz="1000" kern="0">
                  <a:solidFill>
                    <a:srgbClr val="7F7F7F"/>
                  </a:solidFill>
                  <a:latin typeface="微软雅黑" panose="020b0503020204020204" pitchFamily="34" charset="-122"/>
                </a:rPr>
                <a:t>在此添加文字添加</a:t>
              </a:r>
              <a:endParaRPr lang="en-US" altLang="zh-CN" sz="1000" kern="0">
                <a:solidFill>
                  <a:srgbClr val="7F7F7F"/>
                </a:solidFill>
                <a:latin typeface="微软雅黑" panose="020b0503020204020204" pitchFamily="34" charset="-122"/>
              </a:endParaRPr>
            </a:p>
            <a:p>
              <a:pPr>
                <a:defRPr/>
              </a:pPr>
              <a:endParaRPr lang="en-US" altLang="zh-CN" sz="1000" kern="0">
                <a:solidFill>
                  <a:srgbClr val="7F7F7F"/>
                </a:solidFill>
                <a:latin typeface="微软雅黑" panose="020b0503020204020204" pitchFamily="34" charset="-122"/>
              </a:endParaRPr>
            </a:p>
            <a:p>
              <a:pPr defTabSz="914400">
                <a:defRPr/>
              </a:pPr>
              <a:endParaRPr lang="en-US" altLang="zh-CN" sz="1000" kern="0">
                <a:solidFill>
                  <a:srgbClr val="7F7F7F"/>
                </a:solidFill>
                <a:latin typeface="微软雅黑" panose="020b0503020204020204" pitchFamily="34" charset="-122"/>
              </a:endParaRPr>
            </a:p>
            <a:p>
              <a:pPr defTabSz="914400">
                <a:defRPr/>
              </a:pPr>
              <a:endParaRPr lang="en-US" altLang="zh-CN" sz="1000" kern="0">
                <a:solidFill>
                  <a:srgbClr val="7F7F7F"/>
                </a:solidFill>
                <a:latin typeface="微软雅黑" panose="020b0503020204020204" pitchFamily="34" charset="-122"/>
              </a:endParaRPr>
            </a:p>
          </p:txBody>
        </p:sp>
        <p:grpSp>
          <p:nvGrpSpPr>
            <p:cNvPr id="73" name="淘宝店chenying0907出品 72"/>
            <p:cNvGrpSpPr/>
            <p:nvPr/>
          </p:nvGrpSpPr>
          <p:grpSpPr>
            <a:xfrm>
              <a:off x="866278" y="1605380"/>
              <a:ext cx="1134214" cy="385763"/>
              <a:chOff x="4452173" y="720606"/>
              <a:chExt cx="1134214" cy="385763"/>
            </a:xfrm>
          </p:grpSpPr>
          <p:grpSp>
            <p:nvGrpSpPr>
              <p:cNvPr id="74" name="淘宝店chenying0907出品 73"/>
              <p:cNvGrpSpPr/>
              <p:nvPr/>
            </p:nvGrpSpPr>
            <p:grpSpPr>
              <a:xfrm>
                <a:off x="4452173" y="720606"/>
                <a:ext cx="1134214" cy="385763"/>
                <a:chOff x="2099498" y="1186788"/>
                <a:chExt cx="1134214" cy="385763"/>
              </a:xfrm>
            </p:grpSpPr>
            <p:sp>
              <p:nvSpPr>
                <p:cNvPr id="76" name="圆角淘宝店chenying0907出品 75"/>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圆角淘宝店chenying0907出品 76"/>
                <p:cNvSpPr/>
                <p:nvPr/>
              </p:nvSpPr>
              <p:spPr>
                <a:xfrm>
                  <a:off x="2163904" y="1212584"/>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endParaRPr>
                </a:p>
              </p:txBody>
            </p:sp>
          </p:grpSp>
          <p:sp>
            <p:nvSpPr>
              <p:cNvPr id="75" name="淘宝店chenying0907出品 74"/>
              <p:cNvSpPr/>
              <p:nvPr/>
            </p:nvSpPr>
            <p:spPr>
              <a:xfrm>
                <a:off x="4516579" y="759599"/>
                <a:ext cx="1005404" cy="338554"/>
              </a:xfrm>
              <a:prstGeom prst="rect">
                <a:avLst/>
              </a:prstGeom>
            </p:spPr>
            <p:txBody>
              <a:bodyPr wrap="none">
                <a:spAutoFit/>
              </a:bodyPr>
              <a:lstStyle/>
              <a:p>
                <a:pPr algn="ctr"/>
                <a:r>
                  <a:rPr lang="zh-CN" altLang="en-US" sz="1600">
                    <a:solidFill>
                      <a:prstClr val="white"/>
                    </a:solidFill>
                    <a:latin typeface="微软雅黑" panose="020b0503020204020204" pitchFamily="34" charset="-122"/>
                  </a:rPr>
                  <a:t>添加标题</a:t>
                </a:r>
                <a:endParaRPr lang="zh-CN" altLang="en-US" sz="1600">
                  <a:solidFill>
                    <a:prstClr val="white"/>
                  </a:solidFill>
                  <a:latin typeface="微软雅黑" panose="020b0503020204020204" pitchFamily="34" charset="-122"/>
                </a:endParaRPr>
              </a:p>
            </p:txBody>
          </p:sp>
        </p:gr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500" fill="hold"/>
                                        <p:tgtEl>
                                          <p:spTgt spid="71"/>
                                        </p:tgtEl>
                                        <p:attrNameLst>
                                          <p:attrName>ppt_x</p:attrName>
                                        </p:attrNameLst>
                                      </p:cBhvr>
                                      <p:tavLst>
                                        <p:tav tm="0">
                                          <p:val>
                                            <p:strVal val="#ppt_x"/>
                                          </p:val>
                                        </p:tav>
                                        <p:tav tm="100000">
                                          <p:val>
                                            <p:strVal val="#ppt_x"/>
                                          </p:val>
                                        </p:tav>
                                      </p:tavLst>
                                    </p:anim>
                                    <p:anim calcmode="lin" valueType="num">
                                      <p:cBhvr additive="base">
                                        <p:cTn id="2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49" name="Block Arc 51"/>
          <p:cNvSpPr/>
          <p:nvPr/>
        </p:nvSpPr>
        <p:spPr>
          <a:xfrm>
            <a:off x="925758"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54" name="Block Arc 53"/>
          <p:cNvSpPr/>
          <p:nvPr/>
        </p:nvSpPr>
        <p:spPr>
          <a:xfrm>
            <a:off x="3740445"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56" name="Block Arc 55"/>
          <p:cNvSpPr/>
          <p:nvPr/>
        </p:nvSpPr>
        <p:spPr>
          <a:xfrm>
            <a:off x="6555059"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65" name="TextBox 64"/>
          <p:cNvSpPr txBox="1"/>
          <p:nvPr/>
        </p:nvSpPr>
        <p:spPr>
          <a:xfrm>
            <a:off x="1381022" y="3516012"/>
            <a:ext cx="718146" cy="215444"/>
          </a:xfrm>
          <a:prstGeom prst="rect">
            <a:avLst/>
          </a:prstGeom>
          <a:noFill/>
        </p:spPr>
        <p:txBody>
          <a:bodyPr wrap="none" lIns="0" tIns="0" rIns="0" bIns="0" rtlCol="0" anchor="ctr">
            <a:spAutoFit/>
          </a:bodyPr>
          <a:lstStyle/>
          <a:p>
            <a:pPr lvl="0" algn="ctr" defTabSz="914400">
              <a:spcBef>
                <a:spcPct val="20000"/>
              </a:spcBef>
              <a:defRPr/>
            </a:pPr>
            <a:r>
              <a:rPr lang="zh-CN" altLang="en-US">
                <a:solidFill>
                  <a:schemeClr val="tx2"/>
                </a:solidFill>
              </a:rPr>
              <a:t>标题文字</a:t>
            </a:r>
            <a:endParaRPr lang="en-US">
              <a:solidFill>
                <a:schemeClr val="tx2"/>
              </a:solidFill>
            </a:endParaRPr>
          </a:p>
        </p:txBody>
      </p:sp>
      <p:sp>
        <p:nvSpPr>
          <p:cNvPr id="66" name="TextBox 65"/>
          <p:cNvSpPr txBox="1"/>
          <p:nvPr/>
        </p:nvSpPr>
        <p:spPr>
          <a:xfrm>
            <a:off x="2784906" y="2050701"/>
            <a:ext cx="718145" cy="215444"/>
          </a:xfrm>
          <a:prstGeom prst="rect">
            <a:avLst/>
          </a:prstGeom>
          <a:noFill/>
        </p:spPr>
        <p:txBody>
          <a:bodyPr wrap="none" lIns="0" tIns="0" rIns="0" bIns="0" rtlCol="0" anchor="ctr">
            <a:spAutoFit/>
          </a:bodyPr>
          <a:lstStyle/>
          <a:p>
            <a:pPr lvl="0" algn="ctr" defTabSz="914400">
              <a:spcBef>
                <a:spcPct val="20000"/>
              </a:spcBef>
              <a:defRPr/>
            </a:pPr>
            <a:r>
              <a:rPr lang="zh-CN" altLang="en-US">
                <a:solidFill>
                  <a:schemeClr val="bg2"/>
                </a:solidFill>
              </a:rPr>
              <a:t>标题文字</a:t>
            </a:r>
            <a:endParaRPr lang="en-US" altLang="zh-CN">
              <a:solidFill>
                <a:schemeClr val="bg2"/>
              </a:solidFill>
            </a:endParaRPr>
          </a:p>
        </p:txBody>
      </p:sp>
      <p:sp>
        <p:nvSpPr>
          <p:cNvPr id="67" name="TextBox 66"/>
          <p:cNvSpPr txBox="1"/>
          <p:nvPr/>
        </p:nvSpPr>
        <p:spPr>
          <a:xfrm>
            <a:off x="4235835" y="3516012"/>
            <a:ext cx="718145" cy="215444"/>
          </a:xfrm>
          <a:prstGeom prst="rect">
            <a:avLst/>
          </a:prstGeom>
          <a:noFill/>
        </p:spPr>
        <p:txBody>
          <a:bodyPr wrap="none" lIns="0" tIns="0" rIns="0" bIns="0" rtlCol="0" anchor="ctr">
            <a:spAutoFit/>
          </a:bodyPr>
          <a:lstStyle/>
          <a:p>
            <a:pPr lvl="0" algn="ctr" defTabSz="914400">
              <a:spcBef>
                <a:spcPct val="20000"/>
              </a:spcBef>
              <a:defRPr/>
            </a:pPr>
            <a:r>
              <a:rPr lang="zh-CN" altLang="en-US">
                <a:solidFill>
                  <a:schemeClr val="tx2"/>
                </a:solidFill>
              </a:rPr>
              <a:t>标题文字</a:t>
            </a:r>
            <a:endParaRPr lang="en-US" altLang="zh-CN">
              <a:solidFill>
                <a:schemeClr val="tx2"/>
              </a:solidFill>
            </a:endParaRPr>
          </a:p>
        </p:txBody>
      </p:sp>
      <p:sp>
        <p:nvSpPr>
          <p:cNvPr id="68" name="TextBox 67"/>
          <p:cNvSpPr txBox="1"/>
          <p:nvPr/>
        </p:nvSpPr>
        <p:spPr>
          <a:xfrm>
            <a:off x="5624755" y="2050701"/>
            <a:ext cx="718145" cy="215444"/>
          </a:xfrm>
          <a:prstGeom prst="rect">
            <a:avLst/>
          </a:prstGeom>
          <a:noFill/>
        </p:spPr>
        <p:txBody>
          <a:bodyPr wrap="none" lIns="0" tIns="0" rIns="0" bIns="0" rtlCol="0" anchor="ctr">
            <a:spAutoFit/>
          </a:bodyPr>
          <a:lstStyle/>
          <a:p>
            <a:pPr lvl="0" algn="ctr" defTabSz="914400">
              <a:spcBef>
                <a:spcPct val="20000"/>
              </a:spcBef>
              <a:defRPr/>
            </a:pPr>
            <a:r>
              <a:rPr lang="zh-CN" altLang="en-US">
                <a:solidFill>
                  <a:schemeClr val="bg2"/>
                </a:solidFill>
              </a:rPr>
              <a:t>标题文字</a:t>
            </a:r>
            <a:endParaRPr lang="en-US" altLang="zh-CN">
              <a:solidFill>
                <a:schemeClr val="bg2"/>
              </a:solidFill>
            </a:endParaRPr>
          </a:p>
        </p:txBody>
      </p:sp>
      <p:sp>
        <p:nvSpPr>
          <p:cNvPr id="69" name="TextBox 68"/>
          <p:cNvSpPr txBox="1"/>
          <p:nvPr/>
        </p:nvSpPr>
        <p:spPr>
          <a:xfrm>
            <a:off x="7064930" y="3516012"/>
            <a:ext cx="718145" cy="215444"/>
          </a:xfrm>
          <a:prstGeom prst="rect">
            <a:avLst/>
          </a:prstGeom>
          <a:noFill/>
        </p:spPr>
        <p:txBody>
          <a:bodyPr wrap="none" lIns="0" tIns="0" rIns="0" bIns="0" rtlCol="0" anchor="ctr">
            <a:spAutoFit/>
          </a:bodyPr>
          <a:lstStyle/>
          <a:p>
            <a:pPr lvl="0" algn="ctr" defTabSz="914400">
              <a:spcBef>
                <a:spcPct val="20000"/>
              </a:spcBef>
              <a:defRPr/>
            </a:pPr>
            <a:r>
              <a:rPr lang="zh-CN" altLang="en-US">
                <a:solidFill>
                  <a:schemeClr val="tx2"/>
                </a:solidFill>
              </a:rPr>
              <a:t>标题文字</a:t>
            </a:r>
            <a:endParaRPr lang="en-US" altLang="zh-CN">
              <a:solidFill>
                <a:schemeClr val="tx2"/>
              </a:solidFill>
            </a:endParaRPr>
          </a:p>
        </p:txBody>
      </p:sp>
      <p:sp>
        <p:nvSpPr>
          <p:cNvPr id="53" name="Block Arc 52"/>
          <p:cNvSpPr/>
          <p:nvPr/>
        </p:nvSpPr>
        <p:spPr>
          <a:xfrm rot="10800000">
            <a:off x="2332371" y="1997063"/>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55" name="Block Arc 54"/>
          <p:cNvSpPr/>
          <p:nvPr/>
        </p:nvSpPr>
        <p:spPr>
          <a:xfrm rot="10800000">
            <a:off x="5147059" y="1997063"/>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grpSp>
        <p:nvGrpSpPr>
          <p:cNvPr id="3" name="淘宝店chenying0907出品 2"/>
          <p:cNvGrpSpPr/>
          <p:nvPr/>
        </p:nvGrpSpPr>
        <p:grpSpPr>
          <a:xfrm>
            <a:off x="1287029" y="2384716"/>
            <a:ext cx="925239" cy="925239"/>
            <a:chOff x="1318780" y="2410117"/>
            <a:chExt cx="806358" cy="806358"/>
          </a:xfrm>
        </p:grpSpPr>
        <p:grpSp>
          <p:nvGrpSpPr>
            <p:cNvPr id="97" name="淘宝店chenying0907出品 96"/>
            <p:cNvGrpSpPr/>
            <p:nvPr/>
          </p:nvGrpSpPr>
          <p:grpSpPr>
            <a:xfrm>
              <a:off x="1318780" y="2410117"/>
              <a:ext cx="806358" cy="806358"/>
              <a:chOff x="3724322" y="1908536"/>
              <a:chExt cx="1329153" cy="1329153"/>
            </a:xfrm>
          </p:grpSpPr>
          <p:sp>
            <p:nvSpPr>
              <p:cNvPr id="102" name="淘宝店chenying0907出品 101"/>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 name="淘宝店chenying0907出品 10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05" name="淘宝店chenying0907出品 116"/>
            <p:cNvSpPr>
              <a:spLocks noEditPoints="1"/>
            </p:cNvSpPr>
            <p:nvPr/>
          </p:nvSpPr>
          <p:spPr bwMode="auto">
            <a:xfrm>
              <a:off x="1497123" y="2652994"/>
              <a:ext cx="397548" cy="320603"/>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4" name="淘宝店chenying0907出品 13"/>
          <p:cNvGrpSpPr/>
          <p:nvPr/>
        </p:nvGrpSpPr>
        <p:grpSpPr>
          <a:xfrm>
            <a:off x="2701342" y="2384716"/>
            <a:ext cx="925239" cy="925239"/>
            <a:chOff x="2701342" y="2384716"/>
            <a:chExt cx="925239" cy="925239"/>
          </a:xfrm>
        </p:grpSpPr>
        <p:grpSp>
          <p:nvGrpSpPr>
            <p:cNvPr id="107" name="淘宝店chenying0907出品 106"/>
            <p:cNvGrpSpPr/>
            <p:nvPr/>
          </p:nvGrpSpPr>
          <p:grpSpPr>
            <a:xfrm>
              <a:off x="2701342" y="2384716"/>
              <a:ext cx="925239" cy="925239"/>
              <a:chOff x="3724322" y="1908536"/>
              <a:chExt cx="1329153" cy="1329153"/>
            </a:xfrm>
          </p:grpSpPr>
          <p:sp>
            <p:nvSpPr>
              <p:cNvPr id="110" name="淘宝店chenying0907出品 109"/>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3" name="淘宝店chenying0907出品 112"/>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88" name="淘宝店chenying0907出品 105"/>
            <p:cNvSpPr>
              <a:spLocks noEditPoints="1"/>
            </p:cNvSpPr>
            <p:nvPr/>
          </p:nvSpPr>
          <p:spPr bwMode="auto">
            <a:xfrm>
              <a:off x="2943474" y="2657050"/>
              <a:ext cx="433281" cy="427002"/>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2">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accent3">
                    <a:lumMod val="50000"/>
                  </a:schemeClr>
                </a:solidFill>
              </a:endParaRPr>
            </a:p>
          </p:txBody>
        </p:sp>
      </p:grpSp>
      <p:grpSp>
        <p:nvGrpSpPr>
          <p:cNvPr id="15" name="淘宝店chenying0907出品 14"/>
          <p:cNvGrpSpPr/>
          <p:nvPr/>
        </p:nvGrpSpPr>
        <p:grpSpPr>
          <a:xfrm>
            <a:off x="5521207" y="2357049"/>
            <a:ext cx="925239" cy="925239"/>
            <a:chOff x="5521207" y="2357049"/>
            <a:chExt cx="925239" cy="925239"/>
          </a:xfrm>
        </p:grpSpPr>
        <p:grpSp>
          <p:nvGrpSpPr>
            <p:cNvPr id="131" name="淘宝店chenying0907出品 130"/>
            <p:cNvGrpSpPr/>
            <p:nvPr/>
          </p:nvGrpSpPr>
          <p:grpSpPr>
            <a:xfrm>
              <a:off x="5521207" y="2357049"/>
              <a:ext cx="925239" cy="925239"/>
              <a:chOff x="3724322" y="1908536"/>
              <a:chExt cx="1329153" cy="1329153"/>
            </a:xfrm>
          </p:grpSpPr>
          <p:sp>
            <p:nvSpPr>
              <p:cNvPr id="133" name="淘宝店chenying0907出品 132"/>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4" name="淘宝店chenying0907出品 13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90" name="淘宝店chenying0907出品 45"/>
            <p:cNvSpPr>
              <a:spLocks noEditPoints="1"/>
            </p:cNvSpPr>
            <p:nvPr/>
          </p:nvSpPr>
          <p:spPr bwMode="auto">
            <a:xfrm>
              <a:off x="5784023" y="2620287"/>
              <a:ext cx="389255" cy="389255"/>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6" name="淘宝店chenying0907出品 15"/>
          <p:cNvGrpSpPr/>
          <p:nvPr/>
        </p:nvGrpSpPr>
        <p:grpSpPr>
          <a:xfrm>
            <a:off x="6935520" y="2364357"/>
            <a:ext cx="925239" cy="925239"/>
            <a:chOff x="6935520" y="2364357"/>
            <a:chExt cx="925239" cy="925239"/>
          </a:xfrm>
        </p:grpSpPr>
        <p:grpSp>
          <p:nvGrpSpPr>
            <p:cNvPr id="136" name="淘宝店chenying0907出品 135"/>
            <p:cNvGrpSpPr/>
            <p:nvPr/>
          </p:nvGrpSpPr>
          <p:grpSpPr>
            <a:xfrm>
              <a:off x="6935520" y="2364357"/>
              <a:ext cx="925239" cy="925239"/>
              <a:chOff x="3724322" y="1908536"/>
              <a:chExt cx="1329153" cy="1329153"/>
            </a:xfrm>
          </p:grpSpPr>
          <p:sp>
            <p:nvSpPr>
              <p:cNvPr id="139" name="淘宝店chenying0907出品 138"/>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5" name="淘宝店chenying0907出品 144"/>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89" name="淘宝店chenying0907出品 62"/>
            <p:cNvSpPr>
              <a:spLocks noChangeAspect="1" noEditPoints="1"/>
            </p:cNvSpPr>
            <p:nvPr/>
          </p:nvSpPr>
          <p:spPr bwMode="auto">
            <a:xfrm>
              <a:off x="7183365" y="2621245"/>
              <a:ext cx="423615" cy="427002"/>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7" name="淘宝店chenying0907出品 16"/>
          <p:cNvGrpSpPr/>
          <p:nvPr/>
        </p:nvGrpSpPr>
        <p:grpSpPr>
          <a:xfrm>
            <a:off x="4108005" y="2390405"/>
            <a:ext cx="925239" cy="925239"/>
            <a:chOff x="4313078" y="3516012"/>
            <a:chExt cx="925239" cy="925239"/>
          </a:xfrm>
        </p:grpSpPr>
        <p:grpSp>
          <p:nvGrpSpPr>
            <p:cNvPr id="147" name="淘宝店chenying0907出品 146"/>
            <p:cNvGrpSpPr/>
            <p:nvPr/>
          </p:nvGrpSpPr>
          <p:grpSpPr>
            <a:xfrm>
              <a:off x="4313078" y="3516012"/>
              <a:ext cx="925239" cy="925239"/>
              <a:chOff x="3724322" y="1908536"/>
              <a:chExt cx="1329153" cy="1329153"/>
            </a:xfrm>
          </p:grpSpPr>
          <p:sp>
            <p:nvSpPr>
              <p:cNvPr id="156" name="淘宝店chenying0907出品 155"/>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7" name="淘宝店chenying0907出品 156"/>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86" name="淘宝店chenying0907出品 178"/>
            <p:cNvSpPr>
              <a:spLocks noEditPoints="1"/>
            </p:cNvSpPr>
            <p:nvPr/>
          </p:nvSpPr>
          <p:spPr bwMode="auto">
            <a:xfrm>
              <a:off x="4518150" y="3784655"/>
              <a:ext cx="515095" cy="387952"/>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sp>
        <p:nvSpPr>
          <p:cNvPr id="183" name="TextBox 77"/>
          <p:cNvSpPr txBox="1"/>
          <p:nvPr/>
        </p:nvSpPr>
        <p:spPr>
          <a:xfrm>
            <a:off x="562557" y="121459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a:solidFill>
                  <a:schemeClr val="tx2"/>
                </a:solidFill>
                <a:latin typeface="+mj-ea"/>
              </a:rPr>
              <a:t>标题文字</a:t>
            </a:r>
            <a:endParaRPr lang="en-US" altLang="zh-CN" sz="1200">
              <a:solidFill>
                <a:schemeClr val="tx2"/>
              </a:solidFill>
              <a:latin typeface="+mj-ea"/>
            </a:endParaRPr>
          </a:p>
          <a:p>
            <a:pPr algn="ctr"/>
            <a:r>
              <a:rPr lang="zh-CN" altLang="en-US" sz="800">
                <a:latin typeface="+mj-ea"/>
              </a:rPr>
              <a:t>单击此处添加文本单击此处添加文本</a:t>
            </a:r>
            <a:endParaRPr lang="en-US" altLang="zh-CN" sz="800">
              <a:latin typeface="+mj-ea"/>
            </a:endParaRPr>
          </a:p>
          <a:p>
            <a:pPr algn="ctr"/>
            <a:r>
              <a:rPr lang="zh-CN" altLang="en-US" sz="800">
                <a:latin typeface="+mj-ea"/>
              </a:rPr>
              <a:t>单击此处添加文本单击此处添加文本</a:t>
            </a:r>
            <a:endParaRPr lang="en-US" altLang="zh-CN" sz="800">
              <a:latin typeface="+mj-ea"/>
            </a:endParaRPr>
          </a:p>
        </p:txBody>
      </p:sp>
      <p:sp>
        <p:nvSpPr>
          <p:cNvPr id="184" name="TextBox 77"/>
          <p:cNvSpPr txBox="1"/>
          <p:nvPr/>
        </p:nvSpPr>
        <p:spPr>
          <a:xfrm>
            <a:off x="3422475" y="121459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a:solidFill>
                  <a:schemeClr val="tx2"/>
                </a:solidFill>
                <a:latin typeface="+mj-ea"/>
              </a:rPr>
              <a:t>标题文字</a:t>
            </a:r>
            <a:endParaRPr lang="en-US" altLang="zh-CN" sz="1200">
              <a:solidFill>
                <a:schemeClr val="tx2"/>
              </a:solidFill>
              <a:latin typeface="+mj-ea"/>
            </a:endParaRPr>
          </a:p>
          <a:p>
            <a:pPr algn="ctr"/>
            <a:r>
              <a:rPr lang="zh-CN" altLang="en-US" sz="800">
                <a:latin typeface="+mj-ea"/>
              </a:rPr>
              <a:t>单击此处添加文本单击此处添加文本</a:t>
            </a:r>
            <a:endParaRPr lang="en-US" altLang="zh-CN" sz="800">
              <a:latin typeface="+mj-ea"/>
            </a:endParaRPr>
          </a:p>
          <a:p>
            <a:pPr algn="ctr"/>
            <a:r>
              <a:rPr lang="zh-CN" altLang="en-US" sz="800">
                <a:latin typeface="+mj-ea"/>
              </a:rPr>
              <a:t>单击此处添加文本单击此处添加文本</a:t>
            </a:r>
            <a:endParaRPr lang="en-US" altLang="zh-CN" sz="800">
              <a:latin typeface="+mj-ea"/>
            </a:endParaRPr>
          </a:p>
        </p:txBody>
      </p:sp>
      <p:sp>
        <p:nvSpPr>
          <p:cNvPr id="185" name="TextBox 77"/>
          <p:cNvSpPr txBox="1"/>
          <p:nvPr/>
        </p:nvSpPr>
        <p:spPr>
          <a:xfrm>
            <a:off x="6230964" y="121459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a:solidFill>
                  <a:schemeClr val="tx2"/>
                </a:solidFill>
                <a:latin typeface="+mj-ea"/>
              </a:rPr>
              <a:t>标题文字</a:t>
            </a:r>
            <a:endParaRPr lang="en-US" altLang="zh-CN" sz="1200">
              <a:solidFill>
                <a:schemeClr val="tx2"/>
              </a:solidFill>
              <a:latin typeface="+mj-ea"/>
            </a:endParaRPr>
          </a:p>
          <a:p>
            <a:pPr algn="ctr"/>
            <a:r>
              <a:rPr lang="zh-CN" altLang="en-US" sz="800">
                <a:latin typeface="+mj-ea"/>
              </a:rPr>
              <a:t>单击此处添加文本单击此处添加文本</a:t>
            </a:r>
            <a:endParaRPr lang="en-US" altLang="zh-CN" sz="800">
              <a:latin typeface="+mj-ea"/>
            </a:endParaRPr>
          </a:p>
          <a:p>
            <a:pPr algn="ctr"/>
            <a:r>
              <a:rPr lang="zh-CN" altLang="en-US" sz="800">
                <a:latin typeface="+mj-ea"/>
              </a:rPr>
              <a:t>单击此处添加文本单击此处添加文本</a:t>
            </a:r>
            <a:endParaRPr lang="en-US" altLang="zh-CN" sz="800">
              <a:latin typeface="+mj-ea"/>
            </a:endParaRPr>
          </a:p>
        </p:txBody>
      </p:sp>
      <p:sp>
        <p:nvSpPr>
          <p:cNvPr id="186" name="TextBox 77"/>
          <p:cNvSpPr txBox="1"/>
          <p:nvPr/>
        </p:nvSpPr>
        <p:spPr>
          <a:xfrm>
            <a:off x="2098694" y="387397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a:solidFill>
                  <a:schemeClr val="bg2"/>
                </a:solidFill>
                <a:latin typeface="+mj-ea"/>
              </a:rPr>
              <a:t>标题文字</a:t>
            </a:r>
            <a:endParaRPr lang="en-US" altLang="zh-CN" sz="1200">
              <a:solidFill>
                <a:schemeClr val="bg2"/>
              </a:solidFill>
              <a:latin typeface="+mj-ea"/>
            </a:endParaRPr>
          </a:p>
          <a:p>
            <a:pPr algn="ctr"/>
            <a:r>
              <a:rPr lang="zh-CN" altLang="en-US" sz="800">
                <a:latin typeface="+mj-ea"/>
              </a:rPr>
              <a:t>单击此处添加文本单击此处添加文本</a:t>
            </a:r>
            <a:endParaRPr lang="en-US" altLang="zh-CN" sz="800">
              <a:latin typeface="+mj-ea"/>
            </a:endParaRPr>
          </a:p>
          <a:p>
            <a:pPr algn="ctr"/>
            <a:r>
              <a:rPr lang="zh-CN" altLang="en-US" sz="800">
                <a:latin typeface="+mj-ea"/>
              </a:rPr>
              <a:t>单击此处添加文本单击此处添加文本</a:t>
            </a:r>
            <a:endParaRPr lang="en-US" altLang="zh-CN" sz="800">
              <a:latin typeface="+mj-ea"/>
            </a:endParaRPr>
          </a:p>
        </p:txBody>
      </p:sp>
      <p:sp>
        <p:nvSpPr>
          <p:cNvPr id="187" name="TextBox 77"/>
          <p:cNvSpPr txBox="1"/>
          <p:nvPr/>
        </p:nvSpPr>
        <p:spPr>
          <a:xfrm>
            <a:off x="4907183" y="387397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a:solidFill>
                  <a:schemeClr val="bg2"/>
                </a:solidFill>
                <a:latin typeface="+mj-ea"/>
              </a:rPr>
              <a:t>标题文字</a:t>
            </a:r>
            <a:endParaRPr lang="en-US" altLang="zh-CN" sz="1200">
              <a:solidFill>
                <a:schemeClr val="bg2"/>
              </a:solidFill>
              <a:latin typeface="+mj-ea"/>
            </a:endParaRPr>
          </a:p>
          <a:p>
            <a:pPr algn="ctr"/>
            <a:r>
              <a:rPr lang="zh-CN" altLang="en-US" sz="800">
                <a:latin typeface="+mj-ea"/>
              </a:rPr>
              <a:t>单击此处添加文本单击此处添加文本</a:t>
            </a:r>
            <a:endParaRPr lang="en-US" altLang="zh-CN" sz="800">
              <a:latin typeface="+mj-ea"/>
            </a:endParaRPr>
          </a:p>
          <a:p>
            <a:pPr algn="ctr"/>
            <a:r>
              <a:rPr lang="zh-CN" altLang="en-US" sz="800">
                <a:latin typeface="+mj-ea"/>
              </a:rPr>
              <a:t>单击此处添加文本单击此处添加文本</a:t>
            </a:r>
            <a:endParaRPr lang="en-US" altLang="zh-CN" sz="800">
              <a:latin typeface="+mj-ea"/>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left)">
                                      <p:cBhvr>
                                        <p:cTn id="21" dur="500"/>
                                        <p:tgtEl>
                                          <p:spTgt spid="53"/>
                                        </p:tgtEl>
                                      </p:cBhvr>
                                    </p:animEffec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left)">
                                      <p:cBhvr>
                                        <p:cTn id="29" dur="500"/>
                                        <p:tgtEl>
                                          <p:spTgt spid="55"/>
                                        </p:tgtEl>
                                      </p:cBhvr>
                                    </p:animEffect>
                                  </p:childTnLst>
                                </p:cTn>
                              </p:par>
                            </p:childTnLst>
                          </p:cTn>
                        </p:par>
                        <p:par>
                          <p:cTn id="30" fill="hold" nodeType="afterGroup">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par>
                                <p:cTn id="41" presetID="53" presetClass="entr" presetSubtype="16"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par>
                                <p:cTn id="51" presetID="53" presetClass="entr" presetSubtype="16"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par>
                                <p:cTn id="56" presetID="53" presetClass="entr" presetSubtype="16"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1000"/>
                                        <p:tgtEl>
                                          <p:spTgt spid="67"/>
                                        </p:tgtEl>
                                      </p:cBhvr>
                                    </p:animEffect>
                                    <p:anim calcmode="lin" valueType="num">
                                      <p:cBhvr>
                                        <p:cTn id="71" dur="1000" fill="hold"/>
                                        <p:tgtEl>
                                          <p:spTgt spid="67"/>
                                        </p:tgtEl>
                                        <p:attrNameLst>
                                          <p:attrName>ppt_x</p:attrName>
                                        </p:attrNameLst>
                                      </p:cBhvr>
                                      <p:tavLst>
                                        <p:tav tm="0">
                                          <p:val>
                                            <p:strVal val="#ppt_x"/>
                                          </p:val>
                                        </p:tav>
                                        <p:tav tm="100000">
                                          <p:val>
                                            <p:strVal val="#ppt_x"/>
                                          </p:val>
                                        </p:tav>
                                      </p:tavLst>
                                    </p:anim>
                                    <p:anim calcmode="lin" valueType="num">
                                      <p:cBhvr>
                                        <p:cTn id="72" dur="1000" fill="hold"/>
                                        <p:tgtEl>
                                          <p:spTgt spid="67"/>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86"/>
                                        </p:tgtEl>
                                        <p:attrNameLst>
                                          <p:attrName>style.visibility</p:attrName>
                                        </p:attrNameLst>
                                      </p:cBhvr>
                                      <p:to>
                                        <p:strVal val="visible"/>
                                      </p:to>
                                    </p:set>
                                    <p:animEffect transition="in" filter="fade">
                                      <p:cBhvr>
                                        <p:cTn id="80" dur="1000"/>
                                        <p:tgtEl>
                                          <p:spTgt spid="186"/>
                                        </p:tgtEl>
                                      </p:cBhvr>
                                    </p:animEffect>
                                    <p:anim calcmode="lin" valueType="num">
                                      <p:cBhvr>
                                        <p:cTn id="81" dur="1000" fill="hold"/>
                                        <p:tgtEl>
                                          <p:spTgt spid="186"/>
                                        </p:tgtEl>
                                        <p:attrNameLst>
                                          <p:attrName>ppt_x</p:attrName>
                                        </p:attrNameLst>
                                      </p:cBhvr>
                                      <p:tavLst>
                                        <p:tav tm="0">
                                          <p:val>
                                            <p:strVal val="#ppt_x"/>
                                          </p:val>
                                        </p:tav>
                                        <p:tav tm="100000">
                                          <p:val>
                                            <p:strVal val="#ppt_x"/>
                                          </p:val>
                                        </p:tav>
                                      </p:tavLst>
                                    </p:anim>
                                    <p:anim calcmode="lin" valueType="num">
                                      <p:cBhvr>
                                        <p:cTn id="82" dur="1000" fill="hold"/>
                                        <p:tgtEl>
                                          <p:spTgt spid="18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87"/>
                                        </p:tgtEl>
                                        <p:attrNameLst>
                                          <p:attrName>style.visibility</p:attrName>
                                        </p:attrNameLst>
                                      </p:cBhvr>
                                      <p:to>
                                        <p:strVal val="visible"/>
                                      </p:to>
                                    </p:set>
                                    <p:animEffect transition="in" filter="fade">
                                      <p:cBhvr>
                                        <p:cTn id="85" dur="1000"/>
                                        <p:tgtEl>
                                          <p:spTgt spid="187"/>
                                        </p:tgtEl>
                                      </p:cBhvr>
                                    </p:animEffect>
                                    <p:anim calcmode="lin" valueType="num">
                                      <p:cBhvr>
                                        <p:cTn id="86" dur="1000" fill="hold"/>
                                        <p:tgtEl>
                                          <p:spTgt spid="187"/>
                                        </p:tgtEl>
                                        <p:attrNameLst>
                                          <p:attrName>ppt_x</p:attrName>
                                        </p:attrNameLst>
                                      </p:cBhvr>
                                      <p:tavLst>
                                        <p:tav tm="0">
                                          <p:val>
                                            <p:strVal val="#ppt_x"/>
                                          </p:val>
                                        </p:tav>
                                        <p:tav tm="100000">
                                          <p:val>
                                            <p:strVal val="#ppt_x"/>
                                          </p:val>
                                        </p:tav>
                                      </p:tavLst>
                                    </p:anim>
                                    <p:anim calcmode="lin" valueType="num">
                                      <p:cBhvr>
                                        <p:cTn id="87" dur="1000" fill="hold"/>
                                        <p:tgtEl>
                                          <p:spTgt spid="18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1000"/>
                                        <p:tgtEl>
                                          <p:spTgt spid="66"/>
                                        </p:tgtEl>
                                      </p:cBhvr>
                                    </p:animEffect>
                                    <p:anim calcmode="lin" valueType="num">
                                      <p:cBhvr>
                                        <p:cTn id="91" dur="1000" fill="hold"/>
                                        <p:tgtEl>
                                          <p:spTgt spid="66"/>
                                        </p:tgtEl>
                                        <p:attrNameLst>
                                          <p:attrName>ppt_x</p:attrName>
                                        </p:attrNameLst>
                                      </p:cBhvr>
                                      <p:tavLst>
                                        <p:tav tm="0">
                                          <p:val>
                                            <p:strVal val="#ppt_x"/>
                                          </p:val>
                                        </p:tav>
                                        <p:tav tm="100000">
                                          <p:val>
                                            <p:strVal val="#ppt_x"/>
                                          </p:val>
                                        </p:tav>
                                      </p:tavLst>
                                    </p:anim>
                                    <p:anim calcmode="lin" valueType="num">
                                      <p:cBhvr>
                                        <p:cTn id="92" dur="1000" fill="hold"/>
                                        <p:tgtEl>
                                          <p:spTgt spid="6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fade">
                                      <p:cBhvr>
                                        <p:cTn id="95" dur="1000"/>
                                        <p:tgtEl>
                                          <p:spTgt spid="68"/>
                                        </p:tgtEl>
                                      </p:cBhvr>
                                    </p:animEffect>
                                    <p:anim calcmode="lin" valueType="num">
                                      <p:cBhvr>
                                        <p:cTn id="96" dur="1000" fill="hold"/>
                                        <p:tgtEl>
                                          <p:spTgt spid="68"/>
                                        </p:tgtEl>
                                        <p:attrNameLst>
                                          <p:attrName>ppt_x</p:attrName>
                                        </p:attrNameLst>
                                      </p:cBhvr>
                                      <p:tavLst>
                                        <p:tav tm="0">
                                          <p:val>
                                            <p:strVal val="#ppt_x"/>
                                          </p:val>
                                        </p:tav>
                                        <p:tav tm="100000">
                                          <p:val>
                                            <p:strVal val="#ppt_x"/>
                                          </p:val>
                                        </p:tav>
                                      </p:tavLst>
                                    </p:anim>
                                    <p:anim calcmode="lin" valueType="num">
                                      <p:cBhvr>
                                        <p:cTn id="97" dur="1000" fill="hold"/>
                                        <p:tgtEl>
                                          <p:spTgt spid="6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3"/>
                                        </p:tgtEl>
                                        <p:attrNameLst>
                                          <p:attrName>style.visibility</p:attrName>
                                        </p:attrNameLst>
                                      </p:cBhvr>
                                      <p:to>
                                        <p:strVal val="visible"/>
                                      </p:to>
                                    </p:set>
                                    <p:animEffect transition="in" filter="fade">
                                      <p:cBhvr>
                                        <p:cTn id="100" dur="1000"/>
                                        <p:tgtEl>
                                          <p:spTgt spid="183"/>
                                        </p:tgtEl>
                                      </p:cBhvr>
                                    </p:animEffect>
                                    <p:anim calcmode="lin" valueType="num">
                                      <p:cBhvr>
                                        <p:cTn id="101" dur="1000" fill="hold"/>
                                        <p:tgtEl>
                                          <p:spTgt spid="183"/>
                                        </p:tgtEl>
                                        <p:attrNameLst>
                                          <p:attrName>ppt_x</p:attrName>
                                        </p:attrNameLst>
                                      </p:cBhvr>
                                      <p:tavLst>
                                        <p:tav tm="0">
                                          <p:val>
                                            <p:strVal val="#ppt_x"/>
                                          </p:val>
                                        </p:tav>
                                        <p:tav tm="100000">
                                          <p:val>
                                            <p:strVal val="#ppt_x"/>
                                          </p:val>
                                        </p:tav>
                                      </p:tavLst>
                                    </p:anim>
                                    <p:anim calcmode="lin" valueType="num">
                                      <p:cBhvr>
                                        <p:cTn id="102" dur="1000" fill="hold"/>
                                        <p:tgtEl>
                                          <p:spTgt spid="18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84"/>
                                        </p:tgtEl>
                                        <p:attrNameLst>
                                          <p:attrName>style.visibility</p:attrName>
                                        </p:attrNameLst>
                                      </p:cBhvr>
                                      <p:to>
                                        <p:strVal val="visible"/>
                                      </p:to>
                                    </p:set>
                                    <p:animEffect transition="in" filter="fade">
                                      <p:cBhvr>
                                        <p:cTn id="105" dur="1000"/>
                                        <p:tgtEl>
                                          <p:spTgt spid="184"/>
                                        </p:tgtEl>
                                      </p:cBhvr>
                                    </p:animEffect>
                                    <p:anim calcmode="lin" valueType="num">
                                      <p:cBhvr>
                                        <p:cTn id="106" dur="1000" fill="hold"/>
                                        <p:tgtEl>
                                          <p:spTgt spid="184"/>
                                        </p:tgtEl>
                                        <p:attrNameLst>
                                          <p:attrName>ppt_x</p:attrName>
                                        </p:attrNameLst>
                                      </p:cBhvr>
                                      <p:tavLst>
                                        <p:tav tm="0">
                                          <p:val>
                                            <p:strVal val="#ppt_x"/>
                                          </p:val>
                                        </p:tav>
                                        <p:tav tm="100000">
                                          <p:val>
                                            <p:strVal val="#ppt_x"/>
                                          </p:val>
                                        </p:tav>
                                      </p:tavLst>
                                    </p:anim>
                                    <p:anim calcmode="lin" valueType="num">
                                      <p:cBhvr>
                                        <p:cTn id="107" dur="1000" fill="hold"/>
                                        <p:tgtEl>
                                          <p:spTgt spid="18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85"/>
                                        </p:tgtEl>
                                        <p:attrNameLst>
                                          <p:attrName>style.visibility</p:attrName>
                                        </p:attrNameLst>
                                      </p:cBhvr>
                                      <p:to>
                                        <p:strVal val="visible"/>
                                      </p:to>
                                    </p:set>
                                    <p:animEffect transition="in" filter="fade">
                                      <p:cBhvr>
                                        <p:cTn id="110" dur="1000"/>
                                        <p:tgtEl>
                                          <p:spTgt spid="185"/>
                                        </p:tgtEl>
                                      </p:cBhvr>
                                    </p:animEffect>
                                    <p:anim calcmode="lin" valueType="num">
                                      <p:cBhvr>
                                        <p:cTn id="111" dur="1000" fill="hold"/>
                                        <p:tgtEl>
                                          <p:spTgt spid="185"/>
                                        </p:tgtEl>
                                        <p:attrNameLst>
                                          <p:attrName>ppt_x</p:attrName>
                                        </p:attrNameLst>
                                      </p:cBhvr>
                                      <p:tavLst>
                                        <p:tav tm="0">
                                          <p:val>
                                            <p:strVal val="#ppt_x"/>
                                          </p:val>
                                        </p:tav>
                                        <p:tav tm="100000">
                                          <p:val>
                                            <p:strVal val="#ppt_x"/>
                                          </p:val>
                                        </p:tav>
                                      </p:tavLst>
                                    </p:anim>
                                    <p:anim calcmode="lin" valueType="num">
                                      <p:cBhvr>
                                        <p:cTn id="112"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49" grpId="0" animBg="1"/>
      <p:bldP spid="54" grpId="0" animBg="1"/>
      <p:bldP spid="56" grpId="0" animBg="1"/>
      <p:bldP spid="65" grpId="0"/>
      <p:bldP spid="66" grpId="0"/>
      <p:bldP spid="67" grpId="0"/>
      <p:bldP spid="68" grpId="0"/>
      <p:bldP spid="69" grpId="0"/>
      <p:bldP spid="53" grpId="0" animBg="1"/>
      <p:bldP spid="55" grpId="0" animBg="1"/>
      <p:bldP spid="183" grpId="0"/>
      <p:bldP spid="184" grpId="0"/>
      <p:bldP spid="185" grpId="0"/>
      <p:bldP spid="186" grpId="0"/>
      <p:bldP spid="187"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10" name="淘宝店chenying0907出品 9"/>
          <p:cNvGrpSpPr/>
          <p:nvPr/>
        </p:nvGrpSpPr>
        <p:grpSpPr>
          <a:xfrm>
            <a:off x="2641852" y="2810409"/>
            <a:ext cx="1307391" cy="1321216"/>
            <a:chOff x="2641852" y="2810409"/>
            <a:chExt cx="1307391" cy="1321216"/>
          </a:xfrm>
        </p:grpSpPr>
        <p:grpSp>
          <p:nvGrpSpPr>
            <p:cNvPr id="149" name="淘宝店chenying0907出品 102"/>
            <p:cNvGrpSpPr/>
            <p:nvPr/>
          </p:nvGrpSpPr>
          <p:grpSpPr>
            <a:xfrm>
              <a:off x="2641852" y="2810409"/>
              <a:ext cx="1307391" cy="1321216"/>
              <a:chOff x="1148973" y="1803300"/>
              <a:chExt cx="2641800" cy="2641800"/>
            </a:xfrm>
            <a:solidFill>
              <a:schemeClr val="accent5"/>
            </a:solidFill>
          </p:grpSpPr>
          <p:grpSp>
            <p:nvGrpSpPr>
              <p:cNvPr id="155" name="淘宝店chenying0907出品 103"/>
              <p:cNvGrpSpPr/>
              <p:nvPr/>
            </p:nvGrpSpPr>
            <p:grpSpPr>
              <a:xfrm>
                <a:off x="1148973" y="1803300"/>
                <a:ext cx="2641800" cy="2641800"/>
                <a:chOff x="1148973" y="1803300"/>
                <a:chExt cx="2641800" cy="2641800"/>
              </a:xfrm>
              <a:grpFill/>
            </p:grpSpPr>
            <p:sp>
              <p:nvSpPr>
                <p:cNvPr id="15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7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5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171" name="Group 178"/>
            <p:cNvGrpSpPr/>
            <p:nvPr/>
          </p:nvGrpSpPr>
          <p:grpSpPr>
            <a:xfrm>
              <a:off x="3133136" y="3308569"/>
              <a:ext cx="332891" cy="333460"/>
              <a:chOff x="9145588" y="4435475"/>
              <a:chExt cx="464344" cy="465138"/>
            </a:xfrm>
            <a:solidFill>
              <a:schemeClr val="bg2"/>
            </a:solidFill>
          </p:grpSpPr>
          <p:sp>
            <p:nvSpPr>
              <p:cNvPr id="172"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3"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4"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5"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6"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7"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8"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9"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80"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6" name="淘宝店chenying0907出品 5"/>
          <p:cNvGrpSpPr/>
          <p:nvPr/>
        </p:nvGrpSpPr>
        <p:grpSpPr>
          <a:xfrm>
            <a:off x="3102891" y="1262744"/>
            <a:ext cx="1581943" cy="1598672"/>
            <a:chOff x="3102891" y="1262744"/>
            <a:chExt cx="1581943" cy="1598672"/>
          </a:xfrm>
        </p:grpSpPr>
        <p:grpSp>
          <p:nvGrpSpPr>
            <p:cNvPr id="181" name="淘宝店chenying0907出品 102"/>
            <p:cNvGrpSpPr/>
            <p:nvPr/>
          </p:nvGrpSpPr>
          <p:grpSpPr>
            <a:xfrm>
              <a:off x="3102891" y="1262744"/>
              <a:ext cx="1581943" cy="1598672"/>
              <a:chOff x="1148973" y="1803300"/>
              <a:chExt cx="2641800" cy="2641800"/>
            </a:xfrm>
            <a:solidFill>
              <a:schemeClr val="accent1"/>
            </a:solidFill>
          </p:grpSpPr>
          <p:grpSp>
            <p:nvGrpSpPr>
              <p:cNvPr id="182" name="淘宝店chenying0907出品 103"/>
              <p:cNvGrpSpPr/>
              <p:nvPr/>
            </p:nvGrpSpPr>
            <p:grpSpPr>
              <a:xfrm>
                <a:off x="1148973" y="1803300"/>
                <a:ext cx="2641800" cy="2641800"/>
                <a:chOff x="1148973" y="1803300"/>
                <a:chExt cx="2641800" cy="2641800"/>
              </a:xfrm>
              <a:grpFill/>
            </p:grpSpPr>
            <p:sp>
              <p:nvSpPr>
                <p:cNvPr id="18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0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8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201" name="Group 188"/>
            <p:cNvGrpSpPr/>
            <p:nvPr/>
          </p:nvGrpSpPr>
          <p:grpSpPr>
            <a:xfrm>
              <a:off x="3736644" y="1900472"/>
              <a:ext cx="332891" cy="323217"/>
              <a:chOff x="8216107" y="4449763"/>
              <a:chExt cx="464344" cy="450850"/>
            </a:xfrm>
            <a:solidFill>
              <a:schemeClr val="tx2"/>
            </a:solidFill>
          </p:grpSpPr>
          <p:sp>
            <p:nvSpPr>
              <p:cNvPr id="202" name="AutoShape 16"/>
              <p:cNvSpPr/>
              <p:nvPr/>
            </p:nvSpPr>
            <p:spPr bwMode="auto">
              <a:xfrm>
                <a:off x="8448675" y="4696619"/>
                <a:ext cx="57944" cy="587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03" name="AutoShape 17"/>
              <p:cNvSpPr/>
              <p:nvPr/>
            </p:nvSpPr>
            <p:spPr bwMode="auto">
              <a:xfrm>
                <a:off x="8216107" y="4449763"/>
                <a:ext cx="464344" cy="450850"/>
              </a:xfrm>
              <a:custGeom>
                <a:gdLst>
                  <a:gd name="T0" fmla="*/ 10473 w 20946"/>
                  <a:gd name="T1" fmla="*/ 10800 h 21600"/>
                  <a:gd name="T2" fmla="*/ 10473 w 20946"/>
                  <a:gd name="T3" fmla="*/ 10800 h 21600"/>
                  <a:gd name="T4" fmla="*/ 10473 w 20946"/>
                  <a:gd name="T5" fmla="*/ 10800 h 21600"/>
                  <a:gd name="T6" fmla="*/ 10473 w 20946"/>
                  <a:gd name="T7" fmla="*/ 10800 h 21600"/>
                </a:gd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9" name="淘宝店chenying0907出品 8"/>
          <p:cNvGrpSpPr/>
          <p:nvPr/>
        </p:nvGrpSpPr>
        <p:grpSpPr>
          <a:xfrm>
            <a:off x="4000774" y="2517757"/>
            <a:ext cx="2105566" cy="2127832"/>
            <a:chOff x="4000774" y="2517757"/>
            <a:chExt cx="2105566" cy="2127832"/>
          </a:xfrm>
        </p:grpSpPr>
        <p:grpSp>
          <p:nvGrpSpPr>
            <p:cNvPr id="204" name="淘宝店chenying0907出品 102"/>
            <p:cNvGrpSpPr/>
            <p:nvPr/>
          </p:nvGrpSpPr>
          <p:grpSpPr>
            <a:xfrm>
              <a:off x="4000774" y="2517757"/>
              <a:ext cx="2105566" cy="2127832"/>
              <a:chOff x="1148973" y="1803300"/>
              <a:chExt cx="2641800" cy="2641800"/>
            </a:xfrm>
            <a:solidFill>
              <a:schemeClr val="accent4"/>
            </a:solidFill>
          </p:grpSpPr>
          <p:grpSp>
            <p:nvGrpSpPr>
              <p:cNvPr id="205" name="淘宝店chenying0907出品 103"/>
              <p:cNvGrpSpPr/>
              <p:nvPr/>
            </p:nvGrpSpPr>
            <p:grpSpPr>
              <a:xfrm>
                <a:off x="1148973" y="1803300"/>
                <a:ext cx="2641800" cy="2641800"/>
                <a:chOff x="1148973" y="1803300"/>
                <a:chExt cx="2641800" cy="2641800"/>
              </a:xfrm>
              <a:grpFill/>
            </p:grpSpPr>
            <p:sp>
              <p:nvSpPr>
                <p:cNvPr id="207"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08"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09"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0"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1"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2"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3"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4"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5"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6"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7"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8"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06"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219" name="Group 191"/>
            <p:cNvGrpSpPr/>
            <p:nvPr/>
          </p:nvGrpSpPr>
          <p:grpSpPr>
            <a:xfrm>
              <a:off x="4869442" y="3379417"/>
              <a:ext cx="402798" cy="402798"/>
              <a:chOff x="4439444" y="1652588"/>
              <a:chExt cx="464344" cy="464344"/>
            </a:xfrm>
            <a:solidFill>
              <a:schemeClr val="tx2"/>
            </a:solidFill>
          </p:grpSpPr>
          <p:sp>
            <p:nvSpPr>
              <p:cNvPr id="220"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221"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222"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7" name="淘宝店chenying0907出品 6"/>
          <p:cNvGrpSpPr/>
          <p:nvPr/>
        </p:nvGrpSpPr>
        <p:grpSpPr>
          <a:xfrm>
            <a:off x="4756435" y="1407939"/>
            <a:ext cx="1080488" cy="1091915"/>
            <a:chOff x="4756435" y="1407939"/>
            <a:chExt cx="1080488" cy="1091915"/>
          </a:xfrm>
        </p:grpSpPr>
        <p:grpSp>
          <p:nvGrpSpPr>
            <p:cNvPr id="223" name="淘宝店chenying0907出品 102"/>
            <p:cNvGrpSpPr/>
            <p:nvPr/>
          </p:nvGrpSpPr>
          <p:grpSpPr>
            <a:xfrm>
              <a:off x="4756435" y="1407939"/>
              <a:ext cx="1080488" cy="1091915"/>
              <a:chOff x="1148973" y="1803300"/>
              <a:chExt cx="2641800" cy="2641800"/>
            </a:xfrm>
            <a:solidFill>
              <a:schemeClr val="accent2"/>
            </a:solidFill>
          </p:grpSpPr>
          <p:grpSp>
            <p:nvGrpSpPr>
              <p:cNvPr id="224" name="淘宝店chenying0907出品 103"/>
              <p:cNvGrpSpPr/>
              <p:nvPr/>
            </p:nvGrpSpPr>
            <p:grpSpPr>
              <a:xfrm>
                <a:off x="1148973" y="1803300"/>
                <a:ext cx="2641800" cy="2641800"/>
                <a:chOff x="1148973" y="1803300"/>
                <a:chExt cx="2641800" cy="2641800"/>
              </a:xfrm>
              <a:grpFill/>
            </p:grpSpPr>
            <p:sp>
              <p:nvSpPr>
                <p:cNvPr id="226"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27"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28"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29"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0"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1"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2"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3"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4"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5"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6"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7"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25"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238" name="Group 195"/>
            <p:cNvGrpSpPr/>
            <p:nvPr/>
          </p:nvGrpSpPr>
          <p:grpSpPr>
            <a:xfrm>
              <a:off x="5132906" y="1822348"/>
              <a:ext cx="332891" cy="260053"/>
              <a:chOff x="2581275" y="1710532"/>
              <a:chExt cx="464344" cy="362744"/>
            </a:xfrm>
            <a:solidFill>
              <a:schemeClr val="bg2"/>
            </a:solidFill>
          </p:grpSpPr>
          <p:sp>
            <p:nvSpPr>
              <p:cNvPr id="239" name="AutoShape 140"/>
              <p:cNvSpPr/>
              <p:nvPr/>
            </p:nvSpPr>
            <p:spPr bwMode="auto">
              <a:xfrm>
                <a:off x="2639219" y="1768475"/>
                <a:ext cx="290513" cy="235744"/>
              </a:xfrm>
              <a:custGeom>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40" name="AutoShape 141"/>
              <p:cNvSpPr/>
              <p:nvPr/>
            </p:nvSpPr>
            <p:spPr bwMode="auto">
              <a:xfrm>
                <a:off x="2581275" y="1710532"/>
                <a:ext cx="464344" cy="362744"/>
              </a:xfrm>
              <a:custGeom>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41" name="AutoShape 142"/>
              <p:cNvSpPr/>
              <p:nvPr/>
            </p:nvSpPr>
            <p:spPr bwMode="auto">
              <a:xfrm>
                <a:off x="2944019" y="1783557"/>
                <a:ext cx="43656" cy="428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42" name="AutoShape 143"/>
              <p:cNvSpPr/>
              <p:nvPr/>
            </p:nvSpPr>
            <p:spPr bwMode="auto">
              <a:xfrm>
                <a:off x="2929732" y="1971675"/>
                <a:ext cx="57944"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43" name="AutoShape 144"/>
              <p:cNvSpPr/>
              <p:nvPr/>
            </p:nvSpPr>
            <p:spPr bwMode="auto">
              <a:xfrm>
                <a:off x="2944019" y="1928019"/>
                <a:ext cx="58738"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44" name="AutoShape 145"/>
              <p:cNvSpPr/>
              <p:nvPr/>
            </p:nvSpPr>
            <p:spPr bwMode="auto">
              <a:xfrm>
                <a:off x="2944019" y="1885157"/>
                <a:ext cx="58738"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45" name="AutoShape 146"/>
              <p:cNvSpPr/>
              <p:nvPr/>
            </p:nvSpPr>
            <p:spPr bwMode="auto">
              <a:xfrm>
                <a:off x="2697957" y="1826419"/>
                <a:ext cx="86519" cy="61119"/>
              </a:xfrm>
              <a:custGeom>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淘宝店chenying0907出品 4"/>
          <p:cNvGrpSpPr/>
          <p:nvPr/>
        </p:nvGrpSpPr>
        <p:grpSpPr>
          <a:xfrm>
            <a:off x="1078513" y="1638320"/>
            <a:ext cx="1923767" cy="781585"/>
            <a:chOff x="1078513" y="1638320"/>
            <a:chExt cx="1923767" cy="781585"/>
          </a:xfrm>
        </p:grpSpPr>
        <p:sp>
          <p:nvSpPr>
            <p:cNvPr id="260" name="TextBox 259"/>
            <p:cNvSpPr txBox="1"/>
            <p:nvPr/>
          </p:nvSpPr>
          <p:spPr>
            <a:xfrm>
              <a:off x="1078513" y="1958240"/>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261" name="TextBox 260"/>
            <p:cNvSpPr txBox="1"/>
            <p:nvPr/>
          </p:nvSpPr>
          <p:spPr>
            <a:xfrm>
              <a:off x="1608646" y="1638320"/>
              <a:ext cx="820738" cy="246221"/>
            </a:xfrm>
            <a:prstGeom prst="rect">
              <a:avLst/>
            </a:prstGeom>
            <a:noFill/>
          </p:spPr>
          <p:txBody>
            <a:bodyPr wrap="none" lIns="0" tIns="0" rIns="0" bIns="0" rtlCol="0" anchor="t">
              <a:spAutoFit/>
            </a:bodyPr>
            <a:lstStyle/>
            <a:p>
              <a:pPr algn="ctr"/>
              <a:r>
                <a:rPr lang="zh-CN" altLang="en-US" sz="1600">
                  <a:solidFill>
                    <a:schemeClr val="tx2"/>
                  </a:solidFill>
                  <a:latin typeface="+mj-ea"/>
                  <a:ea typeface="+mj-ea"/>
                </a:rPr>
                <a:t>标题文字</a:t>
              </a:r>
              <a:endParaRPr lang="en-US" sz="1600">
                <a:solidFill>
                  <a:schemeClr val="tx2"/>
                </a:solidFill>
                <a:latin typeface="+mj-ea"/>
                <a:ea typeface="+mj-ea"/>
              </a:endParaRPr>
            </a:p>
          </p:txBody>
        </p:sp>
      </p:grpSp>
      <p:grpSp>
        <p:nvGrpSpPr>
          <p:cNvPr id="262" name="淘宝店chenying0907出品 261"/>
          <p:cNvGrpSpPr/>
          <p:nvPr/>
        </p:nvGrpSpPr>
        <p:grpSpPr>
          <a:xfrm>
            <a:off x="6059713" y="1638320"/>
            <a:ext cx="1923767" cy="781585"/>
            <a:chOff x="1078513" y="1638320"/>
            <a:chExt cx="1923767" cy="781585"/>
          </a:xfrm>
        </p:grpSpPr>
        <p:sp>
          <p:nvSpPr>
            <p:cNvPr id="263" name="TextBox 262"/>
            <p:cNvSpPr txBox="1"/>
            <p:nvPr/>
          </p:nvSpPr>
          <p:spPr>
            <a:xfrm>
              <a:off x="1078513" y="1958240"/>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264" name="TextBox 263"/>
            <p:cNvSpPr txBox="1"/>
            <p:nvPr/>
          </p:nvSpPr>
          <p:spPr>
            <a:xfrm>
              <a:off x="1608646" y="1638320"/>
              <a:ext cx="820738" cy="246221"/>
            </a:xfrm>
            <a:prstGeom prst="rect">
              <a:avLst/>
            </a:prstGeom>
            <a:noFill/>
          </p:spPr>
          <p:txBody>
            <a:bodyPr wrap="none" lIns="0" tIns="0" rIns="0" bIns="0" rtlCol="0" anchor="t">
              <a:spAutoFit/>
            </a:bodyPr>
            <a:lstStyle/>
            <a:p>
              <a:pPr algn="ctr"/>
              <a:r>
                <a:rPr lang="zh-CN" altLang="en-US" sz="1600">
                  <a:solidFill>
                    <a:schemeClr val="bg2"/>
                  </a:solidFill>
                  <a:latin typeface="+mj-ea"/>
                  <a:ea typeface="+mj-ea"/>
                </a:rPr>
                <a:t>标题文字</a:t>
              </a:r>
              <a:endParaRPr lang="en-US" sz="1600">
                <a:solidFill>
                  <a:schemeClr val="bg2"/>
                </a:solidFill>
                <a:latin typeface="+mj-ea"/>
                <a:ea typeface="+mj-ea"/>
              </a:endParaRPr>
            </a:p>
          </p:txBody>
        </p:sp>
      </p:grpSp>
      <p:grpSp>
        <p:nvGrpSpPr>
          <p:cNvPr id="265" name="淘宝店chenying0907出品 264"/>
          <p:cNvGrpSpPr/>
          <p:nvPr/>
        </p:nvGrpSpPr>
        <p:grpSpPr>
          <a:xfrm>
            <a:off x="640363" y="3200269"/>
            <a:ext cx="1923767" cy="781585"/>
            <a:chOff x="1078513" y="1638320"/>
            <a:chExt cx="1923767" cy="781585"/>
          </a:xfrm>
        </p:grpSpPr>
        <p:sp>
          <p:nvSpPr>
            <p:cNvPr id="266" name="TextBox 265"/>
            <p:cNvSpPr txBox="1"/>
            <p:nvPr/>
          </p:nvSpPr>
          <p:spPr>
            <a:xfrm>
              <a:off x="1078513" y="1958240"/>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267" name="TextBox 266"/>
            <p:cNvSpPr txBox="1"/>
            <p:nvPr/>
          </p:nvSpPr>
          <p:spPr>
            <a:xfrm>
              <a:off x="1608646" y="1638320"/>
              <a:ext cx="820738" cy="246221"/>
            </a:xfrm>
            <a:prstGeom prst="rect">
              <a:avLst/>
            </a:prstGeom>
            <a:noFill/>
          </p:spPr>
          <p:txBody>
            <a:bodyPr wrap="none" lIns="0" tIns="0" rIns="0" bIns="0" rtlCol="0" anchor="t">
              <a:spAutoFit/>
            </a:bodyPr>
            <a:lstStyle/>
            <a:p>
              <a:pPr algn="ctr"/>
              <a:r>
                <a:rPr lang="zh-CN" altLang="en-US" sz="1600">
                  <a:solidFill>
                    <a:schemeClr val="bg2"/>
                  </a:solidFill>
                  <a:latin typeface="+mj-ea"/>
                  <a:ea typeface="+mj-ea"/>
                </a:rPr>
                <a:t>标题文字</a:t>
              </a:r>
              <a:endParaRPr lang="en-US" sz="1600">
                <a:solidFill>
                  <a:schemeClr val="bg2"/>
                </a:solidFill>
                <a:latin typeface="+mj-ea"/>
                <a:ea typeface="+mj-ea"/>
              </a:endParaRPr>
            </a:p>
          </p:txBody>
        </p:sp>
      </p:grpSp>
      <p:grpSp>
        <p:nvGrpSpPr>
          <p:cNvPr id="268" name="淘宝店chenying0907出品 267"/>
          <p:cNvGrpSpPr/>
          <p:nvPr/>
        </p:nvGrpSpPr>
        <p:grpSpPr>
          <a:xfrm>
            <a:off x="6469288" y="3200269"/>
            <a:ext cx="1923767" cy="781585"/>
            <a:chOff x="1078513" y="1638320"/>
            <a:chExt cx="1923767" cy="781585"/>
          </a:xfrm>
        </p:grpSpPr>
        <p:sp>
          <p:nvSpPr>
            <p:cNvPr id="269" name="TextBox 268"/>
            <p:cNvSpPr txBox="1"/>
            <p:nvPr/>
          </p:nvSpPr>
          <p:spPr>
            <a:xfrm>
              <a:off x="1078513" y="1958240"/>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270" name="TextBox 269"/>
            <p:cNvSpPr txBox="1"/>
            <p:nvPr/>
          </p:nvSpPr>
          <p:spPr>
            <a:xfrm>
              <a:off x="1608646" y="1638320"/>
              <a:ext cx="820738" cy="246221"/>
            </a:xfrm>
            <a:prstGeom prst="rect">
              <a:avLst/>
            </a:prstGeom>
            <a:noFill/>
          </p:spPr>
          <p:txBody>
            <a:bodyPr wrap="none" lIns="0" tIns="0" rIns="0" bIns="0" rtlCol="0" anchor="t">
              <a:spAutoFit/>
            </a:bodyPr>
            <a:lstStyle/>
            <a:p>
              <a:pPr algn="ctr"/>
              <a:r>
                <a:rPr lang="zh-CN" altLang="en-US" sz="1600">
                  <a:solidFill>
                    <a:schemeClr val="tx2"/>
                  </a:solidFill>
                  <a:latin typeface="+mj-ea"/>
                  <a:ea typeface="+mj-ea"/>
                </a:rPr>
                <a:t>标题文字</a:t>
              </a:r>
              <a:endParaRPr lang="en-US" sz="1600">
                <a:solidFill>
                  <a:schemeClr val="tx2"/>
                </a:solidFill>
                <a:latin typeface="+mj-ea"/>
                <a:ea typeface="+mj-ea"/>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0-#ppt_w/2"/>
                                          </p:val>
                                        </p:tav>
                                        <p:tav tm="100000">
                                          <p:val>
                                            <p:strVal val="#ppt_x"/>
                                          </p:val>
                                        </p:tav>
                                      </p:tavLst>
                                    </p:anim>
                                    <p:anim calcmode="lin" valueType="num">
                                      <p:cBhvr additive="base">
                                        <p:cTn id="41" dur="500" fill="hold"/>
                                        <p:tgtEl>
                                          <p:spTgt spid="5"/>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265"/>
                                        </p:tgtEl>
                                        <p:attrNameLst>
                                          <p:attrName>style.visibility</p:attrName>
                                        </p:attrNameLst>
                                      </p:cBhvr>
                                      <p:to>
                                        <p:strVal val="visible"/>
                                      </p:to>
                                    </p:set>
                                    <p:anim calcmode="lin" valueType="num">
                                      <p:cBhvr additive="base">
                                        <p:cTn id="44" dur="500" fill="hold"/>
                                        <p:tgtEl>
                                          <p:spTgt spid="265"/>
                                        </p:tgtEl>
                                        <p:attrNameLst>
                                          <p:attrName>ppt_x</p:attrName>
                                        </p:attrNameLst>
                                      </p:cBhvr>
                                      <p:tavLst>
                                        <p:tav tm="0">
                                          <p:val>
                                            <p:strVal val="0-#ppt_w/2"/>
                                          </p:val>
                                        </p:tav>
                                        <p:tav tm="100000">
                                          <p:val>
                                            <p:strVal val="#ppt_x"/>
                                          </p:val>
                                        </p:tav>
                                      </p:tavLst>
                                    </p:anim>
                                    <p:anim calcmode="lin" valueType="num">
                                      <p:cBhvr additive="base">
                                        <p:cTn id="45" dur="500" fill="hold"/>
                                        <p:tgtEl>
                                          <p:spTgt spid="265"/>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262"/>
                                        </p:tgtEl>
                                        <p:attrNameLst>
                                          <p:attrName>style.visibility</p:attrName>
                                        </p:attrNameLst>
                                      </p:cBhvr>
                                      <p:to>
                                        <p:strVal val="visible"/>
                                      </p:to>
                                    </p:set>
                                    <p:anim calcmode="lin" valueType="num">
                                      <p:cBhvr additive="base">
                                        <p:cTn id="50" dur="500" fill="hold"/>
                                        <p:tgtEl>
                                          <p:spTgt spid="262"/>
                                        </p:tgtEl>
                                        <p:attrNameLst>
                                          <p:attrName>ppt_x</p:attrName>
                                        </p:attrNameLst>
                                      </p:cBhvr>
                                      <p:tavLst>
                                        <p:tav tm="0">
                                          <p:val>
                                            <p:strVal val="1+#ppt_w/2"/>
                                          </p:val>
                                        </p:tav>
                                        <p:tav tm="100000">
                                          <p:val>
                                            <p:strVal val="#ppt_x"/>
                                          </p:val>
                                        </p:tav>
                                      </p:tavLst>
                                    </p:anim>
                                    <p:anim calcmode="lin" valueType="num">
                                      <p:cBhvr additive="base">
                                        <p:cTn id="51" dur="500" fill="hold"/>
                                        <p:tgtEl>
                                          <p:spTgt spid="262"/>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68"/>
                                        </p:tgtEl>
                                        <p:attrNameLst>
                                          <p:attrName>style.visibility</p:attrName>
                                        </p:attrNameLst>
                                      </p:cBhvr>
                                      <p:to>
                                        <p:strVal val="visible"/>
                                      </p:to>
                                    </p:set>
                                    <p:anim calcmode="lin" valueType="num">
                                      <p:cBhvr additive="base">
                                        <p:cTn id="54" dur="500" fill="hold"/>
                                        <p:tgtEl>
                                          <p:spTgt spid="268"/>
                                        </p:tgtEl>
                                        <p:attrNameLst>
                                          <p:attrName>ppt_x</p:attrName>
                                        </p:attrNameLst>
                                      </p:cBhvr>
                                      <p:tavLst>
                                        <p:tav tm="0">
                                          <p:val>
                                            <p:strVal val="1+#ppt_w/2"/>
                                          </p:val>
                                        </p:tav>
                                        <p:tav tm="100000">
                                          <p:val>
                                            <p:strVal val="#ppt_x"/>
                                          </p:val>
                                        </p:tav>
                                      </p:tavLst>
                                    </p:anim>
                                    <p:anim calcmode="lin" valueType="num">
                                      <p:cBhvr additive="base">
                                        <p:cTn id="55" dur="5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13" name="淘宝店chenying0907出品 12"/>
          <p:cNvGrpSpPr/>
          <p:nvPr/>
        </p:nvGrpSpPr>
        <p:grpSpPr>
          <a:xfrm>
            <a:off x="3469639" y="1135282"/>
            <a:ext cx="4340862" cy="1111464"/>
            <a:chOff x="3083409" y="1115202"/>
            <a:chExt cx="4536591" cy="1161580"/>
          </a:xfrm>
        </p:grpSpPr>
        <p:sp>
          <p:nvSpPr>
            <p:cNvPr id="137" name="淘宝店chenying0907出品 136"/>
            <p:cNvSpPr/>
            <p:nvPr/>
          </p:nvSpPr>
          <p:spPr>
            <a:xfrm>
              <a:off x="3083409" y="1265102"/>
              <a:ext cx="4460391" cy="1011680"/>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8" name="淘宝店chenying0907出品 137"/>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600">
                  <a:solidFill>
                    <a:schemeClr val="bg1"/>
                  </a:solidFill>
                </a:rPr>
                <a:t>点击添加标题</a:t>
              </a:r>
              <a:endParaRPr lang="zh-CN" altLang="en-US" sz="1600">
                <a:solidFill>
                  <a:schemeClr val="bg1"/>
                </a:solidFill>
              </a:endParaRPr>
            </a:p>
          </p:txBody>
        </p:sp>
        <p:sp>
          <p:nvSpPr>
            <p:cNvPr id="143" name="TextBox 142"/>
            <p:cNvSpPr txBox="1"/>
            <p:nvPr/>
          </p:nvSpPr>
          <p:spPr>
            <a:xfrm>
              <a:off x="3234883" y="1468726"/>
              <a:ext cx="4385117" cy="675508"/>
            </a:xfrm>
            <a:prstGeom prst="rect">
              <a:avLst/>
            </a:prstGeom>
            <a:noFill/>
          </p:spPr>
          <p:txBody>
            <a:bodyPr wrap="square" lIns="91472" tIns="45736" rIns="91472" bIns="45736" rtlCol="0">
              <a:spAutoFit/>
            </a:bodyPr>
            <a:lstStyle/>
            <a:p>
              <a:r>
                <a:rPr lang="zh-CN" altLang="en-US" sz="900">
                  <a:latin typeface="+mj-ea"/>
                </a:rPr>
                <a:t>单击此处添加文本单击此处添加文本单击此处添加文本单击此处添加文本</a:t>
              </a:r>
              <a:endParaRPr lang="en-US" altLang="zh-CN" sz="900">
                <a:latin typeface="+mj-ea"/>
              </a:endParaRPr>
            </a:p>
            <a:p>
              <a:r>
                <a:rPr lang="zh-CN" altLang="en-US" sz="900">
                  <a:latin typeface="+mj-ea"/>
                </a:rPr>
                <a:t>单击此处添加文本单击此处添加文本单击此处添加文本单击此处添加文本</a:t>
              </a:r>
              <a:endParaRPr lang="en-US" altLang="zh-CN" sz="900">
                <a:latin typeface="+mj-ea"/>
              </a:endParaRPr>
            </a:p>
            <a:p>
              <a:r>
                <a:rPr lang="zh-CN" altLang="en-US" sz="900">
                  <a:latin typeface="+mj-ea"/>
                </a:rPr>
                <a:t>单击此处添加文本单击此处添加文本单击此处添加文本单击此处添加文本</a:t>
              </a:r>
              <a:endParaRPr lang="en-US" altLang="zh-CN" sz="900">
                <a:latin typeface="+mj-ea"/>
              </a:endParaRPr>
            </a:p>
            <a:p>
              <a:endParaRPr lang="en-US" altLang="zh-CN" sz="900">
                <a:latin typeface="+mj-ea"/>
              </a:endParaRPr>
            </a:p>
          </p:txBody>
        </p:sp>
      </p:grpSp>
      <p:cxnSp>
        <p:nvCxnSpPr>
          <p:cNvPr id="140" name="直接箭头连接符 139"/>
          <p:cNvCxnSpPr>
            <a:stCxn id="139" idx="5"/>
            <a:endCxn id="137" idx="1"/>
          </p:cNvCxnSpPr>
          <p:nvPr/>
        </p:nvCxnSpPr>
        <p:spPr>
          <a:xfrm flipV="1">
            <a:off x="2035617" y="1762730"/>
            <a:ext cx="1434023" cy="569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a:stCxn id="139" idx="0"/>
            <a:endCxn id="185" idx="1"/>
          </p:cNvCxnSpPr>
          <p:nvPr/>
        </p:nvCxnSpPr>
        <p:spPr>
          <a:xfrm>
            <a:off x="2347719" y="2956124"/>
            <a:ext cx="1121921" cy="197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a:stCxn id="139" idx="1"/>
            <a:endCxn id="251" idx="1"/>
          </p:cNvCxnSpPr>
          <p:nvPr/>
        </p:nvCxnSpPr>
        <p:spPr>
          <a:xfrm>
            <a:off x="2035617" y="3580329"/>
            <a:ext cx="1434023" cy="614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淘宝店chenying0907出品 11"/>
          <p:cNvGrpSpPr/>
          <p:nvPr/>
        </p:nvGrpSpPr>
        <p:grpSpPr>
          <a:xfrm>
            <a:off x="899899" y="2331919"/>
            <a:ext cx="1447820" cy="1248410"/>
            <a:chOff x="540674" y="2478267"/>
            <a:chExt cx="1205922" cy="1039829"/>
          </a:xfrm>
        </p:grpSpPr>
        <p:sp>
          <p:nvSpPr>
            <p:cNvPr id="139" name="六边形 138"/>
            <p:cNvSpPr/>
            <p:nvPr/>
          </p:nvSpPr>
          <p:spPr>
            <a:xfrm>
              <a:off x="540674" y="2478267"/>
              <a:ext cx="1205922" cy="1039829"/>
            </a:xfrm>
            <a:prstGeom prst="hexagon">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83" name="六边形 182"/>
            <p:cNvSpPr/>
            <p:nvPr/>
          </p:nvSpPr>
          <p:spPr>
            <a:xfrm>
              <a:off x="662776" y="2583551"/>
              <a:ext cx="961719" cy="829261"/>
            </a:xfrm>
            <a:prstGeom prst="hexagon">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800">
                  <a:solidFill>
                    <a:schemeClr val="bg1"/>
                  </a:solidFill>
                </a:rPr>
                <a:t>标题</a:t>
              </a:r>
              <a:endParaRPr lang="zh-CN" altLang="en-US" sz="1800">
                <a:solidFill>
                  <a:schemeClr val="bg1"/>
                </a:solidFill>
              </a:endParaRPr>
            </a:p>
          </p:txBody>
        </p:sp>
      </p:grpSp>
      <p:grpSp>
        <p:nvGrpSpPr>
          <p:cNvPr id="184" name="淘宝店chenying0907出品 183"/>
          <p:cNvGrpSpPr/>
          <p:nvPr/>
        </p:nvGrpSpPr>
        <p:grpSpPr>
          <a:xfrm>
            <a:off x="3469639" y="2348398"/>
            <a:ext cx="4340862" cy="1111464"/>
            <a:chOff x="3083409" y="1115202"/>
            <a:chExt cx="4536591" cy="1161580"/>
          </a:xfrm>
        </p:grpSpPr>
        <p:sp>
          <p:nvSpPr>
            <p:cNvPr id="185" name="淘宝店chenying0907出品 184"/>
            <p:cNvSpPr/>
            <p:nvPr/>
          </p:nvSpPr>
          <p:spPr>
            <a:xfrm>
              <a:off x="3083409" y="1265102"/>
              <a:ext cx="4460391" cy="1011680"/>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86" name="淘宝店chenying0907出品 185"/>
            <p:cNvSpPr/>
            <p:nvPr/>
          </p:nvSpPr>
          <p:spPr>
            <a:xfrm>
              <a:off x="3666699" y="1115202"/>
              <a:ext cx="3286019" cy="325115"/>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600">
                  <a:solidFill>
                    <a:schemeClr val="bg1"/>
                  </a:solidFill>
                </a:rPr>
                <a:t>点击添加标题</a:t>
              </a:r>
              <a:endParaRPr lang="zh-CN" altLang="en-US" sz="1600">
                <a:solidFill>
                  <a:schemeClr val="bg1"/>
                </a:solidFill>
              </a:endParaRPr>
            </a:p>
          </p:txBody>
        </p:sp>
        <p:sp>
          <p:nvSpPr>
            <p:cNvPr id="187" name="TextBox 186"/>
            <p:cNvSpPr txBox="1"/>
            <p:nvPr/>
          </p:nvSpPr>
          <p:spPr>
            <a:xfrm>
              <a:off x="3234883" y="1468726"/>
              <a:ext cx="4385117" cy="675508"/>
            </a:xfrm>
            <a:prstGeom prst="rect">
              <a:avLst/>
            </a:prstGeom>
            <a:noFill/>
          </p:spPr>
          <p:txBody>
            <a:bodyPr wrap="square" lIns="91472" tIns="45736" rIns="91472" bIns="45736" rtlCol="0">
              <a:spAutoFit/>
            </a:bodyPr>
            <a:lstStyle/>
            <a:p>
              <a:r>
                <a:rPr lang="zh-CN" altLang="en-US" sz="900">
                  <a:latin typeface="+mj-ea"/>
                </a:rPr>
                <a:t>单击此处添加文本单击此处添加文本单击此处添加文本单击此处添加文本</a:t>
              </a:r>
              <a:endParaRPr lang="en-US" altLang="zh-CN" sz="900">
                <a:latin typeface="+mj-ea"/>
              </a:endParaRPr>
            </a:p>
            <a:p>
              <a:r>
                <a:rPr lang="zh-CN" altLang="en-US" sz="900">
                  <a:latin typeface="+mj-ea"/>
                </a:rPr>
                <a:t>单击此处添加文本单击此处添加文本单击此处添加文本单击此处添加文本</a:t>
              </a:r>
              <a:endParaRPr lang="en-US" altLang="zh-CN" sz="900">
                <a:latin typeface="+mj-ea"/>
              </a:endParaRPr>
            </a:p>
            <a:p>
              <a:r>
                <a:rPr lang="zh-CN" altLang="en-US" sz="900">
                  <a:latin typeface="+mj-ea"/>
                </a:rPr>
                <a:t>单击此处添加文本单击此处添加文本单击此处添加文本单击此处添加文本</a:t>
              </a:r>
              <a:endParaRPr lang="en-US" altLang="zh-CN" sz="900">
                <a:latin typeface="+mj-ea"/>
              </a:endParaRPr>
            </a:p>
            <a:p>
              <a:endParaRPr lang="en-US" altLang="zh-CN" sz="900">
                <a:latin typeface="+mj-ea"/>
              </a:endParaRPr>
            </a:p>
          </p:txBody>
        </p:sp>
      </p:grpSp>
      <p:grpSp>
        <p:nvGrpSpPr>
          <p:cNvPr id="250" name="淘宝店chenying0907出品 249"/>
          <p:cNvGrpSpPr/>
          <p:nvPr/>
        </p:nvGrpSpPr>
        <p:grpSpPr>
          <a:xfrm>
            <a:off x="3469639" y="3567356"/>
            <a:ext cx="4340862" cy="1111464"/>
            <a:chOff x="3083409" y="1115202"/>
            <a:chExt cx="4536591" cy="1161580"/>
          </a:xfrm>
        </p:grpSpPr>
        <p:sp>
          <p:nvSpPr>
            <p:cNvPr id="251" name="淘宝店chenying0907出品 250"/>
            <p:cNvSpPr/>
            <p:nvPr/>
          </p:nvSpPr>
          <p:spPr>
            <a:xfrm>
              <a:off x="3083409" y="1265102"/>
              <a:ext cx="4460391" cy="1011680"/>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52" name="淘宝店chenying0907出品 251"/>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600">
                  <a:solidFill>
                    <a:schemeClr val="bg1"/>
                  </a:solidFill>
                </a:rPr>
                <a:t>点击添加标题</a:t>
              </a:r>
              <a:endParaRPr lang="zh-CN" altLang="en-US" sz="1600">
                <a:solidFill>
                  <a:schemeClr val="bg1"/>
                </a:solidFill>
              </a:endParaRPr>
            </a:p>
          </p:txBody>
        </p:sp>
        <p:sp>
          <p:nvSpPr>
            <p:cNvPr id="253" name="TextBox 252"/>
            <p:cNvSpPr txBox="1"/>
            <p:nvPr/>
          </p:nvSpPr>
          <p:spPr>
            <a:xfrm>
              <a:off x="3234883" y="1468726"/>
              <a:ext cx="4385117" cy="675508"/>
            </a:xfrm>
            <a:prstGeom prst="rect">
              <a:avLst/>
            </a:prstGeom>
            <a:noFill/>
          </p:spPr>
          <p:txBody>
            <a:bodyPr wrap="square" lIns="91472" tIns="45736" rIns="91472" bIns="45736" rtlCol="0">
              <a:spAutoFit/>
            </a:bodyPr>
            <a:lstStyle/>
            <a:p>
              <a:r>
                <a:rPr lang="zh-CN" altLang="en-US" sz="900">
                  <a:latin typeface="+mj-ea"/>
                </a:rPr>
                <a:t>单击此处添加文本单击此处添加文本单击此处添加文本单击此处添加文本</a:t>
              </a:r>
              <a:endParaRPr lang="en-US" altLang="zh-CN" sz="900">
                <a:latin typeface="+mj-ea"/>
              </a:endParaRPr>
            </a:p>
            <a:p>
              <a:r>
                <a:rPr lang="zh-CN" altLang="en-US" sz="900">
                  <a:latin typeface="+mj-ea"/>
                </a:rPr>
                <a:t>单击此处添加文本单击此处添加文本单击此处添加文本单击此处添加文本</a:t>
              </a:r>
              <a:endParaRPr lang="en-US" altLang="zh-CN" sz="900">
                <a:latin typeface="+mj-ea"/>
              </a:endParaRPr>
            </a:p>
            <a:p>
              <a:r>
                <a:rPr lang="zh-CN" altLang="en-US" sz="900">
                  <a:latin typeface="+mj-ea"/>
                </a:rPr>
                <a:t>单击此处添加文本单击此处添加文本单击此处添加文本单击此处添加文本</a:t>
              </a:r>
              <a:endParaRPr lang="en-US" altLang="zh-CN" sz="900">
                <a:latin typeface="+mj-ea"/>
              </a:endParaRPr>
            </a:p>
            <a:p>
              <a:endParaRPr lang="en-US" altLang="zh-CN" sz="900">
                <a:latin typeface="+mj-ea"/>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0"/>
                                        </p:tgtEl>
                                        <p:attrNameLst>
                                          <p:attrName>style.visibility</p:attrName>
                                        </p:attrNameLst>
                                      </p:cBhvr>
                                      <p:to>
                                        <p:strVal val="visible"/>
                                      </p:to>
                                    </p:set>
                                    <p:animEffect transition="in" filter="wipe(left)">
                                      <p:cBhvr>
                                        <p:cTn id="25" dur="500"/>
                                        <p:tgtEl>
                                          <p:spTgt spid="140"/>
                                        </p:tgtEl>
                                      </p:cBhvr>
                                    </p:animEffect>
                                  </p:childTnLst>
                                </p:cTn>
                              </p:par>
                              <p:par>
                                <p:cTn id="26" presetID="22" presetClass="entr" presetSubtype="8" fill="hold" nodeType="with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wipe(left)">
                                      <p:cBhvr>
                                        <p:cTn id="28" dur="500"/>
                                        <p:tgtEl>
                                          <p:spTgt spid="141"/>
                                        </p:tgtEl>
                                      </p:cBhvr>
                                    </p:animEffect>
                                  </p:childTnLst>
                                </p:cTn>
                              </p:par>
                              <p:par>
                                <p:cTn id="29" presetID="22" presetClass="entr" presetSubtype="8" fill="hold" nodeType="with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wipe(left)">
                                      <p:cBhvr>
                                        <p:cTn id="31" dur="500"/>
                                        <p:tgtEl>
                                          <p:spTgt spid="142"/>
                                        </p:tgtEl>
                                      </p:cBhvr>
                                    </p:animEffect>
                                  </p:childTnLst>
                                </p:cTn>
                              </p:par>
                            </p:childTnLst>
                          </p:cTn>
                        </p:par>
                        <p:par>
                          <p:cTn id="32" fill="hold" nodeType="afterGroup">
                            <p:stCondLst>
                              <p:cond delay="500"/>
                            </p:stCondLst>
                            <p:childTnLst>
                              <p:par>
                                <p:cTn id="33" presetID="2" presetClass="entr" presetSubtype="2"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000"/>
                            </p:stCondLst>
                            <p:childTnLst>
                              <p:par>
                                <p:cTn id="38" presetID="2" presetClass="entr" presetSubtype="2" fill="hold" nodeType="afterEffect">
                                  <p:stCondLst>
                                    <p:cond delay="0"/>
                                  </p:stCondLst>
                                  <p:childTnLst>
                                    <p:set>
                                      <p:cBhvr>
                                        <p:cTn id="39" dur="1" fill="hold">
                                          <p:stCondLst>
                                            <p:cond delay="0"/>
                                          </p:stCondLst>
                                        </p:cTn>
                                        <p:tgtEl>
                                          <p:spTgt spid="184"/>
                                        </p:tgtEl>
                                        <p:attrNameLst>
                                          <p:attrName>style.visibility</p:attrName>
                                        </p:attrNameLst>
                                      </p:cBhvr>
                                      <p:to>
                                        <p:strVal val="visible"/>
                                      </p:to>
                                    </p:set>
                                    <p:anim calcmode="lin" valueType="num">
                                      <p:cBhvr additive="base">
                                        <p:cTn id="40" dur="500" fill="hold"/>
                                        <p:tgtEl>
                                          <p:spTgt spid="184"/>
                                        </p:tgtEl>
                                        <p:attrNameLst>
                                          <p:attrName>ppt_x</p:attrName>
                                        </p:attrNameLst>
                                      </p:cBhvr>
                                      <p:tavLst>
                                        <p:tav tm="0">
                                          <p:val>
                                            <p:strVal val="1+#ppt_w/2"/>
                                          </p:val>
                                        </p:tav>
                                        <p:tav tm="100000">
                                          <p:val>
                                            <p:strVal val="#ppt_x"/>
                                          </p:val>
                                        </p:tav>
                                      </p:tavLst>
                                    </p:anim>
                                    <p:anim calcmode="lin" valueType="num">
                                      <p:cBhvr additive="base">
                                        <p:cTn id="41" dur="500" fill="hold"/>
                                        <p:tgtEl>
                                          <p:spTgt spid="184"/>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500"/>
                            </p:stCondLst>
                            <p:childTnLst>
                              <p:par>
                                <p:cTn id="43" presetID="2" presetClass="entr" presetSubtype="2" fill="hold" nodeType="afterEffect">
                                  <p:stCondLst>
                                    <p:cond delay="0"/>
                                  </p:stCondLst>
                                  <p:childTnLst>
                                    <p:set>
                                      <p:cBhvr>
                                        <p:cTn id="44" dur="1" fill="hold">
                                          <p:stCondLst>
                                            <p:cond delay="0"/>
                                          </p:stCondLst>
                                        </p:cTn>
                                        <p:tgtEl>
                                          <p:spTgt spid="250"/>
                                        </p:tgtEl>
                                        <p:attrNameLst>
                                          <p:attrName>style.visibility</p:attrName>
                                        </p:attrNameLst>
                                      </p:cBhvr>
                                      <p:to>
                                        <p:strVal val="visible"/>
                                      </p:to>
                                    </p:set>
                                    <p:anim calcmode="lin" valueType="num">
                                      <p:cBhvr additive="base">
                                        <p:cTn id="45" dur="500" fill="hold"/>
                                        <p:tgtEl>
                                          <p:spTgt spid="250"/>
                                        </p:tgtEl>
                                        <p:attrNameLst>
                                          <p:attrName>ppt_x</p:attrName>
                                        </p:attrNameLst>
                                      </p:cBhvr>
                                      <p:tavLst>
                                        <p:tav tm="0">
                                          <p:val>
                                            <p:strVal val="1+#ppt_w/2"/>
                                          </p:val>
                                        </p:tav>
                                        <p:tav tm="100000">
                                          <p:val>
                                            <p:strVal val="#ppt_x"/>
                                          </p:val>
                                        </p:tav>
                                      </p:tavLst>
                                    </p:anim>
                                    <p:anim calcmode="lin" valueType="num">
                                      <p:cBhvr additive="base">
                                        <p:cTn id="46" dur="5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4" name="淘宝店chenying0907出品 3"/>
          <p:cNvGrpSpPr/>
          <p:nvPr/>
        </p:nvGrpSpPr>
        <p:grpSpPr>
          <a:xfrm>
            <a:off x="3645103" y="1019986"/>
            <a:ext cx="2125372" cy="3870157"/>
            <a:chOff x="3645103" y="1019986"/>
            <a:chExt cx="2125372" cy="3870157"/>
          </a:xfrm>
        </p:grpSpPr>
        <p:grpSp>
          <p:nvGrpSpPr>
            <p:cNvPr id="28" name="Group 4"/>
            <p:cNvGrpSpPr/>
            <p:nvPr/>
          </p:nvGrpSpPr>
          <p:grpSpPr>
            <a:xfrm>
              <a:off x="3645103" y="1019986"/>
              <a:ext cx="2125372" cy="3870157"/>
              <a:chOff x="4789369" y="1779895"/>
              <a:chExt cx="2624138" cy="4778375"/>
            </a:xfrm>
          </p:grpSpPr>
          <p:sp>
            <p:nvSpPr>
              <p:cNvPr id="29" name="Oval 24"/>
              <p:cNvSpPr>
                <a:spLocks noChangeArrowheads="1"/>
              </p:cNvSpPr>
              <p:nvPr/>
            </p:nvSpPr>
            <p:spPr bwMode="auto">
              <a:xfrm>
                <a:off x="4789369" y="1779895"/>
                <a:ext cx="1577975" cy="1574799"/>
              </a:xfrm>
              <a:prstGeom prst="ellipse">
                <a:avLst/>
              </a:prstGeom>
              <a:solidFill>
                <a:schemeClr val="bg2"/>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0" name="Oval 25"/>
              <p:cNvSpPr>
                <a:spLocks noChangeArrowheads="1"/>
              </p:cNvSpPr>
              <p:nvPr/>
            </p:nvSpPr>
            <p:spPr bwMode="auto">
              <a:xfrm>
                <a:off x="5838707" y="2846695"/>
                <a:ext cx="1574799" cy="1574800"/>
              </a:xfrm>
              <a:prstGeom prst="ellipse">
                <a:avLst/>
              </a:prstGeom>
              <a:solidFill>
                <a:schemeClr val="tx2"/>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1" name="Oval 26"/>
              <p:cNvSpPr>
                <a:spLocks noChangeArrowheads="1"/>
              </p:cNvSpPr>
              <p:nvPr/>
            </p:nvSpPr>
            <p:spPr bwMode="auto">
              <a:xfrm>
                <a:off x="5838707" y="4983470"/>
                <a:ext cx="1574800" cy="1574800"/>
              </a:xfrm>
              <a:prstGeom prst="ellipse">
                <a:avLst/>
              </a:prstGeom>
              <a:solidFill>
                <a:schemeClr val="tx2"/>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2" name="Oval 27"/>
              <p:cNvSpPr>
                <a:spLocks noChangeArrowheads="1"/>
              </p:cNvSpPr>
              <p:nvPr/>
            </p:nvSpPr>
            <p:spPr bwMode="auto">
              <a:xfrm>
                <a:off x="4789369" y="3916670"/>
                <a:ext cx="1577975" cy="1574800"/>
              </a:xfrm>
              <a:prstGeom prst="ellipse">
                <a:avLst/>
              </a:prstGeom>
              <a:solidFill>
                <a:schemeClr val="bg2"/>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3" name="淘宝店chenying0907出品 33"/>
              <p:cNvSpPr/>
              <p:nvPr/>
            </p:nvSpPr>
            <p:spPr bwMode="auto">
              <a:xfrm>
                <a:off x="5432307" y="2383145"/>
                <a:ext cx="1198563" cy="374650"/>
              </a:xfrm>
              <a:custGeom>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chemeClr val="bg2"/>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4" name="淘宝店chenying0907出品 34"/>
              <p:cNvSpPr/>
              <p:nvPr/>
            </p:nvSpPr>
            <p:spPr bwMode="auto">
              <a:xfrm>
                <a:off x="5570419" y="5626407"/>
                <a:ext cx="1196975" cy="376237"/>
              </a:xfrm>
              <a:custGeom>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chemeClr val="tx2"/>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5" name="淘宝店chenying0907出品 35"/>
              <p:cNvSpPr/>
              <p:nvPr/>
            </p:nvSpPr>
            <p:spPr bwMode="auto">
              <a:xfrm>
                <a:off x="5432307" y="4523095"/>
                <a:ext cx="1198563" cy="376237"/>
              </a:xfrm>
              <a:custGeom>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chemeClr val="bg2"/>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6" name="淘宝店chenying0907出品 36"/>
              <p:cNvSpPr/>
              <p:nvPr/>
            </p:nvSpPr>
            <p:spPr bwMode="auto">
              <a:xfrm>
                <a:off x="5591057" y="3448357"/>
                <a:ext cx="1195388" cy="376237"/>
              </a:xfrm>
              <a:custGeom>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chemeClr val="tx2"/>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7" name="淘宝店chenying0907出品 91"/>
              <p:cNvSpPr txBox="1"/>
              <p:nvPr/>
            </p:nvSpPr>
            <p:spPr>
              <a:xfrm>
                <a:off x="6194636" y="2340241"/>
                <a:ext cx="489254" cy="380004"/>
              </a:xfrm>
              <a:prstGeom prst="rect">
                <a:avLst/>
              </a:prstGeom>
              <a:noFill/>
            </p:spPr>
            <p:txBody>
              <a:bodyPr wrap="none" rtlCol="0">
                <a:spAutoFit/>
              </a:bodyPr>
              <a:lstStyle/>
              <a:p>
                <a:r>
                  <a:rPr lang="en-US" altLang="zh-CN">
                    <a:solidFill>
                      <a:schemeClr val="bg1"/>
                    </a:solidFill>
                    <a:latin typeface="+mj-ea"/>
                    <a:ea typeface="+mj-ea"/>
                    <a:cs typeface="Arial Unicode MS" panose="020b0604020202020204" pitchFamily="34" charset="-122"/>
                  </a:rPr>
                  <a:t>01</a:t>
                </a:r>
                <a:endParaRPr lang="en-US" altLang="zh-CN">
                  <a:solidFill>
                    <a:schemeClr val="bg1"/>
                  </a:solidFill>
                  <a:latin typeface="+mj-ea"/>
                  <a:ea typeface="+mj-ea"/>
                  <a:cs typeface="Arial Unicode MS" panose="020b0604020202020204" pitchFamily="34" charset="-122"/>
                </a:endParaRPr>
              </a:p>
            </p:txBody>
          </p:sp>
          <p:sp>
            <p:nvSpPr>
              <p:cNvPr id="38" name="淘宝店chenying0907出品 92"/>
              <p:cNvSpPr txBox="1"/>
              <p:nvPr/>
            </p:nvSpPr>
            <p:spPr>
              <a:xfrm>
                <a:off x="5548610" y="3421040"/>
                <a:ext cx="489254" cy="380004"/>
              </a:xfrm>
              <a:prstGeom prst="rect">
                <a:avLst/>
              </a:prstGeom>
              <a:noFill/>
            </p:spPr>
            <p:txBody>
              <a:bodyPr wrap="none" rtlCol="0">
                <a:spAutoFit/>
              </a:bodyPr>
              <a:lstStyle/>
              <a:p>
                <a:r>
                  <a:rPr lang="en-US" altLang="zh-CN">
                    <a:solidFill>
                      <a:schemeClr val="bg1"/>
                    </a:solidFill>
                    <a:latin typeface="+mj-ea"/>
                    <a:ea typeface="+mj-ea"/>
                    <a:cs typeface="Arial Unicode MS" panose="020b0604020202020204" pitchFamily="34" charset="-122"/>
                  </a:rPr>
                  <a:t>02</a:t>
                </a:r>
                <a:endParaRPr lang="zh-CN" altLang="en-US">
                  <a:solidFill>
                    <a:schemeClr val="bg1"/>
                  </a:solidFill>
                  <a:latin typeface="+mj-ea"/>
                  <a:ea typeface="+mj-ea"/>
                  <a:cs typeface="Arial Unicode MS" panose="020b0604020202020204" pitchFamily="34" charset="-122"/>
                </a:endParaRPr>
              </a:p>
            </p:txBody>
          </p:sp>
          <p:sp>
            <p:nvSpPr>
              <p:cNvPr id="39" name="淘宝店chenying0907出品 93"/>
              <p:cNvSpPr txBox="1"/>
              <p:nvPr/>
            </p:nvSpPr>
            <p:spPr>
              <a:xfrm>
                <a:off x="6205678" y="4500940"/>
                <a:ext cx="489254" cy="380004"/>
              </a:xfrm>
              <a:prstGeom prst="rect">
                <a:avLst/>
              </a:prstGeom>
              <a:noFill/>
            </p:spPr>
            <p:txBody>
              <a:bodyPr wrap="none" rtlCol="0">
                <a:spAutoFit/>
              </a:bodyPr>
              <a:lstStyle/>
              <a:p>
                <a:r>
                  <a:rPr lang="en-US" altLang="zh-CN">
                    <a:solidFill>
                      <a:schemeClr val="bg1"/>
                    </a:solidFill>
                    <a:latin typeface="+mj-ea"/>
                    <a:ea typeface="+mj-ea"/>
                    <a:cs typeface="Arial Unicode MS" panose="020b0604020202020204" pitchFamily="34" charset="-122"/>
                  </a:rPr>
                  <a:t>03</a:t>
                </a:r>
                <a:endParaRPr lang="zh-CN" altLang="en-US">
                  <a:solidFill>
                    <a:schemeClr val="bg1"/>
                  </a:solidFill>
                  <a:latin typeface="+mj-ea"/>
                  <a:ea typeface="+mj-ea"/>
                  <a:cs typeface="Arial Unicode MS" panose="020b0604020202020204" pitchFamily="34" charset="-122"/>
                </a:endParaRPr>
              </a:p>
            </p:txBody>
          </p:sp>
          <p:sp>
            <p:nvSpPr>
              <p:cNvPr id="40" name="淘宝店chenying0907出品 94"/>
              <p:cNvSpPr txBox="1"/>
              <p:nvPr/>
            </p:nvSpPr>
            <p:spPr>
              <a:xfrm>
                <a:off x="5532785" y="5610323"/>
                <a:ext cx="489254" cy="380004"/>
              </a:xfrm>
              <a:prstGeom prst="rect">
                <a:avLst/>
              </a:prstGeom>
              <a:noFill/>
            </p:spPr>
            <p:txBody>
              <a:bodyPr wrap="none" rtlCol="0">
                <a:spAutoFit/>
              </a:bodyPr>
              <a:lstStyle/>
              <a:p>
                <a:r>
                  <a:rPr lang="en-US" altLang="zh-CN">
                    <a:solidFill>
                      <a:schemeClr val="bg1"/>
                    </a:solidFill>
                    <a:latin typeface="+mj-ea"/>
                    <a:ea typeface="+mj-ea"/>
                    <a:cs typeface="Arial Unicode MS" panose="020b0604020202020204" pitchFamily="34" charset="-122"/>
                  </a:rPr>
                  <a:t>04</a:t>
                </a:r>
                <a:endParaRPr lang="zh-CN" altLang="en-US">
                  <a:solidFill>
                    <a:schemeClr val="bg1"/>
                  </a:solidFill>
                  <a:latin typeface="+mj-ea"/>
                  <a:ea typeface="+mj-ea"/>
                  <a:cs typeface="Arial Unicode MS" panose="020b0604020202020204" pitchFamily="34" charset="-122"/>
                </a:endParaRPr>
              </a:p>
            </p:txBody>
          </p:sp>
          <p:sp>
            <p:nvSpPr>
              <p:cNvPr id="41" name="Oval 35"/>
              <p:cNvSpPr/>
              <p:nvPr/>
            </p:nvSpPr>
            <p:spPr>
              <a:xfrm>
                <a:off x="4915678" y="1896321"/>
                <a:ext cx="1338772" cy="1338774"/>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42" name="Oval 33"/>
              <p:cNvSpPr/>
              <p:nvPr/>
            </p:nvSpPr>
            <p:spPr>
              <a:xfrm>
                <a:off x="5966244" y="2968676"/>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43" name="Oval 31"/>
              <p:cNvSpPr/>
              <p:nvPr/>
            </p:nvSpPr>
            <p:spPr>
              <a:xfrm>
                <a:off x="4913346" y="4037231"/>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44" name="Oval 27"/>
              <p:cNvSpPr/>
              <p:nvPr/>
            </p:nvSpPr>
            <p:spPr>
              <a:xfrm>
                <a:off x="5953932" y="5102078"/>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grpSp>
        <p:grpSp>
          <p:nvGrpSpPr>
            <p:cNvPr id="45" name="Group 37"/>
            <p:cNvGrpSpPr/>
            <p:nvPr/>
          </p:nvGrpSpPr>
          <p:grpSpPr>
            <a:xfrm>
              <a:off x="4087567" y="3176369"/>
              <a:ext cx="413696" cy="414403"/>
              <a:chOff x="9145588" y="4435475"/>
              <a:chExt cx="464344" cy="465138"/>
            </a:xfrm>
            <a:solidFill>
              <a:schemeClr val="bg2"/>
            </a:solidFill>
          </p:grpSpPr>
          <p:sp>
            <p:nvSpPr>
              <p:cNvPr id="46"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mj-ea"/>
                  <a:ea typeface="+mj-ea"/>
                  <a:sym typeface="Gill Sans" charset="0"/>
                </a:endParaRPr>
              </a:p>
            </p:txBody>
          </p:sp>
          <p:sp>
            <p:nvSpPr>
              <p:cNvPr id="47"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mj-ea"/>
                  <a:ea typeface="+mj-ea"/>
                  <a:sym typeface="Gill Sans" charset="0"/>
                </a:endParaRPr>
              </a:p>
            </p:txBody>
          </p:sp>
          <p:sp>
            <p:nvSpPr>
              <p:cNvPr id="48"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mj-ea"/>
                  <a:ea typeface="+mj-ea"/>
                  <a:sym typeface="Gill Sans" charset="0"/>
                </a:endParaRPr>
              </a:p>
            </p:txBody>
          </p:sp>
          <p:sp>
            <p:nvSpPr>
              <p:cNvPr id="49"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mj-ea"/>
                  <a:ea typeface="+mj-ea"/>
                  <a:sym typeface="Gill Sans" charset="0"/>
                </a:endParaRPr>
              </a:p>
            </p:txBody>
          </p:sp>
          <p:sp>
            <p:nvSpPr>
              <p:cNvPr id="50"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mj-ea"/>
                  <a:ea typeface="+mj-ea"/>
                  <a:sym typeface="Gill Sans" charset="0"/>
                </a:endParaRPr>
              </a:p>
            </p:txBody>
          </p:sp>
          <p:sp>
            <p:nvSpPr>
              <p:cNvPr id="51"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mj-ea"/>
                  <a:ea typeface="+mj-ea"/>
                  <a:sym typeface="Gill Sans" charset="0"/>
                </a:endParaRPr>
              </a:p>
            </p:txBody>
          </p:sp>
          <p:sp>
            <p:nvSpPr>
              <p:cNvPr id="52"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mj-ea"/>
                  <a:ea typeface="+mj-ea"/>
                  <a:sym typeface="Gill Sans" charset="0"/>
                </a:endParaRPr>
              </a:p>
            </p:txBody>
          </p:sp>
          <p:sp>
            <p:nvSpPr>
              <p:cNvPr id="53"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mj-ea"/>
                  <a:ea typeface="+mj-ea"/>
                  <a:sym typeface="Gill Sans" charset="0"/>
                </a:endParaRPr>
              </a:p>
            </p:txBody>
          </p:sp>
          <p:sp>
            <p:nvSpPr>
              <p:cNvPr id="54"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latin typeface="+mj-ea"/>
                  <a:ea typeface="+mj-ea"/>
                  <a:sym typeface="Gill Sans" charset="0"/>
                </a:endParaRPr>
              </a:p>
            </p:txBody>
          </p:sp>
        </p:grpSp>
        <p:grpSp>
          <p:nvGrpSpPr>
            <p:cNvPr id="55" name="Group 47"/>
            <p:cNvGrpSpPr/>
            <p:nvPr/>
          </p:nvGrpSpPr>
          <p:grpSpPr>
            <a:xfrm>
              <a:off x="4964971" y="2314913"/>
              <a:ext cx="387530" cy="413696"/>
              <a:chOff x="9159875" y="1647825"/>
              <a:chExt cx="434975" cy="464344"/>
            </a:xfrm>
            <a:solidFill>
              <a:schemeClr val="tx2"/>
            </a:solidFill>
          </p:grpSpPr>
          <p:sp>
            <p:nvSpPr>
              <p:cNvPr id="56" name="AutoShape 78"/>
              <p:cNvSpPr/>
              <p:nvPr/>
            </p:nvSpPr>
            <p:spPr bwMode="auto">
              <a:xfrm>
                <a:off x="9159875" y="1647825"/>
                <a:ext cx="43497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57" name="AutoShape 79"/>
              <p:cNvSpPr/>
              <p:nvPr/>
            </p:nvSpPr>
            <p:spPr bwMode="auto">
              <a:xfrm>
                <a:off x="9217819" y="1705769"/>
                <a:ext cx="319088" cy="2905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58" name="AutoShape 80"/>
              <p:cNvSpPr/>
              <p:nvPr/>
            </p:nvSpPr>
            <p:spPr bwMode="auto">
              <a:xfrm>
                <a:off x="9391650" y="1749425"/>
                <a:ext cx="87313"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grpSp>
        <p:grpSp>
          <p:nvGrpSpPr>
            <p:cNvPr id="59" name="Group 51"/>
            <p:cNvGrpSpPr/>
            <p:nvPr/>
          </p:nvGrpSpPr>
          <p:grpSpPr>
            <a:xfrm>
              <a:off x="4087567" y="1450983"/>
              <a:ext cx="414403" cy="413696"/>
              <a:chOff x="6357938" y="1647825"/>
              <a:chExt cx="465138" cy="464344"/>
            </a:xfrm>
            <a:solidFill>
              <a:schemeClr val="bg2"/>
            </a:solidFill>
          </p:grpSpPr>
          <p:sp>
            <p:nvSpPr>
              <p:cNvPr id="60" name="AutoShape 84"/>
              <p:cNvSpPr/>
              <p:nvPr/>
            </p:nvSpPr>
            <p:spPr bwMode="auto">
              <a:xfrm>
                <a:off x="6357938" y="1647825"/>
                <a:ext cx="465138"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61" name="AutoShape 85"/>
              <p:cNvSpPr/>
              <p:nvPr/>
            </p:nvSpPr>
            <p:spPr bwMode="auto">
              <a:xfrm>
                <a:off x="6634163" y="1821657"/>
                <a:ext cx="130175"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62" name="AutoShape 86"/>
              <p:cNvSpPr/>
              <p:nvPr/>
            </p:nvSpPr>
            <p:spPr bwMode="auto">
              <a:xfrm>
                <a:off x="6634163" y="1778000"/>
                <a:ext cx="130175"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63" name="AutoShape 87"/>
              <p:cNvSpPr/>
              <p:nvPr/>
            </p:nvSpPr>
            <p:spPr bwMode="auto">
              <a:xfrm>
                <a:off x="6634163" y="1734344"/>
                <a:ext cx="130175"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64" name="AutoShape 88"/>
              <p:cNvSpPr/>
              <p:nvPr/>
            </p:nvSpPr>
            <p:spPr bwMode="auto">
              <a:xfrm>
                <a:off x="6474619" y="2039938"/>
                <a:ext cx="130175"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65" name="AutoShape 89"/>
              <p:cNvSpPr/>
              <p:nvPr/>
            </p:nvSpPr>
            <p:spPr bwMode="auto">
              <a:xfrm>
                <a:off x="6474619" y="1996282"/>
                <a:ext cx="130175"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66" name="AutoShape 90"/>
              <p:cNvSpPr/>
              <p:nvPr/>
            </p:nvSpPr>
            <p:spPr bwMode="auto">
              <a:xfrm>
                <a:off x="6474619" y="1952625"/>
                <a:ext cx="130175"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67" name="AutoShape 91"/>
              <p:cNvSpPr/>
              <p:nvPr/>
            </p:nvSpPr>
            <p:spPr bwMode="auto">
              <a:xfrm>
                <a:off x="6634163" y="2039938"/>
                <a:ext cx="130175"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68" name="AutoShape 92"/>
              <p:cNvSpPr/>
              <p:nvPr/>
            </p:nvSpPr>
            <p:spPr bwMode="auto">
              <a:xfrm>
                <a:off x="6634163" y="1996282"/>
                <a:ext cx="130175"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69" name="AutoShape 93"/>
              <p:cNvSpPr/>
              <p:nvPr/>
            </p:nvSpPr>
            <p:spPr bwMode="auto">
              <a:xfrm>
                <a:off x="6634163" y="1952625"/>
                <a:ext cx="130175"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70" name="AutoShape 94"/>
              <p:cNvSpPr/>
              <p:nvPr/>
            </p:nvSpPr>
            <p:spPr bwMode="auto">
              <a:xfrm>
                <a:off x="6474619" y="1865313"/>
                <a:ext cx="289719"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71" name="AutoShape 95"/>
              <p:cNvSpPr/>
              <p:nvPr/>
            </p:nvSpPr>
            <p:spPr bwMode="auto">
              <a:xfrm>
                <a:off x="6474619" y="1908969"/>
                <a:ext cx="289719"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72" name="AutoShape 96"/>
              <p:cNvSpPr/>
              <p:nvPr/>
            </p:nvSpPr>
            <p:spPr bwMode="auto">
              <a:xfrm>
                <a:off x="6474619" y="1705769"/>
                <a:ext cx="130175" cy="1301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grpSp>
        <p:grpSp>
          <p:nvGrpSpPr>
            <p:cNvPr id="73" name="Group 65"/>
            <p:cNvGrpSpPr/>
            <p:nvPr/>
          </p:nvGrpSpPr>
          <p:grpSpPr>
            <a:xfrm>
              <a:off x="4929392" y="4093642"/>
              <a:ext cx="414403" cy="388237"/>
              <a:chOff x="5368132" y="3540125"/>
              <a:chExt cx="465138" cy="435769"/>
            </a:xfrm>
            <a:solidFill>
              <a:schemeClr val="tx2"/>
            </a:solidFill>
          </p:grpSpPr>
          <p:sp>
            <p:nvSpPr>
              <p:cNvPr id="74" name="AutoShape 110"/>
              <p:cNvSpPr/>
              <p:nvPr/>
            </p:nvSpPr>
            <p:spPr bwMode="auto">
              <a:xfrm>
                <a:off x="5426869" y="3598069"/>
                <a:ext cx="347663" cy="2325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sp>
            <p:nvSpPr>
              <p:cNvPr id="75" name="AutoShape 111"/>
              <p:cNvSpPr/>
              <p:nvPr/>
            </p:nvSpPr>
            <p:spPr bwMode="auto">
              <a:xfrm>
                <a:off x="5368132" y="3540125"/>
                <a:ext cx="465138" cy="435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 name="淘宝店chenying0907出品 2"/>
          <p:cNvGrpSpPr/>
          <p:nvPr/>
        </p:nvGrpSpPr>
        <p:grpSpPr>
          <a:xfrm>
            <a:off x="5887629" y="2074345"/>
            <a:ext cx="3256371" cy="963314"/>
            <a:chOff x="5887629" y="2074345"/>
            <a:chExt cx="3256371" cy="963314"/>
          </a:xfrm>
        </p:grpSpPr>
        <p:sp>
          <p:nvSpPr>
            <p:cNvPr id="77" name="TextBox 76"/>
            <p:cNvSpPr txBox="1"/>
            <p:nvPr/>
          </p:nvSpPr>
          <p:spPr>
            <a:xfrm>
              <a:off x="5887629" y="2074345"/>
              <a:ext cx="1107996" cy="369332"/>
            </a:xfrm>
            <a:prstGeom prst="rect">
              <a:avLst/>
            </a:prstGeom>
            <a:noFill/>
          </p:spPr>
          <p:txBody>
            <a:bodyPr wrap="none" rtlCol="0">
              <a:spAutoFit/>
            </a:bodyPr>
            <a:lstStyle/>
            <a:p>
              <a:r>
                <a:rPr lang="zh-CN" altLang="en-US" sz="1800">
                  <a:solidFill>
                    <a:schemeClr val="tx2"/>
                  </a:solidFill>
                  <a:latin typeface="+mj-ea"/>
                  <a:ea typeface="+mj-ea"/>
                </a:rPr>
                <a:t>标题文字</a:t>
              </a:r>
              <a:endParaRPr lang="en-GB" sz="1800">
                <a:solidFill>
                  <a:schemeClr val="tx2"/>
                </a:solidFill>
                <a:latin typeface="+mj-ea"/>
                <a:ea typeface="+mj-ea"/>
              </a:endParaRPr>
            </a:p>
          </p:txBody>
        </p:sp>
        <p:sp>
          <p:nvSpPr>
            <p:cNvPr id="89" name="TextBox 88"/>
            <p:cNvSpPr txBox="1"/>
            <p:nvPr/>
          </p:nvSpPr>
          <p:spPr>
            <a:xfrm>
              <a:off x="5995641" y="2483661"/>
              <a:ext cx="3148359" cy="553998"/>
            </a:xfrm>
            <a:prstGeom prst="rect">
              <a:avLst/>
            </a:prstGeom>
            <a:noFill/>
          </p:spPr>
          <p:txBody>
            <a:bodyPr wrap="square" lIns="0" tIns="0" rtlCol="0" anchor="t">
              <a:spAutoFit/>
            </a:bodyPr>
            <a:lstStyle/>
            <a:p>
              <a:r>
                <a:rPr lang="zh-CN" altLang="en-US" sz="1100">
                  <a:latin typeface="+mj-ea"/>
                </a:rPr>
                <a:t>单击此处添加文本单击此处添加文本</a:t>
              </a:r>
              <a:endParaRPr lang="en-US" altLang="zh-CN" sz="1100">
                <a:latin typeface="+mj-ea"/>
              </a:endParaRPr>
            </a:p>
            <a:p>
              <a:r>
                <a:rPr lang="zh-CN" altLang="en-US" sz="1100">
                  <a:latin typeface="+mj-ea"/>
                </a:rPr>
                <a:t>单击此处添加文本单击此处添加文本</a:t>
              </a:r>
              <a:endParaRPr lang="en-US" altLang="zh-CN" sz="1100">
                <a:latin typeface="+mj-ea"/>
              </a:endParaRPr>
            </a:p>
            <a:p>
              <a:r>
                <a:rPr lang="zh-CN" altLang="en-US" sz="1100">
                  <a:latin typeface="+mj-ea"/>
                </a:rPr>
                <a:t>单击此处添加文本单击此处添加文本</a:t>
              </a:r>
              <a:endParaRPr lang="en-US" altLang="zh-CN" sz="1100">
                <a:latin typeface="+mj-ea"/>
              </a:endParaRPr>
            </a:p>
          </p:txBody>
        </p:sp>
      </p:grpSp>
      <p:grpSp>
        <p:nvGrpSpPr>
          <p:cNvPr id="91" name="淘宝店chenying0907出品 90"/>
          <p:cNvGrpSpPr/>
          <p:nvPr/>
        </p:nvGrpSpPr>
        <p:grpSpPr>
          <a:xfrm>
            <a:off x="5887629" y="3659927"/>
            <a:ext cx="3256371" cy="963314"/>
            <a:chOff x="5887629" y="2074345"/>
            <a:chExt cx="3256371" cy="963314"/>
          </a:xfrm>
        </p:grpSpPr>
        <p:sp>
          <p:nvSpPr>
            <p:cNvPr id="92" name="TextBox 91"/>
            <p:cNvSpPr txBox="1"/>
            <p:nvPr/>
          </p:nvSpPr>
          <p:spPr>
            <a:xfrm>
              <a:off x="5887629" y="2074345"/>
              <a:ext cx="1107996" cy="369332"/>
            </a:xfrm>
            <a:prstGeom prst="rect">
              <a:avLst/>
            </a:prstGeom>
            <a:noFill/>
          </p:spPr>
          <p:txBody>
            <a:bodyPr wrap="none" rtlCol="0">
              <a:spAutoFit/>
            </a:bodyPr>
            <a:lstStyle/>
            <a:p>
              <a:r>
                <a:rPr lang="zh-CN" altLang="en-US" sz="1800">
                  <a:solidFill>
                    <a:schemeClr val="tx2"/>
                  </a:solidFill>
                  <a:latin typeface="+mj-ea"/>
                  <a:ea typeface="+mj-ea"/>
                </a:rPr>
                <a:t>标题文字</a:t>
              </a:r>
              <a:endParaRPr lang="en-GB" sz="1800">
                <a:solidFill>
                  <a:schemeClr val="tx2"/>
                </a:solidFill>
                <a:latin typeface="+mj-ea"/>
                <a:ea typeface="+mj-ea"/>
              </a:endParaRPr>
            </a:p>
          </p:txBody>
        </p:sp>
        <p:sp>
          <p:nvSpPr>
            <p:cNvPr id="93" name="TextBox 92"/>
            <p:cNvSpPr txBox="1"/>
            <p:nvPr/>
          </p:nvSpPr>
          <p:spPr>
            <a:xfrm>
              <a:off x="5995641" y="2483661"/>
              <a:ext cx="3148359" cy="553998"/>
            </a:xfrm>
            <a:prstGeom prst="rect">
              <a:avLst/>
            </a:prstGeom>
            <a:noFill/>
          </p:spPr>
          <p:txBody>
            <a:bodyPr wrap="square" lIns="0" tIns="0" rtlCol="0" anchor="t">
              <a:spAutoFit/>
            </a:bodyPr>
            <a:lstStyle/>
            <a:p>
              <a:r>
                <a:rPr lang="zh-CN" altLang="en-US" sz="1100">
                  <a:latin typeface="+mj-ea"/>
                </a:rPr>
                <a:t>单击此处添加文本单击此处添加文本</a:t>
              </a:r>
              <a:endParaRPr lang="en-US" altLang="zh-CN" sz="1100">
                <a:latin typeface="+mj-ea"/>
              </a:endParaRPr>
            </a:p>
            <a:p>
              <a:r>
                <a:rPr lang="zh-CN" altLang="en-US" sz="1100">
                  <a:latin typeface="+mj-ea"/>
                </a:rPr>
                <a:t>单击此处添加文本单击此处添加文本</a:t>
              </a:r>
              <a:endParaRPr lang="en-US" altLang="zh-CN" sz="1100">
                <a:latin typeface="+mj-ea"/>
              </a:endParaRPr>
            </a:p>
            <a:p>
              <a:r>
                <a:rPr lang="zh-CN" altLang="en-US" sz="1100">
                  <a:latin typeface="+mj-ea"/>
                </a:rPr>
                <a:t>单击此处添加文本单击此处添加文本</a:t>
              </a:r>
              <a:endParaRPr lang="en-US" altLang="zh-CN" sz="1100">
                <a:latin typeface="+mj-ea"/>
              </a:endParaRPr>
            </a:p>
          </p:txBody>
        </p:sp>
      </p:grpSp>
      <p:grpSp>
        <p:nvGrpSpPr>
          <p:cNvPr id="94" name="淘宝店chenying0907出品 93"/>
          <p:cNvGrpSpPr/>
          <p:nvPr/>
        </p:nvGrpSpPr>
        <p:grpSpPr>
          <a:xfrm>
            <a:off x="1172221" y="1208351"/>
            <a:ext cx="3148359" cy="963314"/>
            <a:chOff x="5995641" y="2074345"/>
            <a:chExt cx="3148359" cy="963314"/>
          </a:xfrm>
        </p:grpSpPr>
        <p:sp>
          <p:nvSpPr>
            <p:cNvPr id="95" name="TextBox 94"/>
            <p:cNvSpPr txBox="1"/>
            <p:nvPr/>
          </p:nvSpPr>
          <p:spPr>
            <a:xfrm>
              <a:off x="7183029" y="2074345"/>
              <a:ext cx="1107996" cy="369332"/>
            </a:xfrm>
            <a:prstGeom prst="rect">
              <a:avLst/>
            </a:prstGeom>
            <a:noFill/>
          </p:spPr>
          <p:txBody>
            <a:bodyPr wrap="none" rtlCol="0">
              <a:spAutoFit/>
            </a:bodyPr>
            <a:lstStyle/>
            <a:p>
              <a:r>
                <a:rPr lang="zh-CN" altLang="en-US" sz="1800">
                  <a:solidFill>
                    <a:schemeClr val="tx2"/>
                  </a:solidFill>
                  <a:latin typeface="+mj-ea"/>
                  <a:ea typeface="+mj-ea"/>
                </a:rPr>
                <a:t>标题文字</a:t>
              </a:r>
              <a:endParaRPr lang="en-GB" sz="1800">
                <a:solidFill>
                  <a:schemeClr val="tx2"/>
                </a:solidFill>
                <a:latin typeface="+mj-ea"/>
                <a:ea typeface="+mj-ea"/>
              </a:endParaRPr>
            </a:p>
          </p:txBody>
        </p:sp>
        <p:sp>
          <p:nvSpPr>
            <p:cNvPr id="96" name="TextBox 95"/>
            <p:cNvSpPr txBox="1"/>
            <p:nvPr/>
          </p:nvSpPr>
          <p:spPr>
            <a:xfrm>
              <a:off x="5995641" y="2483661"/>
              <a:ext cx="3148359" cy="553998"/>
            </a:xfrm>
            <a:prstGeom prst="rect">
              <a:avLst/>
            </a:prstGeom>
            <a:noFill/>
          </p:spPr>
          <p:txBody>
            <a:bodyPr wrap="square" lIns="0" tIns="0" rtlCol="0" anchor="t">
              <a:spAutoFit/>
            </a:bodyPr>
            <a:lstStyle/>
            <a:p>
              <a:r>
                <a:rPr lang="zh-CN" altLang="en-US" sz="1100">
                  <a:latin typeface="+mj-ea"/>
                </a:rPr>
                <a:t>单击此处添加文本单击此处添加文本</a:t>
              </a:r>
              <a:endParaRPr lang="en-US" altLang="zh-CN" sz="1100">
                <a:latin typeface="+mj-ea"/>
              </a:endParaRPr>
            </a:p>
            <a:p>
              <a:r>
                <a:rPr lang="zh-CN" altLang="en-US" sz="1100">
                  <a:latin typeface="+mj-ea"/>
                </a:rPr>
                <a:t>单击此处添加文本单击此处添加文本</a:t>
              </a:r>
              <a:endParaRPr lang="en-US" altLang="zh-CN" sz="1100">
                <a:latin typeface="+mj-ea"/>
              </a:endParaRPr>
            </a:p>
            <a:p>
              <a:r>
                <a:rPr lang="zh-CN" altLang="en-US" sz="1100">
                  <a:latin typeface="+mj-ea"/>
                </a:rPr>
                <a:t>单击此处添加文本单击此处添加文本</a:t>
              </a:r>
              <a:endParaRPr lang="en-US" altLang="zh-CN" sz="1100">
                <a:latin typeface="+mj-ea"/>
              </a:endParaRPr>
            </a:p>
          </p:txBody>
        </p:sp>
      </p:grpSp>
      <p:grpSp>
        <p:nvGrpSpPr>
          <p:cNvPr id="97" name="淘宝店chenying0907出品 96"/>
          <p:cNvGrpSpPr/>
          <p:nvPr/>
        </p:nvGrpSpPr>
        <p:grpSpPr>
          <a:xfrm>
            <a:off x="1172221" y="2798725"/>
            <a:ext cx="3148359" cy="963314"/>
            <a:chOff x="5995641" y="2074345"/>
            <a:chExt cx="3148359" cy="963314"/>
          </a:xfrm>
        </p:grpSpPr>
        <p:sp>
          <p:nvSpPr>
            <p:cNvPr id="98" name="TextBox 97"/>
            <p:cNvSpPr txBox="1"/>
            <p:nvPr/>
          </p:nvSpPr>
          <p:spPr>
            <a:xfrm>
              <a:off x="7183029" y="2074345"/>
              <a:ext cx="1107996" cy="369332"/>
            </a:xfrm>
            <a:prstGeom prst="rect">
              <a:avLst/>
            </a:prstGeom>
            <a:noFill/>
          </p:spPr>
          <p:txBody>
            <a:bodyPr wrap="none" rtlCol="0">
              <a:spAutoFit/>
            </a:bodyPr>
            <a:lstStyle/>
            <a:p>
              <a:r>
                <a:rPr lang="zh-CN" altLang="en-US" sz="1800">
                  <a:solidFill>
                    <a:schemeClr val="tx2"/>
                  </a:solidFill>
                  <a:latin typeface="+mj-ea"/>
                  <a:ea typeface="+mj-ea"/>
                </a:rPr>
                <a:t>标题文字</a:t>
              </a:r>
              <a:endParaRPr lang="en-GB" sz="1800">
                <a:solidFill>
                  <a:schemeClr val="tx2"/>
                </a:solidFill>
                <a:latin typeface="+mj-ea"/>
                <a:ea typeface="+mj-ea"/>
              </a:endParaRPr>
            </a:p>
          </p:txBody>
        </p:sp>
        <p:sp>
          <p:nvSpPr>
            <p:cNvPr id="99" name="TextBox 98"/>
            <p:cNvSpPr txBox="1"/>
            <p:nvPr/>
          </p:nvSpPr>
          <p:spPr>
            <a:xfrm>
              <a:off x="5995641" y="2483661"/>
              <a:ext cx="3148359" cy="553998"/>
            </a:xfrm>
            <a:prstGeom prst="rect">
              <a:avLst/>
            </a:prstGeom>
            <a:noFill/>
          </p:spPr>
          <p:txBody>
            <a:bodyPr wrap="square" lIns="0" tIns="0" rtlCol="0" anchor="t">
              <a:spAutoFit/>
            </a:bodyPr>
            <a:lstStyle/>
            <a:p>
              <a:r>
                <a:rPr lang="zh-CN" altLang="en-US" sz="1100">
                  <a:latin typeface="+mj-ea"/>
                </a:rPr>
                <a:t>单击此处添加文本单击此处添加文本</a:t>
              </a:r>
              <a:endParaRPr lang="en-US" altLang="zh-CN" sz="1100">
                <a:latin typeface="+mj-ea"/>
              </a:endParaRPr>
            </a:p>
            <a:p>
              <a:r>
                <a:rPr lang="zh-CN" altLang="en-US" sz="1100">
                  <a:latin typeface="+mj-ea"/>
                </a:rPr>
                <a:t>单击此处添加文本单击此处添加文本</a:t>
              </a:r>
              <a:endParaRPr lang="en-US" altLang="zh-CN" sz="1100">
                <a:latin typeface="+mj-ea"/>
              </a:endParaRPr>
            </a:p>
            <a:p>
              <a:r>
                <a:rPr lang="zh-CN" altLang="en-US" sz="1100">
                  <a:latin typeface="+mj-ea"/>
                </a:rPr>
                <a:t>单击此处添加文本单击此处添加文本</a:t>
              </a:r>
              <a:endParaRPr lang="en-US" altLang="zh-CN" sz="1100">
                <a:latin typeface="+mj-ea"/>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94"/>
                                        </p:tgtEl>
                                        <p:attrNameLst>
                                          <p:attrName>style.visibility</p:attrName>
                                        </p:attrNameLst>
                                      </p:cBhvr>
                                      <p:to>
                                        <p:strVal val="visible"/>
                                      </p:to>
                                    </p:set>
                                    <p:anim calcmode="lin" valueType="num">
                                      <p:cBhvr additive="base">
                                        <p:cTn id="34" dur="500" fill="hold"/>
                                        <p:tgtEl>
                                          <p:spTgt spid="94"/>
                                        </p:tgtEl>
                                        <p:attrNameLst>
                                          <p:attrName>ppt_x</p:attrName>
                                        </p:attrNameLst>
                                      </p:cBhvr>
                                      <p:tavLst>
                                        <p:tav tm="0">
                                          <p:val>
                                            <p:strVal val="0-#ppt_w/2"/>
                                          </p:val>
                                        </p:tav>
                                        <p:tav tm="100000">
                                          <p:val>
                                            <p:strVal val="#ppt_x"/>
                                          </p:val>
                                        </p:tav>
                                      </p:tavLst>
                                    </p:anim>
                                    <p:anim calcmode="lin" valueType="num">
                                      <p:cBhvr additive="base">
                                        <p:cTn id="35" dur="500" fill="hold"/>
                                        <p:tgtEl>
                                          <p:spTgt spid="94"/>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 calcmode="lin" valueType="num">
                                      <p:cBhvr additive="base">
                                        <p:cTn id="38" dur="500" fill="hold"/>
                                        <p:tgtEl>
                                          <p:spTgt spid="97"/>
                                        </p:tgtEl>
                                        <p:attrNameLst>
                                          <p:attrName>ppt_x</p:attrName>
                                        </p:attrNameLst>
                                      </p:cBhvr>
                                      <p:tavLst>
                                        <p:tav tm="0">
                                          <p:val>
                                            <p:strVal val="0-#ppt_w/2"/>
                                          </p:val>
                                        </p:tav>
                                        <p:tav tm="100000">
                                          <p:val>
                                            <p:strVal val="#ppt_x"/>
                                          </p:val>
                                        </p:tav>
                                      </p:tavLst>
                                    </p:anim>
                                    <p:anim calcmode="lin" valueType="num">
                                      <p:cBhvr additive="base">
                                        <p:cTn id="39"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76" name="淘宝店chenying0907出品 75"/>
          <p:cNvSpPr/>
          <p:nvPr/>
        </p:nvSpPr>
        <p:spPr>
          <a:xfrm>
            <a:off x="661034" y="2774293"/>
            <a:ext cx="7653699" cy="0"/>
          </a:xfrm>
          <a:custGeom>
            <a:gdLst>
              <a:gd name="connsiteX0" fmla="*/ 0 w 12211050"/>
              <a:gd name="connsiteY0" fmla="*/ 0 h 0"/>
              <a:gd name="connsiteX1" fmla="*/ 12211050 w 12211050"/>
              <a:gd name="connsiteY1" fmla="*/ 0 h 0"/>
            </a:gdLst>
            <a:cxnLst>
              <a:cxn ang="0">
                <a:pos x="connsiteX0" y="connsiteY0"/>
              </a:cxn>
              <a:cxn ang="0">
                <a:pos x="connsiteX1" y="connsiteY1"/>
              </a:cxn>
            </a:cxnLst>
            <a:rect l="l" t="t" r="r" b="b"/>
            <a:pathLst>
              <a:path w="12211050">
                <a:moveTo>
                  <a:pt x="0" y="0"/>
                </a:moveTo>
                <a:lnTo>
                  <a:pt x="12211050"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200"/>
          </a:p>
        </p:txBody>
      </p:sp>
      <p:sp>
        <p:nvSpPr>
          <p:cNvPr id="78" name="淘宝店chenying0907出品 25"/>
          <p:cNvSpPr txBox="1">
            <a:spLocks noChangeArrowheads="1"/>
          </p:cNvSpPr>
          <p:nvPr/>
        </p:nvSpPr>
        <p:spPr bwMode="auto">
          <a:xfrm>
            <a:off x="1230186" y="2785239"/>
            <a:ext cx="562975" cy="276999"/>
          </a:xfrm>
          <a:prstGeom prst="rect">
            <a:avLst/>
          </a:prstGeom>
          <a:noFill/>
          <a:ln w="9525">
            <a:noFill/>
            <a:miter lim="800000"/>
          </a:ln>
        </p:spPr>
        <p:txBody>
          <a:bodyPr wrap="none">
            <a:spAutoFit/>
          </a:bodyPr>
          <a:lstStyle/>
          <a:p>
            <a:r>
              <a:rPr lang="en-US" altLang="zh-CN" sz="1200" b="1">
                <a:latin typeface="微软雅黑" panose="020b0503020204020204" pitchFamily="34" charset="-122"/>
                <a:ea typeface="微软雅黑" panose="020b0503020204020204" pitchFamily="34" charset="-122"/>
              </a:rPr>
              <a:t>2016</a:t>
            </a:r>
            <a:endParaRPr lang="zh-CN" altLang="en-US" sz="1200" b="1">
              <a:latin typeface="微软雅黑" panose="020b0503020204020204" pitchFamily="34" charset="-122"/>
              <a:ea typeface="微软雅黑" panose="020b0503020204020204" pitchFamily="34" charset="-122"/>
            </a:endParaRPr>
          </a:p>
        </p:txBody>
      </p:sp>
      <p:sp>
        <p:nvSpPr>
          <p:cNvPr id="79" name="淘宝店chenying0907出品 26"/>
          <p:cNvSpPr txBox="1">
            <a:spLocks noChangeArrowheads="1"/>
          </p:cNvSpPr>
          <p:nvPr/>
        </p:nvSpPr>
        <p:spPr bwMode="auto">
          <a:xfrm>
            <a:off x="3040129" y="2785239"/>
            <a:ext cx="562975" cy="276999"/>
          </a:xfrm>
          <a:prstGeom prst="rect">
            <a:avLst/>
          </a:prstGeom>
          <a:noFill/>
          <a:ln w="9525">
            <a:noFill/>
            <a:miter lim="800000"/>
          </a:ln>
        </p:spPr>
        <p:txBody>
          <a:bodyPr wrap="none">
            <a:spAutoFit/>
          </a:bodyPr>
          <a:lstStyle/>
          <a:p>
            <a:r>
              <a:rPr lang="en-US" altLang="zh-CN" sz="1200" b="1">
                <a:solidFill>
                  <a:schemeClr val="bg2"/>
                </a:solidFill>
                <a:latin typeface="微软雅黑" panose="020b0503020204020204" pitchFamily="34" charset="-122"/>
                <a:ea typeface="微软雅黑" panose="020b0503020204020204" pitchFamily="34" charset="-122"/>
              </a:rPr>
              <a:t>2017</a:t>
            </a:r>
            <a:endParaRPr lang="zh-CN" altLang="en-US" sz="1200" b="1">
              <a:solidFill>
                <a:schemeClr val="bg2"/>
              </a:solidFill>
              <a:latin typeface="微软雅黑" panose="020b0503020204020204" pitchFamily="34" charset="-122"/>
              <a:ea typeface="微软雅黑" panose="020b0503020204020204" pitchFamily="34" charset="-122"/>
            </a:endParaRPr>
          </a:p>
        </p:txBody>
      </p:sp>
      <p:sp>
        <p:nvSpPr>
          <p:cNvPr id="80" name="淘宝店chenying0907出品 27"/>
          <p:cNvSpPr txBox="1">
            <a:spLocks noChangeArrowheads="1"/>
          </p:cNvSpPr>
          <p:nvPr/>
        </p:nvSpPr>
        <p:spPr bwMode="auto">
          <a:xfrm>
            <a:off x="4850071" y="2785239"/>
            <a:ext cx="562975" cy="276999"/>
          </a:xfrm>
          <a:prstGeom prst="rect">
            <a:avLst/>
          </a:prstGeom>
          <a:noFill/>
          <a:ln w="9525">
            <a:noFill/>
            <a:miter lim="800000"/>
          </a:ln>
        </p:spPr>
        <p:txBody>
          <a:bodyPr wrap="none">
            <a:spAutoFit/>
          </a:bodyPr>
          <a:lstStyle/>
          <a:p>
            <a:r>
              <a:rPr lang="en-US" altLang="zh-CN" sz="1200" b="1">
                <a:solidFill>
                  <a:schemeClr val="tx2"/>
                </a:solidFill>
                <a:latin typeface="微软雅黑" panose="020b0503020204020204" pitchFamily="34" charset="-122"/>
                <a:ea typeface="微软雅黑" panose="020b0503020204020204" pitchFamily="34" charset="-122"/>
              </a:rPr>
              <a:t>2018</a:t>
            </a:r>
            <a:endParaRPr lang="zh-CN" altLang="en-US" sz="1200" b="1">
              <a:solidFill>
                <a:schemeClr val="tx2"/>
              </a:solidFill>
              <a:latin typeface="微软雅黑" panose="020b0503020204020204" pitchFamily="34" charset="-122"/>
              <a:ea typeface="微软雅黑" panose="020b0503020204020204" pitchFamily="34" charset="-122"/>
            </a:endParaRPr>
          </a:p>
        </p:txBody>
      </p:sp>
      <p:sp>
        <p:nvSpPr>
          <p:cNvPr id="81" name="淘宝店chenying0907出品 28"/>
          <p:cNvSpPr txBox="1">
            <a:spLocks noChangeArrowheads="1"/>
          </p:cNvSpPr>
          <p:nvPr/>
        </p:nvSpPr>
        <p:spPr bwMode="auto">
          <a:xfrm>
            <a:off x="6660014" y="2785239"/>
            <a:ext cx="562975" cy="276999"/>
          </a:xfrm>
          <a:prstGeom prst="rect">
            <a:avLst/>
          </a:prstGeom>
          <a:noFill/>
          <a:ln w="9525">
            <a:noFill/>
            <a:miter lim="800000"/>
          </a:ln>
        </p:spPr>
        <p:txBody>
          <a:bodyPr wrap="none">
            <a:spAutoFit/>
          </a:bodyPr>
          <a:lstStyle/>
          <a:p>
            <a:r>
              <a:rPr lang="en-US" altLang="zh-CN" sz="1200" b="1">
                <a:solidFill>
                  <a:schemeClr val="bg2"/>
                </a:solidFill>
                <a:latin typeface="微软雅黑" panose="020b0503020204020204" pitchFamily="34" charset="-122"/>
                <a:ea typeface="微软雅黑" panose="020b0503020204020204" pitchFamily="34" charset="-122"/>
              </a:rPr>
              <a:t>2019</a:t>
            </a:r>
            <a:endParaRPr lang="zh-CN" altLang="en-US" sz="1200" b="1">
              <a:solidFill>
                <a:schemeClr val="bg2"/>
              </a:solidFill>
              <a:latin typeface="微软雅黑" panose="020b0503020204020204" pitchFamily="34" charset="-122"/>
              <a:ea typeface="微软雅黑" panose="020b0503020204020204" pitchFamily="34" charset="-122"/>
            </a:endParaRPr>
          </a:p>
        </p:txBody>
      </p:sp>
      <p:grpSp>
        <p:nvGrpSpPr>
          <p:cNvPr id="5" name="淘宝店chenying0907出品 4"/>
          <p:cNvGrpSpPr/>
          <p:nvPr/>
        </p:nvGrpSpPr>
        <p:grpSpPr>
          <a:xfrm>
            <a:off x="1186405" y="1651910"/>
            <a:ext cx="1289547" cy="863678"/>
            <a:chOff x="1186405" y="1797050"/>
            <a:chExt cx="1289547" cy="863678"/>
          </a:xfrm>
        </p:grpSpPr>
        <p:sp>
          <p:nvSpPr>
            <p:cNvPr id="83" name="淘宝店chenying0907出品标注 82"/>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endParaRPr>
            </a:p>
          </p:txBody>
        </p:sp>
        <p:sp>
          <p:nvSpPr>
            <p:cNvPr id="84" name="淘宝店chenying0907出品 41"/>
            <p:cNvSpPr txBox="1">
              <a:spLocks noChangeArrowheads="1"/>
            </p:cNvSpPr>
            <p:nvPr/>
          </p:nvSpPr>
          <p:spPr bwMode="auto">
            <a:xfrm>
              <a:off x="1307943" y="2058189"/>
              <a:ext cx="1005403" cy="338554"/>
            </a:xfrm>
            <a:prstGeom prst="rect">
              <a:avLst/>
            </a:prstGeom>
            <a:noFill/>
            <a:ln w="9525">
              <a:noFill/>
              <a:miter lim="800000"/>
            </a:ln>
          </p:spPr>
          <p:txBody>
            <a:bodyPr wrap="none">
              <a:spAutoFit/>
            </a:bodyPr>
            <a:lstStyle/>
            <a:p>
              <a:r>
                <a:rPr lang="zh-CN" altLang="en-US" sz="1600" b="1">
                  <a:solidFill>
                    <a:schemeClr val="tx2"/>
                  </a:solidFill>
                  <a:latin typeface="微软雅黑" panose="020b0503020204020204" pitchFamily="34" charset="-122"/>
                  <a:ea typeface="微软雅黑" panose="020b0503020204020204" pitchFamily="34" charset="-122"/>
                </a:rPr>
                <a:t>添加内容</a:t>
              </a:r>
              <a:endParaRPr lang="zh-CN" altLang="en-US" sz="1600" b="1">
                <a:solidFill>
                  <a:schemeClr val="tx2"/>
                </a:solidFill>
                <a:latin typeface="微软雅黑" panose="020b0503020204020204" pitchFamily="34" charset="-122"/>
                <a:ea typeface="微软雅黑" panose="020b0503020204020204" pitchFamily="34" charset="-122"/>
              </a:endParaRPr>
            </a:p>
          </p:txBody>
        </p:sp>
      </p:grpSp>
      <p:grpSp>
        <p:nvGrpSpPr>
          <p:cNvPr id="85" name="淘宝店chenying0907出品 84"/>
          <p:cNvGrpSpPr/>
          <p:nvPr/>
        </p:nvGrpSpPr>
        <p:grpSpPr>
          <a:xfrm>
            <a:off x="782325" y="3242789"/>
            <a:ext cx="1678935" cy="650619"/>
            <a:chOff x="4625182" y="1242834"/>
            <a:chExt cx="2678648" cy="1038026"/>
          </a:xfrm>
        </p:grpSpPr>
        <p:sp>
          <p:nvSpPr>
            <p:cNvPr id="86" name="淘宝店chenying0907出品 65"/>
            <p:cNvSpPr txBox="1">
              <a:spLocks noChangeArrowheads="1"/>
            </p:cNvSpPr>
            <p:nvPr/>
          </p:nvSpPr>
          <p:spPr bwMode="auto">
            <a:xfrm>
              <a:off x="4625182" y="1642507"/>
              <a:ext cx="2678648" cy="638353"/>
            </a:xfrm>
            <a:prstGeom prst="rect">
              <a:avLst/>
            </a:prstGeom>
            <a:noFill/>
            <a:ln w="9525">
              <a:noFill/>
              <a:miter lim="800000"/>
            </a:ln>
          </p:spPr>
          <p:txBody>
            <a:bodyPr wrap="square">
              <a:spAutoFit/>
            </a:bodyPr>
            <a:lstStyle/>
            <a:p>
              <a:r>
                <a:rPr lang="zh-CN" altLang="en-US" sz="1000">
                  <a:latin typeface="+mj-ea"/>
                </a:rPr>
                <a:t>单击此处添加文本单击此处添加文本单击此处添加</a:t>
              </a:r>
              <a:endParaRPr lang="zh-CN" altLang="en-US" sz="1000">
                <a:latin typeface="微软雅黑" panose="020b0503020204020204" pitchFamily="34" charset="-122"/>
                <a:ea typeface="微软雅黑" panose="020b0503020204020204" pitchFamily="34" charset="-122"/>
              </a:endParaRPr>
            </a:p>
          </p:txBody>
        </p:sp>
        <p:sp>
          <p:nvSpPr>
            <p:cNvPr id="87" name="淘宝店chenying0907出品 66"/>
            <p:cNvSpPr txBox="1">
              <a:spLocks noChangeArrowheads="1"/>
            </p:cNvSpPr>
            <p:nvPr/>
          </p:nvSpPr>
          <p:spPr bwMode="auto">
            <a:xfrm>
              <a:off x="5165894" y="1242834"/>
              <a:ext cx="1644985" cy="417384"/>
            </a:xfrm>
            <a:prstGeom prst="rect">
              <a:avLst/>
            </a:prstGeom>
            <a:noFill/>
            <a:ln w="9525">
              <a:noFill/>
              <a:miter lim="800000"/>
            </a:ln>
          </p:spPr>
          <p:txBody>
            <a:bodyPr wrap="none">
              <a:spAutoFit/>
            </a:bodyPr>
            <a:lstStyle/>
            <a:p>
              <a:r>
                <a:rPr lang="zh-CN" altLang="en-US" sz="1100" b="1">
                  <a:solidFill>
                    <a:schemeClr val="tx2"/>
                  </a:solidFill>
                  <a:latin typeface="微软雅黑" panose="020b0503020204020204" pitchFamily="34" charset="-122"/>
                  <a:ea typeface="微软雅黑" panose="020b0503020204020204" pitchFamily="34" charset="-122"/>
                </a:rPr>
                <a:t>点击添加内容</a:t>
              </a:r>
              <a:endParaRPr lang="zh-CN" altLang="en-US" sz="1100" b="1">
                <a:solidFill>
                  <a:schemeClr val="tx2"/>
                </a:solidFill>
                <a:latin typeface="微软雅黑" panose="020b0503020204020204" pitchFamily="34" charset="-122"/>
                <a:ea typeface="微软雅黑" panose="020b0503020204020204" pitchFamily="34" charset="-122"/>
              </a:endParaRPr>
            </a:p>
          </p:txBody>
        </p:sp>
      </p:grpSp>
      <p:grpSp>
        <p:nvGrpSpPr>
          <p:cNvPr id="118" name="淘宝店chenying0907出品 117"/>
          <p:cNvGrpSpPr/>
          <p:nvPr/>
        </p:nvGrpSpPr>
        <p:grpSpPr>
          <a:xfrm>
            <a:off x="3062358" y="1651910"/>
            <a:ext cx="1289547" cy="863678"/>
            <a:chOff x="1186405" y="1797050"/>
            <a:chExt cx="1289547" cy="863678"/>
          </a:xfrm>
        </p:grpSpPr>
        <p:sp>
          <p:nvSpPr>
            <p:cNvPr id="119" name="淘宝店chenying0907出品标注 118"/>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endParaRPr>
            </a:p>
          </p:txBody>
        </p:sp>
        <p:sp>
          <p:nvSpPr>
            <p:cNvPr id="120" name="淘宝店chenying0907出品 41"/>
            <p:cNvSpPr txBox="1">
              <a:spLocks noChangeArrowheads="1"/>
            </p:cNvSpPr>
            <p:nvPr/>
          </p:nvSpPr>
          <p:spPr bwMode="auto">
            <a:xfrm>
              <a:off x="1307943" y="2058189"/>
              <a:ext cx="1005403" cy="338554"/>
            </a:xfrm>
            <a:prstGeom prst="rect">
              <a:avLst/>
            </a:prstGeom>
            <a:noFill/>
            <a:ln w="9525">
              <a:noFill/>
              <a:miter lim="800000"/>
            </a:ln>
          </p:spPr>
          <p:txBody>
            <a:bodyPr wrap="none">
              <a:spAutoFit/>
            </a:bodyPr>
            <a:lstStyle/>
            <a:p>
              <a:r>
                <a:rPr lang="zh-CN" altLang="en-US" sz="1600" b="1">
                  <a:solidFill>
                    <a:schemeClr val="bg2"/>
                  </a:solidFill>
                  <a:latin typeface="微软雅黑" panose="020b0503020204020204" pitchFamily="34" charset="-122"/>
                  <a:ea typeface="微软雅黑" panose="020b0503020204020204" pitchFamily="34" charset="-122"/>
                </a:rPr>
                <a:t>添加内容</a:t>
              </a:r>
              <a:endParaRPr lang="zh-CN" altLang="en-US" sz="1600" b="1">
                <a:solidFill>
                  <a:schemeClr val="bg2"/>
                </a:solidFill>
                <a:latin typeface="微软雅黑" panose="020b0503020204020204" pitchFamily="34" charset="-122"/>
                <a:ea typeface="微软雅黑" panose="020b0503020204020204" pitchFamily="34" charset="-122"/>
              </a:endParaRPr>
            </a:p>
          </p:txBody>
        </p:sp>
      </p:grpSp>
      <p:grpSp>
        <p:nvGrpSpPr>
          <p:cNvPr id="121" name="淘宝店chenying0907出品 120"/>
          <p:cNvGrpSpPr/>
          <p:nvPr/>
        </p:nvGrpSpPr>
        <p:grpSpPr>
          <a:xfrm>
            <a:off x="4812188" y="1651910"/>
            <a:ext cx="1289547" cy="863678"/>
            <a:chOff x="1186405" y="1797050"/>
            <a:chExt cx="1289547" cy="863678"/>
          </a:xfrm>
        </p:grpSpPr>
        <p:sp>
          <p:nvSpPr>
            <p:cNvPr id="122" name="淘宝店chenying0907出品标注 121"/>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endParaRPr>
            </a:p>
          </p:txBody>
        </p:sp>
        <p:sp>
          <p:nvSpPr>
            <p:cNvPr id="123" name="淘宝店chenying0907出品 41"/>
            <p:cNvSpPr txBox="1">
              <a:spLocks noChangeArrowheads="1"/>
            </p:cNvSpPr>
            <p:nvPr/>
          </p:nvSpPr>
          <p:spPr bwMode="auto">
            <a:xfrm>
              <a:off x="1307943" y="2058189"/>
              <a:ext cx="1005403" cy="338554"/>
            </a:xfrm>
            <a:prstGeom prst="rect">
              <a:avLst/>
            </a:prstGeom>
            <a:noFill/>
            <a:ln w="9525">
              <a:noFill/>
              <a:miter lim="800000"/>
            </a:ln>
          </p:spPr>
          <p:txBody>
            <a:bodyPr wrap="none">
              <a:spAutoFit/>
            </a:bodyPr>
            <a:lstStyle/>
            <a:p>
              <a:r>
                <a:rPr lang="zh-CN" altLang="en-US" sz="1600" b="1">
                  <a:solidFill>
                    <a:schemeClr val="tx2"/>
                  </a:solidFill>
                  <a:latin typeface="微软雅黑" panose="020b0503020204020204" pitchFamily="34" charset="-122"/>
                  <a:ea typeface="微软雅黑" panose="020b0503020204020204" pitchFamily="34" charset="-122"/>
                </a:rPr>
                <a:t>添加内容</a:t>
              </a:r>
              <a:endParaRPr lang="zh-CN" altLang="en-US" sz="1600" b="1">
                <a:solidFill>
                  <a:schemeClr val="tx2"/>
                </a:solidFill>
                <a:latin typeface="微软雅黑" panose="020b0503020204020204" pitchFamily="34" charset="-122"/>
                <a:ea typeface="微软雅黑" panose="020b0503020204020204" pitchFamily="34" charset="-122"/>
              </a:endParaRPr>
            </a:p>
          </p:txBody>
        </p:sp>
      </p:grpSp>
      <p:grpSp>
        <p:nvGrpSpPr>
          <p:cNvPr id="124" name="淘宝店chenying0907出品 123"/>
          <p:cNvGrpSpPr/>
          <p:nvPr/>
        </p:nvGrpSpPr>
        <p:grpSpPr>
          <a:xfrm>
            <a:off x="6660014" y="1651910"/>
            <a:ext cx="1289547" cy="863678"/>
            <a:chOff x="1186405" y="1797050"/>
            <a:chExt cx="1289547" cy="863678"/>
          </a:xfrm>
        </p:grpSpPr>
        <p:sp>
          <p:nvSpPr>
            <p:cNvPr id="125" name="淘宝店chenying0907出品标注 124"/>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endParaRPr>
            </a:p>
          </p:txBody>
        </p:sp>
        <p:sp>
          <p:nvSpPr>
            <p:cNvPr id="126" name="淘宝店chenying0907出品 41"/>
            <p:cNvSpPr txBox="1">
              <a:spLocks noChangeArrowheads="1"/>
            </p:cNvSpPr>
            <p:nvPr/>
          </p:nvSpPr>
          <p:spPr bwMode="auto">
            <a:xfrm>
              <a:off x="1307943" y="2058189"/>
              <a:ext cx="1005403" cy="338554"/>
            </a:xfrm>
            <a:prstGeom prst="rect">
              <a:avLst/>
            </a:prstGeom>
            <a:noFill/>
            <a:ln w="9525">
              <a:noFill/>
              <a:miter lim="800000"/>
            </a:ln>
          </p:spPr>
          <p:txBody>
            <a:bodyPr wrap="none">
              <a:spAutoFit/>
            </a:bodyPr>
            <a:lstStyle/>
            <a:p>
              <a:r>
                <a:rPr lang="zh-CN" altLang="en-US" sz="1600" b="1">
                  <a:solidFill>
                    <a:schemeClr val="bg2"/>
                  </a:solidFill>
                  <a:latin typeface="微软雅黑" panose="020b0503020204020204" pitchFamily="34" charset="-122"/>
                  <a:ea typeface="微软雅黑" panose="020b0503020204020204" pitchFamily="34" charset="-122"/>
                </a:rPr>
                <a:t>添加内容</a:t>
              </a:r>
              <a:endParaRPr lang="zh-CN" altLang="en-US" sz="1600" b="1">
                <a:solidFill>
                  <a:schemeClr val="bg2"/>
                </a:solidFill>
                <a:latin typeface="微软雅黑" panose="020b0503020204020204" pitchFamily="34" charset="-122"/>
                <a:ea typeface="微软雅黑" panose="020b0503020204020204" pitchFamily="34" charset="-122"/>
              </a:endParaRPr>
            </a:p>
          </p:txBody>
        </p:sp>
      </p:grpSp>
      <p:grpSp>
        <p:nvGrpSpPr>
          <p:cNvPr id="127" name="淘宝店chenying0907出品 126"/>
          <p:cNvGrpSpPr/>
          <p:nvPr/>
        </p:nvGrpSpPr>
        <p:grpSpPr>
          <a:xfrm>
            <a:off x="2530362" y="3242789"/>
            <a:ext cx="1678935" cy="650619"/>
            <a:chOff x="4625182" y="1242834"/>
            <a:chExt cx="2678648" cy="1038026"/>
          </a:xfrm>
        </p:grpSpPr>
        <p:sp>
          <p:nvSpPr>
            <p:cNvPr id="128" name="淘宝店chenying0907出品 65"/>
            <p:cNvSpPr txBox="1">
              <a:spLocks noChangeArrowheads="1"/>
            </p:cNvSpPr>
            <p:nvPr/>
          </p:nvSpPr>
          <p:spPr bwMode="auto">
            <a:xfrm>
              <a:off x="4625182" y="1642507"/>
              <a:ext cx="2678648" cy="638353"/>
            </a:xfrm>
            <a:prstGeom prst="rect">
              <a:avLst/>
            </a:prstGeom>
            <a:noFill/>
            <a:ln w="9525">
              <a:noFill/>
              <a:miter lim="800000"/>
            </a:ln>
          </p:spPr>
          <p:txBody>
            <a:bodyPr wrap="square">
              <a:spAutoFit/>
            </a:bodyPr>
            <a:lstStyle/>
            <a:p>
              <a:r>
                <a:rPr lang="zh-CN" altLang="en-US" sz="1000">
                  <a:latin typeface="+mj-ea"/>
                </a:rPr>
                <a:t>单击此处添加文本单击此处添加文本单击此处添加</a:t>
              </a:r>
              <a:endParaRPr lang="zh-CN" altLang="en-US" sz="1000">
                <a:latin typeface="微软雅黑" panose="020b0503020204020204" pitchFamily="34" charset="-122"/>
                <a:ea typeface="微软雅黑" panose="020b0503020204020204" pitchFamily="34" charset="-122"/>
              </a:endParaRPr>
            </a:p>
          </p:txBody>
        </p:sp>
        <p:sp>
          <p:nvSpPr>
            <p:cNvPr id="129" name="淘宝店chenying0907出品 66"/>
            <p:cNvSpPr txBox="1">
              <a:spLocks noChangeArrowheads="1"/>
            </p:cNvSpPr>
            <p:nvPr/>
          </p:nvSpPr>
          <p:spPr bwMode="auto">
            <a:xfrm>
              <a:off x="5165894" y="1242834"/>
              <a:ext cx="1644985" cy="417384"/>
            </a:xfrm>
            <a:prstGeom prst="rect">
              <a:avLst/>
            </a:prstGeom>
            <a:noFill/>
            <a:ln w="9525">
              <a:noFill/>
              <a:miter lim="800000"/>
            </a:ln>
          </p:spPr>
          <p:txBody>
            <a:bodyPr wrap="none">
              <a:spAutoFit/>
            </a:bodyPr>
            <a:lstStyle/>
            <a:p>
              <a:r>
                <a:rPr lang="zh-CN" altLang="en-US" sz="1100" b="1">
                  <a:solidFill>
                    <a:schemeClr val="bg2"/>
                  </a:solidFill>
                  <a:latin typeface="微软雅黑" panose="020b0503020204020204" pitchFamily="34" charset="-122"/>
                  <a:ea typeface="微软雅黑" panose="020b0503020204020204" pitchFamily="34" charset="-122"/>
                </a:rPr>
                <a:t>点击添加内容</a:t>
              </a:r>
              <a:endParaRPr lang="zh-CN" altLang="en-US" sz="1100" b="1">
                <a:solidFill>
                  <a:schemeClr val="bg2"/>
                </a:solidFill>
                <a:latin typeface="微软雅黑" panose="020b0503020204020204" pitchFamily="34" charset="-122"/>
                <a:ea typeface="微软雅黑" panose="020b0503020204020204" pitchFamily="34" charset="-122"/>
              </a:endParaRPr>
            </a:p>
          </p:txBody>
        </p:sp>
      </p:grpSp>
      <p:grpSp>
        <p:nvGrpSpPr>
          <p:cNvPr id="130" name="淘宝店chenying0907出品 129"/>
          <p:cNvGrpSpPr/>
          <p:nvPr/>
        </p:nvGrpSpPr>
        <p:grpSpPr>
          <a:xfrm>
            <a:off x="4422800" y="3242789"/>
            <a:ext cx="1678935" cy="650619"/>
            <a:chOff x="4625182" y="1242834"/>
            <a:chExt cx="2678648" cy="1038026"/>
          </a:xfrm>
        </p:grpSpPr>
        <p:sp>
          <p:nvSpPr>
            <p:cNvPr id="131" name="淘宝店chenying0907出品 65"/>
            <p:cNvSpPr txBox="1">
              <a:spLocks noChangeArrowheads="1"/>
            </p:cNvSpPr>
            <p:nvPr/>
          </p:nvSpPr>
          <p:spPr bwMode="auto">
            <a:xfrm>
              <a:off x="4625182" y="1642507"/>
              <a:ext cx="2678648" cy="638353"/>
            </a:xfrm>
            <a:prstGeom prst="rect">
              <a:avLst/>
            </a:prstGeom>
            <a:noFill/>
            <a:ln w="9525">
              <a:noFill/>
              <a:miter lim="800000"/>
            </a:ln>
          </p:spPr>
          <p:txBody>
            <a:bodyPr wrap="square">
              <a:spAutoFit/>
            </a:bodyPr>
            <a:lstStyle/>
            <a:p>
              <a:r>
                <a:rPr lang="zh-CN" altLang="en-US" sz="1000">
                  <a:latin typeface="+mj-ea"/>
                </a:rPr>
                <a:t>单击此处添加文本单击此处添加文本单击此处添加</a:t>
              </a:r>
              <a:endParaRPr lang="zh-CN" altLang="en-US" sz="1000">
                <a:latin typeface="微软雅黑" panose="020b0503020204020204" pitchFamily="34" charset="-122"/>
                <a:ea typeface="微软雅黑" panose="020b0503020204020204" pitchFamily="34" charset="-122"/>
              </a:endParaRPr>
            </a:p>
          </p:txBody>
        </p:sp>
        <p:sp>
          <p:nvSpPr>
            <p:cNvPr id="132" name="淘宝店chenying0907出品 66"/>
            <p:cNvSpPr txBox="1">
              <a:spLocks noChangeArrowheads="1"/>
            </p:cNvSpPr>
            <p:nvPr/>
          </p:nvSpPr>
          <p:spPr bwMode="auto">
            <a:xfrm>
              <a:off x="5165894" y="1242834"/>
              <a:ext cx="1644985" cy="417384"/>
            </a:xfrm>
            <a:prstGeom prst="rect">
              <a:avLst/>
            </a:prstGeom>
            <a:noFill/>
            <a:ln w="9525">
              <a:noFill/>
              <a:miter lim="800000"/>
            </a:ln>
          </p:spPr>
          <p:txBody>
            <a:bodyPr wrap="none">
              <a:spAutoFit/>
            </a:bodyPr>
            <a:lstStyle/>
            <a:p>
              <a:r>
                <a:rPr lang="zh-CN" altLang="en-US" sz="1100" b="1">
                  <a:solidFill>
                    <a:schemeClr val="tx2"/>
                  </a:solidFill>
                  <a:latin typeface="微软雅黑" panose="020b0503020204020204" pitchFamily="34" charset="-122"/>
                  <a:ea typeface="微软雅黑" panose="020b0503020204020204" pitchFamily="34" charset="-122"/>
                </a:rPr>
                <a:t>点击添加内容</a:t>
              </a:r>
              <a:endParaRPr lang="zh-CN" altLang="en-US" sz="1100" b="1">
                <a:solidFill>
                  <a:schemeClr val="tx2"/>
                </a:solidFill>
                <a:latin typeface="微软雅黑" panose="020b0503020204020204" pitchFamily="34" charset="-122"/>
                <a:ea typeface="微软雅黑" panose="020b0503020204020204" pitchFamily="34" charset="-122"/>
              </a:endParaRPr>
            </a:p>
          </p:txBody>
        </p:sp>
      </p:grpSp>
      <p:grpSp>
        <p:nvGrpSpPr>
          <p:cNvPr id="133" name="淘宝店chenying0907出品 132"/>
          <p:cNvGrpSpPr/>
          <p:nvPr/>
        </p:nvGrpSpPr>
        <p:grpSpPr>
          <a:xfrm>
            <a:off x="6190640" y="3242789"/>
            <a:ext cx="1678935" cy="650619"/>
            <a:chOff x="4625182" y="1242834"/>
            <a:chExt cx="2678648" cy="1038026"/>
          </a:xfrm>
        </p:grpSpPr>
        <p:sp>
          <p:nvSpPr>
            <p:cNvPr id="134" name="淘宝店chenying0907出品 65"/>
            <p:cNvSpPr txBox="1">
              <a:spLocks noChangeArrowheads="1"/>
            </p:cNvSpPr>
            <p:nvPr/>
          </p:nvSpPr>
          <p:spPr bwMode="auto">
            <a:xfrm>
              <a:off x="4625182" y="1642507"/>
              <a:ext cx="2678648" cy="638353"/>
            </a:xfrm>
            <a:prstGeom prst="rect">
              <a:avLst/>
            </a:prstGeom>
            <a:noFill/>
            <a:ln w="9525">
              <a:noFill/>
              <a:miter lim="800000"/>
            </a:ln>
          </p:spPr>
          <p:txBody>
            <a:bodyPr wrap="square">
              <a:spAutoFit/>
            </a:bodyPr>
            <a:lstStyle/>
            <a:p>
              <a:r>
                <a:rPr lang="zh-CN" altLang="en-US" sz="1000">
                  <a:latin typeface="+mj-ea"/>
                </a:rPr>
                <a:t>单击此处添加文本单击此处添加文本单击此处添加</a:t>
              </a:r>
              <a:endParaRPr lang="zh-CN" altLang="en-US" sz="1000">
                <a:latin typeface="微软雅黑" panose="020b0503020204020204" pitchFamily="34" charset="-122"/>
                <a:ea typeface="微软雅黑" panose="020b0503020204020204" pitchFamily="34" charset="-122"/>
              </a:endParaRPr>
            </a:p>
          </p:txBody>
        </p:sp>
        <p:sp>
          <p:nvSpPr>
            <p:cNvPr id="135" name="淘宝店chenying0907出品 66"/>
            <p:cNvSpPr txBox="1">
              <a:spLocks noChangeArrowheads="1"/>
            </p:cNvSpPr>
            <p:nvPr/>
          </p:nvSpPr>
          <p:spPr bwMode="auto">
            <a:xfrm>
              <a:off x="5165894" y="1242834"/>
              <a:ext cx="1644985" cy="417384"/>
            </a:xfrm>
            <a:prstGeom prst="rect">
              <a:avLst/>
            </a:prstGeom>
            <a:noFill/>
            <a:ln w="9525">
              <a:noFill/>
              <a:miter lim="800000"/>
            </a:ln>
          </p:spPr>
          <p:txBody>
            <a:bodyPr wrap="none">
              <a:spAutoFit/>
            </a:bodyPr>
            <a:lstStyle/>
            <a:p>
              <a:r>
                <a:rPr lang="zh-CN" altLang="en-US" sz="1100" b="1">
                  <a:solidFill>
                    <a:schemeClr val="bg2"/>
                  </a:solidFill>
                  <a:latin typeface="微软雅黑" panose="020b0503020204020204" pitchFamily="34" charset="-122"/>
                  <a:ea typeface="微软雅黑" panose="020b0503020204020204" pitchFamily="34" charset="-122"/>
                </a:rPr>
                <a:t>点击添加内容</a:t>
              </a:r>
              <a:endParaRPr lang="zh-CN" altLang="en-US" sz="1100" b="1">
                <a:solidFill>
                  <a:schemeClr val="bg2"/>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additive="base">
                                        <p:cTn id="18" dur="500" fill="hold"/>
                                        <p:tgtEl>
                                          <p:spTgt spid="76"/>
                                        </p:tgtEl>
                                        <p:attrNameLst>
                                          <p:attrName>ppt_x</p:attrName>
                                        </p:attrNameLst>
                                      </p:cBhvr>
                                      <p:tavLst>
                                        <p:tav tm="0">
                                          <p:val>
                                            <p:strVal val="0-#ppt_w/2"/>
                                          </p:val>
                                        </p:tav>
                                        <p:tav tm="100000">
                                          <p:val>
                                            <p:strVal val="#ppt_x"/>
                                          </p:val>
                                        </p:tav>
                                      </p:tavLst>
                                    </p:anim>
                                    <p:anim calcmode="lin" valueType="num">
                                      <p:cBhvr additive="base">
                                        <p:cTn id="19" dur="500" fill="hold"/>
                                        <p:tgtEl>
                                          <p:spTgt spid="7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000"/>
                            </p:stCondLst>
                            <p:childTnLst>
                              <p:par>
                                <p:cTn id="27" presetID="42" presetClass="entr" presetSubtype="0" fill="hold" nodeType="after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fade">
                                      <p:cBhvr>
                                        <p:cTn id="29" dur="500"/>
                                        <p:tgtEl>
                                          <p:spTgt spid="118"/>
                                        </p:tgtEl>
                                      </p:cBhvr>
                                    </p:animEffect>
                                    <p:anim calcmode="lin" valueType="num">
                                      <p:cBhvr>
                                        <p:cTn id="30" dur="500" fill="hold"/>
                                        <p:tgtEl>
                                          <p:spTgt spid="118"/>
                                        </p:tgtEl>
                                        <p:attrNameLst>
                                          <p:attrName>ppt_x</p:attrName>
                                        </p:attrNameLst>
                                      </p:cBhvr>
                                      <p:tavLst>
                                        <p:tav tm="0">
                                          <p:val>
                                            <p:strVal val="#ppt_x"/>
                                          </p:val>
                                        </p:tav>
                                        <p:tav tm="100000">
                                          <p:val>
                                            <p:strVal val="#ppt_x"/>
                                          </p:val>
                                        </p:tav>
                                      </p:tavLst>
                                    </p:anim>
                                    <p:anim calcmode="lin" valueType="num">
                                      <p:cBhvr>
                                        <p:cTn id="31" dur="500" fill="hold"/>
                                        <p:tgtEl>
                                          <p:spTgt spid="118"/>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500"/>
                            </p:stCondLst>
                            <p:childTnLst>
                              <p:par>
                                <p:cTn id="33" presetID="42" presetClass="entr" presetSubtype="0" fill="hold" nodeType="after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fade">
                                      <p:cBhvr>
                                        <p:cTn id="35" dur="500"/>
                                        <p:tgtEl>
                                          <p:spTgt spid="121"/>
                                        </p:tgtEl>
                                      </p:cBhvr>
                                    </p:animEffect>
                                    <p:anim calcmode="lin" valueType="num">
                                      <p:cBhvr>
                                        <p:cTn id="36" dur="500" fill="hold"/>
                                        <p:tgtEl>
                                          <p:spTgt spid="121"/>
                                        </p:tgtEl>
                                        <p:attrNameLst>
                                          <p:attrName>ppt_x</p:attrName>
                                        </p:attrNameLst>
                                      </p:cBhvr>
                                      <p:tavLst>
                                        <p:tav tm="0">
                                          <p:val>
                                            <p:strVal val="#ppt_x"/>
                                          </p:val>
                                        </p:tav>
                                        <p:tav tm="100000">
                                          <p:val>
                                            <p:strVal val="#ppt_x"/>
                                          </p:val>
                                        </p:tav>
                                      </p:tavLst>
                                    </p:anim>
                                    <p:anim calcmode="lin" valueType="num">
                                      <p:cBhvr>
                                        <p:cTn id="37" dur="500" fill="hold"/>
                                        <p:tgtEl>
                                          <p:spTgt spid="121"/>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2000"/>
                            </p:stCondLst>
                            <p:childTnLst>
                              <p:par>
                                <p:cTn id="39" presetID="42" presetClass="entr" presetSubtype="0" fill="hold" nodeType="afterEffect">
                                  <p:stCondLst>
                                    <p:cond delay="0"/>
                                  </p:stCondLst>
                                  <p:childTnLst>
                                    <p:set>
                                      <p:cBhvr>
                                        <p:cTn id="40" dur="1" fill="hold">
                                          <p:stCondLst>
                                            <p:cond delay="0"/>
                                          </p:stCondLst>
                                        </p:cTn>
                                        <p:tgtEl>
                                          <p:spTgt spid="124"/>
                                        </p:tgtEl>
                                        <p:attrNameLst>
                                          <p:attrName>style.visibility</p:attrName>
                                        </p:attrNameLst>
                                      </p:cBhvr>
                                      <p:to>
                                        <p:strVal val="visible"/>
                                      </p:to>
                                    </p:set>
                                    <p:animEffect transition="in" filter="fade">
                                      <p:cBhvr>
                                        <p:cTn id="41" dur="500"/>
                                        <p:tgtEl>
                                          <p:spTgt spid="124"/>
                                        </p:tgtEl>
                                      </p:cBhvr>
                                    </p:animEffect>
                                    <p:anim calcmode="lin" valueType="num">
                                      <p:cBhvr>
                                        <p:cTn id="42" dur="500" fill="hold"/>
                                        <p:tgtEl>
                                          <p:spTgt spid="124"/>
                                        </p:tgtEl>
                                        <p:attrNameLst>
                                          <p:attrName>ppt_x</p:attrName>
                                        </p:attrNameLst>
                                      </p:cBhvr>
                                      <p:tavLst>
                                        <p:tav tm="0">
                                          <p:val>
                                            <p:strVal val="#ppt_x"/>
                                          </p:val>
                                        </p:tav>
                                        <p:tav tm="100000">
                                          <p:val>
                                            <p:strVal val="#ppt_x"/>
                                          </p:val>
                                        </p:tav>
                                      </p:tavLst>
                                    </p:anim>
                                    <p:anim calcmode="lin" valueType="num">
                                      <p:cBhvr>
                                        <p:cTn id="43"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fade">
                                      <p:cBhvr>
                                        <p:cTn id="48" dur="500"/>
                                        <p:tgtEl>
                                          <p:spTgt spid="78"/>
                                        </p:tgtEl>
                                      </p:cBhvr>
                                    </p:animEffect>
                                    <p:anim calcmode="lin" valueType="num">
                                      <p:cBhvr>
                                        <p:cTn id="49" dur="500" fill="hold"/>
                                        <p:tgtEl>
                                          <p:spTgt spid="78"/>
                                        </p:tgtEl>
                                        <p:attrNameLst>
                                          <p:attrName>ppt_x</p:attrName>
                                        </p:attrNameLst>
                                      </p:cBhvr>
                                      <p:tavLst>
                                        <p:tav tm="0">
                                          <p:val>
                                            <p:strVal val="#ppt_x"/>
                                          </p:val>
                                        </p:tav>
                                        <p:tav tm="100000">
                                          <p:val>
                                            <p:strVal val="#ppt_x"/>
                                          </p:val>
                                        </p:tav>
                                      </p:tavLst>
                                    </p:anim>
                                    <p:anim calcmode="lin" valueType="num">
                                      <p:cBhvr>
                                        <p:cTn id="50" dur="500" fill="hold"/>
                                        <p:tgtEl>
                                          <p:spTgt spid="7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strVal val="#ppt_x"/>
                                          </p:val>
                                        </p:tav>
                                        <p:tav tm="100000">
                                          <p:val>
                                            <p:strVal val="#ppt_x"/>
                                          </p:val>
                                        </p:tav>
                                      </p:tavLst>
                                    </p:anim>
                                    <p:anim calcmode="lin" valueType="num">
                                      <p:cBhvr>
                                        <p:cTn id="55" dur="500" fill="hold"/>
                                        <p:tgtEl>
                                          <p:spTgt spid="7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fade">
                                      <p:cBhvr>
                                        <p:cTn id="58" dur="500"/>
                                        <p:tgtEl>
                                          <p:spTgt spid="80"/>
                                        </p:tgtEl>
                                      </p:cBhvr>
                                    </p:animEffect>
                                    <p:anim calcmode="lin" valueType="num">
                                      <p:cBhvr>
                                        <p:cTn id="59" dur="500" fill="hold"/>
                                        <p:tgtEl>
                                          <p:spTgt spid="80"/>
                                        </p:tgtEl>
                                        <p:attrNameLst>
                                          <p:attrName>ppt_x</p:attrName>
                                        </p:attrNameLst>
                                      </p:cBhvr>
                                      <p:tavLst>
                                        <p:tav tm="0">
                                          <p:val>
                                            <p:strVal val="#ppt_x"/>
                                          </p:val>
                                        </p:tav>
                                        <p:tav tm="100000">
                                          <p:val>
                                            <p:strVal val="#ppt_x"/>
                                          </p:val>
                                        </p:tav>
                                      </p:tavLst>
                                    </p:anim>
                                    <p:anim calcmode="lin" valueType="num">
                                      <p:cBhvr>
                                        <p:cTn id="60" dur="500" fill="hold"/>
                                        <p:tgtEl>
                                          <p:spTgt spid="8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anim calcmode="lin" valueType="num">
                                      <p:cBhvr>
                                        <p:cTn id="64" dur="500" fill="hold"/>
                                        <p:tgtEl>
                                          <p:spTgt spid="81"/>
                                        </p:tgtEl>
                                        <p:attrNameLst>
                                          <p:attrName>ppt_x</p:attrName>
                                        </p:attrNameLst>
                                      </p:cBhvr>
                                      <p:tavLst>
                                        <p:tav tm="0">
                                          <p:val>
                                            <p:strVal val="#ppt_x"/>
                                          </p:val>
                                        </p:tav>
                                        <p:tav tm="100000">
                                          <p:val>
                                            <p:strVal val="#ppt_x"/>
                                          </p:val>
                                        </p:tav>
                                      </p:tavLst>
                                    </p:anim>
                                    <p:anim calcmode="lin" valueType="num">
                                      <p:cBhvr>
                                        <p:cTn id="65" dur="500" fill="hold"/>
                                        <p:tgtEl>
                                          <p:spTgt spid="81"/>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fade">
                                      <p:cBhvr>
                                        <p:cTn id="68" dur="500"/>
                                        <p:tgtEl>
                                          <p:spTgt spid="85"/>
                                        </p:tgtEl>
                                      </p:cBhvr>
                                    </p:animEffect>
                                    <p:anim calcmode="lin" valueType="num">
                                      <p:cBhvr>
                                        <p:cTn id="69" dur="500" fill="hold"/>
                                        <p:tgtEl>
                                          <p:spTgt spid="85"/>
                                        </p:tgtEl>
                                        <p:attrNameLst>
                                          <p:attrName>ppt_x</p:attrName>
                                        </p:attrNameLst>
                                      </p:cBhvr>
                                      <p:tavLst>
                                        <p:tav tm="0">
                                          <p:val>
                                            <p:strVal val="#ppt_x"/>
                                          </p:val>
                                        </p:tav>
                                        <p:tav tm="100000">
                                          <p:val>
                                            <p:strVal val="#ppt_x"/>
                                          </p:val>
                                        </p:tav>
                                      </p:tavLst>
                                    </p:anim>
                                    <p:anim calcmode="lin" valueType="num">
                                      <p:cBhvr>
                                        <p:cTn id="70" dur="500" fill="hold"/>
                                        <p:tgtEl>
                                          <p:spTgt spid="85"/>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fade">
                                      <p:cBhvr>
                                        <p:cTn id="73" dur="500"/>
                                        <p:tgtEl>
                                          <p:spTgt spid="127"/>
                                        </p:tgtEl>
                                      </p:cBhvr>
                                    </p:animEffect>
                                    <p:anim calcmode="lin" valueType="num">
                                      <p:cBhvr>
                                        <p:cTn id="74" dur="500" fill="hold"/>
                                        <p:tgtEl>
                                          <p:spTgt spid="127"/>
                                        </p:tgtEl>
                                        <p:attrNameLst>
                                          <p:attrName>ppt_x</p:attrName>
                                        </p:attrNameLst>
                                      </p:cBhvr>
                                      <p:tavLst>
                                        <p:tav tm="0">
                                          <p:val>
                                            <p:strVal val="#ppt_x"/>
                                          </p:val>
                                        </p:tav>
                                        <p:tav tm="100000">
                                          <p:val>
                                            <p:strVal val="#ppt_x"/>
                                          </p:val>
                                        </p:tav>
                                      </p:tavLst>
                                    </p:anim>
                                    <p:anim calcmode="lin" valueType="num">
                                      <p:cBhvr>
                                        <p:cTn id="75" dur="500" fill="hold"/>
                                        <p:tgtEl>
                                          <p:spTgt spid="127"/>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fade">
                                      <p:cBhvr>
                                        <p:cTn id="78" dur="500"/>
                                        <p:tgtEl>
                                          <p:spTgt spid="130"/>
                                        </p:tgtEl>
                                      </p:cBhvr>
                                    </p:animEffect>
                                    <p:anim calcmode="lin" valueType="num">
                                      <p:cBhvr>
                                        <p:cTn id="79" dur="500" fill="hold"/>
                                        <p:tgtEl>
                                          <p:spTgt spid="130"/>
                                        </p:tgtEl>
                                        <p:attrNameLst>
                                          <p:attrName>ppt_x</p:attrName>
                                        </p:attrNameLst>
                                      </p:cBhvr>
                                      <p:tavLst>
                                        <p:tav tm="0">
                                          <p:val>
                                            <p:strVal val="#ppt_x"/>
                                          </p:val>
                                        </p:tav>
                                        <p:tav tm="100000">
                                          <p:val>
                                            <p:strVal val="#ppt_x"/>
                                          </p:val>
                                        </p:tav>
                                      </p:tavLst>
                                    </p:anim>
                                    <p:anim calcmode="lin" valueType="num">
                                      <p:cBhvr>
                                        <p:cTn id="80" dur="500" fill="hold"/>
                                        <p:tgtEl>
                                          <p:spTgt spid="130"/>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133"/>
                                        </p:tgtEl>
                                        <p:attrNameLst>
                                          <p:attrName>style.visibility</p:attrName>
                                        </p:attrNameLst>
                                      </p:cBhvr>
                                      <p:to>
                                        <p:strVal val="visible"/>
                                      </p:to>
                                    </p:set>
                                    <p:animEffect transition="in" filter="fade">
                                      <p:cBhvr>
                                        <p:cTn id="83" dur="500"/>
                                        <p:tgtEl>
                                          <p:spTgt spid="133"/>
                                        </p:tgtEl>
                                      </p:cBhvr>
                                    </p:animEffect>
                                    <p:anim calcmode="lin" valueType="num">
                                      <p:cBhvr>
                                        <p:cTn id="84" dur="500" fill="hold"/>
                                        <p:tgtEl>
                                          <p:spTgt spid="133"/>
                                        </p:tgtEl>
                                        <p:attrNameLst>
                                          <p:attrName>ppt_x</p:attrName>
                                        </p:attrNameLst>
                                      </p:cBhvr>
                                      <p:tavLst>
                                        <p:tav tm="0">
                                          <p:val>
                                            <p:strVal val="#ppt_x"/>
                                          </p:val>
                                        </p:tav>
                                        <p:tav tm="100000">
                                          <p:val>
                                            <p:strVal val="#ppt_x"/>
                                          </p:val>
                                        </p:tav>
                                      </p:tavLst>
                                    </p:anim>
                                    <p:anim calcmode="lin" valueType="num">
                                      <p:cBhvr>
                                        <p:cTn id="85"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76" grpId="0" animBg="1"/>
      <p:bldP spid="78" grpId="0"/>
      <p:bldP spid="79" grpId="0"/>
      <p:bldP spid="80" grpId="0"/>
      <p:bldP spid="81"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158" name="淘宝店chenying0907出品 913"/>
          <p:cNvSpPr>
            <a:spLocks noEditPoints="1"/>
          </p:cNvSpPr>
          <p:nvPr/>
        </p:nvSpPr>
        <p:spPr bwMode="auto">
          <a:xfrm>
            <a:off x="4152789" y="3007097"/>
            <a:ext cx="650666" cy="558502"/>
          </a:xfrm>
          <a:custGeom>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2"/>
          </a:solidFill>
          <a:ln w="9525">
            <a:noFill/>
            <a:round/>
          </a:ln>
          <a:effectLst>
            <a:outerShdw blurRad="50800" dist="38100" dir="2700000" algn="tl" rotWithShape="0">
              <a:prstClr val="black">
                <a:alpha val="40000"/>
              </a:prstClr>
            </a:outerShdw>
          </a:effectLst>
        </p:spPr>
        <p:txBody>
          <a:bodyPr/>
          <a:lstStyle/>
          <a:p>
            <a:endParaRPr lang="zh-CN" altLang="en-US" sz="5000"/>
          </a:p>
        </p:txBody>
      </p:sp>
      <p:grpSp>
        <p:nvGrpSpPr>
          <p:cNvPr id="16" name="淘宝店chenying0907出品 15"/>
          <p:cNvGrpSpPr/>
          <p:nvPr/>
        </p:nvGrpSpPr>
        <p:grpSpPr>
          <a:xfrm>
            <a:off x="2780717" y="2803531"/>
            <a:ext cx="1679171" cy="1332374"/>
            <a:chOff x="2780717" y="2867031"/>
            <a:chExt cx="1679171" cy="1332374"/>
          </a:xfrm>
        </p:grpSpPr>
        <p:sp>
          <p:nvSpPr>
            <p:cNvPr id="160" name="等腰三角形 159"/>
            <p:cNvSpPr/>
            <p:nvPr/>
          </p:nvSpPr>
          <p:spPr bwMode="auto">
            <a:xfrm>
              <a:off x="2780717" y="2867031"/>
              <a:ext cx="1679171" cy="1332374"/>
            </a:xfrm>
            <a:prstGeom prst="triangl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1" name="淘宝店chenying0907出品 6"/>
            <p:cNvSpPr txBox="1">
              <a:spLocks noChangeArrowheads="1"/>
            </p:cNvSpPr>
            <p:nvPr/>
          </p:nvSpPr>
          <p:spPr bwMode="auto">
            <a:xfrm>
              <a:off x="3284876" y="3310341"/>
              <a:ext cx="500458" cy="707886"/>
            </a:xfrm>
            <a:prstGeom prst="rect">
              <a:avLst/>
            </a:prstGeom>
            <a:noFill/>
            <a:ln w="9525">
              <a:noFill/>
              <a:miter lim="800000"/>
            </a:ln>
          </p:spPr>
          <p:txBody>
            <a:bodyPr wrap="none">
              <a:spAutoFit/>
            </a:bodyPr>
            <a:lstStyle/>
            <a:p>
              <a:r>
                <a:rPr lang="en-US" altLang="zh-CN" sz="4000" b="1">
                  <a:solidFill>
                    <a:schemeClr val="tx2"/>
                  </a:solidFill>
                  <a:latin typeface="微软雅黑" panose="020b0503020204020204" pitchFamily="34" charset="-122"/>
                  <a:ea typeface="微软雅黑" panose="020b0503020204020204" pitchFamily="34" charset="-122"/>
                </a:rPr>
                <a:t>2</a:t>
              </a:r>
              <a:endParaRPr lang="zh-CN" altLang="en-US" sz="4000" b="1">
                <a:solidFill>
                  <a:schemeClr val="tx2"/>
                </a:solidFill>
                <a:latin typeface="微软雅黑" panose="020b0503020204020204" pitchFamily="34" charset="-122"/>
                <a:ea typeface="微软雅黑" panose="020b0503020204020204" pitchFamily="34" charset="-122"/>
              </a:endParaRPr>
            </a:p>
          </p:txBody>
        </p:sp>
      </p:grpSp>
      <p:grpSp>
        <p:nvGrpSpPr>
          <p:cNvPr id="15" name="淘宝店chenying0907出品 14"/>
          <p:cNvGrpSpPr/>
          <p:nvPr/>
        </p:nvGrpSpPr>
        <p:grpSpPr>
          <a:xfrm>
            <a:off x="3620303" y="1471157"/>
            <a:ext cx="1677880" cy="1332374"/>
            <a:chOff x="3620303" y="1534657"/>
            <a:chExt cx="1677880" cy="1332374"/>
          </a:xfrm>
        </p:grpSpPr>
        <p:sp>
          <p:nvSpPr>
            <p:cNvPr id="166" name="等腰三角形 165"/>
            <p:cNvSpPr/>
            <p:nvPr/>
          </p:nvSpPr>
          <p:spPr bwMode="auto">
            <a:xfrm>
              <a:off x="3620303" y="1534657"/>
              <a:ext cx="1677880" cy="1332374"/>
            </a:xfrm>
            <a:prstGeom prst="triangl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7" name="淘宝店chenying0907出品 60"/>
            <p:cNvSpPr txBox="1">
              <a:spLocks noChangeArrowheads="1"/>
            </p:cNvSpPr>
            <p:nvPr/>
          </p:nvSpPr>
          <p:spPr bwMode="auto">
            <a:xfrm>
              <a:off x="4200851" y="1980774"/>
              <a:ext cx="500458" cy="707886"/>
            </a:xfrm>
            <a:prstGeom prst="rect">
              <a:avLst/>
            </a:prstGeom>
            <a:noFill/>
            <a:ln w="9525">
              <a:noFill/>
              <a:miter lim="800000"/>
            </a:ln>
          </p:spPr>
          <p:txBody>
            <a:bodyPr wrap="none">
              <a:spAutoFit/>
            </a:bodyPr>
            <a:lstStyle/>
            <a:p>
              <a:r>
                <a:rPr lang="en-US" altLang="zh-CN" sz="4000" b="1">
                  <a:solidFill>
                    <a:schemeClr val="bg2"/>
                  </a:solidFill>
                  <a:latin typeface="微软雅黑" panose="020b0503020204020204" pitchFamily="34" charset="-122"/>
                  <a:ea typeface="微软雅黑" panose="020b0503020204020204" pitchFamily="34" charset="-122"/>
                </a:rPr>
                <a:t>1</a:t>
              </a:r>
              <a:endParaRPr lang="zh-CN" altLang="en-US" sz="4000" b="1">
                <a:solidFill>
                  <a:schemeClr val="bg2"/>
                </a:solidFill>
                <a:latin typeface="微软雅黑" panose="020b0503020204020204" pitchFamily="34" charset="-122"/>
                <a:ea typeface="微软雅黑" panose="020b0503020204020204" pitchFamily="34" charset="-122"/>
              </a:endParaRPr>
            </a:p>
          </p:txBody>
        </p:sp>
      </p:grpSp>
      <p:grpSp>
        <p:nvGrpSpPr>
          <p:cNvPr id="17" name="淘宝店chenying0907出品 16"/>
          <p:cNvGrpSpPr/>
          <p:nvPr/>
        </p:nvGrpSpPr>
        <p:grpSpPr>
          <a:xfrm>
            <a:off x="4459888" y="2803531"/>
            <a:ext cx="1677881" cy="1332374"/>
            <a:chOff x="4459888" y="2867031"/>
            <a:chExt cx="1677881" cy="1332374"/>
          </a:xfrm>
        </p:grpSpPr>
        <p:sp>
          <p:nvSpPr>
            <p:cNvPr id="163" name="等腰三角形 162"/>
            <p:cNvSpPr/>
            <p:nvPr/>
          </p:nvSpPr>
          <p:spPr bwMode="auto">
            <a:xfrm>
              <a:off x="4459888" y="2867031"/>
              <a:ext cx="1677881" cy="1332374"/>
            </a:xfrm>
            <a:prstGeom prst="triangl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5" name="淘宝店chenying0907出品 6"/>
            <p:cNvSpPr txBox="1">
              <a:spLocks noChangeArrowheads="1"/>
            </p:cNvSpPr>
            <p:nvPr/>
          </p:nvSpPr>
          <p:spPr bwMode="auto">
            <a:xfrm>
              <a:off x="5007879" y="3323041"/>
              <a:ext cx="500458" cy="707886"/>
            </a:xfrm>
            <a:prstGeom prst="rect">
              <a:avLst/>
            </a:prstGeom>
            <a:noFill/>
            <a:ln w="9525">
              <a:noFill/>
              <a:miter lim="800000"/>
            </a:ln>
          </p:spPr>
          <p:txBody>
            <a:bodyPr wrap="none">
              <a:spAutoFit/>
            </a:bodyPr>
            <a:lstStyle/>
            <a:p>
              <a:r>
                <a:rPr lang="en-US" altLang="zh-CN" sz="4000" b="1">
                  <a:solidFill>
                    <a:schemeClr val="tx2"/>
                  </a:solidFill>
                  <a:latin typeface="微软雅黑" panose="020b0503020204020204" pitchFamily="34" charset="-122"/>
                  <a:ea typeface="微软雅黑" panose="020b0503020204020204" pitchFamily="34" charset="-122"/>
                </a:rPr>
                <a:t>3</a:t>
              </a:r>
              <a:endParaRPr lang="zh-CN" altLang="en-US" sz="4000" b="1">
                <a:solidFill>
                  <a:schemeClr val="tx2"/>
                </a:solidFill>
                <a:latin typeface="微软雅黑" panose="020b0503020204020204" pitchFamily="34" charset="-122"/>
                <a:ea typeface="微软雅黑" panose="020b0503020204020204" pitchFamily="34" charset="-122"/>
              </a:endParaRPr>
            </a:p>
          </p:txBody>
        </p:sp>
      </p:grpSp>
      <p:grpSp>
        <p:nvGrpSpPr>
          <p:cNvPr id="205" name="淘宝店chenying0907出品 204"/>
          <p:cNvGrpSpPr/>
          <p:nvPr/>
        </p:nvGrpSpPr>
        <p:grpSpPr>
          <a:xfrm>
            <a:off x="5340985" y="1787896"/>
            <a:ext cx="1923767" cy="781585"/>
            <a:chOff x="1078513" y="1638320"/>
            <a:chExt cx="1923767" cy="781585"/>
          </a:xfrm>
        </p:grpSpPr>
        <p:sp>
          <p:nvSpPr>
            <p:cNvPr id="206" name="TextBox 205"/>
            <p:cNvSpPr txBox="1"/>
            <p:nvPr/>
          </p:nvSpPr>
          <p:spPr>
            <a:xfrm>
              <a:off x="1078513" y="1958240"/>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207" name="TextBox 206"/>
            <p:cNvSpPr txBox="1"/>
            <p:nvPr/>
          </p:nvSpPr>
          <p:spPr>
            <a:xfrm>
              <a:off x="1608646" y="1638320"/>
              <a:ext cx="820738" cy="246221"/>
            </a:xfrm>
            <a:prstGeom prst="rect">
              <a:avLst/>
            </a:prstGeom>
            <a:noFill/>
          </p:spPr>
          <p:txBody>
            <a:bodyPr wrap="none" lIns="0" tIns="0" rIns="0" bIns="0" rtlCol="0" anchor="t">
              <a:spAutoFit/>
            </a:bodyPr>
            <a:lstStyle/>
            <a:p>
              <a:pPr algn="ctr"/>
              <a:r>
                <a:rPr lang="zh-CN" altLang="en-US" sz="1600">
                  <a:solidFill>
                    <a:schemeClr val="bg2"/>
                  </a:solidFill>
                  <a:latin typeface="+mj-ea"/>
                  <a:ea typeface="+mj-ea"/>
                </a:rPr>
                <a:t>标题文字</a:t>
              </a:r>
              <a:endParaRPr lang="en-US" sz="1600">
                <a:solidFill>
                  <a:schemeClr val="bg2"/>
                </a:solidFill>
                <a:latin typeface="+mj-ea"/>
                <a:ea typeface="+mj-ea"/>
              </a:endParaRPr>
            </a:p>
          </p:txBody>
        </p:sp>
      </p:grpSp>
      <p:grpSp>
        <p:nvGrpSpPr>
          <p:cNvPr id="208" name="淘宝店chenying0907出品 207"/>
          <p:cNvGrpSpPr/>
          <p:nvPr/>
        </p:nvGrpSpPr>
        <p:grpSpPr>
          <a:xfrm>
            <a:off x="6154187" y="3022704"/>
            <a:ext cx="1923767" cy="781585"/>
            <a:chOff x="1078513" y="1638320"/>
            <a:chExt cx="1923767" cy="781585"/>
          </a:xfrm>
        </p:grpSpPr>
        <p:sp>
          <p:nvSpPr>
            <p:cNvPr id="209" name="TextBox 208"/>
            <p:cNvSpPr txBox="1"/>
            <p:nvPr/>
          </p:nvSpPr>
          <p:spPr>
            <a:xfrm>
              <a:off x="1078513" y="1958240"/>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212" name="TextBox 211"/>
            <p:cNvSpPr txBox="1"/>
            <p:nvPr/>
          </p:nvSpPr>
          <p:spPr>
            <a:xfrm>
              <a:off x="1608646" y="1638320"/>
              <a:ext cx="820738" cy="246221"/>
            </a:xfrm>
            <a:prstGeom prst="rect">
              <a:avLst/>
            </a:prstGeom>
            <a:noFill/>
          </p:spPr>
          <p:txBody>
            <a:bodyPr wrap="none" lIns="0" tIns="0" rIns="0" bIns="0" rtlCol="0" anchor="t">
              <a:spAutoFit/>
            </a:bodyPr>
            <a:lstStyle/>
            <a:p>
              <a:pPr algn="ctr"/>
              <a:r>
                <a:rPr lang="zh-CN" altLang="en-US" sz="1600">
                  <a:solidFill>
                    <a:schemeClr val="tx2"/>
                  </a:solidFill>
                  <a:latin typeface="+mj-ea"/>
                  <a:ea typeface="+mj-ea"/>
                </a:rPr>
                <a:t>标题文字</a:t>
              </a:r>
              <a:endParaRPr lang="en-US" sz="1600">
                <a:solidFill>
                  <a:schemeClr val="tx2"/>
                </a:solidFill>
                <a:latin typeface="+mj-ea"/>
                <a:ea typeface="+mj-ea"/>
              </a:endParaRPr>
            </a:p>
          </p:txBody>
        </p:sp>
      </p:grpSp>
      <p:grpSp>
        <p:nvGrpSpPr>
          <p:cNvPr id="213" name="淘宝店chenying0907出品 212"/>
          <p:cNvGrpSpPr/>
          <p:nvPr/>
        </p:nvGrpSpPr>
        <p:grpSpPr>
          <a:xfrm>
            <a:off x="1196130" y="2512098"/>
            <a:ext cx="1923767" cy="781585"/>
            <a:chOff x="1078513" y="1638320"/>
            <a:chExt cx="1923767" cy="781585"/>
          </a:xfrm>
        </p:grpSpPr>
        <p:sp>
          <p:nvSpPr>
            <p:cNvPr id="214" name="TextBox 213"/>
            <p:cNvSpPr txBox="1"/>
            <p:nvPr/>
          </p:nvSpPr>
          <p:spPr>
            <a:xfrm>
              <a:off x="1078513" y="1958240"/>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215" name="TextBox 214"/>
            <p:cNvSpPr txBox="1"/>
            <p:nvPr/>
          </p:nvSpPr>
          <p:spPr>
            <a:xfrm>
              <a:off x="1608646" y="1638320"/>
              <a:ext cx="820738" cy="246221"/>
            </a:xfrm>
            <a:prstGeom prst="rect">
              <a:avLst/>
            </a:prstGeom>
            <a:noFill/>
          </p:spPr>
          <p:txBody>
            <a:bodyPr wrap="none" lIns="0" tIns="0" rIns="0" bIns="0" rtlCol="0" anchor="t">
              <a:spAutoFit/>
            </a:bodyPr>
            <a:lstStyle/>
            <a:p>
              <a:pPr algn="ctr"/>
              <a:r>
                <a:rPr lang="zh-CN" altLang="en-US" sz="1600">
                  <a:solidFill>
                    <a:schemeClr val="tx2"/>
                  </a:solidFill>
                  <a:latin typeface="+mj-ea"/>
                  <a:ea typeface="+mj-ea"/>
                </a:rPr>
                <a:t>标题文字</a:t>
              </a:r>
              <a:endParaRPr lang="en-US" sz="1600">
                <a:solidFill>
                  <a:schemeClr val="tx2"/>
                </a:solidFill>
                <a:latin typeface="+mj-ea"/>
                <a:ea typeface="+mj-ea"/>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8"/>
                                        </p:tgtEl>
                                        <p:attrNameLst>
                                          <p:attrName>style.visibility</p:attrName>
                                        </p:attrNameLst>
                                      </p:cBhvr>
                                      <p:to>
                                        <p:strVal val="visible"/>
                                      </p:to>
                                    </p:set>
                                    <p:anim calcmode="lin" valueType="num">
                                      <p:cBhvr>
                                        <p:cTn id="32" dur="500" fill="hold"/>
                                        <p:tgtEl>
                                          <p:spTgt spid="158"/>
                                        </p:tgtEl>
                                        <p:attrNameLst>
                                          <p:attrName>ppt_w</p:attrName>
                                        </p:attrNameLst>
                                      </p:cBhvr>
                                      <p:tavLst>
                                        <p:tav tm="0">
                                          <p:val>
                                            <p:fltVal val="0"/>
                                          </p:val>
                                        </p:tav>
                                        <p:tav tm="100000">
                                          <p:val>
                                            <p:strVal val="#ppt_w"/>
                                          </p:val>
                                        </p:tav>
                                      </p:tavLst>
                                    </p:anim>
                                    <p:anim calcmode="lin" valueType="num">
                                      <p:cBhvr>
                                        <p:cTn id="33" dur="500" fill="hold"/>
                                        <p:tgtEl>
                                          <p:spTgt spid="158"/>
                                        </p:tgtEl>
                                        <p:attrNameLst>
                                          <p:attrName>ppt_h</p:attrName>
                                        </p:attrNameLst>
                                      </p:cBhvr>
                                      <p:tavLst>
                                        <p:tav tm="0">
                                          <p:val>
                                            <p:fltVal val="0"/>
                                          </p:val>
                                        </p:tav>
                                        <p:tav tm="100000">
                                          <p:val>
                                            <p:strVal val="#ppt_h"/>
                                          </p:val>
                                        </p:tav>
                                      </p:tavLst>
                                    </p:anim>
                                    <p:animEffect transition="in" filter="fade">
                                      <p:cBhvr>
                                        <p:cTn id="34" dur="500"/>
                                        <p:tgtEl>
                                          <p:spTgt spid="158"/>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205"/>
                                        </p:tgtEl>
                                        <p:attrNameLst>
                                          <p:attrName>style.visibility</p:attrName>
                                        </p:attrNameLst>
                                      </p:cBhvr>
                                      <p:to>
                                        <p:strVal val="visible"/>
                                      </p:to>
                                    </p:set>
                                    <p:anim calcmode="lin" valueType="num">
                                      <p:cBhvr additive="base">
                                        <p:cTn id="39" dur="500" fill="hold"/>
                                        <p:tgtEl>
                                          <p:spTgt spid="205"/>
                                        </p:tgtEl>
                                        <p:attrNameLst>
                                          <p:attrName>ppt_x</p:attrName>
                                        </p:attrNameLst>
                                      </p:cBhvr>
                                      <p:tavLst>
                                        <p:tav tm="0">
                                          <p:val>
                                            <p:strVal val="1+#ppt_w/2"/>
                                          </p:val>
                                        </p:tav>
                                        <p:tav tm="100000">
                                          <p:val>
                                            <p:strVal val="#ppt_x"/>
                                          </p:val>
                                        </p:tav>
                                      </p:tavLst>
                                    </p:anim>
                                    <p:anim calcmode="lin" valueType="num">
                                      <p:cBhvr additive="base">
                                        <p:cTn id="40"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08"/>
                                        </p:tgtEl>
                                        <p:attrNameLst>
                                          <p:attrName>style.visibility</p:attrName>
                                        </p:attrNameLst>
                                      </p:cBhvr>
                                      <p:to>
                                        <p:strVal val="visible"/>
                                      </p:to>
                                    </p:set>
                                    <p:anim calcmode="lin" valueType="num">
                                      <p:cBhvr additive="base">
                                        <p:cTn id="45" dur="500" fill="hold"/>
                                        <p:tgtEl>
                                          <p:spTgt spid="208"/>
                                        </p:tgtEl>
                                        <p:attrNameLst>
                                          <p:attrName>ppt_x</p:attrName>
                                        </p:attrNameLst>
                                      </p:cBhvr>
                                      <p:tavLst>
                                        <p:tav tm="0">
                                          <p:val>
                                            <p:strVal val="1+#ppt_w/2"/>
                                          </p:val>
                                        </p:tav>
                                        <p:tav tm="100000">
                                          <p:val>
                                            <p:strVal val="#ppt_x"/>
                                          </p:val>
                                        </p:tav>
                                      </p:tavLst>
                                    </p:anim>
                                    <p:anim calcmode="lin" valueType="num">
                                      <p:cBhvr additive="base">
                                        <p:cTn id="46"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13"/>
                                        </p:tgtEl>
                                        <p:attrNameLst>
                                          <p:attrName>style.visibility</p:attrName>
                                        </p:attrNameLst>
                                      </p:cBhvr>
                                      <p:to>
                                        <p:strVal val="visible"/>
                                      </p:to>
                                    </p:set>
                                    <p:anim calcmode="lin" valueType="num">
                                      <p:cBhvr additive="base">
                                        <p:cTn id="51" dur="500" fill="hold"/>
                                        <p:tgtEl>
                                          <p:spTgt spid="213"/>
                                        </p:tgtEl>
                                        <p:attrNameLst>
                                          <p:attrName>ppt_x</p:attrName>
                                        </p:attrNameLst>
                                      </p:cBhvr>
                                      <p:tavLst>
                                        <p:tav tm="0">
                                          <p:val>
                                            <p:strVal val="0-#ppt_w/2"/>
                                          </p:val>
                                        </p:tav>
                                        <p:tav tm="100000">
                                          <p:val>
                                            <p:strVal val="#ppt_x"/>
                                          </p:val>
                                        </p:tav>
                                      </p:tavLst>
                                    </p:anim>
                                    <p:anim calcmode="lin" valueType="num">
                                      <p:cBhvr additive="base">
                                        <p:cTn id="52" dur="500" fill="hold"/>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8" grpId="0"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标题文字内容 </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grpSp>
        <p:nvGrpSpPr>
          <p:cNvPr id="10" name="淘宝店chenying0907出品 9"/>
          <p:cNvGrpSpPr/>
          <p:nvPr/>
        </p:nvGrpSpPr>
        <p:grpSpPr>
          <a:xfrm>
            <a:off x="811655" y="1440494"/>
            <a:ext cx="4194292" cy="3060188"/>
            <a:chOff x="811655" y="1440494"/>
            <a:chExt cx="4194292" cy="3060188"/>
          </a:xfrm>
        </p:grpSpPr>
        <p:sp>
          <p:nvSpPr>
            <p:cNvPr id="45" name="Line 6"/>
            <p:cNvSpPr>
              <a:spLocks noChangeShapeType="1"/>
            </p:cNvSpPr>
            <p:nvPr/>
          </p:nvSpPr>
          <p:spPr bwMode="auto">
            <a:xfrm>
              <a:off x="1212586" y="1590152"/>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46" name="Line 7"/>
            <p:cNvSpPr>
              <a:spLocks noChangeShapeType="1"/>
            </p:cNvSpPr>
            <p:nvPr/>
          </p:nvSpPr>
          <p:spPr bwMode="auto">
            <a:xfrm>
              <a:off x="1212586" y="1952289"/>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47" name="Line 8"/>
            <p:cNvSpPr>
              <a:spLocks noChangeShapeType="1"/>
            </p:cNvSpPr>
            <p:nvPr/>
          </p:nvSpPr>
          <p:spPr bwMode="auto">
            <a:xfrm>
              <a:off x="1212586" y="2305906"/>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48" name="Line 9"/>
            <p:cNvSpPr>
              <a:spLocks noChangeShapeType="1"/>
            </p:cNvSpPr>
            <p:nvPr/>
          </p:nvSpPr>
          <p:spPr bwMode="auto">
            <a:xfrm>
              <a:off x="1212586" y="2668043"/>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49" name="Line 10"/>
            <p:cNvSpPr>
              <a:spLocks noChangeShapeType="1"/>
            </p:cNvSpPr>
            <p:nvPr/>
          </p:nvSpPr>
          <p:spPr bwMode="auto">
            <a:xfrm>
              <a:off x="1212586" y="3030180"/>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50" name="Line 11"/>
            <p:cNvSpPr>
              <a:spLocks noChangeShapeType="1"/>
            </p:cNvSpPr>
            <p:nvPr/>
          </p:nvSpPr>
          <p:spPr bwMode="auto">
            <a:xfrm>
              <a:off x="1212586" y="3392316"/>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51" name="Line 12"/>
            <p:cNvSpPr>
              <a:spLocks noChangeShapeType="1"/>
            </p:cNvSpPr>
            <p:nvPr/>
          </p:nvSpPr>
          <p:spPr bwMode="auto">
            <a:xfrm>
              <a:off x="1212586" y="3745933"/>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52" name="Line 13"/>
            <p:cNvSpPr>
              <a:spLocks noChangeShapeType="1"/>
            </p:cNvSpPr>
            <p:nvPr/>
          </p:nvSpPr>
          <p:spPr bwMode="auto">
            <a:xfrm>
              <a:off x="1212586" y="4108071"/>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53" name="淘宝店chenying0907出品 14"/>
            <p:cNvSpPr>
              <a:spLocks noChangeArrowheads="1"/>
            </p:cNvSpPr>
            <p:nvPr/>
          </p:nvSpPr>
          <p:spPr bwMode="auto">
            <a:xfrm>
              <a:off x="4363074" y="1884123"/>
              <a:ext cx="370397" cy="222394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55" name="淘宝店chenying0907出品 16"/>
            <p:cNvSpPr>
              <a:spLocks noChangeArrowheads="1"/>
            </p:cNvSpPr>
            <p:nvPr/>
          </p:nvSpPr>
          <p:spPr bwMode="auto">
            <a:xfrm>
              <a:off x="3426444" y="2629701"/>
              <a:ext cx="374653" cy="1478372"/>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64" name="淘宝店chenying0907出品 19"/>
            <p:cNvSpPr>
              <a:spLocks noChangeArrowheads="1"/>
            </p:cNvSpPr>
            <p:nvPr/>
          </p:nvSpPr>
          <p:spPr bwMode="auto">
            <a:xfrm>
              <a:off x="2460011" y="2506147"/>
              <a:ext cx="361881" cy="1601925"/>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66" name="淘宝店chenying0907出品 21"/>
            <p:cNvSpPr>
              <a:spLocks noChangeArrowheads="1"/>
            </p:cNvSpPr>
            <p:nvPr/>
          </p:nvSpPr>
          <p:spPr bwMode="auto">
            <a:xfrm>
              <a:off x="1514863" y="2535968"/>
              <a:ext cx="374653" cy="1572102"/>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71" name="TextBox 70"/>
            <p:cNvSpPr txBox="1"/>
            <p:nvPr/>
          </p:nvSpPr>
          <p:spPr>
            <a:xfrm>
              <a:off x="1001195" y="3958412"/>
              <a:ext cx="240958" cy="262666"/>
            </a:xfrm>
            <a:prstGeom prst="rect">
              <a:avLst/>
            </a:prstGeom>
            <a:noFill/>
          </p:spPr>
          <p:txBody>
            <a:bodyPr wrap="none" lIns="77245" tIns="38623" rIns="77245" bIns="38623" rtlCol="0">
              <a:spAutoFit/>
            </a:bodyPr>
            <a:lstStyle/>
            <a:p>
              <a:r>
                <a:rPr lang="en-US" altLang="zh-CN" sz="1200">
                  <a:solidFill>
                    <a:srgbClr val="7F7F7F"/>
                  </a:solidFill>
                </a:rPr>
                <a:t>0</a:t>
              </a:r>
              <a:endParaRPr lang="zh-CN" altLang="en-US" sz="1200">
                <a:solidFill>
                  <a:srgbClr val="7F7F7F"/>
                </a:solidFill>
              </a:endParaRPr>
            </a:p>
          </p:txBody>
        </p:sp>
        <p:sp>
          <p:nvSpPr>
            <p:cNvPr id="72" name="TextBox 71"/>
            <p:cNvSpPr txBox="1"/>
            <p:nvPr/>
          </p:nvSpPr>
          <p:spPr>
            <a:xfrm>
              <a:off x="811655" y="3598712"/>
              <a:ext cx="410877" cy="262666"/>
            </a:xfrm>
            <a:prstGeom prst="rect">
              <a:avLst/>
            </a:prstGeom>
            <a:noFill/>
          </p:spPr>
          <p:txBody>
            <a:bodyPr wrap="none" lIns="77245" tIns="38623" rIns="77245" bIns="38623" rtlCol="0">
              <a:spAutoFit/>
            </a:bodyPr>
            <a:lstStyle/>
            <a:p>
              <a:r>
                <a:rPr lang="en-US" altLang="zh-CN" sz="1200">
                  <a:solidFill>
                    <a:srgbClr val="7F7F7F"/>
                  </a:solidFill>
                </a:rPr>
                <a:t>100</a:t>
              </a:r>
              <a:endParaRPr lang="zh-CN" altLang="en-US" sz="1200">
                <a:solidFill>
                  <a:srgbClr val="7F7F7F"/>
                </a:solidFill>
              </a:endParaRPr>
            </a:p>
          </p:txBody>
        </p:sp>
        <p:sp>
          <p:nvSpPr>
            <p:cNvPr id="87" name="TextBox 86"/>
            <p:cNvSpPr txBox="1"/>
            <p:nvPr/>
          </p:nvSpPr>
          <p:spPr>
            <a:xfrm>
              <a:off x="811655" y="3239008"/>
              <a:ext cx="410877" cy="262666"/>
            </a:xfrm>
            <a:prstGeom prst="rect">
              <a:avLst/>
            </a:prstGeom>
            <a:noFill/>
          </p:spPr>
          <p:txBody>
            <a:bodyPr wrap="none" lIns="77245" tIns="38623" rIns="77245" bIns="38623" rtlCol="0">
              <a:spAutoFit/>
            </a:bodyPr>
            <a:lstStyle/>
            <a:p>
              <a:r>
                <a:rPr lang="en-US" altLang="zh-CN" sz="1200">
                  <a:solidFill>
                    <a:srgbClr val="7F7F7F"/>
                  </a:solidFill>
                </a:rPr>
                <a:t>200</a:t>
              </a:r>
              <a:endParaRPr lang="zh-CN" altLang="en-US" sz="1200">
                <a:solidFill>
                  <a:srgbClr val="7F7F7F"/>
                </a:solidFill>
              </a:endParaRPr>
            </a:p>
          </p:txBody>
        </p:sp>
        <p:sp>
          <p:nvSpPr>
            <p:cNvPr id="88" name="TextBox 87"/>
            <p:cNvSpPr txBox="1"/>
            <p:nvPr/>
          </p:nvSpPr>
          <p:spPr>
            <a:xfrm>
              <a:off x="811655" y="2879306"/>
              <a:ext cx="410877" cy="262666"/>
            </a:xfrm>
            <a:prstGeom prst="rect">
              <a:avLst/>
            </a:prstGeom>
            <a:noFill/>
          </p:spPr>
          <p:txBody>
            <a:bodyPr wrap="none" lIns="77245" tIns="38623" rIns="77245" bIns="38623" rtlCol="0">
              <a:spAutoFit/>
            </a:bodyPr>
            <a:lstStyle/>
            <a:p>
              <a:r>
                <a:rPr lang="en-US" altLang="zh-CN" sz="1200">
                  <a:solidFill>
                    <a:srgbClr val="7F7F7F"/>
                  </a:solidFill>
                </a:rPr>
                <a:t>300</a:t>
              </a:r>
              <a:endParaRPr lang="zh-CN" altLang="en-US" sz="1200">
                <a:solidFill>
                  <a:srgbClr val="7F7F7F"/>
                </a:solidFill>
              </a:endParaRPr>
            </a:p>
          </p:txBody>
        </p:sp>
        <p:sp>
          <p:nvSpPr>
            <p:cNvPr id="89" name="TextBox 88"/>
            <p:cNvSpPr txBox="1"/>
            <p:nvPr/>
          </p:nvSpPr>
          <p:spPr>
            <a:xfrm>
              <a:off x="811655" y="2519603"/>
              <a:ext cx="410877" cy="262666"/>
            </a:xfrm>
            <a:prstGeom prst="rect">
              <a:avLst/>
            </a:prstGeom>
            <a:noFill/>
          </p:spPr>
          <p:txBody>
            <a:bodyPr wrap="none" lIns="77245" tIns="38623" rIns="77245" bIns="38623" rtlCol="0">
              <a:spAutoFit/>
            </a:bodyPr>
            <a:lstStyle/>
            <a:p>
              <a:r>
                <a:rPr lang="en-US" altLang="zh-CN" sz="1200">
                  <a:solidFill>
                    <a:srgbClr val="7F7F7F"/>
                  </a:solidFill>
                </a:rPr>
                <a:t>400</a:t>
              </a:r>
              <a:endParaRPr lang="zh-CN" altLang="en-US" sz="1200">
                <a:solidFill>
                  <a:srgbClr val="7F7F7F"/>
                </a:solidFill>
              </a:endParaRPr>
            </a:p>
          </p:txBody>
        </p:sp>
        <p:sp>
          <p:nvSpPr>
            <p:cNvPr id="90" name="TextBox 89"/>
            <p:cNvSpPr txBox="1"/>
            <p:nvPr/>
          </p:nvSpPr>
          <p:spPr>
            <a:xfrm>
              <a:off x="811655" y="2159900"/>
              <a:ext cx="410877" cy="262666"/>
            </a:xfrm>
            <a:prstGeom prst="rect">
              <a:avLst/>
            </a:prstGeom>
            <a:noFill/>
          </p:spPr>
          <p:txBody>
            <a:bodyPr wrap="none" lIns="77245" tIns="38623" rIns="77245" bIns="38623" rtlCol="0">
              <a:spAutoFit/>
            </a:bodyPr>
            <a:lstStyle/>
            <a:p>
              <a:r>
                <a:rPr lang="en-US" altLang="zh-CN" sz="1200">
                  <a:solidFill>
                    <a:srgbClr val="7F7F7F"/>
                  </a:solidFill>
                </a:rPr>
                <a:t>500</a:t>
              </a:r>
              <a:endParaRPr lang="zh-CN" altLang="en-US" sz="1200">
                <a:solidFill>
                  <a:srgbClr val="7F7F7F"/>
                </a:solidFill>
              </a:endParaRPr>
            </a:p>
          </p:txBody>
        </p:sp>
        <p:sp>
          <p:nvSpPr>
            <p:cNvPr id="91" name="TextBox 90"/>
            <p:cNvSpPr txBox="1"/>
            <p:nvPr/>
          </p:nvSpPr>
          <p:spPr>
            <a:xfrm>
              <a:off x="811655" y="1800197"/>
              <a:ext cx="410877" cy="262666"/>
            </a:xfrm>
            <a:prstGeom prst="rect">
              <a:avLst/>
            </a:prstGeom>
            <a:noFill/>
          </p:spPr>
          <p:txBody>
            <a:bodyPr wrap="none" lIns="77245" tIns="38623" rIns="77245" bIns="38623" rtlCol="0">
              <a:spAutoFit/>
            </a:bodyPr>
            <a:lstStyle/>
            <a:p>
              <a:r>
                <a:rPr lang="en-US" altLang="zh-CN" sz="1200">
                  <a:solidFill>
                    <a:srgbClr val="7F7F7F"/>
                  </a:solidFill>
                </a:rPr>
                <a:t>600</a:t>
              </a:r>
              <a:endParaRPr lang="zh-CN" altLang="en-US" sz="1200">
                <a:solidFill>
                  <a:srgbClr val="7F7F7F"/>
                </a:solidFill>
              </a:endParaRPr>
            </a:p>
          </p:txBody>
        </p:sp>
        <p:sp>
          <p:nvSpPr>
            <p:cNvPr id="92" name="TextBox 91"/>
            <p:cNvSpPr txBox="1"/>
            <p:nvPr/>
          </p:nvSpPr>
          <p:spPr>
            <a:xfrm>
              <a:off x="811655" y="1440494"/>
              <a:ext cx="410877" cy="262666"/>
            </a:xfrm>
            <a:prstGeom prst="rect">
              <a:avLst/>
            </a:prstGeom>
            <a:noFill/>
          </p:spPr>
          <p:txBody>
            <a:bodyPr wrap="none" lIns="77245" tIns="38623" rIns="77245" bIns="38623" rtlCol="0">
              <a:spAutoFit/>
            </a:bodyPr>
            <a:lstStyle/>
            <a:p>
              <a:r>
                <a:rPr lang="en-US" altLang="zh-CN" sz="1200">
                  <a:solidFill>
                    <a:srgbClr val="7F7F7F"/>
                  </a:solidFill>
                </a:rPr>
                <a:t>700</a:t>
              </a:r>
              <a:endParaRPr lang="zh-CN" altLang="en-US" sz="1200">
                <a:solidFill>
                  <a:srgbClr val="7F7F7F"/>
                </a:solidFill>
              </a:endParaRPr>
            </a:p>
          </p:txBody>
        </p:sp>
        <p:sp>
          <p:nvSpPr>
            <p:cNvPr id="93" name="TextBox 92"/>
            <p:cNvSpPr txBox="1"/>
            <p:nvPr/>
          </p:nvSpPr>
          <p:spPr>
            <a:xfrm>
              <a:off x="1482010" y="4238016"/>
              <a:ext cx="463775" cy="262666"/>
            </a:xfrm>
            <a:prstGeom prst="rect">
              <a:avLst/>
            </a:prstGeom>
            <a:noFill/>
          </p:spPr>
          <p:txBody>
            <a:bodyPr wrap="none" lIns="77245" tIns="38623" rIns="77245" bIns="38623" rtlCol="0">
              <a:spAutoFit/>
            </a:bodyPr>
            <a:lstStyle/>
            <a:p>
              <a:r>
                <a:rPr lang="zh-CN" altLang="en-US" sz="1200">
                  <a:solidFill>
                    <a:srgbClr val="7F7F7F"/>
                  </a:solidFill>
                  <a:latin typeface="微软雅黑" panose="020b0503020204020204" pitchFamily="34" charset="-122"/>
                </a:rPr>
                <a:t>标题</a:t>
              </a:r>
              <a:endParaRPr lang="zh-CN" altLang="en-US" sz="1200">
                <a:solidFill>
                  <a:srgbClr val="7F7F7F"/>
                </a:solidFill>
                <a:latin typeface="微软雅黑" panose="020b0503020204020204" pitchFamily="34" charset="-122"/>
              </a:endParaRPr>
            </a:p>
          </p:txBody>
        </p:sp>
        <p:sp>
          <p:nvSpPr>
            <p:cNvPr id="94" name="TextBox 93"/>
            <p:cNvSpPr txBox="1"/>
            <p:nvPr/>
          </p:nvSpPr>
          <p:spPr>
            <a:xfrm>
              <a:off x="2420772" y="4238016"/>
              <a:ext cx="463775" cy="262666"/>
            </a:xfrm>
            <a:prstGeom prst="rect">
              <a:avLst/>
            </a:prstGeom>
            <a:noFill/>
          </p:spPr>
          <p:txBody>
            <a:bodyPr wrap="none" lIns="77245" tIns="38623" rIns="77245" bIns="38623" rtlCol="0">
              <a:spAutoFit/>
            </a:bodyPr>
            <a:lstStyle/>
            <a:p>
              <a:r>
                <a:rPr lang="zh-CN" altLang="en-US" sz="1200">
                  <a:solidFill>
                    <a:srgbClr val="7F7F7F"/>
                  </a:solidFill>
                  <a:latin typeface="微软雅黑" panose="020b0503020204020204" pitchFamily="34" charset="-122"/>
                </a:rPr>
                <a:t>标题</a:t>
              </a:r>
              <a:endParaRPr lang="zh-CN" altLang="en-US" sz="1200">
                <a:solidFill>
                  <a:srgbClr val="7F7F7F"/>
                </a:solidFill>
                <a:latin typeface="微软雅黑" panose="020b0503020204020204" pitchFamily="34" charset="-122"/>
              </a:endParaRPr>
            </a:p>
          </p:txBody>
        </p:sp>
        <p:sp>
          <p:nvSpPr>
            <p:cNvPr id="95" name="TextBox 94"/>
            <p:cNvSpPr txBox="1"/>
            <p:nvPr/>
          </p:nvSpPr>
          <p:spPr>
            <a:xfrm>
              <a:off x="3393593" y="4238016"/>
              <a:ext cx="463775" cy="262666"/>
            </a:xfrm>
            <a:prstGeom prst="rect">
              <a:avLst/>
            </a:prstGeom>
            <a:noFill/>
          </p:spPr>
          <p:txBody>
            <a:bodyPr wrap="none" lIns="77245" tIns="38623" rIns="77245" bIns="38623" rtlCol="0">
              <a:spAutoFit/>
            </a:bodyPr>
            <a:lstStyle/>
            <a:p>
              <a:r>
                <a:rPr lang="zh-CN" altLang="en-US" sz="1200">
                  <a:solidFill>
                    <a:srgbClr val="7F7F7F"/>
                  </a:solidFill>
                  <a:latin typeface="微软雅黑" panose="020b0503020204020204" pitchFamily="34" charset="-122"/>
                </a:rPr>
                <a:t>标题</a:t>
              </a:r>
              <a:endParaRPr lang="zh-CN" altLang="en-US" sz="1200">
                <a:solidFill>
                  <a:srgbClr val="7F7F7F"/>
                </a:solidFill>
                <a:latin typeface="微软雅黑" panose="020b0503020204020204" pitchFamily="34" charset="-122"/>
              </a:endParaRPr>
            </a:p>
          </p:txBody>
        </p:sp>
        <p:sp>
          <p:nvSpPr>
            <p:cNvPr id="96" name="TextBox 95"/>
            <p:cNvSpPr txBox="1"/>
            <p:nvPr/>
          </p:nvSpPr>
          <p:spPr>
            <a:xfrm>
              <a:off x="4328096" y="4238016"/>
              <a:ext cx="463775" cy="262666"/>
            </a:xfrm>
            <a:prstGeom prst="rect">
              <a:avLst/>
            </a:prstGeom>
            <a:noFill/>
          </p:spPr>
          <p:txBody>
            <a:bodyPr wrap="none" lIns="77245" tIns="38623" rIns="77245" bIns="38623" rtlCol="0">
              <a:spAutoFit/>
            </a:bodyPr>
            <a:lstStyle/>
            <a:p>
              <a:r>
                <a:rPr lang="zh-CN" altLang="en-US" sz="1200">
                  <a:solidFill>
                    <a:srgbClr val="7F7F7F"/>
                  </a:solidFill>
                  <a:latin typeface="微软雅黑" panose="020b0503020204020204" pitchFamily="34" charset="-122"/>
                </a:rPr>
                <a:t>标题</a:t>
              </a:r>
              <a:endParaRPr lang="zh-CN" altLang="en-US" sz="1200">
                <a:solidFill>
                  <a:srgbClr val="7F7F7F"/>
                </a:solidFill>
                <a:latin typeface="微软雅黑" panose="020b0503020204020204" pitchFamily="34" charset="-122"/>
              </a:endParaRPr>
            </a:p>
          </p:txBody>
        </p:sp>
      </p:grpSp>
      <p:grpSp>
        <p:nvGrpSpPr>
          <p:cNvPr id="11" name="淘宝店chenying0907出品 10"/>
          <p:cNvGrpSpPr/>
          <p:nvPr/>
        </p:nvGrpSpPr>
        <p:grpSpPr>
          <a:xfrm>
            <a:off x="5402981" y="1396164"/>
            <a:ext cx="3314270" cy="2951939"/>
            <a:chOff x="5402981" y="1396164"/>
            <a:chExt cx="3314270" cy="2951939"/>
          </a:xfrm>
        </p:grpSpPr>
        <p:sp>
          <p:nvSpPr>
            <p:cNvPr id="97" name="TextBox 96"/>
            <p:cNvSpPr txBox="1"/>
            <p:nvPr/>
          </p:nvSpPr>
          <p:spPr>
            <a:xfrm>
              <a:off x="5409444" y="1751262"/>
              <a:ext cx="3307807" cy="678165"/>
            </a:xfrm>
            <a:prstGeom prst="rect">
              <a:avLst/>
            </a:prstGeom>
            <a:noFill/>
          </p:spPr>
          <p:txBody>
            <a:bodyPr wrap="square" lIns="77245" tIns="38623" rIns="77245" bIns="38623" rtlCol="0">
              <a:spAutoFit/>
            </a:bodyPr>
            <a:lstStyle/>
            <a:p>
              <a:pPr algn="just">
                <a:lnSpc>
                  <a:spcPct val="130000"/>
                </a:lnSpc>
              </a:pPr>
              <a:r>
                <a:rPr lang="zh-CN" altLang="en-US" sz="1000">
                  <a:solidFill>
                    <a:srgbClr val="7F7F7F"/>
                  </a:solidFill>
                  <a:latin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a:solidFill>
                  <a:srgbClr val="7F7F7F"/>
                </a:solidFill>
                <a:latin typeface="微软雅黑" panose="020b0503020204020204" pitchFamily="34" charset="-122"/>
              </a:endParaRPr>
            </a:p>
          </p:txBody>
        </p:sp>
        <p:sp>
          <p:nvSpPr>
            <p:cNvPr id="98" name="TextBox 97"/>
            <p:cNvSpPr txBox="1"/>
            <p:nvPr/>
          </p:nvSpPr>
          <p:spPr>
            <a:xfrm>
              <a:off x="5409444" y="1396164"/>
              <a:ext cx="1867656" cy="325858"/>
            </a:xfrm>
            <a:prstGeom prst="rect">
              <a:avLst/>
            </a:prstGeom>
            <a:noFill/>
          </p:spPr>
          <p:txBody>
            <a:bodyPr wrap="square" lIns="77245" tIns="0" rIns="77245" bIns="0" rtlCol="0" anchor="t">
              <a:spAutoFit/>
            </a:bodyPr>
            <a:lstStyle/>
            <a:p>
              <a:pPr>
                <a:lnSpc>
                  <a:spcPct val="150000"/>
                </a:lnSpc>
              </a:pPr>
              <a:r>
                <a:rPr lang="zh-CN" altLang="en-US" sz="1600">
                  <a:solidFill>
                    <a:schemeClr val="bg2"/>
                  </a:solidFill>
                  <a:latin typeface="微软雅黑" panose="020b0503020204020204" pitchFamily="34" charset="-122"/>
                  <a:cs typeface="华文黑体" pitchFamily="2" charset="-122"/>
                </a:rPr>
                <a:t>点击添加标题</a:t>
              </a:r>
              <a:endParaRPr lang="zh-CN" altLang="en-US" sz="1600">
                <a:solidFill>
                  <a:schemeClr val="bg2"/>
                </a:solidFill>
                <a:latin typeface="微软雅黑" panose="020b0503020204020204" pitchFamily="34" charset="-122"/>
                <a:cs typeface="华文黑体" pitchFamily="2" charset="-122"/>
              </a:endParaRPr>
            </a:p>
          </p:txBody>
        </p:sp>
        <p:sp>
          <p:nvSpPr>
            <p:cNvPr id="99" name="TextBox 98"/>
            <p:cNvSpPr txBox="1"/>
            <p:nvPr/>
          </p:nvSpPr>
          <p:spPr>
            <a:xfrm>
              <a:off x="5402981" y="2550534"/>
              <a:ext cx="1438401" cy="539665"/>
            </a:xfrm>
            <a:prstGeom prst="rect">
              <a:avLst/>
            </a:prstGeom>
            <a:noFill/>
          </p:spPr>
          <p:txBody>
            <a:bodyPr wrap="none" lIns="77245" tIns="38623" rIns="77245" bIns="38623" rtlCol="0">
              <a:spAutoFit/>
            </a:bodyPr>
            <a:lstStyle/>
            <a:p>
              <a:r>
                <a:rPr lang="en-US" altLang="zh-CN" sz="3000">
                  <a:solidFill>
                    <a:schemeClr val="tx2"/>
                  </a:solidFill>
                  <a:latin typeface="Bebas" pitchFamily="2" charset="0"/>
                </a:rPr>
                <a:t>192,058,166</a:t>
              </a:r>
              <a:endParaRPr lang="zh-CN" altLang="en-US" sz="3000">
                <a:solidFill>
                  <a:schemeClr val="tx2"/>
                </a:solidFill>
                <a:latin typeface="Bebas" pitchFamily="2" charset="0"/>
              </a:endParaRPr>
            </a:p>
          </p:txBody>
        </p:sp>
        <p:sp>
          <p:nvSpPr>
            <p:cNvPr id="100" name="TextBox 99"/>
            <p:cNvSpPr txBox="1"/>
            <p:nvPr/>
          </p:nvSpPr>
          <p:spPr>
            <a:xfrm>
              <a:off x="5859736" y="3275411"/>
              <a:ext cx="1233217" cy="293444"/>
            </a:xfrm>
            <a:prstGeom prst="rect">
              <a:avLst/>
            </a:prstGeom>
            <a:noFill/>
          </p:spPr>
          <p:txBody>
            <a:bodyPr wrap="none" lIns="77245" tIns="38623" rIns="77245" bIns="38623" rtlCol="0">
              <a:spAutoFit/>
            </a:bodyPr>
            <a:lstStyle/>
            <a:p>
              <a:r>
                <a:rPr lang="zh-CN" altLang="en-US">
                  <a:solidFill>
                    <a:srgbClr val="7F7F7F"/>
                  </a:solidFill>
                  <a:latin typeface="微软雅黑" panose="020b0503020204020204" pitchFamily="34" charset="-122"/>
                </a:rPr>
                <a:t>此处输入标题</a:t>
              </a:r>
              <a:endParaRPr lang="zh-CN" altLang="en-US">
                <a:solidFill>
                  <a:srgbClr val="7F7F7F"/>
                </a:solidFill>
                <a:latin typeface="微软雅黑" panose="020b0503020204020204" pitchFamily="34" charset="-122"/>
              </a:endParaRPr>
            </a:p>
          </p:txBody>
        </p:sp>
        <p:sp>
          <p:nvSpPr>
            <p:cNvPr id="102" name="TextBox 101"/>
            <p:cNvSpPr txBox="1"/>
            <p:nvPr/>
          </p:nvSpPr>
          <p:spPr>
            <a:xfrm>
              <a:off x="5859735" y="3647837"/>
              <a:ext cx="874144" cy="293444"/>
            </a:xfrm>
            <a:prstGeom prst="rect">
              <a:avLst/>
            </a:prstGeom>
            <a:noFill/>
          </p:spPr>
          <p:txBody>
            <a:bodyPr wrap="none" lIns="77245" tIns="38623" rIns="77245" bIns="38623" rtlCol="0">
              <a:spAutoFit/>
            </a:bodyPr>
            <a:lstStyle/>
            <a:p>
              <a:r>
                <a:rPr lang="zh-CN" altLang="en-US">
                  <a:solidFill>
                    <a:srgbClr val="7F7F7F"/>
                  </a:solidFill>
                  <a:latin typeface="微软雅黑" panose="020b0503020204020204" pitchFamily="34" charset="-122"/>
                </a:rPr>
                <a:t>添加标题</a:t>
              </a:r>
              <a:endParaRPr lang="zh-CN" altLang="en-US">
                <a:solidFill>
                  <a:srgbClr val="7F7F7F"/>
                </a:solidFill>
                <a:latin typeface="微软雅黑" panose="020b0503020204020204" pitchFamily="34" charset="-122"/>
              </a:endParaRPr>
            </a:p>
          </p:txBody>
        </p:sp>
        <p:sp>
          <p:nvSpPr>
            <p:cNvPr id="104" name="TextBox 103"/>
            <p:cNvSpPr txBox="1"/>
            <p:nvPr/>
          </p:nvSpPr>
          <p:spPr>
            <a:xfrm>
              <a:off x="5859738" y="4054659"/>
              <a:ext cx="1592289" cy="293444"/>
            </a:xfrm>
            <a:prstGeom prst="rect">
              <a:avLst/>
            </a:prstGeom>
            <a:noFill/>
          </p:spPr>
          <p:txBody>
            <a:bodyPr wrap="none" lIns="77245" tIns="38623" rIns="77245" bIns="38623" rtlCol="0">
              <a:spAutoFit/>
            </a:bodyPr>
            <a:lstStyle/>
            <a:p>
              <a:r>
                <a:rPr lang="zh-CN" altLang="en-US">
                  <a:solidFill>
                    <a:srgbClr val="7F7F7F"/>
                  </a:solidFill>
                  <a:latin typeface="微软雅黑" panose="020b0503020204020204" pitchFamily="34" charset="-122"/>
                </a:rPr>
                <a:t>点击此处添加标题</a:t>
              </a:r>
              <a:endParaRPr lang="zh-CN" altLang="en-US">
                <a:solidFill>
                  <a:srgbClr val="7F7F7F"/>
                </a:solidFill>
                <a:latin typeface="微软雅黑" panose="020b0503020204020204" pitchFamily="34" charset="-122"/>
              </a:endParaRPr>
            </a:p>
          </p:txBody>
        </p:sp>
        <p:sp>
          <p:nvSpPr>
            <p:cNvPr id="105" name="淘宝店chenying0907出品 35"/>
            <p:cNvSpPr>
              <a:spLocks noEditPoints="1"/>
            </p:cNvSpPr>
            <p:nvPr/>
          </p:nvSpPr>
          <p:spPr bwMode="auto">
            <a:xfrm>
              <a:off x="7725868" y="2604671"/>
              <a:ext cx="190790" cy="402475"/>
            </a:xfrm>
            <a:custGeom>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bg2"/>
            </a:solidFill>
            <a:ln>
              <a:noFill/>
            </a:ln>
          </p:spPr>
          <p:txBody>
            <a:bodyPr vert="horz" wrap="square" lIns="77245" tIns="38623" rIns="77245" bIns="38623" numCol="1" anchor="t" anchorCtr="0" compatLnSpc="1"/>
            <a:lstStyle/>
            <a:p>
              <a:endParaRPr lang="zh-CN" altLang="en-US">
                <a:solidFill>
                  <a:srgbClr val="7F7F7F"/>
                </a:solidFill>
              </a:endParaRPr>
            </a:p>
          </p:txBody>
        </p:sp>
        <p:sp>
          <p:nvSpPr>
            <p:cNvPr id="106" name="淘宝店chenying0907出品 36"/>
            <p:cNvSpPr>
              <a:spLocks noEditPoints="1"/>
            </p:cNvSpPr>
            <p:nvPr/>
          </p:nvSpPr>
          <p:spPr bwMode="auto">
            <a:xfrm>
              <a:off x="7510618" y="2624269"/>
              <a:ext cx="158551" cy="400889"/>
            </a:xfrm>
            <a:custGeom>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tx2"/>
            </a:solidFill>
            <a:ln>
              <a:noFill/>
            </a:ln>
          </p:spPr>
          <p:txBody>
            <a:bodyPr vert="horz" wrap="square" lIns="77245" tIns="38623" rIns="77245" bIns="38623" numCol="1" anchor="t" anchorCtr="0" compatLnSpc="1"/>
            <a:lstStyle/>
            <a:p>
              <a:endParaRPr lang="zh-CN" altLang="en-US">
                <a:solidFill>
                  <a:srgbClr val="7F7F7F"/>
                </a:solidFill>
              </a:endParaRPr>
            </a:p>
          </p:txBody>
        </p:sp>
        <p:sp>
          <p:nvSpPr>
            <p:cNvPr id="107" name="淘宝店chenying0907出品 37"/>
            <p:cNvSpPr>
              <a:spLocks noEditPoints="1"/>
            </p:cNvSpPr>
            <p:nvPr/>
          </p:nvSpPr>
          <p:spPr bwMode="auto">
            <a:xfrm>
              <a:off x="5527400" y="3276453"/>
              <a:ext cx="274021" cy="272294"/>
            </a:xfrm>
            <a:custGeom>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08" name="淘宝店chenying0907出品 38"/>
            <p:cNvSpPr>
              <a:spLocks noEditPoints="1"/>
            </p:cNvSpPr>
            <p:nvPr/>
          </p:nvSpPr>
          <p:spPr bwMode="auto">
            <a:xfrm>
              <a:off x="5527400" y="3647837"/>
              <a:ext cx="274021" cy="274215"/>
            </a:xfrm>
            <a:custGeom>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09" name="淘宝店chenying0907出品 39"/>
            <p:cNvSpPr>
              <a:spLocks noEditPoints="1"/>
            </p:cNvSpPr>
            <p:nvPr/>
          </p:nvSpPr>
          <p:spPr bwMode="auto">
            <a:xfrm>
              <a:off x="5527400" y="4054821"/>
              <a:ext cx="274021" cy="274215"/>
            </a:xfrm>
            <a:custGeom>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30" name="淘宝店chenying0907出品 5"/>
          <p:cNvSpPr/>
          <p:nvPr/>
        </p:nvSpPr>
        <p:spPr bwMode="invGray">
          <a:xfrm>
            <a:off x="3719557" y="4826849"/>
            <a:ext cx="262800" cy="243359"/>
          </a:xfrm>
          <a:custGeom>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31" name="淘宝店chenying0907出品 7"/>
          <p:cNvSpPr/>
          <p:nvPr/>
        </p:nvSpPr>
        <p:spPr bwMode="invGray">
          <a:xfrm>
            <a:off x="4664835" y="859370"/>
            <a:ext cx="1049859" cy="1054553"/>
          </a:xfrm>
          <a:custGeom>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32" name="淘宝店chenying0907出品 8"/>
          <p:cNvSpPr/>
          <p:nvPr/>
        </p:nvSpPr>
        <p:spPr bwMode="invGray">
          <a:xfrm>
            <a:off x="4770758" y="1670564"/>
            <a:ext cx="787060" cy="607659"/>
          </a:xfrm>
          <a:custGeom>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33" name="淘宝店chenying0907出品 9"/>
          <p:cNvSpPr/>
          <p:nvPr/>
        </p:nvSpPr>
        <p:spPr bwMode="gray">
          <a:xfrm>
            <a:off x="4604496" y="2008317"/>
            <a:ext cx="561803" cy="595859"/>
          </a:xfrm>
          <a:custGeom>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34" name="淘宝店chenying0907出品 10"/>
          <p:cNvSpPr/>
          <p:nvPr/>
        </p:nvSpPr>
        <p:spPr bwMode="gray">
          <a:xfrm>
            <a:off x="4175435" y="2142532"/>
            <a:ext cx="525600" cy="812670"/>
          </a:xfrm>
          <a:custGeom>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35" name="淘宝店chenying0907出品 11"/>
          <p:cNvSpPr/>
          <p:nvPr/>
        </p:nvSpPr>
        <p:spPr bwMode="gray">
          <a:xfrm>
            <a:off x="4328288" y="2349018"/>
            <a:ext cx="168942" cy="193212"/>
          </a:xfrm>
          <a:custGeom>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36" name="淘宝店chenying0907出品 12"/>
          <p:cNvSpPr/>
          <p:nvPr/>
        </p:nvSpPr>
        <p:spPr bwMode="gray">
          <a:xfrm>
            <a:off x="4436895" y="2444887"/>
            <a:ext cx="132741" cy="182887"/>
          </a:xfrm>
          <a:custGeom>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0">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37" name="淘宝店chenying0907出品 13"/>
          <p:cNvSpPr/>
          <p:nvPr/>
        </p:nvSpPr>
        <p:spPr bwMode="gray">
          <a:xfrm>
            <a:off x="4436895" y="2456686"/>
            <a:ext cx="50951" cy="61945"/>
          </a:xfrm>
          <a:custGeom>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Lst>
            <a:cxnLst>
              <a:cxn ang="0">
                <a:pos x="T0" y="T1"/>
              </a:cxn>
              <a:cxn ang="0">
                <a:pos x="T2" y="T3"/>
              </a:cxn>
              <a:cxn ang="0">
                <a:pos x="T4" y="T5"/>
              </a:cxn>
              <a:cxn ang="0">
                <a:pos x="T6" y="T7"/>
              </a:cxn>
              <a:cxn ang="0">
                <a:pos x="T8" y="T9"/>
              </a:cxn>
              <a:cxn ang="0">
                <a:pos x="T10" y="T11"/>
              </a:cxn>
            </a:cxnLst>
            <a:rect l="0" t="0" r="r" b="b"/>
            <a:pathLst>
              <a:path w="33" h="41">
                <a:moveTo>
                  <a:pt x="32" y="40"/>
                </a:moveTo>
                <a:lnTo>
                  <a:pt x="8" y="40"/>
                </a:lnTo>
                <a:lnTo>
                  <a:pt x="8" y="24"/>
                </a:lnTo>
                <a:lnTo>
                  <a:pt x="0" y="0"/>
                </a:lnTo>
                <a:lnTo>
                  <a:pt x="24" y="8"/>
                </a:lnTo>
                <a:lnTo>
                  <a:pt x="32" y="4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38" name="淘宝店chenying0907出品 14"/>
          <p:cNvSpPr/>
          <p:nvPr/>
        </p:nvSpPr>
        <p:spPr bwMode="gray">
          <a:xfrm>
            <a:off x="4317562" y="2674971"/>
            <a:ext cx="646274" cy="438045"/>
          </a:xfrm>
          <a:custGeom>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2"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chemeClr val="tx1"/>
              </a:solidFill>
            </a:endParaRPr>
          </a:p>
        </p:txBody>
      </p:sp>
      <p:sp>
        <p:nvSpPr>
          <p:cNvPr id="39" name="淘宝店chenying0907出品 15"/>
          <p:cNvSpPr/>
          <p:nvPr/>
        </p:nvSpPr>
        <p:spPr bwMode="gray">
          <a:xfrm>
            <a:off x="4450303" y="3025998"/>
            <a:ext cx="536327" cy="485242"/>
          </a:xfrm>
          <a:custGeom>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40" name="淘宝店chenying0907出品 16"/>
          <p:cNvSpPr/>
          <p:nvPr/>
        </p:nvSpPr>
        <p:spPr bwMode="invGray">
          <a:xfrm>
            <a:off x="4890092" y="3413896"/>
            <a:ext cx="96539" cy="84070"/>
          </a:xfrm>
          <a:custGeom>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Lst>
            <a:cxnLst>
              <a:cxn ang="0">
                <a:pos x="T0" y="T1"/>
              </a:cxn>
              <a:cxn ang="0">
                <a:pos x="T2" y="T3"/>
              </a:cxn>
              <a:cxn ang="0">
                <a:pos x="T4" y="T5"/>
              </a:cxn>
              <a:cxn ang="0">
                <a:pos x="T6" y="T7"/>
              </a:cxn>
              <a:cxn ang="0">
                <a:pos x="T8" y="T9"/>
              </a:cxn>
              <a:cxn ang="0">
                <a:pos x="T10" y="T11"/>
              </a:cxn>
            </a:cxnLst>
            <a:rect l="0" t="0" r="r" b="b"/>
            <a:pathLst>
              <a:path w="65" h="57">
                <a:moveTo>
                  <a:pt x="24" y="0"/>
                </a:moveTo>
                <a:lnTo>
                  <a:pt x="0" y="40"/>
                </a:lnTo>
                <a:lnTo>
                  <a:pt x="24" y="56"/>
                </a:lnTo>
                <a:lnTo>
                  <a:pt x="64" y="40"/>
                </a:lnTo>
                <a:lnTo>
                  <a:pt x="64" y="24"/>
                </a:lnTo>
                <a:lnTo>
                  <a:pt x="24" y="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41" name="淘宝店chenying0907出品 17"/>
          <p:cNvSpPr/>
          <p:nvPr/>
        </p:nvSpPr>
        <p:spPr bwMode="gray">
          <a:xfrm>
            <a:off x="4652766" y="3472892"/>
            <a:ext cx="356658" cy="448369"/>
          </a:xfrm>
          <a:custGeom>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42" name="淘宝店chenying0907出品 18"/>
          <p:cNvSpPr/>
          <p:nvPr/>
        </p:nvSpPr>
        <p:spPr bwMode="gray">
          <a:xfrm>
            <a:off x="4473096" y="3825394"/>
            <a:ext cx="406268" cy="557512"/>
          </a:xfrm>
          <a:custGeom>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43" name="淘宝店chenying0907出品 19"/>
          <p:cNvSpPr/>
          <p:nvPr/>
        </p:nvSpPr>
        <p:spPr bwMode="gray">
          <a:xfrm>
            <a:off x="3852299" y="4176419"/>
            <a:ext cx="753540" cy="581110"/>
          </a:xfrm>
          <a:custGeom>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44" name="淘宝店chenying0907出品 20"/>
          <p:cNvSpPr/>
          <p:nvPr/>
        </p:nvSpPr>
        <p:spPr bwMode="gray">
          <a:xfrm>
            <a:off x="3350833" y="4067276"/>
            <a:ext cx="741472" cy="581110"/>
          </a:xfrm>
          <a:custGeom>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45" name="淘宝店chenying0907出品 21"/>
          <p:cNvSpPr/>
          <p:nvPr/>
        </p:nvSpPr>
        <p:spPr bwMode="invGray">
          <a:xfrm>
            <a:off x="3279769" y="3739849"/>
            <a:ext cx="551076" cy="535388"/>
          </a:xfrm>
          <a:custGeom>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46" name="淘宝店chenying0907出品 22"/>
          <p:cNvSpPr/>
          <p:nvPr/>
        </p:nvSpPr>
        <p:spPr bwMode="invGray">
          <a:xfrm>
            <a:off x="2657629" y="3702976"/>
            <a:ext cx="848738" cy="933612"/>
          </a:xfrm>
          <a:custGeom>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47" name="淘宝店chenying0907出品 23"/>
          <p:cNvSpPr/>
          <p:nvPr/>
        </p:nvSpPr>
        <p:spPr bwMode="invGray">
          <a:xfrm>
            <a:off x="1072783" y="2624825"/>
            <a:ext cx="1804741" cy="1187293"/>
          </a:xfrm>
          <a:custGeom>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48" name="淘宝店chenying0907出品 24"/>
          <p:cNvSpPr/>
          <p:nvPr/>
        </p:nvSpPr>
        <p:spPr bwMode="gray">
          <a:xfrm>
            <a:off x="2768917" y="3111542"/>
            <a:ext cx="1132990" cy="957209"/>
          </a:xfrm>
          <a:custGeom>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49" name="淘宝店chenying0907出品 25"/>
          <p:cNvSpPr/>
          <p:nvPr/>
        </p:nvSpPr>
        <p:spPr bwMode="invGray">
          <a:xfrm>
            <a:off x="2111916" y="2444887"/>
            <a:ext cx="1170534" cy="933611"/>
          </a:xfrm>
          <a:custGeom>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50" name="淘宝店chenying0907出品 26"/>
          <p:cNvSpPr/>
          <p:nvPr/>
        </p:nvSpPr>
        <p:spPr bwMode="gray">
          <a:xfrm>
            <a:off x="4234431" y="3629231"/>
            <a:ext cx="454537" cy="646006"/>
          </a:xfrm>
          <a:custGeom>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51" name="淘宝店chenying0907出品 27"/>
          <p:cNvSpPr/>
          <p:nvPr/>
        </p:nvSpPr>
        <p:spPr bwMode="gray">
          <a:xfrm>
            <a:off x="3779895" y="3629231"/>
            <a:ext cx="525600" cy="634206"/>
          </a:xfrm>
          <a:custGeom>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52" name="淘宝店chenying0907出品 28"/>
          <p:cNvSpPr/>
          <p:nvPr/>
        </p:nvSpPr>
        <p:spPr bwMode="gray">
          <a:xfrm>
            <a:off x="3734307" y="3269355"/>
            <a:ext cx="728064" cy="483767"/>
          </a:xfrm>
          <a:custGeom>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53" name="淘宝店chenying0907出品 29"/>
          <p:cNvSpPr/>
          <p:nvPr/>
        </p:nvSpPr>
        <p:spPr bwMode="gray">
          <a:xfrm>
            <a:off x="4317562" y="3098267"/>
            <a:ext cx="454537" cy="584060"/>
          </a:xfrm>
          <a:custGeom>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54" name="淘宝店chenying0907出品 30"/>
          <p:cNvSpPr/>
          <p:nvPr/>
        </p:nvSpPr>
        <p:spPr bwMode="gray">
          <a:xfrm>
            <a:off x="3912634" y="2916854"/>
            <a:ext cx="561803" cy="544237"/>
          </a:xfrm>
          <a:custGeom>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55" name="淘宝店chenying0907出品 31"/>
          <p:cNvSpPr/>
          <p:nvPr/>
        </p:nvSpPr>
        <p:spPr bwMode="invGray">
          <a:xfrm>
            <a:off x="3901909" y="2421289"/>
            <a:ext cx="371407" cy="691727"/>
          </a:xfrm>
          <a:custGeom>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56" name="淘宝店chenying0907出品 32"/>
          <p:cNvSpPr/>
          <p:nvPr/>
        </p:nvSpPr>
        <p:spPr bwMode="gray">
          <a:xfrm>
            <a:off x="3506368" y="2542230"/>
            <a:ext cx="480013" cy="918862"/>
          </a:xfrm>
          <a:custGeom>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57" name="淘宝店chenying0907出品 33"/>
          <p:cNvSpPr/>
          <p:nvPr/>
        </p:nvSpPr>
        <p:spPr bwMode="invGray">
          <a:xfrm>
            <a:off x="3417873" y="2554029"/>
            <a:ext cx="261459" cy="473443"/>
          </a:xfrm>
          <a:custGeom>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58" name="淘宝店chenying0907出品 34"/>
          <p:cNvSpPr/>
          <p:nvPr/>
        </p:nvSpPr>
        <p:spPr bwMode="invGray">
          <a:xfrm>
            <a:off x="2480641" y="2082062"/>
            <a:ext cx="1277800" cy="1271363"/>
          </a:xfrm>
          <a:custGeom>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59" name="淘宝店chenying0907出品 35"/>
          <p:cNvSpPr/>
          <p:nvPr/>
        </p:nvSpPr>
        <p:spPr bwMode="invGray">
          <a:xfrm>
            <a:off x="2886910" y="908042"/>
            <a:ext cx="2122514" cy="1877546"/>
          </a:xfrm>
          <a:custGeom>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60" name="淘宝店chenying0907出品 36"/>
          <p:cNvSpPr/>
          <p:nvPr/>
        </p:nvSpPr>
        <p:spPr bwMode="invGray">
          <a:xfrm>
            <a:off x="930656" y="1223670"/>
            <a:ext cx="1897258" cy="1561918"/>
          </a:xfrm>
          <a:custGeom>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61" name="淘宝店chenying0907出品 37"/>
          <p:cNvSpPr/>
          <p:nvPr/>
        </p:nvSpPr>
        <p:spPr bwMode="invGray">
          <a:xfrm>
            <a:off x="4879365" y="4090875"/>
            <a:ext cx="190396" cy="390848"/>
          </a:xfrm>
          <a:custGeom>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66" name="TextBox 77"/>
          <p:cNvSpPr txBox="1"/>
          <p:nvPr/>
        </p:nvSpPr>
        <p:spPr>
          <a:xfrm>
            <a:off x="6048855" y="2473728"/>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tx2"/>
                </a:solidFill>
                <a:latin typeface="+mj-ea"/>
              </a:rPr>
              <a:t>标题文字</a:t>
            </a:r>
            <a:endParaRPr lang="en-US" altLang="zh-CN" sz="1200">
              <a:solidFill>
                <a:schemeClr val="tx2"/>
              </a:solidFill>
              <a:latin typeface="+mj-ea"/>
            </a:endParaRPr>
          </a:p>
          <a:p>
            <a:r>
              <a:rPr lang="zh-CN" altLang="en-US" sz="800">
                <a:latin typeface="+mj-ea"/>
              </a:rPr>
              <a:t>单击此处添加文本单击此处添加文本</a:t>
            </a:r>
            <a:endParaRPr lang="en-US" altLang="zh-CN" sz="800">
              <a:latin typeface="+mj-ea"/>
            </a:endParaRPr>
          </a:p>
          <a:p>
            <a:r>
              <a:rPr lang="zh-CN" altLang="en-US" sz="800">
                <a:latin typeface="+mj-ea"/>
              </a:rPr>
              <a:t>单击此处添加文本单击此处添加文本</a:t>
            </a:r>
            <a:endParaRPr lang="en-US" altLang="zh-CN" sz="800">
              <a:latin typeface="+mj-ea"/>
            </a:endParaRPr>
          </a:p>
        </p:txBody>
      </p:sp>
      <p:sp>
        <p:nvSpPr>
          <p:cNvPr id="67" name="TextBox 77"/>
          <p:cNvSpPr txBox="1"/>
          <p:nvPr/>
        </p:nvSpPr>
        <p:spPr>
          <a:xfrm>
            <a:off x="6048855" y="3311622"/>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bg2"/>
                </a:solidFill>
                <a:latin typeface="+mj-ea"/>
              </a:rPr>
              <a:t>标题文字</a:t>
            </a:r>
            <a:endParaRPr lang="en-US" altLang="zh-CN" sz="1200">
              <a:solidFill>
                <a:schemeClr val="bg2"/>
              </a:solidFill>
              <a:latin typeface="+mj-ea"/>
            </a:endParaRPr>
          </a:p>
          <a:p>
            <a:r>
              <a:rPr lang="zh-CN" altLang="en-US" sz="800">
                <a:latin typeface="+mj-ea"/>
              </a:rPr>
              <a:t>单击此处添加文本单击此处添加文本</a:t>
            </a:r>
            <a:endParaRPr lang="en-US" altLang="zh-CN" sz="800">
              <a:latin typeface="+mj-ea"/>
            </a:endParaRPr>
          </a:p>
          <a:p>
            <a:r>
              <a:rPr lang="zh-CN" altLang="en-US" sz="800">
                <a:latin typeface="+mj-ea"/>
              </a:rPr>
              <a:t>单击此处添加文本单击此处添加文本</a:t>
            </a:r>
            <a:endParaRPr lang="en-US" altLang="zh-CN" sz="800">
              <a:latin typeface="+mj-ea"/>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1+#ppt_w/2"/>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par>
                                <p:cTn id="20" presetID="2" presetClass="entr" presetSubtype="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1+#ppt_w/2"/>
                                          </p:val>
                                        </p:tav>
                                        <p:tav tm="100000">
                                          <p:val>
                                            <p:strVal val="#ppt_x"/>
                                          </p:val>
                                        </p:tav>
                                      </p:tavLst>
                                    </p:anim>
                                    <p:anim calcmode="lin" valueType="num">
                                      <p:cBhvr additive="base">
                                        <p:cTn id="27" dur="500" fill="hold"/>
                                        <p:tgtEl>
                                          <p:spTgt spid="32"/>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1+#ppt_w/2"/>
                                          </p:val>
                                        </p:tav>
                                        <p:tav tm="100000">
                                          <p:val>
                                            <p:strVal val="#ppt_x"/>
                                          </p:val>
                                        </p:tav>
                                      </p:tavLst>
                                    </p:anim>
                                    <p:anim calcmode="lin" valueType="num">
                                      <p:cBhvr additive="base">
                                        <p:cTn id="31" dur="500" fill="hold"/>
                                        <p:tgtEl>
                                          <p:spTgt spid="33"/>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1+#ppt_w/2"/>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1+#ppt_w/2"/>
                                          </p:val>
                                        </p:tav>
                                        <p:tav tm="100000">
                                          <p:val>
                                            <p:strVal val="#ppt_x"/>
                                          </p:val>
                                        </p:tav>
                                      </p:tavLst>
                                    </p:anim>
                                    <p:anim calcmode="lin" valueType="num">
                                      <p:cBhvr additive="base">
                                        <p:cTn id="39" dur="500" fill="hold"/>
                                        <p:tgtEl>
                                          <p:spTgt spid="35"/>
                                        </p:tgtEl>
                                        <p:attrNameLst>
                                          <p:attrName>ppt_y</p:attrName>
                                        </p:attrNameLst>
                                      </p:cBhvr>
                                      <p:tavLst>
                                        <p:tav tm="0">
                                          <p:val>
                                            <p:strVal val="1+#ppt_h/2"/>
                                          </p:val>
                                        </p:tav>
                                        <p:tav tm="100000">
                                          <p:val>
                                            <p:strVal val="#ppt_y"/>
                                          </p:val>
                                        </p:tav>
                                      </p:tavLst>
                                    </p:anim>
                                  </p:childTnLst>
                                </p:cTn>
                              </p:par>
                              <p:par>
                                <p:cTn id="40" presetID="2" presetClass="entr" presetSubtype="6"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1+#ppt_h/2"/>
                                          </p:val>
                                        </p:tav>
                                        <p:tav tm="100000">
                                          <p:val>
                                            <p:strVal val="#ppt_y"/>
                                          </p:val>
                                        </p:tav>
                                      </p:tavLst>
                                    </p:anim>
                                  </p:childTnLst>
                                </p:cTn>
                              </p:par>
                              <p:par>
                                <p:cTn id="44" presetID="2" presetClass="entr" presetSubtype="6"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1+#ppt_w/2"/>
                                          </p:val>
                                        </p:tav>
                                        <p:tav tm="100000">
                                          <p:val>
                                            <p:strVal val="#ppt_x"/>
                                          </p:val>
                                        </p:tav>
                                      </p:tavLst>
                                    </p:anim>
                                    <p:anim calcmode="lin" valueType="num">
                                      <p:cBhvr additive="base">
                                        <p:cTn id="47" dur="500" fill="hold"/>
                                        <p:tgtEl>
                                          <p:spTgt spid="37"/>
                                        </p:tgtEl>
                                        <p:attrNameLst>
                                          <p:attrName>ppt_y</p:attrName>
                                        </p:attrNameLst>
                                      </p:cBhvr>
                                      <p:tavLst>
                                        <p:tav tm="0">
                                          <p:val>
                                            <p:strVal val="1+#ppt_h/2"/>
                                          </p:val>
                                        </p:tav>
                                        <p:tav tm="100000">
                                          <p:val>
                                            <p:strVal val="#ppt_y"/>
                                          </p:val>
                                        </p:tav>
                                      </p:tavLst>
                                    </p:anim>
                                  </p:childTnLst>
                                </p:cTn>
                              </p:par>
                              <p:par>
                                <p:cTn id="48" presetID="2" presetClass="entr" presetSubtype="6"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1+#ppt_w/2"/>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par>
                                <p:cTn id="52" presetID="2" presetClass="entr" presetSubtype="6"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1+#ppt_w/2"/>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par>
                                <p:cTn id="56" presetID="2" presetClass="entr" presetSubtype="6"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fill="hold"/>
                                        <p:tgtEl>
                                          <p:spTgt spid="40"/>
                                        </p:tgtEl>
                                        <p:attrNameLst>
                                          <p:attrName>ppt_x</p:attrName>
                                        </p:attrNameLst>
                                      </p:cBhvr>
                                      <p:tavLst>
                                        <p:tav tm="0">
                                          <p:val>
                                            <p:strVal val="1+#ppt_w/2"/>
                                          </p:val>
                                        </p:tav>
                                        <p:tav tm="100000">
                                          <p:val>
                                            <p:strVal val="#ppt_x"/>
                                          </p:val>
                                        </p:tav>
                                      </p:tavLst>
                                    </p:anim>
                                    <p:anim calcmode="lin" valueType="num">
                                      <p:cBhvr additive="base">
                                        <p:cTn id="59" dur="500" fill="hold"/>
                                        <p:tgtEl>
                                          <p:spTgt spid="40"/>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fill="hold"/>
                                        <p:tgtEl>
                                          <p:spTgt spid="41"/>
                                        </p:tgtEl>
                                        <p:attrNameLst>
                                          <p:attrName>ppt_x</p:attrName>
                                        </p:attrNameLst>
                                      </p:cBhvr>
                                      <p:tavLst>
                                        <p:tav tm="0">
                                          <p:val>
                                            <p:strVal val="1+#ppt_w/2"/>
                                          </p:val>
                                        </p:tav>
                                        <p:tav tm="100000">
                                          <p:val>
                                            <p:strVal val="#ppt_x"/>
                                          </p:val>
                                        </p:tav>
                                      </p:tavLst>
                                    </p:anim>
                                    <p:anim calcmode="lin" valueType="num">
                                      <p:cBhvr additive="base">
                                        <p:cTn id="63" dur="500" fill="hold"/>
                                        <p:tgtEl>
                                          <p:spTgt spid="41"/>
                                        </p:tgtEl>
                                        <p:attrNameLst>
                                          <p:attrName>ppt_y</p:attrName>
                                        </p:attrNameLst>
                                      </p:cBhvr>
                                      <p:tavLst>
                                        <p:tav tm="0">
                                          <p:val>
                                            <p:strVal val="1+#ppt_h/2"/>
                                          </p:val>
                                        </p:tav>
                                        <p:tav tm="100000">
                                          <p:val>
                                            <p:strVal val="#ppt_y"/>
                                          </p:val>
                                        </p:tav>
                                      </p:tavLst>
                                    </p:anim>
                                  </p:childTnLst>
                                </p:cTn>
                              </p:par>
                              <p:par>
                                <p:cTn id="64" presetID="2" presetClass="entr" presetSubtype="6"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fill="hold"/>
                                        <p:tgtEl>
                                          <p:spTgt spid="42"/>
                                        </p:tgtEl>
                                        <p:attrNameLst>
                                          <p:attrName>ppt_x</p:attrName>
                                        </p:attrNameLst>
                                      </p:cBhvr>
                                      <p:tavLst>
                                        <p:tav tm="0">
                                          <p:val>
                                            <p:strVal val="1+#ppt_w/2"/>
                                          </p:val>
                                        </p:tav>
                                        <p:tav tm="100000">
                                          <p:val>
                                            <p:strVal val="#ppt_x"/>
                                          </p:val>
                                        </p:tav>
                                      </p:tavLst>
                                    </p:anim>
                                    <p:anim calcmode="lin" valueType="num">
                                      <p:cBhvr additive="base">
                                        <p:cTn id="67" dur="500" fill="hold"/>
                                        <p:tgtEl>
                                          <p:spTgt spid="42"/>
                                        </p:tgtEl>
                                        <p:attrNameLst>
                                          <p:attrName>ppt_y</p:attrName>
                                        </p:attrNameLst>
                                      </p:cBhvr>
                                      <p:tavLst>
                                        <p:tav tm="0">
                                          <p:val>
                                            <p:strVal val="1+#ppt_h/2"/>
                                          </p:val>
                                        </p:tav>
                                        <p:tav tm="100000">
                                          <p:val>
                                            <p:strVal val="#ppt_y"/>
                                          </p:val>
                                        </p:tav>
                                      </p:tavLst>
                                    </p:anim>
                                  </p:childTnLst>
                                </p:cTn>
                              </p:par>
                              <p:par>
                                <p:cTn id="68" presetID="2" presetClass="entr" presetSubtype="6"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1+#ppt_w/2"/>
                                          </p:val>
                                        </p:tav>
                                        <p:tav tm="100000">
                                          <p:val>
                                            <p:strVal val="#ppt_x"/>
                                          </p:val>
                                        </p:tav>
                                      </p:tavLst>
                                    </p:anim>
                                    <p:anim calcmode="lin" valueType="num">
                                      <p:cBhvr additive="base">
                                        <p:cTn id="71" dur="500" fill="hold"/>
                                        <p:tgtEl>
                                          <p:spTgt spid="43"/>
                                        </p:tgtEl>
                                        <p:attrNameLst>
                                          <p:attrName>ppt_y</p:attrName>
                                        </p:attrNameLst>
                                      </p:cBhvr>
                                      <p:tavLst>
                                        <p:tav tm="0">
                                          <p:val>
                                            <p:strVal val="1+#ppt_h/2"/>
                                          </p:val>
                                        </p:tav>
                                        <p:tav tm="100000">
                                          <p:val>
                                            <p:strVal val="#ppt_y"/>
                                          </p:val>
                                        </p:tav>
                                      </p:tavLst>
                                    </p:anim>
                                  </p:childTnLst>
                                </p:cTn>
                              </p:par>
                              <p:par>
                                <p:cTn id="72" presetID="2" presetClass="entr" presetSubtype="6"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1+#ppt_w/2"/>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par>
                                <p:cTn id="76" presetID="2" presetClass="entr" presetSubtype="6"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fill="hold"/>
                                        <p:tgtEl>
                                          <p:spTgt spid="45"/>
                                        </p:tgtEl>
                                        <p:attrNameLst>
                                          <p:attrName>ppt_x</p:attrName>
                                        </p:attrNameLst>
                                      </p:cBhvr>
                                      <p:tavLst>
                                        <p:tav tm="0">
                                          <p:val>
                                            <p:strVal val="1+#ppt_w/2"/>
                                          </p:val>
                                        </p:tav>
                                        <p:tav tm="100000">
                                          <p:val>
                                            <p:strVal val="#ppt_x"/>
                                          </p:val>
                                        </p:tav>
                                      </p:tavLst>
                                    </p:anim>
                                    <p:anim calcmode="lin" valueType="num">
                                      <p:cBhvr additive="base">
                                        <p:cTn id="79" dur="500" fill="hold"/>
                                        <p:tgtEl>
                                          <p:spTgt spid="45"/>
                                        </p:tgtEl>
                                        <p:attrNameLst>
                                          <p:attrName>ppt_y</p:attrName>
                                        </p:attrNameLst>
                                      </p:cBhvr>
                                      <p:tavLst>
                                        <p:tav tm="0">
                                          <p:val>
                                            <p:strVal val="1+#ppt_h/2"/>
                                          </p:val>
                                        </p:tav>
                                        <p:tav tm="100000">
                                          <p:val>
                                            <p:strVal val="#ppt_y"/>
                                          </p:val>
                                        </p:tav>
                                      </p:tavLst>
                                    </p:anim>
                                  </p:childTnLst>
                                </p:cTn>
                              </p:par>
                              <p:par>
                                <p:cTn id="80" presetID="2" presetClass="entr" presetSubtype="6"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fill="hold"/>
                                        <p:tgtEl>
                                          <p:spTgt spid="46"/>
                                        </p:tgtEl>
                                        <p:attrNameLst>
                                          <p:attrName>ppt_x</p:attrName>
                                        </p:attrNameLst>
                                      </p:cBhvr>
                                      <p:tavLst>
                                        <p:tav tm="0">
                                          <p:val>
                                            <p:strVal val="1+#ppt_w/2"/>
                                          </p:val>
                                        </p:tav>
                                        <p:tav tm="100000">
                                          <p:val>
                                            <p:strVal val="#ppt_x"/>
                                          </p:val>
                                        </p:tav>
                                      </p:tavLst>
                                    </p:anim>
                                    <p:anim calcmode="lin" valueType="num">
                                      <p:cBhvr additive="base">
                                        <p:cTn id="83" dur="500" fill="hold"/>
                                        <p:tgtEl>
                                          <p:spTgt spid="46"/>
                                        </p:tgtEl>
                                        <p:attrNameLst>
                                          <p:attrName>ppt_y</p:attrName>
                                        </p:attrNameLst>
                                      </p:cBhvr>
                                      <p:tavLst>
                                        <p:tav tm="0">
                                          <p:val>
                                            <p:strVal val="1+#ppt_h/2"/>
                                          </p:val>
                                        </p:tav>
                                        <p:tav tm="100000">
                                          <p:val>
                                            <p:strVal val="#ppt_y"/>
                                          </p:val>
                                        </p:tav>
                                      </p:tavLst>
                                    </p:anim>
                                  </p:childTnLst>
                                </p:cTn>
                              </p:par>
                              <p:par>
                                <p:cTn id="84" presetID="2" presetClass="entr" presetSubtype="6"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additive="base">
                                        <p:cTn id="86" dur="500" fill="hold"/>
                                        <p:tgtEl>
                                          <p:spTgt spid="47"/>
                                        </p:tgtEl>
                                        <p:attrNameLst>
                                          <p:attrName>ppt_x</p:attrName>
                                        </p:attrNameLst>
                                      </p:cBhvr>
                                      <p:tavLst>
                                        <p:tav tm="0">
                                          <p:val>
                                            <p:strVal val="1+#ppt_w/2"/>
                                          </p:val>
                                        </p:tav>
                                        <p:tav tm="100000">
                                          <p:val>
                                            <p:strVal val="#ppt_x"/>
                                          </p:val>
                                        </p:tav>
                                      </p:tavLst>
                                    </p:anim>
                                    <p:anim calcmode="lin" valueType="num">
                                      <p:cBhvr additive="base">
                                        <p:cTn id="87" dur="500" fill="hold"/>
                                        <p:tgtEl>
                                          <p:spTgt spid="47"/>
                                        </p:tgtEl>
                                        <p:attrNameLst>
                                          <p:attrName>ppt_y</p:attrName>
                                        </p:attrNameLst>
                                      </p:cBhvr>
                                      <p:tavLst>
                                        <p:tav tm="0">
                                          <p:val>
                                            <p:strVal val="1+#ppt_h/2"/>
                                          </p:val>
                                        </p:tav>
                                        <p:tav tm="100000">
                                          <p:val>
                                            <p:strVal val="#ppt_y"/>
                                          </p:val>
                                        </p:tav>
                                      </p:tavLst>
                                    </p:anim>
                                  </p:childTnLst>
                                </p:cTn>
                              </p:par>
                              <p:par>
                                <p:cTn id="88" presetID="2" presetClass="entr" presetSubtype="6"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 calcmode="lin" valueType="num">
                                      <p:cBhvr additive="base">
                                        <p:cTn id="90" dur="500" fill="hold"/>
                                        <p:tgtEl>
                                          <p:spTgt spid="48"/>
                                        </p:tgtEl>
                                        <p:attrNameLst>
                                          <p:attrName>ppt_x</p:attrName>
                                        </p:attrNameLst>
                                      </p:cBhvr>
                                      <p:tavLst>
                                        <p:tav tm="0">
                                          <p:val>
                                            <p:strVal val="1+#ppt_w/2"/>
                                          </p:val>
                                        </p:tav>
                                        <p:tav tm="100000">
                                          <p:val>
                                            <p:strVal val="#ppt_x"/>
                                          </p:val>
                                        </p:tav>
                                      </p:tavLst>
                                    </p:anim>
                                    <p:anim calcmode="lin" valueType="num">
                                      <p:cBhvr additive="base">
                                        <p:cTn id="91" dur="500" fill="hold"/>
                                        <p:tgtEl>
                                          <p:spTgt spid="48"/>
                                        </p:tgtEl>
                                        <p:attrNameLst>
                                          <p:attrName>ppt_y</p:attrName>
                                        </p:attrNameLst>
                                      </p:cBhvr>
                                      <p:tavLst>
                                        <p:tav tm="0">
                                          <p:val>
                                            <p:strVal val="1+#ppt_h/2"/>
                                          </p:val>
                                        </p:tav>
                                        <p:tav tm="100000">
                                          <p:val>
                                            <p:strVal val="#ppt_y"/>
                                          </p:val>
                                        </p:tav>
                                      </p:tavLst>
                                    </p:anim>
                                  </p:childTnLst>
                                </p:cTn>
                              </p:par>
                              <p:par>
                                <p:cTn id="92" presetID="2" presetClass="entr" presetSubtype="6"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1+#ppt_h/2"/>
                                          </p:val>
                                        </p:tav>
                                        <p:tav tm="100000">
                                          <p:val>
                                            <p:strVal val="#ppt_y"/>
                                          </p:val>
                                        </p:tav>
                                      </p:tavLst>
                                    </p:anim>
                                  </p:childTnLst>
                                </p:cTn>
                              </p:par>
                              <p:par>
                                <p:cTn id="96" presetID="2" presetClass="entr" presetSubtype="6"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 calcmode="lin" valueType="num">
                                      <p:cBhvr additive="base">
                                        <p:cTn id="98" dur="500" fill="hold"/>
                                        <p:tgtEl>
                                          <p:spTgt spid="50"/>
                                        </p:tgtEl>
                                        <p:attrNameLst>
                                          <p:attrName>ppt_x</p:attrName>
                                        </p:attrNameLst>
                                      </p:cBhvr>
                                      <p:tavLst>
                                        <p:tav tm="0">
                                          <p:val>
                                            <p:strVal val="1+#ppt_w/2"/>
                                          </p:val>
                                        </p:tav>
                                        <p:tav tm="100000">
                                          <p:val>
                                            <p:strVal val="#ppt_x"/>
                                          </p:val>
                                        </p:tav>
                                      </p:tavLst>
                                    </p:anim>
                                    <p:anim calcmode="lin" valueType="num">
                                      <p:cBhvr additive="base">
                                        <p:cTn id="99" dur="500" fill="hold"/>
                                        <p:tgtEl>
                                          <p:spTgt spid="50"/>
                                        </p:tgtEl>
                                        <p:attrNameLst>
                                          <p:attrName>ppt_y</p:attrName>
                                        </p:attrNameLst>
                                      </p:cBhvr>
                                      <p:tavLst>
                                        <p:tav tm="0">
                                          <p:val>
                                            <p:strVal val="1+#ppt_h/2"/>
                                          </p:val>
                                        </p:tav>
                                        <p:tav tm="100000">
                                          <p:val>
                                            <p:strVal val="#ppt_y"/>
                                          </p:val>
                                        </p:tav>
                                      </p:tavLst>
                                    </p:anim>
                                  </p:childTnLst>
                                </p:cTn>
                              </p:par>
                              <p:par>
                                <p:cTn id="100" presetID="2" presetClass="entr" presetSubtype="6"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 calcmode="lin" valueType="num">
                                      <p:cBhvr additive="base">
                                        <p:cTn id="102" dur="500" fill="hold"/>
                                        <p:tgtEl>
                                          <p:spTgt spid="51"/>
                                        </p:tgtEl>
                                        <p:attrNameLst>
                                          <p:attrName>ppt_x</p:attrName>
                                        </p:attrNameLst>
                                      </p:cBhvr>
                                      <p:tavLst>
                                        <p:tav tm="0">
                                          <p:val>
                                            <p:strVal val="1+#ppt_w/2"/>
                                          </p:val>
                                        </p:tav>
                                        <p:tav tm="100000">
                                          <p:val>
                                            <p:strVal val="#ppt_x"/>
                                          </p:val>
                                        </p:tav>
                                      </p:tavLst>
                                    </p:anim>
                                    <p:anim calcmode="lin" valueType="num">
                                      <p:cBhvr additive="base">
                                        <p:cTn id="103" dur="500" fill="hold"/>
                                        <p:tgtEl>
                                          <p:spTgt spid="51"/>
                                        </p:tgtEl>
                                        <p:attrNameLst>
                                          <p:attrName>ppt_y</p:attrName>
                                        </p:attrNameLst>
                                      </p:cBhvr>
                                      <p:tavLst>
                                        <p:tav tm="0">
                                          <p:val>
                                            <p:strVal val="1+#ppt_h/2"/>
                                          </p:val>
                                        </p:tav>
                                        <p:tav tm="100000">
                                          <p:val>
                                            <p:strVal val="#ppt_y"/>
                                          </p:val>
                                        </p:tav>
                                      </p:tavLst>
                                    </p:anim>
                                  </p:childTnLst>
                                </p:cTn>
                              </p:par>
                              <p:par>
                                <p:cTn id="104" presetID="2" presetClass="entr" presetSubtype="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500" fill="hold"/>
                                        <p:tgtEl>
                                          <p:spTgt spid="52"/>
                                        </p:tgtEl>
                                        <p:attrNameLst>
                                          <p:attrName>ppt_x</p:attrName>
                                        </p:attrNameLst>
                                      </p:cBhvr>
                                      <p:tavLst>
                                        <p:tav tm="0">
                                          <p:val>
                                            <p:strVal val="1+#ppt_w/2"/>
                                          </p:val>
                                        </p:tav>
                                        <p:tav tm="100000">
                                          <p:val>
                                            <p:strVal val="#ppt_x"/>
                                          </p:val>
                                        </p:tav>
                                      </p:tavLst>
                                    </p:anim>
                                    <p:anim calcmode="lin" valueType="num">
                                      <p:cBhvr additive="base">
                                        <p:cTn id="107" dur="500" fill="hold"/>
                                        <p:tgtEl>
                                          <p:spTgt spid="52"/>
                                        </p:tgtEl>
                                        <p:attrNameLst>
                                          <p:attrName>ppt_y</p:attrName>
                                        </p:attrNameLst>
                                      </p:cBhvr>
                                      <p:tavLst>
                                        <p:tav tm="0">
                                          <p:val>
                                            <p:strVal val="1+#ppt_h/2"/>
                                          </p:val>
                                        </p:tav>
                                        <p:tav tm="100000">
                                          <p:val>
                                            <p:strVal val="#ppt_y"/>
                                          </p:val>
                                        </p:tav>
                                      </p:tavLst>
                                    </p:anim>
                                  </p:childTnLst>
                                </p:cTn>
                              </p:par>
                              <p:par>
                                <p:cTn id="108" presetID="2" presetClass="entr" presetSubtype="6" fill="hold" grpId="0" nodeType="withEffect">
                                  <p:stCondLst>
                                    <p:cond delay="0"/>
                                  </p:stCondLst>
                                  <p:childTnLst>
                                    <p:set>
                                      <p:cBhvr>
                                        <p:cTn id="109" dur="1" fill="hold">
                                          <p:stCondLst>
                                            <p:cond delay="0"/>
                                          </p:stCondLst>
                                        </p:cTn>
                                        <p:tgtEl>
                                          <p:spTgt spid="53"/>
                                        </p:tgtEl>
                                        <p:attrNameLst>
                                          <p:attrName>style.visibility</p:attrName>
                                        </p:attrNameLst>
                                      </p:cBhvr>
                                      <p:to>
                                        <p:strVal val="visible"/>
                                      </p:to>
                                    </p:set>
                                    <p:anim calcmode="lin" valueType="num">
                                      <p:cBhvr additive="base">
                                        <p:cTn id="110" dur="500" fill="hold"/>
                                        <p:tgtEl>
                                          <p:spTgt spid="53"/>
                                        </p:tgtEl>
                                        <p:attrNameLst>
                                          <p:attrName>ppt_x</p:attrName>
                                        </p:attrNameLst>
                                      </p:cBhvr>
                                      <p:tavLst>
                                        <p:tav tm="0">
                                          <p:val>
                                            <p:strVal val="1+#ppt_w/2"/>
                                          </p:val>
                                        </p:tav>
                                        <p:tav tm="100000">
                                          <p:val>
                                            <p:strVal val="#ppt_x"/>
                                          </p:val>
                                        </p:tav>
                                      </p:tavLst>
                                    </p:anim>
                                    <p:anim calcmode="lin" valueType="num">
                                      <p:cBhvr additive="base">
                                        <p:cTn id="111" dur="500" fill="hold"/>
                                        <p:tgtEl>
                                          <p:spTgt spid="53"/>
                                        </p:tgtEl>
                                        <p:attrNameLst>
                                          <p:attrName>ppt_y</p:attrName>
                                        </p:attrNameLst>
                                      </p:cBhvr>
                                      <p:tavLst>
                                        <p:tav tm="0">
                                          <p:val>
                                            <p:strVal val="1+#ppt_h/2"/>
                                          </p:val>
                                        </p:tav>
                                        <p:tav tm="100000">
                                          <p:val>
                                            <p:strVal val="#ppt_y"/>
                                          </p:val>
                                        </p:tav>
                                      </p:tavLst>
                                    </p:anim>
                                  </p:childTnLst>
                                </p:cTn>
                              </p:par>
                              <p:par>
                                <p:cTn id="112" presetID="2" presetClass="entr" presetSubtype="6" fill="hold" grpId="0" nodeType="withEffect">
                                  <p:stCondLst>
                                    <p:cond delay="0"/>
                                  </p:stCondLst>
                                  <p:childTnLst>
                                    <p:set>
                                      <p:cBhvr>
                                        <p:cTn id="113" dur="1" fill="hold">
                                          <p:stCondLst>
                                            <p:cond delay="0"/>
                                          </p:stCondLst>
                                        </p:cTn>
                                        <p:tgtEl>
                                          <p:spTgt spid="54"/>
                                        </p:tgtEl>
                                        <p:attrNameLst>
                                          <p:attrName>style.visibility</p:attrName>
                                        </p:attrNameLst>
                                      </p:cBhvr>
                                      <p:to>
                                        <p:strVal val="visible"/>
                                      </p:to>
                                    </p:set>
                                    <p:anim calcmode="lin" valueType="num">
                                      <p:cBhvr additive="base">
                                        <p:cTn id="114" dur="500" fill="hold"/>
                                        <p:tgtEl>
                                          <p:spTgt spid="54"/>
                                        </p:tgtEl>
                                        <p:attrNameLst>
                                          <p:attrName>ppt_x</p:attrName>
                                        </p:attrNameLst>
                                      </p:cBhvr>
                                      <p:tavLst>
                                        <p:tav tm="0">
                                          <p:val>
                                            <p:strVal val="1+#ppt_w/2"/>
                                          </p:val>
                                        </p:tav>
                                        <p:tav tm="100000">
                                          <p:val>
                                            <p:strVal val="#ppt_x"/>
                                          </p:val>
                                        </p:tav>
                                      </p:tavLst>
                                    </p:anim>
                                    <p:anim calcmode="lin" valueType="num">
                                      <p:cBhvr additive="base">
                                        <p:cTn id="115" dur="500" fill="hold"/>
                                        <p:tgtEl>
                                          <p:spTgt spid="54"/>
                                        </p:tgtEl>
                                        <p:attrNameLst>
                                          <p:attrName>ppt_y</p:attrName>
                                        </p:attrNameLst>
                                      </p:cBhvr>
                                      <p:tavLst>
                                        <p:tav tm="0">
                                          <p:val>
                                            <p:strVal val="1+#ppt_h/2"/>
                                          </p:val>
                                        </p:tav>
                                        <p:tav tm="100000">
                                          <p:val>
                                            <p:strVal val="#ppt_y"/>
                                          </p:val>
                                        </p:tav>
                                      </p:tavLst>
                                    </p:anim>
                                  </p:childTnLst>
                                </p:cTn>
                              </p:par>
                              <p:par>
                                <p:cTn id="116" presetID="2" presetClass="entr" presetSubtype="6" fill="hold" grpId="0" nodeType="withEffect">
                                  <p:stCondLst>
                                    <p:cond delay="0"/>
                                  </p:stCondLst>
                                  <p:childTnLst>
                                    <p:set>
                                      <p:cBhvr>
                                        <p:cTn id="117" dur="1" fill="hold">
                                          <p:stCondLst>
                                            <p:cond delay="0"/>
                                          </p:stCondLst>
                                        </p:cTn>
                                        <p:tgtEl>
                                          <p:spTgt spid="55"/>
                                        </p:tgtEl>
                                        <p:attrNameLst>
                                          <p:attrName>style.visibility</p:attrName>
                                        </p:attrNameLst>
                                      </p:cBhvr>
                                      <p:to>
                                        <p:strVal val="visible"/>
                                      </p:to>
                                    </p:set>
                                    <p:anim calcmode="lin" valueType="num">
                                      <p:cBhvr additive="base">
                                        <p:cTn id="118" dur="500" fill="hold"/>
                                        <p:tgtEl>
                                          <p:spTgt spid="55"/>
                                        </p:tgtEl>
                                        <p:attrNameLst>
                                          <p:attrName>ppt_x</p:attrName>
                                        </p:attrNameLst>
                                      </p:cBhvr>
                                      <p:tavLst>
                                        <p:tav tm="0">
                                          <p:val>
                                            <p:strVal val="1+#ppt_w/2"/>
                                          </p:val>
                                        </p:tav>
                                        <p:tav tm="100000">
                                          <p:val>
                                            <p:strVal val="#ppt_x"/>
                                          </p:val>
                                        </p:tav>
                                      </p:tavLst>
                                    </p:anim>
                                    <p:anim calcmode="lin" valueType="num">
                                      <p:cBhvr additive="base">
                                        <p:cTn id="119" dur="500" fill="hold"/>
                                        <p:tgtEl>
                                          <p:spTgt spid="55"/>
                                        </p:tgtEl>
                                        <p:attrNameLst>
                                          <p:attrName>ppt_y</p:attrName>
                                        </p:attrNameLst>
                                      </p:cBhvr>
                                      <p:tavLst>
                                        <p:tav tm="0">
                                          <p:val>
                                            <p:strVal val="1+#ppt_h/2"/>
                                          </p:val>
                                        </p:tav>
                                        <p:tav tm="100000">
                                          <p:val>
                                            <p:strVal val="#ppt_y"/>
                                          </p:val>
                                        </p:tav>
                                      </p:tavLst>
                                    </p:anim>
                                  </p:childTnLst>
                                </p:cTn>
                              </p:par>
                              <p:par>
                                <p:cTn id="120" presetID="2" presetClass="entr" presetSubtype="6" fill="hold" grpId="0" nodeType="with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500" fill="hold"/>
                                        <p:tgtEl>
                                          <p:spTgt spid="56"/>
                                        </p:tgtEl>
                                        <p:attrNameLst>
                                          <p:attrName>ppt_x</p:attrName>
                                        </p:attrNameLst>
                                      </p:cBhvr>
                                      <p:tavLst>
                                        <p:tav tm="0">
                                          <p:val>
                                            <p:strVal val="1+#ppt_w/2"/>
                                          </p:val>
                                        </p:tav>
                                        <p:tav tm="100000">
                                          <p:val>
                                            <p:strVal val="#ppt_x"/>
                                          </p:val>
                                        </p:tav>
                                      </p:tavLst>
                                    </p:anim>
                                    <p:anim calcmode="lin" valueType="num">
                                      <p:cBhvr additive="base">
                                        <p:cTn id="123" dur="500" fill="hold"/>
                                        <p:tgtEl>
                                          <p:spTgt spid="56"/>
                                        </p:tgtEl>
                                        <p:attrNameLst>
                                          <p:attrName>ppt_y</p:attrName>
                                        </p:attrNameLst>
                                      </p:cBhvr>
                                      <p:tavLst>
                                        <p:tav tm="0">
                                          <p:val>
                                            <p:strVal val="1+#ppt_h/2"/>
                                          </p:val>
                                        </p:tav>
                                        <p:tav tm="100000">
                                          <p:val>
                                            <p:strVal val="#ppt_y"/>
                                          </p:val>
                                        </p:tav>
                                      </p:tavLst>
                                    </p:anim>
                                  </p:childTnLst>
                                </p:cTn>
                              </p:par>
                              <p:par>
                                <p:cTn id="124" presetID="2" presetClass="entr" presetSubtype="6" fill="hold" grpId="0" nodeType="with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500" fill="hold"/>
                                        <p:tgtEl>
                                          <p:spTgt spid="57"/>
                                        </p:tgtEl>
                                        <p:attrNameLst>
                                          <p:attrName>ppt_x</p:attrName>
                                        </p:attrNameLst>
                                      </p:cBhvr>
                                      <p:tavLst>
                                        <p:tav tm="0">
                                          <p:val>
                                            <p:strVal val="1+#ppt_w/2"/>
                                          </p:val>
                                        </p:tav>
                                        <p:tav tm="100000">
                                          <p:val>
                                            <p:strVal val="#ppt_x"/>
                                          </p:val>
                                        </p:tav>
                                      </p:tavLst>
                                    </p:anim>
                                    <p:anim calcmode="lin" valueType="num">
                                      <p:cBhvr additive="base">
                                        <p:cTn id="127" dur="500" fill="hold"/>
                                        <p:tgtEl>
                                          <p:spTgt spid="57"/>
                                        </p:tgtEl>
                                        <p:attrNameLst>
                                          <p:attrName>ppt_y</p:attrName>
                                        </p:attrNameLst>
                                      </p:cBhvr>
                                      <p:tavLst>
                                        <p:tav tm="0">
                                          <p:val>
                                            <p:strVal val="1+#ppt_h/2"/>
                                          </p:val>
                                        </p:tav>
                                        <p:tav tm="100000">
                                          <p:val>
                                            <p:strVal val="#ppt_y"/>
                                          </p:val>
                                        </p:tav>
                                      </p:tavLst>
                                    </p:anim>
                                  </p:childTnLst>
                                </p:cTn>
                              </p:par>
                              <p:par>
                                <p:cTn id="128" presetID="2" presetClass="entr" presetSubtype="6" fill="hold" grpId="0" nodeType="withEffect">
                                  <p:stCondLst>
                                    <p:cond delay="0"/>
                                  </p:stCondLst>
                                  <p:childTnLst>
                                    <p:set>
                                      <p:cBhvr>
                                        <p:cTn id="129" dur="1" fill="hold">
                                          <p:stCondLst>
                                            <p:cond delay="0"/>
                                          </p:stCondLst>
                                        </p:cTn>
                                        <p:tgtEl>
                                          <p:spTgt spid="58"/>
                                        </p:tgtEl>
                                        <p:attrNameLst>
                                          <p:attrName>style.visibility</p:attrName>
                                        </p:attrNameLst>
                                      </p:cBhvr>
                                      <p:to>
                                        <p:strVal val="visible"/>
                                      </p:to>
                                    </p:set>
                                    <p:anim calcmode="lin" valueType="num">
                                      <p:cBhvr additive="base">
                                        <p:cTn id="130" dur="500" fill="hold"/>
                                        <p:tgtEl>
                                          <p:spTgt spid="58"/>
                                        </p:tgtEl>
                                        <p:attrNameLst>
                                          <p:attrName>ppt_x</p:attrName>
                                        </p:attrNameLst>
                                      </p:cBhvr>
                                      <p:tavLst>
                                        <p:tav tm="0">
                                          <p:val>
                                            <p:strVal val="1+#ppt_w/2"/>
                                          </p:val>
                                        </p:tav>
                                        <p:tav tm="100000">
                                          <p:val>
                                            <p:strVal val="#ppt_x"/>
                                          </p:val>
                                        </p:tav>
                                      </p:tavLst>
                                    </p:anim>
                                    <p:anim calcmode="lin" valueType="num">
                                      <p:cBhvr additive="base">
                                        <p:cTn id="131" dur="500" fill="hold"/>
                                        <p:tgtEl>
                                          <p:spTgt spid="58"/>
                                        </p:tgtEl>
                                        <p:attrNameLst>
                                          <p:attrName>ppt_y</p:attrName>
                                        </p:attrNameLst>
                                      </p:cBhvr>
                                      <p:tavLst>
                                        <p:tav tm="0">
                                          <p:val>
                                            <p:strVal val="1+#ppt_h/2"/>
                                          </p:val>
                                        </p:tav>
                                        <p:tav tm="100000">
                                          <p:val>
                                            <p:strVal val="#ppt_y"/>
                                          </p:val>
                                        </p:tav>
                                      </p:tavLst>
                                    </p:anim>
                                  </p:childTnLst>
                                </p:cTn>
                              </p:par>
                              <p:par>
                                <p:cTn id="132" presetID="2" presetClass="entr" presetSubtype="6" fill="hold" grpId="0" nodeType="withEffect">
                                  <p:stCondLst>
                                    <p:cond delay="0"/>
                                  </p:stCondLst>
                                  <p:childTnLst>
                                    <p:set>
                                      <p:cBhvr>
                                        <p:cTn id="133" dur="1" fill="hold">
                                          <p:stCondLst>
                                            <p:cond delay="0"/>
                                          </p:stCondLst>
                                        </p:cTn>
                                        <p:tgtEl>
                                          <p:spTgt spid="59"/>
                                        </p:tgtEl>
                                        <p:attrNameLst>
                                          <p:attrName>style.visibility</p:attrName>
                                        </p:attrNameLst>
                                      </p:cBhvr>
                                      <p:to>
                                        <p:strVal val="visible"/>
                                      </p:to>
                                    </p:set>
                                    <p:anim calcmode="lin" valueType="num">
                                      <p:cBhvr additive="base">
                                        <p:cTn id="134" dur="500" fill="hold"/>
                                        <p:tgtEl>
                                          <p:spTgt spid="59"/>
                                        </p:tgtEl>
                                        <p:attrNameLst>
                                          <p:attrName>ppt_x</p:attrName>
                                        </p:attrNameLst>
                                      </p:cBhvr>
                                      <p:tavLst>
                                        <p:tav tm="0">
                                          <p:val>
                                            <p:strVal val="1+#ppt_w/2"/>
                                          </p:val>
                                        </p:tav>
                                        <p:tav tm="100000">
                                          <p:val>
                                            <p:strVal val="#ppt_x"/>
                                          </p:val>
                                        </p:tav>
                                      </p:tavLst>
                                    </p:anim>
                                    <p:anim calcmode="lin" valueType="num">
                                      <p:cBhvr additive="base">
                                        <p:cTn id="135" dur="500" fill="hold"/>
                                        <p:tgtEl>
                                          <p:spTgt spid="59"/>
                                        </p:tgtEl>
                                        <p:attrNameLst>
                                          <p:attrName>ppt_y</p:attrName>
                                        </p:attrNameLst>
                                      </p:cBhvr>
                                      <p:tavLst>
                                        <p:tav tm="0">
                                          <p:val>
                                            <p:strVal val="1+#ppt_h/2"/>
                                          </p:val>
                                        </p:tav>
                                        <p:tav tm="100000">
                                          <p:val>
                                            <p:strVal val="#ppt_y"/>
                                          </p:val>
                                        </p:tav>
                                      </p:tavLst>
                                    </p:anim>
                                  </p:childTnLst>
                                </p:cTn>
                              </p:par>
                              <p:par>
                                <p:cTn id="136" presetID="2" presetClass="entr" presetSubtype="6"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 calcmode="lin" valueType="num">
                                      <p:cBhvr additive="base">
                                        <p:cTn id="138" dur="500" fill="hold"/>
                                        <p:tgtEl>
                                          <p:spTgt spid="60"/>
                                        </p:tgtEl>
                                        <p:attrNameLst>
                                          <p:attrName>ppt_x</p:attrName>
                                        </p:attrNameLst>
                                      </p:cBhvr>
                                      <p:tavLst>
                                        <p:tav tm="0">
                                          <p:val>
                                            <p:strVal val="1+#ppt_w/2"/>
                                          </p:val>
                                        </p:tav>
                                        <p:tav tm="100000">
                                          <p:val>
                                            <p:strVal val="#ppt_x"/>
                                          </p:val>
                                        </p:tav>
                                      </p:tavLst>
                                    </p:anim>
                                    <p:anim calcmode="lin" valueType="num">
                                      <p:cBhvr additive="base">
                                        <p:cTn id="139" dur="500" fill="hold"/>
                                        <p:tgtEl>
                                          <p:spTgt spid="60"/>
                                        </p:tgtEl>
                                        <p:attrNameLst>
                                          <p:attrName>ppt_y</p:attrName>
                                        </p:attrNameLst>
                                      </p:cBhvr>
                                      <p:tavLst>
                                        <p:tav tm="0">
                                          <p:val>
                                            <p:strVal val="1+#ppt_h/2"/>
                                          </p:val>
                                        </p:tav>
                                        <p:tav tm="100000">
                                          <p:val>
                                            <p:strVal val="#ppt_y"/>
                                          </p:val>
                                        </p:tav>
                                      </p:tavLst>
                                    </p:anim>
                                  </p:childTnLst>
                                </p:cTn>
                              </p:par>
                              <p:par>
                                <p:cTn id="140" presetID="2" presetClass="entr" presetSubtype="6" fill="hold" grpId="0" nodeType="withEffect">
                                  <p:stCondLst>
                                    <p:cond delay="0"/>
                                  </p:stCondLst>
                                  <p:childTnLst>
                                    <p:set>
                                      <p:cBhvr>
                                        <p:cTn id="141" dur="1" fill="hold">
                                          <p:stCondLst>
                                            <p:cond delay="0"/>
                                          </p:stCondLst>
                                        </p:cTn>
                                        <p:tgtEl>
                                          <p:spTgt spid="61"/>
                                        </p:tgtEl>
                                        <p:attrNameLst>
                                          <p:attrName>style.visibility</p:attrName>
                                        </p:attrNameLst>
                                      </p:cBhvr>
                                      <p:to>
                                        <p:strVal val="visible"/>
                                      </p:to>
                                    </p:set>
                                    <p:anim calcmode="lin" valueType="num">
                                      <p:cBhvr additive="base">
                                        <p:cTn id="142" dur="500" fill="hold"/>
                                        <p:tgtEl>
                                          <p:spTgt spid="61"/>
                                        </p:tgtEl>
                                        <p:attrNameLst>
                                          <p:attrName>ppt_x</p:attrName>
                                        </p:attrNameLst>
                                      </p:cBhvr>
                                      <p:tavLst>
                                        <p:tav tm="0">
                                          <p:val>
                                            <p:strVal val="1+#ppt_w/2"/>
                                          </p:val>
                                        </p:tav>
                                        <p:tav tm="100000">
                                          <p:val>
                                            <p:strVal val="#ppt_x"/>
                                          </p:val>
                                        </p:tav>
                                      </p:tavLst>
                                    </p:anim>
                                    <p:anim calcmode="lin" valueType="num">
                                      <p:cBhvr additive="base">
                                        <p:cTn id="143" dur="500" fill="hold"/>
                                        <p:tgtEl>
                                          <p:spTgt spid="61"/>
                                        </p:tgtEl>
                                        <p:attrNameLst>
                                          <p:attrName>ppt_y</p:attrName>
                                        </p:attrNameLst>
                                      </p:cBhvr>
                                      <p:tavLst>
                                        <p:tav tm="0">
                                          <p:val>
                                            <p:strVal val="1+#ppt_h/2"/>
                                          </p:val>
                                        </p:tav>
                                        <p:tav tm="100000">
                                          <p:val>
                                            <p:strVal val="#ppt_y"/>
                                          </p:val>
                                        </p:tav>
                                      </p:tavLst>
                                    </p:anim>
                                  </p:childTnLst>
                                </p:cTn>
                              </p:par>
                              <p:par>
                                <p:cTn id="144" presetID="2" presetClass="entr" presetSubtype="2" fill="hold" grpId="0" nodeType="with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500" fill="hold"/>
                                        <p:tgtEl>
                                          <p:spTgt spid="66"/>
                                        </p:tgtEl>
                                        <p:attrNameLst>
                                          <p:attrName>ppt_x</p:attrName>
                                        </p:attrNameLst>
                                      </p:cBhvr>
                                      <p:tavLst>
                                        <p:tav tm="0">
                                          <p:val>
                                            <p:strVal val="1+#ppt_w/2"/>
                                          </p:val>
                                        </p:tav>
                                        <p:tav tm="100000">
                                          <p:val>
                                            <p:strVal val="#ppt_x"/>
                                          </p:val>
                                        </p:tav>
                                      </p:tavLst>
                                    </p:anim>
                                    <p:anim calcmode="lin" valueType="num">
                                      <p:cBhvr additive="base">
                                        <p:cTn id="147" dur="500" fill="hold"/>
                                        <p:tgtEl>
                                          <p:spTgt spid="66"/>
                                        </p:tgtEl>
                                        <p:attrNameLst>
                                          <p:attrName>ppt_y</p:attrName>
                                        </p:attrNameLst>
                                      </p:cBhvr>
                                      <p:tavLst>
                                        <p:tav tm="0">
                                          <p:val>
                                            <p:strVal val="#ppt_y"/>
                                          </p:val>
                                        </p:tav>
                                        <p:tav tm="100000">
                                          <p:val>
                                            <p:strVal val="#ppt_y"/>
                                          </p:val>
                                        </p:tav>
                                      </p:tavLst>
                                    </p:anim>
                                  </p:childTnLst>
                                </p:cTn>
                              </p:par>
                              <p:par>
                                <p:cTn id="148" presetID="2" presetClass="entr" presetSubtype="2" fill="hold" grpId="0" nodeType="withEffect">
                                  <p:stCondLst>
                                    <p:cond delay="0"/>
                                  </p:stCondLst>
                                  <p:childTnLst>
                                    <p:set>
                                      <p:cBhvr>
                                        <p:cTn id="149" dur="1" fill="hold">
                                          <p:stCondLst>
                                            <p:cond delay="0"/>
                                          </p:stCondLst>
                                        </p:cTn>
                                        <p:tgtEl>
                                          <p:spTgt spid="67"/>
                                        </p:tgtEl>
                                        <p:attrNameLst>
                                          <p:attrName>style.visibility</p:attrName>
                                        </p:attrNameLst>
                                      </p:cBhvr>
                                      <p:to>
                                        <p:strVal val="visible"/>
                                      </p:to>
                                    </p:set>
                                    <p:anim calcmode="lin" valueType="num">
                                      <p:cBhvr additive="base">
                                        <p:cTn id="150" dur="500" fill="hold"/>
                                        <p:tgtEl>
                                          <p:spTgt spid="67"/>
                                        </p:tgtEl>
                                        <p:attrNameLst>
                                          <p:attrName>ppt_x</p:attrName>
                                        </p:attrNameLst>
                                      </p:cBhvr>
                                      <p:tavLst>
                                        <p:tav tm="0">
                                          <p:val>
                                            <p:strVal val="1+#ppt_w/2"/>
                                          </p:val>
                                        </p:tav>
                                        <p:tav tm="100000">
                                          <p:val>
                                            <p:strVal val="#ppt_x"/>
                                          </p:val>
                                        </p:tav>
                                      </p:tavLst>
                                    </p:anim>
                                    <p:anim calcmode="lin" valueType="num">
                                      <p:cBhvr additive="base">
                                        <p:cTn id="151"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6" grpId="0"/>
      <p:bldP spid="67"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2" name="淘宝店chenying0907出品 61"/>
          <p:cNvGrpSpPr/>
          <p:nvPr/>
        </p:nvGrpSpPr>
        <p:grpSpPr>
          <a:xfrm>
            <a:off x="3177031" y="1165408"/>
            <a:ext cx="2855627" cy="2855627"/>
            <a:chOff x="3177031" y="1165408"/>
            <a:chExt cx="2855627" cy="2855627"/>
          </a:xfrm>
        </p:grpSpPr>
        <p:grpSp>
          <p:nvGrpSpPr>
            <p:cNvPr id="63" name="淘宝店chenying0907出品 62"/>
            <p:cNvGrpSpPr/>
            <p:nvPr/>
          </p:nvGrpSpPr>
          <p:grpSpPr>
            <a:xfrm>
              <a:off x="3177031" y="1165408"/>
              <a:ext cx="2855627" cy="2855627"/>
              <a:chOff x="2848131" y="1860029"/>
              <a:chExt cx="3807502" cy="3807502"/>
            </a:xfrm>
          </p:grpSpPr>
          <p:sp>
            <p:nvSpPr>
              <p:cNvPr id="69" name="淘宝店chenying0907出品 68"/>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0" name="淘宝店chenying0907出品 69"/>
              <p:cNvSpPr/>
              <p:nvPr/>
            </p:nvSpPr>
            <p:spPr>
              <a:xfrm>
                <a:off x="2936823" y="1948721"/>
                <a:ext cx="3630119" cy="3630119"/>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64" name="淘宝店chenying0907出品 63"/>
            <p:cNvGrpSpPr/>
            <p:nvPr/>
          </p:nvGrpSpPr>
          <p:grpSpPr>
            <a:xfrm>
              <a:off x="3697397" y="2328838"/>
              <a:ext cx="1826141" cy="872715"/>
              <a:chOff x="3541952" y="3411269"/>
              <a:chExt cx="2434855" cy="1163620"/>
            </a:xfrm>
          </p:grpSpPr>
          <p:sp>
            <p:nvSpPr>
              <p:cNvPr id="65" name="淘宝店chenying0907出品 19"/>
              <p:cNvSpPr txBox="1"/>
              <p:nvPr/>
            </p:nvSpPr>
            <p:spPr>
              <a:xfrm>
                <a:off x="4251505" y="3411269"/>
                <a:ext cx="246308" cy="430887"/>
              </a:xfrm>
              <a:prstGeom prst="rect">
                <a:avLst/>
              </a:prstGeom>
              <a:noFill/>
            </p:spPr>
            <p:txBody>
              <a:bodyPr wrap="none" rtlCol="0">
                <a:spAutoFit/>
              </a:bodyPr>
              <a:lstStyle/>
              <a:p>
                <a:pPr algn="ctr"/>
                <a:endParaRPr lang="zh-CN" altLang="en-US" sz="1500">
                  <a:latin typeface="+mj-ea"/>
                  <a:ea typeface="+mj-ea"/>
                </a:endParaRPr>
              </a:p>
            </p:txBody>
          </p:sp>
          <p:sp>
            <p:nvSpPr>
              <p:cNvPr id="68" name="淘宝店chenying0907出品 20"/>
              <p:cNvSpPr txBox="1"/>
              <p:nvPr/>
            </p:nvSpPr>
            <p:spPr>
              <a:xfrm>
                <a:off x="3541952" y="3795189"/>
                <a:ext cx="2434855" cy="779700"/>
              </a:xfrm>
              <a:prstGeom prst="rect">
                <a:avLst/>
              </a:prstGeom>
              <a:noFill/>
            </p:spPr>
            <p:txBody>
              <a:bodyPr wrap="none" rtlCol="0">
                <a:spAutoFit/>
              </a:bodyPr>
              <a:lstStyle/>
              <a:p>
                <a:pPr algn="ctr"/>
                <a:r>
                  <a:rPr lang="zh-CN" altLang="en-US" sz="3200" b="1">
                    <a:solidFill>
                      <a:schemeClr val="tx2"/>
                    </a:solidFill>
                    <a:latin typeface="+mj-ea"/>
                    <a:ea typeface="+mj-ea"/>
                  </a:rPr>
                  <a:t>工作总结</a:t>
                </a:r>
                <a:endParaRPr lang="zh-CN" altLang="en-US" sz="3200" b="1">
                  <a:solidFill>
                    <a:schemeClr val="tx2"/>
                  </a:solidFill>
                  <a:latin typeface="+mj-ea"/>
                  <a:ea typeface="+mj-ea"/>
                </a:endParaRPr>
              </a:p>
            </p:txBody>
          </p:sp>
        </p:grpSp>
      </p:grpSp>
      <p:grpSp>
        <p:nvGrpSpPr>
          <p:cNvPr id="71" name="淘宝店chenying0907出品 70"/>
          <p:cNvGrpSpPr/>
          <p:nvPr/>
        </p:nvGrpSpPr>
        <p:grpSpPr>
          <a:xfrm>
            <a:off x="5258235" y="1153582"/>
            <a:ext cx="1014647" cy="1014647"/>
            <a:chOff x="5258235" y="1153582"/>
            <a:chExt cx="1014647" cy="1014647"/>
          </a:xfrm>
        </p:grpSpPr>
        <p:grpSp>
          <p:nvGrpSpPr>
            <p:cNvPr id="72" name="淘宝店chenying0907出品 71"/>
            <p:cNvGrpSpPr/>
            <p:nvPr/>
          </p:nvGrpSpPr>
          <p:grpSpPr>
            <a:xfrm>
              <a:off x="5258235" y="1153582"/>
              <a:ext cx="1014647" cy="1014647"/>
              <a:chOff x="2848131" y="1860029"/>
              <a:chExt cx="3807502" cy="3807502"/>
            </a:xfrm>
          </p:grpSpPr>
          <p:sp>
            <p:nvSpPr>
              <p:cNvPr id="74" name="淘宝店chenying0907出品 73"/>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5" name="淘宝店chenying0907出品 74"/>
              <p:cNvSpPr/>
              <p:nvPr/>
            </p:nvSpPr>
            <p:spPr>
              <a:xfrm>
                <a:off x="2936823" y="1948721"/>
                <a:ext cx="3630119" cy="3630119"/>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73" name="淘宝店chenying0907出品 18"/>
            <p:cNvSpPr txBox="1"/>
            <p:nvPr/>
          </p:nvSpPr>
          <p:spPr>
            <a:xfrm>
              <a:off x="5479121" y="1402939"/>
              <a:ext cx="579005" cy="477054"/>
            </a:xfrm>
            <a:prstGeom prst="rect">
              <a:avLst/>
            </a:prstGeom>
            <a:noFill/>
          </p:spPr>
          <p:txBody>
            <a:bodyPr wrap="none" rtlCol="0">
              <a:spAutoFit/>
            </a:bodyPr>
            <a:lstStyle/>
            <a:p>
              <a:r>
                <a:rPr lang="en-US" altLang="zh-CN" sz="2500" b="1">
                  <a:solidFill>
                    <a:schemeClr val="bg2"/>
                  </a:solidFill>
                  <a:latin typeface="+mj-ea"/>
                  <a:ea typeface="+mj-ea"/>
                </a:rPr>
                <a:t>03</a:t>
              </a:r>
              <a:endParaRPr lang="zh-CN" altLang="en-US" sz="2500" b="1">
                <a:solidFill>
                  <a:schemeClr val="bg2"/>
                </a:solidFill>
                <a:latin typeface="+mj-ea"/>
                <a:ea typeface="+mj-ea"/>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340538"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公司简介</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grpSp>
        <p:nvGrpSpPr>
          <p:cNvPr id="41" name="淘宝店chenying0907出品 40"/>
          <p:cNvGrpSpPr/>
          <p:nvPr/>
        </p:nvGrpSpPr>
        <p:grpSpPr>
          <a:xfrm>
            <a:off x="1156189" y="1324578"/>
            <a:ext cx="1971148" cy="1798186"/>
            <a:chOff x="1422889" y="1324578"/>
            <a:chExt cx="1971148" cy="1798186"/>
          </a:xfrm>
        </p:grpSpPr>
        <p:grpSp>
          <p:nvGrpSpPr>
            <p:cNvPr id="42" name="淘宝店chenying0907出品 41"/>
            <p:cNvGrpSpPr/>
            <p:nvPr/>
          </p:nvGrpSpPr>
          <p:grpSpPr>
            <a:xfrm>
              <a:off x="1599479" y="1324578"/>
              <a:ext cx="1794558" cy="1798186"/>
              <a:chOff x="972024" y="1336728"/>
              <a:chExt cx="1755524" cy="1759073"/>
            </a:xfrm>
          </p:grpSpPr>
          <p:grpSp>
            <p:nvGrpSpPr>
              <p:cNvPr id="48" name="淘宝店chenying0907出品 79"/>
              <p:cNvGrpSpPr/>
              <p:nvPr/>
            </p:nvGrpSpPr>
            <p:grpSpPr>
              <a:xfrm>
                <a:off x="972024" y="1336728"/>
                <a:ext cx="1755524" cy="1759073"/>
                <a:chOff x="6379729" y="2488774"/>
                <a:chExt cx="2513016" cy="2513016"/>
              </a:xfrm>
            </p:grpSpPr>
            <p:sp>
              <p:nvSpPr>
                <p:cNvPr id="50"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60" name="淘宝店chenying0907出品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49" name="淘宝店chenying0907出品 10"/>
              <p:cNvSpPr>
                <a:spLocks noChangeArrowheads="1"/>
              </p:cNvSpPr>
              <p:nvPr/>
            </p:nvSpPr>
            <p:spPr bwMode="auto">
              <a:xfrm>
                <a:off x="1048872" y="1414732"/>
                <a:ext cx="1601829" cy="1603064"/>
              </a:xfrm>
              <a:prstGeom prst="ellipse">
                <a:avLst/>
              </a:prstGeom>
              <a:blipFill dpi="0" rotWithShape="1">
                <a:blip r:embed="rId3"/>
                <a:stretch>
                  <a:fillRect l="-10000" t="-10000" r="-10000" b="-10000"/>
                </a:stretch>
              </a:blipFill>
              <a:ln w="12700">
                <a:noFill/>
                <a:miter lim="800000"/>
              </a:ln>
              <a:effectLst>
                <a:innerShdw blurRad="63500" dist="25400" dir="1866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3" name="淘宝店chenying0907出品 42"/>
            <p:cNvGrpSpPr/>
            <p:nvPr/>
          </p:nvGrpSpPr>
          <p:grpSpPr>
            <a:xfrm>
              <a:off x="1422889" y="1497707"/>
              <a:ext cx="510293" cy="511325"/>
              <a:chOff x="1589596" y="810715"/>
              <a:chExt cx="2340698" cy="2345431"/>
            </a:xfrm>
          </p:grpSpPr>
          <p:grpSp>
            <p:nvGrpSpPr>
              <p:cNvPr id="44" name="淘宝店chenying0907出品 79"/>
              <p:cNvGrpSpPr/>
              <p:nvPr/>
            </p:nvGrpSpPr>
            <p:grpSpPr>
              <a:xfrm>
                <a:off x="1589596" y="810715"/>
                <a:ext cx="2340698" cy="2345431"/>
                <a:chOff x="6379729" y="2488774"/>
                <a:chExt cx="2513016" cy="2513016"/>
              </a:xfrm>
            </p:grpSpPr>
            <p:sp>
              <p:nvSpPr>
                <p:cNvPr id="46"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47" name="淘宝店chenying0907出品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45" name="淘宝店chenying0907出品 80"/>
              <p:cNvSpPr/>
              <p:nvPr/>
            </p:nvSpPr>
            <p:spPr bwMode="auto">
              <a:xfrm>
                <a:off x="1932719" y="1141999"/>
                <a:ext cx="1691508" cy="1694936"/>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800" kern="0">
                    <a:solidFill>
                      <a:srgbClr val="FFFFFF"/>
                    </a:solidFill>
                    <a:latin typeface="微软雅黑" panose="020b0503020204020204" pitchFamily="34" charset="-122"/>
                    <a:ea typeface="微软雅黑" panose="020b0503020204020204" pitchFamily="34" charset="-122"/>
                  </a:rPr>
                  <a:t>1</a:t>
                </a:r>
                <a:endParaRPr lang="zh-CN" altLang="en-US" sz="1800" kern="0">
                  <a:solidFill>
                    <a:srgbClr val="FFFFFF"/>
                  </a:solidFill>
                  <a:latin typeface="微软雅黑" panose="020b0503020204020204" pitchFamily="34" charset="-122"/>
                  <a:ea typeface="微软雅黑" panose="020b0503020204020204" pitchFamily="34" charset="-122"/>
                </a:endParaRPr>
              </a:p>
            </p:txBody>
          </p:sp>
        </p:grpSp>
      </p:grpSp>
      <p:grpSp>
        <p:nvGrpSpPr>
          <p:cNvPr id="61" name="淘宝店chenying0907出品 60"/>
          <p:cNvGrpSpPr/>
          <p:nvPr/>
        </p:nvGrpSpPr>
        <p:grpSpPr>
          <a:xfrm>
            <a:off x="3575539" y="1324578"/>
            <a:ext cx="1971148" cy="1798186"/>
            <a:chOff x="3575539" y="1324578"/>
            <a:chExt cx="1971148" cy="1798186"/>
          </a:xfrm>
        </p:grpSpPr>
        <p:grpSp>
          <p:nvGrpSpPr>
            <p:cNvPr id="62" name="淘宝店chenying0907出品 61"/>
            <p:cNvGrpSpPr/>
            <p:nvPr/>
          </p:nvGrpSpPr>
          <p:grpSpPr>
            <a:xfrm>
              <a:off x="3752129" y="1324578"/>
              <a:ext cx="1794558" cy="1798186"/>
              <a:chOff x="972024" y="1336728"/>
              <a:chExt cx="1755524" cy="1759073"/>
            </a:xfrm>
          </p:grpSpPr>
          <p:grpSp>
            <p:nvGrpSpPr>
              <p:cNvPr id="74" name="淘宝店chenying0907出品 79"/>
              <p:cNvGrpSpPr/>
              <p:nvPr/>
            </p:nvGrpSpPr>
            <p:grpSpPr>
              <a:xfrm>
                <a:off x="972024" y="1336728"/>
                <a:ext cx="1755524" cy="1759073"/>
                <a:chOff x="6379729" y="2488774"/>
                <a:chExt cx="2513016" cy="2513016"/>
              </a:xfrm>
            </p:grpSpPr>
            <p:sp>
              <p:nvSpPr>
                <p:cNvPr id="79"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84" name="淘宝店chenying0907出品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78" name="淘宝店chenying0907出品 10"/>
              <p:cNvSpPr>
                <a:spLocks noChangeArrowheads="1"/>
              </p:cNvSpPr>
              <p:nvPr/>
            </p:nvSpPr>
            <p:spPr bwMode="auto">
              <a:xfrm>
                <a:off x="1048872" y="1414731"/>
                <a:ext cx="1601829" cy="1603064"/>
              </a:xfrm>
              <a:prstGeom prst="flowChartConnector">
                <a:avLst/>
              </a:prstGeom>
              <a:blipFill dpi="0" rotWithShape="1">
                <a:blip r:embed="rId4"/>
                <a:stretch>
                  <a:fillRect/>
                </a:stretch>
              </a:blipFill>
              <a:ln w="12700">
                <a:noFill/>
                <a:miter lim="800000"/>
              </a:ln>
              <a:effectLst>
                <a:innerShdw blurRad="63500" dist="25400" dir="1890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4" name="淘宝店chenying0907出品 63"/>
            <p:cNvGrpSpPr/>
            <p:nvPr/>
          </p:nvGrpSpPr>
          <p:grpSpPr>
            <a:xfrm>
              <a:off x="3575539" y="1497707"/>
              <a:ext cx="510293" cy="511325"/>
              <a:chOff x="1589596" y="810715"/>
              <a:chExt cx="2340698" cy="2345431"/>
            </a:xfrm>
          </p:grpSpPr>
          <p:grpSp>
            <p:nvGrpSpPr>
              <p:cNvPr id="65" name="淘宝店chenying0907出品 79"/>
              <p:cNvGrpSpPr/>
              <p:nvPr/>
            </p:nvGrpSpPr>
            <p:grpSpPr>
              <a:xfrm>
                <a:off x="1589596" y="810715"/>
                <a:ext cx="2340698" cy="2345431"/>
                <a:chOff x="6379729" y="2488774"/>
                <a:chExt cx="2513016" cy="2513016"/>
              </a:xfrm>
            </p:grpSpPr>
            <p:sp>
              <p:nvSpPr>
                <p:cNvPr id="71"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73" name="淘宝店chenying0907出品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70" name="淘宝店chenying0907出品 80"/>
              <p:cNvSpPr/>
              <p:nvPr/>
            </p:nvSpPr>
            <p:spPr bwMode="auto">
              <a:xfrm>
                <a:off x="1932719" y="1141999"/>
                <a:ext cx="1691508" cy="1694936"/>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800" kern="0">
                    <a:solidFill>
                      <a:srgbClr val="FFFFFF"/>
                    </a:solidFill>
                    <a:latin typeface="微软雅黑" panose="020b0503020204020204" pitchFamily="34" charset="-122"/>
                    <a:ea typeface="微软雅黑" panose="020b0503020204020204" pitchFamily="34" charset="-122"/>
                  </a:rPr>
                  <a:t>2</a:t>
                </a:r>
                <a:endParaRPr lang="zh-CN" altLang="en-US" sz="1800" kern="0">
                  <a:solidFill>
                    <a:srgbClr val="FFFFFF"/>
                  </a:solidFill>
                  <a:latin typeface="微软雅黑" panose="020b0503020204020204" pitchFamily="34" charset="-122"/>
                  <a:ea typeface="微软雅黑" panose="020b0503020204020204" pitchFamily="34" charset="-122"/>
                </a:endParaRPr>
              </a:p>
            </p:txBody>
          </p:sp>
        </p:grpSp>
      </p:grpSp>
      <p:grpSp>
        <p:nvGrpSpPr>
          <p:cNvPr id="85" name="淘宝店chenying0907出品 84"/>
          <p:cNvGrpSpPr/>
          <p:nvPr/>
        </p:nvGrpSpPr>
        <p:grpSpPr>
          <a:xfrm>
            <a:off x="6028904" y="1324578"/>
            <a:ext cx="1971148" cy="1798186"/>
            <a:chOff x="1422889" y="1324578"/>
            <a:chExt cx="1971148" cy="1798186"/>
          </a:xfrm>
        </p:grpSpPr>
        <p:grpSp>
          <p:nvGrpSpPr>
            <p:cNvPr id="90" name="淘宝店chenying0907出品 89"/>
            <p:cNvGrpSpPr/>
            <p:nvPr/>
          </p:nvGrpSpPr>
          <p:grpSpPr>
            <a:xfrm>
              <a:off x="1599479" y="1324578"/>
              <a:ext cx="1794558" cy="1798186"/>
              <a:chOff x="972024" y="1336728"/>
              <a:chExt cx="1755524" cy="1759073"/>
            </a:xfrm>
          </p:grpSpPr>
          <p:grpSp>
            <p:nvGrpSpPr>
              <p:cNvPr id="96" name="淘宝店chenying0907出品 79"/>
              <p:cNvGrpSpPr/>
              <p:nvPr/>
            </p:nvGrpSpPr>
            <p:grpSpPr>
              <a:xfrm>
                <a:off x="972024" y="1336728"/>
                <a:ext cx="1755524" cy="1759073"/>
                <a:chOff x="6379729" y="2488774"/>
                <a:chExt cx="2513016" cy="2513016"/>
              </a:xfrm>
            </p:grpSpPr>
            <p:sp>
              <p:nvSpPr>
                <p:cNvPr id="105"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06" name="淘宝店chenying0907出品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04" name="淘宝店chenying0907出品 10"/>
              <p:cNvSpPr>
                <a:spLocks noChangeArrowheads="1"/>
              </p:cNvSpPr>
              <p:nvPr/>
            </p:nvSpPr>
            <p:spPr bwMode="auto">
              <a:xfrm>
                <a:off x="1048872" y="1414732"/>
                <a:ext cx="1601828" cy="1603064"/>
              </a:xfrm>
              <a:prstGeom prst="ellipse">
                <a:avLst/>
              </a:prstGeom>
              <a:blipFill dpi="0" rotWithShape="1">
                <a:blip r:embed="rId5"/>
                <a:stretch>
                  <a:fillRect l="-10000" t="-10000" r="-10000" b="-10000"/>
                </a:stretch>
              </a:blipFill>
              <a:ln w="12700">
                <a:noFill/>
                <a:miter lim="800000"/>
              </a:ln>
              <a:effectLst>
                <a:innerShdw blurRad="63500" dist="25400" dir="1890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1" name="淘宝店chenying0907出品 90"/>
            <p:cNvGrpSpPr/>
            <p:nvPr/>
          </p:nvGrpSpPr>
          <p:grpSpPr>
            <a:xfrm>
              <a:off x="1422889" y="1497707"/>
              <a:ext cx="510293" cy="511325"/>
              <a:chOff x="1589596" y="810715"/>
              <a:chExt cx="2340698" cy="2345431"/>
            </a:xfrm>
          </p:grpSpPr>
          <p:grpSp>
            <p:nvGrpSpPr>
              <p:cNvPr id="92" name="淘宝店chenying0907出品 79"/>
              <p:cNvGrpSpPr/>
              <p:nvPr/>
            </p:nvGrpSpPr>
            <p:grpSpPr>
              <a:xfrm>
                <a:off x="1589596" y="810715"/>
                <a:ext cx="2340698" cy="2345431"/>
                <a:chOff x="6379729" y="2488774"/>
                <a:chExt cx="2513016" cy="2513016"/>
              </a:xfrm>
            </p:grpSpPr>
            <p:sp>
              <p:nvSpPr>
                <p:cNvPr id="94"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95" name="淘宝店chenying0907出品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93" name="淘宝店chenying0907出品 80"/>
              <p:cNvSpPr/>
              <p:nvPr/>
            </p:nvSpPr>
            <p:spPr bwMode="auto">
              <a:xfrm>
                <a:off x="1932719" y="1141999"/>
                <a:ext cx="1691508" cy="1694936"/>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800" kern="0">
                    <a:solidFill>
                      <a:srgbClr val="FFFFFF"/>
                    </a:solidFill>
                    <a:latin typeface="微软雅黑" panose="020b0503020204020204" pitchFamily="34" charset="-122"/>
                    <a:ea typeface="微软雅黑" panose="020b0503020204020204" pitchFamily="34" charset="-122"/>
                  </a:rPr>
                  <a:t>3</a:t>
                </a:r>
                <a:endParaRPr lang="zh-CN" altLang="en-US" sz="1800" kern="0">
                  <a:solidFill>
                    <a:srgbClr val="FFFFFF"/>
                  </a:solidFill>
                  <a:latin typeface="微软雅黑" panose="020b0503020204020204" pitchFamily="34" charset="-122"/>
                  <a:ea typeface="微软雅黑" panose="020b0503020204020204" pitchFamily="34" charset="-122"/>
                </a:endParaRPr>
              </a:p>
            </p:txBody>
          </p:sp>
        </p:grpSp>
      </p:grpSp>
      <p:grpSp>
        <p:nvGrpSpPr>
          <p:cNvPr id="107" name="淘宝店chenying0907出品 106"/>
          <p:cNvGrpSpPr/>
          <p:nvPr/>
        </p:nvGrpSpPr>
        <p:grpSpPr>
          <a:xfrm>
            <a:off x="1093744" y="3155247"/>
            <a:ext cx="7209941" cy="1422018"/>
            <a:chOff x="1093744" y="3155247"/>
            <a:chExt cx="7209941" cy="1422018"/>
          </a:xfrm>
        </p:grpSpPr>
        <p:grpSp>
          <p:nvGrpSpPr>
            <p:cNvPr id="108" name="淘宝店chenying0907出品 107"/>
            <p:cNvGrpSpPr/>
            <p:nvPr/>
          </p:nvGrpSpPr>
          <p:grpSpPr>
            <a:xfrm>
              <a:off x="1093744" y="3155247"/>
              <a:ext cx="2337226" cy="1422018"/>
              <a:chOff x="1360444" y="3155247"/>
              <a:chExt cx="2337226" cy="1422018"/>
            </a:xfrm>
          </p:grpSpPr>
          <p:sp>
            <p:nvSpPr>
              <p:cNvPr id="115" name="淘宝店chenying0907出品 39"/>
              <p:cNvSpPr>
                <a:spLocks noChangeArrowheads="1"/>
              </p:cNvSpPr>
              <p:nvPr/>
            </p:nvSpPr>
            <p:spPr bwMode="auto">
              <a:xfrm>
                <a:off x="1675958" y="3155247"/>
                <a:ext cx="1706198"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800">
                    <a:solidFill>
                      <a:schemeClr val="tx2"/>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800">
                    <a:solidFill>
                      <a:schemeClr val="tx2"/>
                    </a:solidFill>
                    <a:latin typeface="微软雅黑" panose="020b0503020204020204" pitchFamily="34" charset="-122"/>
                    <a:ea typeface="微软雅黑" panose="020b0503020204020204" pitchFamily="34" charset="-122"/>
                    <a:cs typeface="宋体" panose="02010600030101010101" pitchFamily="2" charset="-122"/>
                  </a:rPr>
                  <a:t>总经理 </a:t>
                </a:r>
                <a:r>
                  <a:rPr lang="en-US" altLang="zh-CN" sz="1800">
                    <a:solidFill>
                      <a:schemeClr val="tx2"/>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800">
                  <a:solidFill>
                    <a:schemeClr val="tx2"/>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16" name="淘宝店chenying0907出品 115"/>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a:latin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a:latin typeface="微软雅黑" panose="020b0503020204020204" pitchFamily="34" charset="-122"/>
                  <a:cs typeface="宋体" panose="02010600030101010101" pitchFamily="2" charset="-122"/>
                </a:endParaRPr>
              </a:p>
            </p:txBody>
          </p:sp>
        </p:grpSp>
        <p:grpSp>
          <p:nvGrpSpPr>
            <p:cNvPr id="109" name="淘宝店chenying0907出品 108"/>
            <p:cNvGrpSpPr/>
            <p:nvPr/>
          </p:nvGrpSpPr>
          <p:grpSpPr>
            <a:xfrm>
              <a:off x="3513094" y="3155247"/>
              <a:ext cx="2337226" cy="1422018"/>
              <a:chOff x="1360444" y="3155247"/>
              <a:chExt cx="2337226" cy="1422018"/>
            </a:xfrm>
          </p:grpSpPr>
          <p:sp>
            <p:nvSpPr>
              <p:cNvPr id="113" name="淘宝店chenying0907出品 39"/>
              <p:cNvSpPr>
                <a:spLocks noChangeArrowheads="1"/>
              </p:cNvSpPr>
              <p:nvPr/>
            </p:nvSpPr>
            <p:spPr bwMode="auto">
              <a:xfrm>
                <a:off x="1675958" y="3155247"/>
                <a:ext cx="1706198"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800">
                    <a:solidFill>
                      <a:schemeClr val="bg2"/>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800">
                    <a:solidFill>
                      <a:schemeClr val="bg2"/>
                    </a:solidFill>
                    <a:latin typeface="微软雅黑" panose="020b0503020204020204" pitchFamily="34" charset="-122"/>
                    <a:ea typeface="微软雅黑" panose="020b0503020204020204" pitchFamily="34" charset="-122"/>
                    <a:cs typeface="宋体" panose="02010600030101010101" pitchFamily="2" charset="-122"/>
                  </a:rPr>
                  <a:t>副总经理 </a:t>
                </a:r>
                <a:r>
                  <a:rPr lang="en-US" altLang="zh-CN" sz="1800">
                    <a:solidFill>
                      <a:schemeClr val="bg2"/>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800">
                  <a:solidFill>
                    <a:schemeClr val="bg2"/>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14" name="淘宝店chenying0907出品 113"/>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a:latin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a:latin typeface="微软雅黑" panose="020b0503020204020204" pitchFamily="34" charset="-122"/>
                  <a:cs typeface="宋体" panose="02010600030101010101" pitchFamily="2" charset="-122"/>
                </a:endParaRPr>
              </a:p>
            </p:txBody>
          </p:sp>
        </p:grpSp>
        <p:grpSp>
          <p:nvGrpSpPr>
            <p:cNvPr id="110" name="淘宝店chenying0907出品 109"/>
            <p:cNvGrpSpPr/>
            <p:nvPr/>
          </p:nvGrpSpPr>
          <p:grpSpPr>
            <a:xfrm>
              <a:off x="5966459" y="3155247"/>
              <a:ext cx="2337226" cy="1422018"/>
              <a:chOff x="1360444" y="3155247"/>
              <a:chExt cx="2337226" cy="1422018"/>
            </a:xfrm>
          </p:grpSpPr>
          <p:sp>
            <p:nvSpPr>
              <p:cNvPr id="111" name="淘宝店chenying0907出品 39"/>
              <p:cNvSpPr>
                <a:spLocks noChangeArrowheads="1"/>
              </p:cNvSpPr>
              <p:nvPr/>
            </p:nvSpPr>
            <p:spPr bwMode="auto">
              <a:xfrm>
                <a:off x="1675958" y="3155247"/>
                <a:ext cx="1706198"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800">
                    <a:solidFill>
                      <a:schemeClr val="tx2"/>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800">
                    <a:solidFill>
                      <a:schemeClr val="tx2"/>
                    </a:solidFill>
                    <a:latin typeface="微软雅黑" panose="020b0503020204020204" pitchFamily="34" charset="-122"/>
                    <a:ea typeface="微软雅黑" panose="020b0503020204020204" pitchFamily="34" charset="-122"/>
                    <a:cs typeface="宋体" panose="02010600030101010101" pitchFamily="2" charset="-122"/>
                  </a:rPr>
                  <a:t>业务主管 </a:t>
                </a:r>
                <a:r>
                  <a:rPr lang="en-US" altLang="zh-CN" sz="1800">
                    <a:solidFill>
                      <a:schemeClr val="tx2"/>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800">
                  <a:solidFill>
                    <a:schemeClr val="tx2"/>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12" name="淘宝店chenying0907出品 111"/>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a:latin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a:latin typeface="微软雅黑" panose="020b0503020204020204" pitchFamily="34" charset="-122"/>
                  <a:cs typeface="宋体" panose="02010600030101010101" pitchFamily="2" charset="-122"/>
                </a:endParaRPr>
              </a:p>
            </p:txBody>
          </p:sp>
        </p:gr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6"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fill="hold"/>
                                        <p:tgtEl>
                                          <p:spTgt spid="61"/>
                                        </p:tgtEl>
                                        <p:attrNameLst>
                                          <p:attrName>ppt_x</p:attrName>
                                        </p:attrNameLst>
                                      </p:cBhvr>
                                      <p:tavLst>
                                        <p:tav tm="0">
                                          <p:val>
                                            <p:strVal val="1+#ppt_w/2"/>
                                          </p:val>
                                        </p:tav>
                                        <p:tav tm="100000">
                                          <p:val>
                                            <p:strVal val="#ppt_x"/>
                                          </p:val>
                                        </p:tav>
                                      </p:tavLst>
                                    </p:anim>
                                    <p:anim calcmode="lin" valueType="num">
                                      <p:cBhvr additive="base">
                                        <p:cTn id="23" dur="500" fill="hold"/>
                                        <p:tgtEl>
                                          <p:spTgt spid="61"/>
                                        </p:tgtEl>
                                        <p:attrNameLst>
                                          <p:attrName>ppt_y</p:attrName>
                                        </p:attrNameLst>
                                      </p:cBhvr>
                                      <p:tavLst>
                                        <p:tav tm="0">
                                          <p:val>
                                            <p:strVal val="1+#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cBhvr additive="base">
                                        <p:cTn id="26" dur="500" fill="hold"/>
                                        <p:tgtEl>
                                          <p:spTgt spid="85"/>
                                        </p:tgtEl>
                                        <p:attrNameLst>
                                          <p:attrName>ppt_x</p:attrName>
                                        </p:attrNameLst>
                                      </p:cBhvr>
                                      <p:tavLst>
                                        <p:tav tm="0">
                                          <p:val>
                                            <p:strVal val="1+#ppt_w/2"/>
                                          </p:val>
                                        </p:tav>
                                        <p:tav tm="100000">
                                          <p:val>
                                            <p:strVal val="#ppt_x"/>
                                          </p:val>
                                        </p:tav>
                                      </p:tavLst>
                                    </p:anim>
                                    <p:anim calcmode="lin" valueType="num">
                                      <p:cBhvr additive="base">
                                        <p:cTn id="27"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500"/>
                                        <p:tgtEl>
                                          <p:spTgt spid="107"/>
                                        </p:tgtEl>
                                      </p:cBhvr>
                                    </p:animEffect>
                                    <p:anim calcmode="lin" valueType="num">
                                      <p:cBhvr>
                                        <p:cTn id="33" dur="500" fill="hold"/>
                                        <p:tgtEl>
                                          <p:spTgt spid="107"/>
                                        </p:tgtEl>
                                        <p:attrNameLst>
                                          <p:attrName>ppt_x</p:attrName>
                                        </p:attrNameLst>
                                      </p:cBhvr>
                                      <p:tavLst>
                                        <p:tav tm="0">
                                          <p:val>
                                            <p:strVal val="#ppt_x"/>
                                          </p:val>
                                        </p:tav>
                                        <p:tav tm="100000">
                                          <p:val>
                                            <p:strVal val="#ppt_x"/>
                                          </p:val>
                                        </p:tav>
                                      </p:tavLst>
                                    </p:anim>
                                    <p:anim calcmode="lin" valueType="num">
                                      <p:cBhvr>
                                        <p:cTn id="34" dur="5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标题文字内容 </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grpSp>
        <p:nvGrpSpPr>
          <p:cNvPr id="44" name="淘宝店chenying0907出品 43"/>
          <p:cNvGrpSpPr/>
          <p:nvPr/>
        </p:nvGrpSpPr>
        <p:grpSpPr>
          <a:xfrm>
            <a:off x="3963425" y="1466798"/>
            <a:ext cx="4500562" cy="2739579"/>
            <a:chOff x="3963425" y="1323923"/>
            <a:chExt cx="4500562" cy="2739579"/>
          </a:xfrm>
        </p:grpSpPr>
        <p:cxnSp>
          <p:nvCxnSpPr>
            <p:cNvPr id="45" name="Straight Connector 4"/>
            <p:cNvCxnSpPr/>
            <p:nvPr/>
          </p:nvCxnSpPr>
          <p:spPr>
            <a:xfrm flipH="1">
              <a:off x="3963425" y="1323923"/>
              <a:ext cx="0" cy="273957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6" name="淘宝店chenying0907出品 45"/>
            <p:cNvGrpSpPr/>
            <p:nvPr/>
          </p:nvGrpSpPr>
          <p:grpSpPr>
            <a:xfrm>
              <a:off x="4006286" y="1758309"/>
              <a:ext cx="4457701" cy="1774032"/>
              <a:chOff x="4006286" y="1758309"/>
              <a:chExt cx="4457701" cy="1774032"/>
            </a:xfrm>
          </p:grpSpPr>
          <p:sp>
            <p:nvSpPr>
              <p:cNvPr id="47" name="Line 18"/>
              <p:cNvSpPr>
                <a:spLocks noChangeShapeType="1"/>
              </p:cNvSpPr>
              <p:nvPr/>
            </p:nvSpPr>
            <p:spPr bwMode="auto">
              <a:xfrm>
                <a:off x="4006287" y="175830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sp>
            <p:nvSpPr>
              <p:cNvPr id="48" name="Line 19"/>
              <p:cNvSpPr>
                <a:spLocks noChangeShapeType="1"/>
              </p:cNvSpPr>
              <p:nvPr/>
            </p:nvSpPr>
            <p:spPr bwMode="auto">
              <a:xfrm>
                <a:off x="4006287" y="269175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sp>
            <p:nvSpPr>
              <p:cNvPr id="49" name="Line 20"/>
              <p:cNvSpPr>
                <a:spLocks noChangeShapeType="1"/>
              </p:cNvSpPr>
              <p:nvPr/>
            </p:nvSpPr>
            <p:spPr bwMode="auto">
              <a:xfrm flipV="1">
                <a:off x="4006286" y="3529960"/>
                <a:ext cx="4457700" cy="2381"/>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grpSp>
      </p:grpSp>
      <p:sp>
        <p:nvSpPr>
          <p:cNvPr id="50" name="淘宝店chenying0907出品 12"/>
          <p:cNvSpPr/>
          <p:nvPr/>
        </p:nvSpPr>
        <p:spPr>
          <a:xfrm>
            <a:off x="4613188" y="2146856"/>
            <a:ext cx="3850799" cy="734560"/>
          </a:xfrm>
          <a:prstGeom prst="rect">
            <a:avLst/>
          </a:prstGeom>
        </p:spPr>
        <p:txBody>
          <a:bodyPr wrap="square" lIns="68580" tIns="34290" rIns="68580" bIns="34290">
            <a:spAutoFit/>
          </a:bodyPr>
          <a:lstStyle/>
          <a:p>
            <a:pPr>
              <a:lnSpc>
                <a:spcPct val="150000"/>
              </a:lnSpc>
            </a:pPr>
            <a:r>
              <a:rPr lang="zh-CN" altLang="en-US" sz="1000">
                <a:solidFill>
                  <a:srgbClr val="7F7F7F"/>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a:solidFill>
                <a:srgbClr val="7F7F7F"/>
              </a:solidFill>
              <a:latin typeface="微软雅黑" panose="020b0503020204020204" pitchFamily="34" charset="-122"/>
              <a:sym typeface="微软雅黑" panose="020b0503020204020204" pitchFamily="34" charset="-122"/>
            </a:endParaRPr>
          </a:p>
          <a:p>
            <a:pPr>
              <a:lnSpc>
                <a:spcPct val="150000"/>
              </a:lnSpc>
            </a:pPr>
            <a:endParaRPr lang="zh-CN" altLang="en-US" sz="1000">
              <a:solidFill>
                <a:srgbClr val="7F7F7F"/>
              </a:solidFill>
              <a:latin typeface="微软雅黑" panose="020b0503020204020204" pitchFamily="34" charset="-122"/>
              <a:sym typeface="微软雅黑" panose="020b0503020204020204" pitchFamily="34" charset="-122"/>
            </a:endParaRPr>
          </a:p>
        </p:txBody>
      </p:sp>
      <p:sp>
        <p:nvSpPr>
          <p:cNvPr id="51" name="淘宝店chenying0907出品 13"/>
          <p:cNvSpPr/>
          <p:nvPr/>
        </p:nvSpPr>
        <p:spPr>
          <a:xfrm>
            <a:off x="4592365" y="1187491"/>
            <a:ext cx="3871622" cy="761747"/>
          </a:xfrm>
          <a:prstGeom prst="rect">
            <a:avLst/>
          </a:prstGeom>
        </p:spPr>
        <p:txBody>
          <a:bodyPr wrap="square" lIns="68580" tIns="34290" rIns="68580" bIns="34290">
            <a:spAutoFit/>
          </a:bodyPr>
          <a:lstStyle/>
          <a:p>
            <a:pPr>
              <a:lnSpc>
                <a:spcPct val="150000"/>
              </a:lnSpc>
            </a:pPr>
            <a:r>
              <a:rPr lang="zh-CN" altLang="en-US" sz="1000">
                <a:solidFill>
                  <a:srgbClr val="7F7F7F"/>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a:solidFill>
                <a:srgbClr val="7F7F7F"/>
              </a:solidFill>
              <a:latin typeface="微软雅黑" panose="020b0503020204020204" pitchFamily="34" charset="-122"/>
              <a:sym typeface="微软雅黑" panose="020b0503020204020204" pitchFamily="34" charset="-122"/>
            </a:endParaRPr>
          </a:p>
          <a:p>
            <a:pPr>
              <a:lnSpc>
                <a:spcPct val="150000"/>
              </a:lnSpc>
            </a:pPr>
            <a:endParaRPr lang="zh-CN" altLang="en-US" sz="1000">
              <a:solidFill>
                <a:srgbClr val="7F7F7F"/>
              </a:solidFill>
              <a:latin typeface="微软雅黑" panose="020b0503020204020204" pitchFamily="34" charset="-122"/>
              <a:sym typeface="微软雅黑" panose="020b0503020204020204" pitchFamily="34" charset="-122"/>
            </a:endParaRPr>
          </a:p>
        </p:txBody>
      </p:sp>
      <p:sp>
        <p:nvSpPr>
          <p:cNvPr id="52" name="淘宝店chenying0907出品 14"/>
          <p:cNvSpPr/>
          <p:nvPr/>
        </p:nvSpPr>
        <p:spPr>
          <a:xfrm>
            <a:off x="4613188" y="3011892"/>
            <a:ext cx="3850800" cy="734560"/>
          </a:xfrm>
          <a:prstGeom prst="rect">
            <a:avLst/>
          </a:prstGeom>
        </p:spPr>
        <p:txBody>
          <a:bodyPr wrap="square" lIns="68580" tIns="34290" rIns="68580" bIns="34290">
            <a:spAutoFit/>
          </a:bodyPr>
          <a:lstStyle/>
          <a:p>
            <a:pPr>
              <a:lnSpc>
                <a:spcPct val="150000"/>
              </a:lnSpc>
            </a:pPr>
            <a:r>
              <a:rPr lang="zh-CN" altLang="en-US" sz="1000">
                <a:solidFill>
                  <a:srgbClr val="7F7F7F"/>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a:solidFill>
                <a:srgbClr val="7F7F7F"/>
              </a:solidFill>
              <a:latin typeface="微软雅黑" panose="020b0503020204020204" pitchFamily="34" charset="-122"/>
              <a:sym typeface="微软雅黑" panose="020b0503020204020204" pitchFamily="34" charset="-122"/>
            </a:endParaRPr>
          </a:p>
          <a:p>
            <a:pPr>
              <a:lnSpc>
                <a:spcPct val="150000"/>
              </a:lnSpc>
            </a:pPr>
            <a:endParaRPr lang="zh-CN" altLang="en-US" sz="1000">
              <a:solidFill>
                <a:srgbClr val="7F7F7F"/>
              </a:solidFill>
              <a:latin typeface="微软雅黑" panose="020b0503020204020204" pitchFamily="34" charset="-122"/>
              <a:sym typeface="微软雅黑" panose="020b0503020204020204" pitchFamily="34" charset="-122"/>
            </a:endParaRPr>
          </a:p>
        </p:txBody>
      </p:sp>
      <p:sp>
        <p:nvSpPr>
          <p:cNvPr id="53" name="TextBox 15"/>
          <p:cNvSpPr txBox="1"/>
          <p:nvPr/>
        </p:nvSpPr>
        <p:spPr>
          <a:xfrm>
            <a:off x="4613187" y="3849090"/>
            <a:ext cx="3850800" cy="734560"/>
          </a:xfrm>
          <a:prstGeom prst="rect">
            <a:avLst/>
          </a:prstGeom>
          <a:noFill/>
        </p:spPr>
        <p:txBody>
          <a:bodyPr wrap="square" lIns="68580" tIns="34290" rIns="68580" bIns="34290" rtlCol="0">
            <a:spAutoFit/>
          </a:bodyPr>
          <a:lstStyle/>
          <a:p>
            <a:pPr>
              <a:lnSpc>
                <a:spcPct val="150000"/>
              </a:lnSpc>
            </a:pPr>
            <a:r>
              <a:rPr lang="zh-CN" altLang="en-US" sz="1000">
                <a:solidFill>
                  <a:srgbClr val="7F7F7F"/>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a:solidFill>
                <a:srgbClr val="7F7F7F"/>
              </a:solidFill>
              <a:latin typeface="微软雅黑" panose="020b0503020204020204" pitchFamily="34" charset="-122"/>
              <a:sym typeface="微软雅黑" panose="020b0503020204020204" pitchFamily="34" charset="-122"/>
            </a:endParaRPr>
          </a:p>
          <a:p>
            <a:pPr>
              <a:lnSpc>
                <a:spcPct val="150000"/>
              </a:lnSpc>
            </a:pPr>
            <a:endParaRPr lang="zh-CN" altLang="en-US" sz="1000">
              <a:solidFill>
                <a:srgbClr val="7F7F7F"/>
              </a:solidFill>
              <a:latin typeface="微软雅黑" panose="020b0503020204020204" pitchFamily="34" charset="-122"/>
              <a:sym typeface="微软雅黑" panose="020b0503020204020204" pitchFamily="34" charset="-122"/>
            </a:endParaRPr>
          </a:p>
        </p:txBody>
      </p:sp>
      <p:grpSp>
        <p:nvGrpSpPr>
          <p:cNvPr id="54" name="Group 24"/>
          <p:cNvGrpSpPr/>
          <p:nvPr/>
        </p:nvGrpSpPr>
        <p:grpSpPr>
          <a:xfrm>
            <a:off x="3493649" y="1186945"/>
            <a:ext cx="1025275" cy="491907"/>
            <a:chOff x="2187746" y="2123279"/>
            <a:chExt cx="1927113" cy="1931011"/>
          </a:xfrm>
        </p:grpSpPr>
        <p:sp>
          <p:nvSpPr>
            <p:cNvPr id="55" name="淘宝店chenying0907出品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ndParaRPr>
            </a:p>
          </p:txBody>
        </p:sp>
        <p:sp>
          <p:nvSpPr>
            <p:cNvPr id="56" name="淘宝店chenying0907出品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57" name="淘宝店chenying0907出品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a:solidFill>
                    <a:srgbClr val="FFFFFF"/>
                  </a:solidFill>
                  <a:latin typeface="微软雅黑" panose="020b0503020204020204" pitchFamily="34" charset="-122"/>
                  <a:ea typeface="微软雅黑" panose="020b0503020204020204" pitchFamily="34" charset="-122"/>
                </a:rPr>
                <a:t>标题文字</a:t>
              </a:r>
              <a:endParaRPr lang="zh-CN" altLang="en-US" sz="1000" kern="0">
                <a:solidFill>
                  <a:srgbClr val="FFFFFF"/>
                </a:solidFill>
                <a:latin typeface="微软雅黑" panose="020b0503020204020204" pitchFamily="34" charset="-122"/>
                <a:ea typeface="微软雅黑" panose="020b0503020204020204" pitchFamily="34" charset="-122"/>
              </a:endParaRPr>
            </a:p>
          </p:txBody>
        </p:sp>
      </p:grpSp>
      <p:grpSp>
        <p:nvGrpSpPr>
          <p:cNvPr id="58" name="Group 28"/>
          <p:cNvGrpSpPr/>
          <p:nvPr/>
        </p:nvGrpSpPr>
        <p:grpSpPr>
          <a:xfrm>
            <a:off x="3493649" y="2223057"/>
            <a:ext cx="1017887" cy="491907"/>
            <a:chOff x="2187746" y="2123279"/>
            <a:chExt cx="1927113" cy="1931011"/>
          </a:xfrm>
        </p:grpSpPr>
        <p:sp>
          <p:nvSpPr>
            <p:cNvPr id="59" name="淘宝店chenying0907出品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ndParaRPr>
            </a:p>
          </p:txBody>
        </p:sp>
        <p:sp>
          <p:nvSpPr>
            <p:cNvPr id="60" name="淘宝店chenying0907出品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61" name="淘宝店chenying0907出品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a:solidFill>
                    <a:srgbClr val="FFFFFF"/>
                  </a:solidFill>
                  <a:latin typeface="微软雅黑" panose="020b0503020204020204" pitchFamily="34" charset="-122"/>
                  <a:ea typeface="微软雅黑" panose="020b0503020204020204" pitchFamily="34" charset="-122"/>
                </a:rPr>
                <a:t>标题文字</a:t>
              </a:r>
              <a:endParaRPr lang="zh-CN" altLang="en-US" sz="1000" kern="0">
                <a:solidFill>
                  <a:srgbClr val="FFFFFF"/>
                </a:solidFill>
                <a:latin typeface="微软雅黑" panose="020b0503020204020204" pitchFamily="34" charset="-122"/>
                <a:ea typeface="微软雅黑" panose="020b0503020204020204" pitchFamily="34" charset="-122"/>
              </a:endParaRPr>
            </a:p>
          </p:txBody>
        </p:sp>
      </p:grpSp>
      <p:grpSp>
        <p:nvGrpSpPr>
          <p:cNvPr id="62" name="Group 32"/>
          <p:cNvGrpSpPr/>
          <p:nvPr/>
        </p:nvGrpSpPr>
        <p:grpSpPr>
          <a:xfrm>
            <a:off x="3493649" y="2955278"/>
            <a:ext cx="1010553" cy="491907"/>
            <a:chOff x="2187746" y="2123279"/>
            <a:chExt cx="1927113" cy="1931011"/>
          </a:xfrm>
        </p:grpSpPr>
        <p:sp>
          <p:nvSpPr>
            <p:cNvPr id="63" name="淘宝店chenying0907出品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ndParaRPr>
            </a:p>
          </p:txBody>
        </p:sp>
        <p:sp>
          <p:nvSpPr>
            <p:cNvPr id="64" name="淘宝店chenying0907出品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65" name="淘宝店chenying0907出品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a:solidFill>
                    <a:srgbClr val="FFFFFF"/>
                  </a:solidFill>
                  <a:latin typeface="微软雅黑" panose="020b0503020204020204" pitchFamily="34" charset="-122"/>
                  <a:ea typeface="微软雅黑" panose="020b0503020204020204" pitchFamily="34" charset="-122"/>
                </a:rPr>
                <a:t>标题文字</a:t>
              </a:r>
              <a:endParaRPr lang="zh-CN" altLang="en-US" sz="1000" kern="0">
                <a:solidFill>
                  <a:srgbClr val="FFFFFF"/>
                </a:solidFill>
                <a:latin typeface="微软雅黑" panose="020b0503020204020204" pitchFamily="34" charset="-122"/>
                <a:ea typeface="微软雅黑" panose="020b0503020204020204" pitchFamily="34" charset="-122"/>
              </a:endParaRPr>
            </a:p>
          </p:txBody>
        </p:sp>
      </p:grpSp>
      <p:grpSp>
        <p:nvGrpSpPr>
          <p:cNvPr id="66" name="Group 36"/>
          <p:cNvGrpSpPr/>
          <p:nvPr/>
        </p:nvGrpSpPr>
        <p:grpSpPr>
          <a:xfrm>
            <a:off x="3493649" y="3858543"/>
            <a:ext cx="1010553" cy="491907"/>
            <a:chOff x="2187746" y="2123279"/>
            <a:chExt cx="1927113" cy="1931011"/>
          </a:xfrm>
        </p:grpSpPr>
        <p:sp>
          <p:nvSpPr>
            <p:cNvPr id="67" name="淘宝店chenying0907出品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ndParaRPr>
            </a:p>
          </p:txBody>
        </p:sp>
        <p:sp>
          <p:nvSpPr>
            <p:cNvPr id="68" name="淘宝店chenying0907出品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69" name="淘宝店chenying0907出品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a:solidFill>
                    <a:srgbClr val="FFFFFF"/>
                  </a:solidFill>
                  <a:latin typeface="微软雅黑" panose="020b0503020204020204" pitchFamily="34" charset="-122"/>
                  <a:ea typeface="微软雅黑" panose="020b0503020204020204" pitchFamily="34" charset="-122"/>
                </a:rPr>
                <a:t>标题文字</a:t>
              </a:r>
              <a:endParaRPr lang="zh-CN" altLang="en-US" sz="1000" kern="0">
                <a:solidFill>
                  <a:srgbClr val="FFFFFF"/>
                </a:solidFill>
                <a:latin typeface="微软雅黑" panose="020b0503020204020204" pitchFamily="34" charset="-122"/>
                <a:ea typeface="微软雅黑" panose="020b0503020204020204" pitchFamily="34" charset="-122"/>
              </a:endParaRPr>
            </a:p>
          </p:txBody>
        </p:sp>
      </p:grpSp>
      <p:grpSp>
        <p:nvGrpSpPr>
          <p:cNvPr id="70" name="淘宝店chenying0907出品 69"/>
          <p:cNvGrpSpPr/>
          <p:nvPr/>
        </p:nvGrpSpPr>
        <p:grpSpPr>
          <a:xfrm>
            <a:off x="530483" y="1889520"/>
            <a:ext cx="2538591" cy="1883404"/>
            <a:chOff x="520958" y="1683691"/>
            <a:chExt cx="2687638" cy="1993983"/>
          </a:xfrm>
        </p:grpSpPr>
        <p:grpSp>
          <p:nvGrpSpPr>
            <p:cNvPr id="71" name="淘宝店chenying0907出品 70"/>
            <p:cNvGrpSpPr/>
            <p:nvPr/>
          </p:nvGrpSpPr>
          <p:grpSpPr>
            <a:xfrm>
              <a:off x="520958" y="1683691"/>
              <a:ext cx="2687638" cy="1993983"/>
              <a:chOff x="3073918" y="203757"/>
              <a:chExt cx="1017887" cy="491907"/>
            </a:xfrm>
          </p:grpSpPr>
          <p:sp>
            <p:nvSpPr>
              <p:cNvPr id="73" name="淘宝店chenying0907出品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74" name="淘宝店chenying0907出品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72" name="淘宝店chenying0907出品 41"/>
            <p:cNvSpPr>
              <a:spLocks noChangeAspect="1" noChangeArrowheads="1"/>
            </p:cNvSpPr>
            <p:nvPr/>
          </p:nvSpPr>
          <p:spPr bwMode="auto">
            <a:xfrm>
              <a:off x="645374" y="1794270"/>
              <a:ext cx="2438806" cy="1772825"/>
            </a:xfrm>
            <a:prstGeom prst="roundRect">
              <a:avLst/>
            </a:prstGeom>
            <a:blipFill dpi="0" rotWithShape="1">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p:cTn id="18" dur="500" fill="hold"/>
                                        <p:tgtEl>
                                          <p:spTgt spid="70"/>
                                        </p:tgtEl>
                                        <p:attrNameLst>
                                          <p:attrName>ppt_w</p:attrName>
                                        </p:attrNameLst>
                                      </p:cBhvr>
                                      <p:tavLst>
                                        <p:tav tm="0">
                                          <p:val>
                                            <p:fltVal val="0"/>
                                          </p:val>
                                        </p:tav>
                                        <p:tav tm="100000">
                                          <p:val>
                                            <p:strVal val="#ppt_w"/>
                                          </p:val>
                                        </p:tav>
                                      </p:tavLst>
                                    </p:anim>
                                    <p:anim calcmode="lin" valueType="num">
                                      <p:cBhvr>
                                        <p:cTn id="19" dur="500" fill="hold"/>
                                        <p:tgtEl>
                                          <p:spTgt spid="70"/>
                                        </p:tgtEl>
                                        <p:attrNameLst>
                                          <p:attrName>ppt_h</p:attrName>
                                        </p:attrNameLst>
                                      </p:cBhvr>
                                      <p:tavLst>
                                        <p:tav tm="0">
                                          <p:val>
                                            <p:fltVal val="0"/>
                                          </p:val>
                                        </p:tav>
                                        <p:tav tm="100000">
                                          <p:val>
                                            <p:strVal val="#ppt_h"/>
                                          </p:val>
                                        </p:tav>
                                      </p:tavLst>
                                    </p:anim>
                                    <p:animEffect transition="in" filter="fade">
                                      <p:cBhvr>
                                        <p:cTn id="20" dur="500"/>
                                        <p:tgtEl>
                                          <p:spTgt spid="70"/>
                                        </p:tgtEl>
                                      </p:cBhvr>
                                    </p:animEffect>
                                  </p:childTnLst>
                                </p:cTn>
                              </p:par>
                            </p:childTnLst>
                          </p:cTn>
                        </p:par>
                        <p:par>
                          <p:cTn id="21" fill="hold" nodeType="afterGroup">
                            <p:stCondLst>
                              <p:cond delay="500"/>
                            </p:stCondLst>
                            <p:childTnLst>
                              <p:par>
                                <p:cTn id="22" presetID="47" presetClass="entr" presetSubtype="0"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anim calcmode="lin" valueType="num">
                                      <p:cBhvr>
                                        <p:cTn id="25" dur="500" fill="hold"/>
                                        <p:tgtEl>
                                          <p:spTgt spid="54"/>
                                        </p:tgtEl>
                                        <p:attrNameLst>
                                          <p:attrName>ppt_x</p:attrName>
                                        </p:attrNameLst>
                                      </p:cBhvr>
                                      <p:tavLst>
                                        <p:tav tm="0">
                                          <p:val>
                                            <p:strVal val="#ppt_x"/>
                                          </p:val>
                                        </p:tav>
                                        <p:tav tm="100000">
                                          <p:val>
                                            <p:strVal val="#ppt_x"/>
                                          </p:val>
                                        </p:tav>
                                      </p:tavLst>
                                    </p:anim>
                                    <p:anim calcmode="lin" valueType="num">
                                      <p:cBhvr>
                                        <p:cTn id="26"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childTnLst>
                          </p:cTn>
                        </p:par>
                        <p:par>
                          <p:cTn id="37" fill="hold" nodeType="afterGroup">
                            <p:stCondLst>
                              <p:cond delay="1000"/>
                            </p:stCondLst>
                            <p:childTnLst>
                              <p:par>
                                <p:cTn id="38" presetID="47" presetClass="entr" presetSubtype="0"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anim calcmode="lin" valueType="num">
                                      <p:cBhvr>
                                        <p:cTn id="41" dur="500" fill="hold"/>
                                        <p:tgtEl>
                                          <p:spTgt spid="58"/>
                                        </p:tgtEl>
                                        <p:attrNameLst>
                                          <p:attrName>ppt_x</p:attrName>
                                        </p:attrNameLst>
                                      </p:cBhvr>
                                      <p:tavLst>
                                        <p:tav tm="0">
                                          <p:val>
                                            <p:strVal val="#ppt_x"/>
                                          </p:val>
                                        </p:tav>
                                        <p:tav tm="100000">
                                          <p:val>
                                            <p:strVal val="#ppt_x"/>
                                          </p:val>
                                        </p:tav>
                                      </p:tavLst>
                                    </p:anim>
                                    <p:anim calcmode="lin" valueType="num">
                                      <p:cBhvr>
                                        <p:cTn id="42" dur="500" fill="hold"/>
                                        <p:tgtEl>
                                          <p:spTgt spid="58"/>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left)">
                                      <p:cBhvr>
                                        <p:cTn id="46" dur="500"/>
                                        <p:tgtEl>
                                          <p:spTgt spid="50"/>
                                        </p:tgtEl>
                                      </p:cBhvr>
                                    </p:animEffect>
                                  </p:childTnLst>
                                </p:cTn>
                              </p:par>
                            </p:childTnLst>
                          </p:cTn>
                        </p:par>
                        <p:par>
                          <p:cTn id="47" fill="hold" nodeType="afterGroup">
                            <p:stCondLst>
                              <p:cond delay="2000"/>
                            </p:stCondLst>
                            <p:childTnLst>
                              <p:par>
                                <p:cTn id="48" presetID="47" presetClass="entr" presetSubtype="0" fill="hold" nodeType="after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anim calcmode="lin" valueType="num">
                                      <p:cBhvr>
                                        <p:cTn id="51" dur="500" fill="hold"/>
                                        <p:tgtEl>
                                          <p:spTgt spid="62"/>
                                        </p:tgtEl>
                                        <p:attrNameLst>
                                          <p:attrName>ppt_x</p:attrName>
                                        </p:attrNameLst>
                                      </p:cBhvr>
                                      <p:tavLst>
                                        <p:tav tm="0">
                                          <p:val>
                                            <p:strVal val="#ppt_x"/>
                                          </p:val>
                                        </p:tav>
                                        <p:tav tm="100000">
                                          <p:val>
                                            <p:strVal val="#ppt_x"/>
                                          </p:val>
                                        </p:tav>
                                      </p:tavLst>
                                    </p:anim>
                                    <p:anim calcmode="lin" valueType="num">
                                      <p:cBhvr>
                                        <p:cTn id="52" dur="500" fill="hold"/>
                                        <p:tgtEl>
                                          <p:spTgt spid="62"/>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nodeType="afterGroup">
                            <p:stCondLst>
                              <p:cond delay="3000"/>
                            </p:stCondLst>
                            <p:childTnLst>
                              <p:par>
                                <p:cTn id="58" presetID="47" presetClass="entr" presetSubtype="0" fill="hold" nodeType="after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500"/>
                                        <p:tgtEl>
                                          <p:spTgt spid="66"/>
                                        </p:tgtEl>
                                      </p:cBhvr>
                                    </p:animEffect>
                                    <p:anim calcmode="lin" valueType="num">
                                      <p:cBhvr>
                                        <p:cTn id="61" dur="500" fill="hold"/>
                                        <p:tgtEl>
                                          <p:spTgt spid="66"/>
                                        </p:tgtEl>
                                        <p:attrNameLst>
                                          <p:attrName>ppt_x</p:attrName>
                                        </p:attrNameLst>
                                      </p:cBhvr>
                                      <p:tavLst>
                                        <p:tav tm="0">
                                          <p:val>
                                            <p:strVal val="#ppt_x"/>
                                          </p:val>
                                        </p:tav>
                                        <p:tav tm="100000">
                                          <p:val>
                                            <p:strVal val="#ppt_x"/>
                                          </p:val>
                                        </p:tav>
                                      </p:tavLst>
                                    </p:anim>
                                    <p:anim calcmode="lin" valueType="num">
                                      <p:cBhvr>
                                        <p:cTn id="62" dur="500" fill="hold"/>
                                        <p:tgtEl>
                                          <p:spTgt spid="66"/>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left)">
                                      <p:cBhvr>
                                        <p:cTn id="6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50" grpId="0"/>
      <p:bldP spid="51" grpId="0"/>
      <p:bldP spid="52" grpId="0"/>
      <p:bldP spid="53"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标题文字内容 </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sp>
        <p:nvSpPr>
          <p:cNvPr id="73" name="Oval 9"/>
          <p:cNvSpPr/>
          <p:nvPr/>
        </p:nvSpPr>
        <p:spPr>
          <a:xfrm>
            <a:off x="5593086" y="2158865"/>
            <a:ext cx="1480945" cy="1480945"/>
          </a:xfrm>
          <a:prstGeom prst="ellipse">
            <a:avLst/>
          </a:prstGeom>
          <a:blipFill>
            <a:blip r:embed="rId3"/>
            <a:stretch>
              <a:fillRect l="-12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Oval 10"/>
          <p:cNvSpPr/>
          <p:nvPr/>
        </p:nvSpPr>
        <p:spPr>
          <a:xfrm>
            <a:off x="1838104" y="2476584"/>
            <a:ext cx="1480945" cy="1480945"/>
          </a:xfrm>
          <a:prstGeom prst="ellipse">
            <a:avLst/>
          </a:prstGeom>
          <a:blipFill dpi="0" rotWithShape="1">
            <a:blip r:embed="rId4"/>
            <a:stretch>
              <a:fillRect l="-12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6" name="组合 5"/>
          <p:cNvGrpSpPr/>
          <p:nvPr/>
        </p:nvGrpSpPr>
        <p:grpSpPr>
          <a:xfrm>
            <a:off x="4768498" y="1547937"/>
            <a:ext cx="1223921" cy="1223921"/>
            <a:chOff x="4768498" y="1674937"/>
            <a:chExt cx="1223921" cy="1223921"/>
          </a:xfrm>
        </p:grpSpPr>
        <p:sp>
          <p:nvSpPr>
            <p:cNvPr id="71" name="Oval 5"/>
            <p:cNvSpPr/>
            <p:nvPr/>
          </p:nvSpPr>
          <p:spPr>
            <a:xfrm>
              <a:off x="4768498" y="1674937"/>
              <a:ext cx="1223921" cy="1223921"/>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grpSp>
          <p:nvGrpSpPr>
            <p:cNvPr id="77" name="Group 11"/>
            <p:cNvGrpSpPr/>
            <p:nvPr/>
          </p:nvGrpSpPr>
          <p:grpSpPr>
            <a:xfrm>
              <a:off x="5187500" y="2073772"/>
              <a:ext cx="385917" cy="386577"/>
              <a:chOff x="9145588" y="4435475"/>
              <a:chExt cx="464344" cy="465138"/>
            </a:xfrm>
            <a:solidFill>
              <a:schemeClr val="bg2"/>
            </a:solidFill>
          </p:grpSpPr>
          <p:sp>
            <p:nvSpPr>
              <p:cNvPr id="78"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79"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87"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88"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89"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90"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91"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92"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93"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grpSp>
      <p:grpSp>
        <p:nvGrpSpPr>
          <p:cNvPr id="3" name="组合 2"/>
          <p:cNvGrpSpPr/>
          <p:nvPr/>
        </p:nvGrpSpPr>
        <p:grpSpPr>
          <a:xfrm>
            <a:off x="1032589" y="1902373"/>
            <a:ext cx="1223921" cy="1223921"/>
            <a:chOff x="1032589" y="2029373"/>
            <a:chExt cx="1223921" cy="1223921"/>
          </a:xfrm>
        </p:grpSpPr>
        <p:sp>
          <p:nvSpPr>
            <p:cNvPr id="70" name="Oval 4"/>
            <p:cNvSpPr/>
            <p:nvPr/>
          </p:nvSpPr>
          <p:spPr>
            <a:xfrm>
              <a:off x="1032589" y="2029373"/>
              <a:ext cx="1223921" cy="1223921"/>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grpSp>
          <p:nvGrpSpPr>
            <p:cNvPr id="94" name="Group 22"/>
            <p:cNvGrpSpPr/>
            <p:nvPr/>
          </p:nvGrpSpPr>
          <p:grpSpPr>
            <a:xfrm>
              <a:off x="1495165" y="2481864"/>
              <a:ext cx="298767" cy="318939"/>
              <a:chOff x="9159875" y="1647825"/>
              <a:chExt cx="434975" cy="464344"/>
            </a:xfrm>
            <a:solidFill>
              <a:schemeClr val="tx2"/>
            </a:solidFill>
          </p:grpSpPr>
          <p:sp>
            <p:nvSpPr>
              <p:cNvPr id="95" name="AutoShape 78"/>
              <p:cNvSpPr/>
              <p:nvPr/>
            </p:nvSpPr>
            <p:spPr bwMode="auto">
              <a:xfrm>
                <a:off x="9159875" y="1647825"/>
                <a:ext cx="43497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01AB95"/>
                  </a:solidFill>
                  <a:effectLst>
                    <a:outerShdw blurRad="38100" dist="38100" dir="2700000" algn="tl">
                      <a:srgbClr val="000000"/>
                    </a:outerShdw>
                  </a:effectLst>
                  <a:latin typeface="Gill Sans" charset="0"/>
                  <a:sym typeface="Gill Sans" charset="0"/>
                </a:endParaRPr>
              </a:p>
            </p:txBody>
          </p:sp>
          <p:sp>
            <p:nvSpPr>
              <p:cNvPr id="96" name="AutoShape 79"/>
              <p:cNvSpPr/>
              <p:nvPr/>
            </p:nvSpPr>
            <p:spPr bwMode="auto">
              <a:xfrm>
                <a:off x="9217819" y="1705769"/>
                <a:ext cx="319088" cy="2905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01AB95"/>
                  </a:solidFill>
                  <a:effectLst>
                    <a:outerShdw blurRad="38100" dist="38100" dir="2700000" algn="tl">
                      <a:srgbClr val="000000"/>
                    </a:outerShdw>
                  </a:effectLst>
                  <a:latin typeface="Gill Sans" charset="0"/>
                  <a:sym typeface="Gill Sans" charset="0"/>
                </a:endParaRPr>
              </a:p>
            </p:txBody>
          </p:sp>
          <p:sp>
            <p:nvSpPr>
              <p:cNvPr id="97" name="AutoShape 80"/>
              <p:cNvSpPr/>
              <p:nvPr/>
            </p:nvSpPr>
            <p:spPr bwMode="auto">
              <a:xfrm>
                <a:off x="9391650" y="1749425"/>
                <a:ext cx="87313"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01AB95"/>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3828534" y="2385822"/>
            <a:ext cx="1480945" cy="1480945"/>
            <a:chOff x="3828534" y="2512822"/>
            <a:chExt cx="1480945" cy="1480945"/>
          </a:xfrm>
        </p:grpSpPr>
        <p:sp>
          <p:nvSpPr>
            <p:cNvPr id="72" name="Oval 7"/>
            <p:cNvSpPr/>
            <p:nvPr/>
          </p:nvSpPr>
          <p:spPr>
            <a:xfrm>
              <a:off x="3828534" y="2512822"/>
              <a:ext cx="1480945" cy="1480945"/>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grpSp>
          <p:nvGrpSpPr>
            <p:cNvPr id="98" name="Group 26"/>
            <p:cNvGrpSpPr/>
            <p:nvPr/>
          </p:nvGrpSpPr>
          <p:grpSpPr>
            <a:xfrm>
              <a:off x="4375718" y="3072210"/>
              <a:ext cx="386577" cy="362168"/>
              <a:chOff x="5368132" y="3540125"/>
              <a:chExt cx="465138" cy="435769"/>
            </a:xfrm>
            <a:solidFill>
              <a:schemeClr val="tx2"/>
            </a:solidFill>
          </p:grpSpPr>
          <p:sp>
            <p:nvSpPr>
              <p:cNvPr id="131" name="AutoShape 110"/>
              <p:cNvSpPr/>
              <p:nvPr/>
            </p:nvSpPr>
            <p:spPr bwMode="auto">
              <a:xfrm>
                <a:off x="5426869" y="3598069"/>
                <a:ext cx="347663" cy="2325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32" name="AutoShape 111"/>
              <p:cNvSpPr/>
              <p:nvPr/>
            </p:nvSpPr>
            <p:spPr bwMode="auto">
              <a:xfrm>
                <a:off x="5368132" y="3540125"/>
                <a:ext cx="465138" cy="435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7" name="组合 6"/>
          <p:cNvGrpSpPr/>
          <p:nvPr/>
        </p:nvGrpSpPr>
        <p:grpSpPr>
          <a:xfrm>
            <a:off x="6764379" y="1747772"/>
            <a:ext cx="1223921" cy="1223921"/>
            <a:chOff x="6764379" y="1874772"/>
            <a:chExt cx="1223921" cy="1223921"/>
          </a:xfrm>
        </p:grpSpPr>
        <p:sp>
          <p:nvSpPr>
            <p:cNvPr id="76" name="Oval 6"/>
            <p:cNvSpPr/>
            <p:nvPr/>
          </p:nvSpPr>
          <p:spPr>
            <a:xfrm>
              <a:off x="6764379" y="1874772"/>
              <a:ext cx="1223921" cy="1223921"/>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grpSp>
          <p:nvGrpSpPr>
            <p:cNvPr id="133" name="Group 29"/>
            <p:cNvGrpSpPr/>
            <p:nvPr/>
          </p:nvGrpSpPr>
          <p:grpSpPr>
            <a:xfrm>
              <a:off x="7243741" y="2293444"/>
              <a:ext cx="265195" cy="386577"/>
              <a:chOff x="3582988" y="3510757"/>
              <a:chExt cx="319088" cy="465138"/>
            </a:xfrm>
            <a:solidFill>
              <a:schemeClr val="tx2"/>
            </a:solidFill>
          </p:grpSpPr>
          <p:sp>
            <p:nvSpPr>
              <p:cNvPr id="134"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135"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grpSp>
      <p:grpSp>
        <p:nvGrpSpPr>
          <p:cNvPr id="4" name="组合 3"/>
          <p:cNvGrpSpPr/>
          <p:nvPr/>
        </p:nvGrpSpPr>
        <p:grpSpPr>
          <a:xfrm>
            <a:off x="2939086" y="1686576"/>
            <a:ext cx="1346313" cy="1346313"/>
            <a:chOff x="2939086" y="1813576"/>
            <a:chExt cx="1346313" cy="1346313"/>
          </a:xfrm>
        </p:grpSpPr>
        <p:sp>
          <p:nvSpPr>
            <p:cNvPr id="75" name="Oval 8"/>
            <p:cNvSpPr/>
            <p:nvPr/>
          </p:nvSpPr>
          <p:spPr>
            <a:xfrm>
              <a:off x="2939086" y="1813576"/>
              <a:ext cx="1346313" cy="134631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grpSp>
          <p:nvGrpSpPr>
            <p:cNvPr id="136" name="Group 32"/>
            <p:cNvGrpSpPr/>
            <p:nvPr/>
          </p:nvGrpSpPr>
          <p:grpSpPr>
            <a:xfrm>
              <a:off x="3422288" y="2324119"/>
              <a:ext cx="386577" cy="325226"/>
              <a:chOff x="5368132" y="2625725"/>
              <a:chExt cx="465138" cy="391319"/>
            </a:xfrm>
            <a:solidFill>
              <a:schemeClr val="bg2"/>
            </a:solidFill>
          </p:grpSpPr>
          <p:sp>
            <p:nvSpPr>
              <p:cNvPr id="137"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38"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39"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141" name="TextBox 140"/>
          <p:cNvSpPr txBox="1"/>
          <p:nvPr/>
        </p:nvSpPr>
        <p:spPr>
          <a:xfrm>
            <a:off x="4779071" y="3853295"/>
            <a:ext cx="4195923" cy="646363"/>
          </a:xfrm>
          <a:prstGeom prst="rect">
            <a:avLst/>
          </a:prstGeom>
          <a:noFill/>
        </p:spPr>
        <p:txBody>
          <a:bodyPr wrap="square" lIns="91472" tIns="45736" rIns="91472" bIns="45736" rtlCol="0">
            <a:spAutoFit/>
          </a:bodyPr>
          <a:lstStyle/>
          <a:p>
            <a:r>
              <a:rPr lang="zh-CN" altLang="en-US" sz="900">
                <a:solidFill>
                  <a:srgbClr val="7F7F7F"/>
                </a:solidFill>
                <a:latin typeface="微软雅黑" panose="020b0503020204020204" pitchFamily="34" charset="-122"/>
              </a:rPr>
              <a:t>单击此处添加文本单击此处添加文本单击此处添加文本单击此处添加文本</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单击此处添加文本单击此处添加文本单击此处添加文本单击此处添加文本</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单击此处添加文本单击此处添加文本单击此处添加文本单击此处添加文本</a:t>
            </a:r>
            <a:endParaRPr lang="en-US" altLang="zh-CN" sz="900">
              <a:solidFill>
                <a:srgbClr val="7F7F7F"/>
              </a:solidFill>
              <a:latin typeface="微软雅黑" panose="020b0503020204020204" pitchFamily="34" charset="-122"/>
            </a:endParaRPr>
          </a:p>
          <a:p>
            <a:endParaRPr lang="en-US" altLang="zh-CN" sz="900">
              <a:solidFill>
                <a:srgbClr val="7F7F7F"/>
              </a:solidFill>
              <a:latin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0-#ppt_w/2"/>
                                          </p:val>
                                        </p:tav>
                                        <p:tav tm="100000">
                                          <p:val>
                                            <p:strVal val="#ppt_x"/>
                                          </p:val>
                                        </p:tav>
                                      </p:tavLst>
                                    </p:anim>
                                    <p:anim calcmode="lin" valueType="num">
                                      <p:cBhvr additive="base">
                                        <p:cTn id="19" dur="500" fill="hold"/>
                                        <p:tgtEl>
                                          <p:spTgt spid="73"/>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cBhvr additive="base">
                                        <p:cTn id="22" dur="500" fill="hold"/>
                                        <p:tgtEl>
                                          <p:spTgt spid="74"/>
                                        </p:tgtEl>
                                        <p:attrNameLst>
                                          <p:attrName>ppt_x</p:attrName>
                                        </p:attrNameLst>
                                      </p:cBhvr>
                                      <p:tavLst>
                                        <p:tav tm="0">
                                          <p:val>
                                            <p:strVal val="0-#ppt_w/2"/>
                                          </p:val>
                                        </p:tav>
                                        <p:tav tm="100000">
                                          <p:val>
                                            <p:strVal val="#ppt_x"/>
                                          </p:val>
                                        </p:tav>
                                      </p:tavLst>
                                    </p:anim>
                                    <p:anim calcmode="lin" valueType="num">
                                      <p:cBhvr additive="base">
                                        <p:cTn id="23" dur="500" fill="hold"/>
                                        <p:tgtEl>
                                          <p:spTgt spid="74"/>
                                        </p:tgtEl>
                                        <p:attrNameLst>
                                          <p:attrName>ppt_y</p:attrName>
                                        </p:attrNameLst>
                                      </p:cBhvr>
                                      <p:tavLst>
                                        <p:tav tm="0">
                                          <p:val>
                                            <p:strVal val="1+#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0-#ppt_w/2"/>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1"/>
                                        </p:tgtEl>
                                        <p:attrNameLst>
                                          <p:attrName>style.visibility</p:attrName>
                                        </p:attrNameLst>
                                      </p:cBhvr>
                                      <p:to>
                                        <p:strVal val="visible"/>
                                      </p:to>
                                    </p:set>
                                    <p:anim calcmode="lin" valueType="num">
                                      <p:cBhvr additive="base">
                                        <p:cTn id="48" dur="500" fill="hold"/>
                                        <p:tgtEl>
                                          <p:spTgt spid="141"/>
                                        </p:tgtEl>
                                        <p:attrNameLst>
                                          <p:attrName>ppt_x</p:attrName>
                                        </p:attrNameLst>
                                      </p:cBhvr>
                                      <p:tavLst>
                                        <p:tav tm="0">
                                          <p:val>
                                            <p:strVal val="#ppt_x"/>
                                          </p:val>
                                        </p:tav>
                                        <p:tav tm="100000">
                                          <p:val>
                                            <p:strVal val="#ppt_x"/>
                                          </p:val>
                                        </p:tav>
                                      </p:tavLst>
                                    </p:anim>
                                    <p:anim calcmode="lin" valueType="num">
                                      <p:cBhvr additive="base">
                                        <p:cTn id="49"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73" grpId="0" animBg="1"/>
      <p:bldP spid="74" grpId="0" animBg="1"/>
      <p:bldP spid="141"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64" name="Freeform 5"/>
          <p:cNvSpPr/>
          <p:nvPr/>
        </p:nvSpPr>
        <p:spPr bwMode="auto">
          <a:xfrm>
            <a:off x="3939353" y="3225368"/>
            <a:ext cx="1559533" cy="1935187"/>
          </a:xfrm>
          <a:custGeom>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solidFill>
            <a:schemeClr val="tx1">
              <a:lumMod val="60000"/>
              <a:lumOff val="40000"/>
            </a:schemeClr>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latin typeface="+mj-ea"/>
              <a:ea typeface="+mj-ea"/>
            </a:endParaRPr>
          </a:p>
        </p:txBody>
      </p:sp>
      <p:grpSp>
        <p:nvGrpSpPr>
          <p:cNvPr id="6" name="组合 5"/>
          <p:cNvGrpSpPr/>
          <p:nvPr/>
        </p:nvGrpSpPr>
        <p:grpSpPr>
          <a:xfrm>
            <a:off x="4053394" y="1948508"/>
            <a:ext cx="987652" cy="968833"/>
            <a:chOff x="4116894" y="1948508"/>
            <a:chExt cx="987652" cy="968833"/>
          </a:xfrm>
        </p:grpSpPr>
        <p:grpSp>
          <p:nvGrpSpPr>
            <p:cNvPr id="135" name="组合 134"/>
            <p:cNvGrpSpPr/>
            <p:nvPr/>
          </p:nvGrpSpPr>
          <p:grpSpPr>
            <a:xfrm rot="4348561">
              <a:off x="4126303" y="1939099"/>
              <a:ext cx="968833" cy="987652"/>
              <a:chOff x="2720209" y="3507822"/>
              <a:chExt cx="926822" cy="944825"/>
            </a:xfrm>
          </p:grpSpPr>
          <p:sp>
            <p:nvSpPr>
              <p:cNvPr id="136" name="Oval Callout 9"/>
              <p:cNvSpPr/>
              <p:nvPr/>
            </p:nvSpPr>
            <p:spPr>
              <a:xfrm rot="18720548">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37" name="Oval Callout 9"/>
              <p:cNvSpPr/>
              <p:nvPr/>
            </p:nvSpPr>
            <p:spPr>
              <a:xfrm rot="18720548">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endParaRPr>
              </a:p>
            </p:txBody>
          </p:sp>
        </p:grpSp>
        <p:grpSp>
          <p:nvGrpSpPr>
            <p:cNvPr id="91" name="Group 72"/>
            <p:cNvGrpSpPr/>
            <p:nvPr/>
          </p:nvGrpSpPr>
          <p:grpSpPr>
            <a:xfrm>
              <a:off x="4410453" y="2259240"/>
              <a:ext cx="361093" cy="303786"/>
              <a:chOff x="5368132" y="2625725"/>
              <a:chExt cx="465138" cy="391319"/>
            </a:xfrm>
            <a:solidFill>
              <a:schemeClr val="bg1"/>
            </a:solidFill>
          </p:grpSpPr>
          <p:sp>
            <p:nvSpPr>
              <p:cNvPr id="92"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3"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4"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3046876" y="2415672"/>
            <a:ext cx="968833" cy="987652"/>
            <a:chOff x="3046876" y="2364872"/>
            <a:chExt cx="968833" cy="987652"/>
          </a:xfrm>
        </p:grpSpPr>
        <p:grpSp>
          <p:nvGrpSpPr>
            <p:cNvPr id="132" name="组合 131"/>
            <p:cNvGrpSpPr/>
            <p:nvPr/>
          </p:nvGrpSpPr>
          <p:grpSpPr>
            <a:xfrm rot="2082787">
              <a:off x="3046876" y="2364872"/>
              <a:ext cx="968833" cy="987652"/>
              <a:chOff x="2720209" y="3507822"/>
              <a:chExt cx="926822" cy="944825"/>
            </a:xfrm>
          </p:grpSpPr>
          <p:sp>
            <p:nvSpPr>
              <p:cNvPr id="133" name="Oval Callout 9"/>
              <p:cNvSpPr/>
              <p:nvPr/>
            </p:nvSpPr>
            <p:spPr>
              <a:xfrm rot="18720548">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34" name="Oval Callout 9"/>
              <p:cNvSpPr/>
              <p:nvPr/>
            </p:nvSpPr>
            <p:spPr>
              <a:xfrm rot="18720548">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endParaRPr>
              </a:p>
            </p:txBody>
          </p:sp>
        </p:grpSp>
        <p:grpSp>
          <p:nvGrpSpPr>
            <p:cNvPr id="95" name="Group 76"/>
            <p:cNvGrpSpPr/>
            <p:nvPr/>
          </p:nvGrpSpPr>
          <p:grpSpPr>
            <a:xfrm>
              <a:off x="3373014" y="2686882"/>
              <a:ext cx="360476" cy="360476"/>
              <a:chOff x="4439444" y="2582069"/>
              <a:chExt cx="464344" cy="464344"/>
            </a:xfrm>
            <a:solidFill>
              <a:schemeClr val="bg1"/>
            </a:solidFill>
          </p:grpSpPr>
          <p:sp>
            <p:nvSpPr>
              <p:cNvPr id="96" name="AutoShape 123"/>
              <p:cNvSpPr/>
              <p:nvPr/>
            </p:nvSpPr>
            <p:spPr bwMode="auto">
              <a:xfrm>
                <a:off x="4439444"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97" name="AutoShape 124"/>
              <p:cNvSpPr/>
              <p:nvPr/>
            </p:nvSpPr>
            <p:spPr bwMode="auto">
              <a:xfrm>
                <a:off x="4570413" y="271224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98" name="AutoShape 125"/>
              <p:cNvSpPr/>
              <p:nvPr/>
            </p:nvSpPr>
            <p:spPr bwMode="auto">
              <a:xfrm>
                <a:off x="4613275" y="275590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4" name="组合 3"/>
          <p:cNvGrpSpPr/>
          <p:nvPr/>
        </p:nvGrpSpPr>
        <p:grpSpPr>
          <a:xfrm>
            <a:off x="2678198" y="3464996"/>
            <a:ext cx="968833" cy="987652"/>
            <a:chOff x="2678198" y="3464996"/>
            <a:chExt cx="968833" cy="987652"/>
          </a:xfrm>
        </p:grpSpPr>
        <p:grpSp>
          <p:nvGrpSpPr>
            <p:cNvPr id="3" name="组合 2"/>
            <p:cNvGrpSpPr/>
            <p:nvPr/>
          </p:nvGrpSpPr>
          <p:grpSpPr>
            <a:xfrm>
              <a:off x="2678198" y="3464996"/>
              <a:ext cx="968833" cy="987652"/>
              <a:chOff x="2720209" y="3507822"/>
              <a:chExt cx="926822" cy="944825"/>
            </a:xfrm>
          </p:grpSpPr>
          <p:sp>
            <p:nvSpPr>
              <p:cNvPr id="65" name="Oval Callout 9"/>
              <p:cNvSpPr/>
              <p:nvPr/>
            </p:nvSpPr>
            <p:spPr>
              <a:xfrm rot="18720548">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31" name="Oval Callout 9"/>
              <p:cNvSpPr/>
              <p:nvPr/>
            </p:nvSpPr>
            <p:spPr>
              <a:xfrm rot="18720548">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endParaRPr>
              </a:p>
            </p:txBody>
          </p:sp>
        </p:grpSp>
        <p:sp>
          <p:nvSpPr>
            <p:cNvPr id="145" name="Freeform 13"/>
            <p:cNvSpPr>
              <a:spLocks noEditPoints="1"/>
            </p:cNvSpPr>
            <p:nvPr/>
          </p:nvSpPr>
          <p:spPr bwMode="auto">
            <a:xfrm>
              <a:off x="3018694" y="3779256"/>
              <a:ext cx="312529" cy="359134"/>
            </a:xfrm>
            <a:custGeom>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0000"/>
                </a:solidFill>
              </a:endParaRPr>
            </a:p>
          </p:txBody>
        </p:sp>
      </p:grpSp>
      <p:grpSp>
        <p:nvGrpSpPr>
          <p:cNvPr id="8" name="组合 7"/>
          <p:cNvGrpSpPr/>
          <p:nvPr/>
        </p:nvGrpSpPr>
        <p:grpSpPr>
          <a:xfrm>
            <a:off x="5192565" y="2143850"/>
            <a:ext cx="987652" cy="968833"/>
            <a:chOff x="5192565" y="2143850"/>
            <a:chExt cx="987652" cy="968833"/>
          </a:xfrm>
        </p:grpSpPr>
        <p:grpSp>
          <p:nvGrpSpPr>
            <p:cNvPr id="87" name="Group 68"/>
            <p:cNvGrpSpPr/>
            <p:nvPr/>
          </p:nvGrpSpPr>
          <p:grpSpPr>
            <a:xfrm>
              <a:off x="5227488" y="2406237"/>
              <a:ext cx="360476" cy="360476"/>
              <a:chOff x="7287419" y="2577307"/>
              <a:chExt cx="464344" cy="464344"/>
            </a:xfrm>
            <a:solidFill>
              <a:schemeClr val="bg2"/>
            </a:solidFill>
          </p:grpSpPr>
          <p:sp>
            <p:nvSpPr>
              <p:cNvPr id="88" name="AutoShape 56"/>
              <p:cNvSpPr/>
              <p:nvPr/>
            </p:nvSpPr>
            <p:spPr bwMode="auto">
              <a:xfrm>
                <a:off x="7287419" y="2577307"/>
                <a:ext cx="145256"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9" name="AutoShape 57"/>
              <p:cNvSpPr/>
              <p:nvPr/>
            </p:nvSpPr>
            <p:spPr bwMode="auto">
              <a:xfrm>
                <a:off x="7606507" y="2577307"/>
                <a:ext cx="145256"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0" name="AutoShape 58"/>
              <p:cNvSpPr/>
              <p:nvPr/>
            </p:nvSpPr>
            <p:spPr bwMode="auto">
              <a:xfrm>
                <a:off x="7446963" y="2577307"/>
                <a:ext cx="145257"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38" name="组合 137"/>
            <p:cNvGrpSpPr/>
            <p:nvPr/>
          </p:nvGrpSpPr>
          <p:grpSpPr>
            <a:xfrm rot="6212144">
              <a:off x="5201974" y="2134441"/>
              <a:ext cx="968833" cy="987652"/>
              <a:chOff x="2720209" y="3507822"/>
              <a:chExt cx="926822" cy="944825"/>
            </a:xfrm>
          </p:grpSpPr>
          <p:sp>
            <p:nvSpPr>
              <p:cNvPr id="139" name="Oval Callout 9"/>
              <p:cNvSpPr/>
              <p:nvPr/>
            </p:nvSpPr>
            <p:spPr>
              <a:xfrm rot="18720548">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40" name="Oval Callout 9"/>
              <p:cNvSpPr/>
              <p:nvPr/>
            </p:nvSpPr>
            <p:spPr>
              <a:xfrm rot="18720548">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endParaRPr>
              </a:p>
            </p:txBody>
          </p:sp>
        </p:grpSp>
        <p:grpSp>
          <p:nvGrpSpPr>
            <p:cNvPr id="70" name="Group 51"/>
            <p:cNvGrpSpPr/>
            <p:nvPr/>
          </p:nvGrpSpPr>
          <p:grpSpPr>
            <a:xfrm>
              <a:off x="5531582" y="2441523"/>
              <a:ext cx="360476" cy="361093"/>
              <a:chOff x="9145588" y="4435475"/>
              <a:chExt cx="464344" cy="465138"/>
            </a:xfrm>
            <a:solidFill>
              <a:schemeClr val="bg1"/>
            </a:solidFill>
          </p:grpSpPr>
          <p:sp>
            <p:nvSpPr>
              <p:cNvPr id="71"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72"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73"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74"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75"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76"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77"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78"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79"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7" name="组合 6"/>
          <p:cNvGrpSpPr/>
          <p:nvPr/>
        </p:nvGrpSpPr>
        <p:grpSpPr>
          <a:xfrm>
            <a:off x="5762894" y="3127213"/>
            <a:ext cx="968833" cy="987652"/>
            <a:chOff x="5762894" y="3127213"/>
            <a:chExt cx="968833" cy="987652"/>
          </a:xfrm>
        </p:grpSpPr>
        <p:grpSp>
          <p:nvGrpSpPr>
            <p:cNvPr id="141" name="组合 140"/>
            <p:cNvGrpSpPr/>
            <p:nvPr/>
          </p:nvGrpSpPr>
          <p:grpSpPr>
            <a:xfrm rot="9985777">
              <a:off x="5762894" y="3127213"/>
              <a:ext cx="968833" cy="987652"/>
              <a:chOff x="2720209" y="3507822"/>
              <a:chExt cx="926822" cy="944825"/>
            </a:xfrm>
          </p:grpSpPr>
          <p:sp>
            <p:nvSpPr>
              <p:cNvPr id="142" name="Oval Callout 9"/>
              <p:cNvSpPr/>
              <p:nvPr/>
            </p:nvSpPr>
            <p:spPr>
              <a:xfrm rot="18720548">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43" name="Oval Callout 9"/>
              <p:cNvSpPr/>
              <p:nvPr/>
            </p:nvSpPr>
            <p:spPr>
              <a:xfrm rot="18720548">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endParaRPr>
              </a:p>
            </p:txBody>
          </p:sp>
        </p:grpSp>
        <p:sp>
          <p:nvSpPr>
            <p:cNvPr id="146" name="Freeform 5"/>
            <p:cNvSpPr>
              <a:spLocks noEditPoints="1"/>
            </p:cNvSpPr>
            <p:nvPr/>
          </p:nvSpPr>
          <p:spPr bwMode="auto">
            <a:xfrm>
              <a:off x="6049663" y="3454150"/>
              <a:ext cx="395295" cy="333776"/>
            </a:xfrm>
            <a:custGeom>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0000"/>
                </a:solidFill>
              </a:endParaRPr>
            </a:p>
          </p:txBody>
        </p:sp>
      </p:grpSp>
      <p:grpSp>
        <p:nvGrpSpPr>
          <p:cNvPr id="147" name="组合 146"/>
          <p:cNvGrpSpPr/>
          <p:nvPr/>
        </p:nvGrpSpPr>
        <p:grpSpPr>
          <a:xfrm>
            <a:off x="499469" y="1644835"/>
            <a:ext cx="1923767" cy="766298"/>
            <a:chOff x="1072034" y="1783252"/>
            <a:chExt cx="1923767" cy="766298"/>
          </a:xfrm>
        </p:grpSpPr>
        <p:sp>
          <p:nvSpPr>
            <p:cNvPr id="148" name="TextBox 147"/>
            <p:cNvSpPr txBox="1"/>
            <p:nvPr/>
          </p:nvSpPr>
          <p:spPr>
            <a:xfrm>
              <a:off x="1072034" y="2087885"/>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149" name="TextBox 148"/>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a:solidFill>
                    <a:schemeClr val="bg2"/>
                  </a:solidFill>
                  <a:latin typeface="+mj-ea"/>
                  <a:ea typeface="+mj-ea"/>
                </a:rPr>
                <a:t>标题文字</a:t>
              </a:r>
              <a:endParaRPr lang="en-US" sz="1600">
                <a:solidFill>
                  <a:schemeClr val="bg2"/>
                </a:solidFill>
                <a:latin typeface="+mj-ea"/>
                <a:ea typeface="+mj-ea"/>
              </a:endParaRPr>
            </a:p>
          </p:txBody>
        </p:sp>
      </p:grpSp>
      <p:grpSp>
        <p:nvGrpSpPr>
          <p:cNvPr id="159" name="组合 158"/>
          <p:cNvGrpSpPr/>
          <p:nvPr/>
        </p:nvGrpSpPr>
        <p:grpSpPr>
          <a:xfrm>
            <a:off x="499469" y="2695298"/>
            <a:ext cx="1923767" cy="489299"/>
            <a:chOff x="1072034" y="1783252"/>
            <a:chExt cx="1923767" cy="489299"/>
          </a:xfrm>
        </p:grpSpPr>
        <p:sp>
          <p:nvSpPr>
            <p:cNvPr id="160" name="TextBox 159"/>
            <p:cNvSpPr txBox="1"/>
            <p:nvPr/>
          </p:nvSpPr>
          <p:spPr>
            <a:xfrm>
              <a:off x="1072034" y="2087885"/>
              <a:ext cx="1923767" cy="184666"/>
            </a:xfrm>
            <a:prstGeom prst="rect">
              <a:avLst/>
            </a:prstGeom>
            <a:noFill/>
          </p:spPr>
          <p:txBody>
            <a:bodyPr wrap="square" lIns="0" tIns="0" rtlCol="0" anchor="t">
              <a:spAutoFit/>
            </a:bodyPr>
            <a:lstStyle/>
            <a:p>
              <a:r>
                <a:rPr lang="zh-CN" altLang="en-US" sz="900">
                  <a:latin typeface="+mj-ea"/>
                </a:rPr>
                <a:t>文本</a:t>
              </a:r>
              <a:endParaRPr lang="en-US" altLang="zh-CN" sz="900">
                <a:latin typeface="+mj-ea"/>
              </a:endParaRPr>
            </a:p>
          </p:txBody>
        </p:sp>
        <p:sp>
          <p:nvSpPr>
            <p:cNvPr id="161" name="TextBox 160"/>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a:solidFill>
                    <a:schemeClr val="tx2"/>
                  </a:solidFill>
                  <a:latin typeface="+mj-ea"/>
                  <a:ea typeface="+mj-ea"/>
                </a:rPr>
                <a:t>标题文字</a:t>
              </a:r>
              <a:endParaRPr lang="en-US" sz="1600">
                <a:solidFill>
                  <a:schemeClr val="tx2"/>
                </a:solidFill>
                <a:latin typeface="+mj-ea"/>
                <a:ea typeface="+mj-ea"/>
              </a:endParaRPr>
            </a:p>
          </p:txBody>
        </p:sp>
      </p:grpSp>
      <p:grpSp>
        <p:nvGrpSpPr>
          <p:cNvPr id="162" name="组合 161"/>
          <p:cNvGrpSpPr/>
          <p:nvPr/>
        </p:nvGrpSpPr>
        <p:grpSpPr>
          <a:xfrm>
            <a:off x="499469" y="3788407"/>
            <a:ext cx="1923767" cy="766298"/>
            <a:chOff x="1072034" y="1783252"/>
            <a:chExt cx="1923767" cy="766298"/>
          </a:xfrm>
        </p:grpSpPr>
        <p:sp>
          <p:nvSpPr>
            <p:cNvPr id="163" name="TextBox 162"/>
            <p:cNvSpPr txBox="1"/>
            <p:nvPr/>
          </p:nvSpPr>
          <p:spPr>
            <a:xfrm>
              <a:off x="1072034" y="2087885"/>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164" name="TextBox 163"/>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a:solidFill>
                    <a:schemeClr val="bg2"/>
                  </a:solidFill>
                  <a:latin typeface="+mj-ea"/>
                  <a:ea typeface="+mj-ea"/>
                </a:rPr>
                <a:t>标题文字</a:t>
              </a:r>
              <a:endParaRPr lang="en-US" sz="1600">
                <a:solidFill>
                  <a:schemeClr val="bg2"/>
                </a:solidFill>
                <a:latin typeface="+mj-ea"/>
                <a:ea typeface="+mj-ea"/>
              </a:endParaRPr>
            </a:p>
          </p:txBody>
        </p:sp>
      </p:grpSp>
      <p:grpSp>
        <p:nvGrpSpPr>
          <p:cNvPr id="165" name="组合 164"/>
          <p:cNvGrpSpPr/>
          <p:nvPr/>
        </p:nvGrpSpPr>
        <p:grpSpPr>
          <a:xfrm>
            <a:off x="6819247" y="1457851"/>
            <a:ext cx="1923767" cy="766298"/>
            <a:chOff x="1072034" y="1783252"/>
            <a:chExt cx="1923767" cy="766298"/>
          </a:xfrm>
        </p:grpSpPr>
        <p:sp>
          <p:nvSpPr>
            <p:cNvPr id="166" name="TextBox 165"/>
            <p:cNvSpPr txBox="1"/>
            <p:nvPr/>
          </p:nvSpPr>
          <p:spPr>
            <a:xfrm>
              <a:off x="1072034" y="2087885"/>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167" name="TextBox 166"/>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a:solidFill>
                    <a:schemeClr val="tx2"/>
                  </a:solidFill>
                  <a:latin typeface="+mj-ea"/>
                  <a:ea typeface="+mj-ea"/>
                </a:rPr>
                <a:t>标题文字</a:t>
              </a:r>
              <a:endParaRPr lang="en-US" sz="1600">
                <a:solidFill>
                  <a:schemeClr val="tx2"/>
                </a:solidFill>
                <a:latin typeface="+mj-ea"/>
                <a:ea typeface="+mj-ea"/>
              </a:endParaRPr>
            </a:p>
          </p:txBody>
        </p:sp>
      </p:grpSp>
      <p:grpSp>
        <p:nvGrpSpPr>
          <p:cNvPr id="168" name="组合 167"/>
          <p:cNvGrpSpPr/>
          <p:nvPr/>
        </p:nvGrpSpPr>
        <p:grpSpPr>
          <a:xfrm>
            <a:off x="6819247" y="2550960"/>
            <a:ext cx="1923767" cy="766298"/>
            <a:chOff x="1072034" y="1783252"/>
            <a:chExt cx="1923767" cy="766298"/>
          </a:xfrm>
        </p:grpSpPr>
        <p:sp>
          <p:nvSpPr>
            <p:cNvPr id="169" name="TextBox 168"/>
            <p:cNvSpPr txBox="1"/>
            <p:nvPr/>
          </p:nvSpPr>
          <p:spPr>
            <a:xfrm>
              <a:off x="1072034" y="2087885"/>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170" name="TextBox 169"/>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a:solidFill>
                    <a:schemeClr val="bg2"/>
                  </a:solidFill>
                  <a:latin typeface="+mj-ea"/>
                  <a:ea typeface="+mj-ea"/>
                </a:rPr>
                <a:t>标题文字</a:t>
              </a:r>
              <a:endParaRPr lang="en-US" sz="1600">
                <a:solidFill>
                  <a:schemeClr val="bg2"/>
                </a:solidFill>
                <a:latin typeface="+mj-ea"/>
                <a:ea typeface="+mj-ea"/>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additive="base">
                                        <p:cTn id="18" dur="500" fill="hold"/>
                                        <p:tgtEl>
                                          <p:spTgt spid="64"/>
                                        </p:tgtEl>
                                        <p:attrNameLst>
                                          <p:attrName>ppt_x</p:attrName>
                                        </p:attrNameLst>
                                      </p:cBhvr>
                                      <p:tavLst>
                                        <p:tav tm="0">
                                          <p:val>
                                            <p:strVal val="#ppt_x"/>
                                          </p:val>
                                        </p:tav>
                                        <p:tav tm="100000">
                                          <p:val>
                                            <p:strVal val="#ppt_x"/>
                                          </p:val>
                                        </p:tav>
                                      </p:tavLst>
                                    </p:anim>
                                    <p:anim calcmode="lin" valueType="num">
                                      <p:cBhvr additive="base">
                                        <p:cTn id="1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47"/>
                                        </p:tgtEl>
                                        <p:attrNameLst>
                                          <p:attrName>style.visibility</p:attrName>
                                        </p:attrNameLst>
                                      </p:cBhvr>
                                      <p:to>
                                        <p:strVal val="visible"/>
                                      </p:to>
                                    </p:set>
                                    <p:anim calcmode="lin" valueType="num">
                                      <p:cBhvr additive="base">
                                        <p:cTn id="51" dur="500" fill="hold"/>
                                        <p:tgtEl>
                                          <p:spTgt spid="147"/>
                                        </p:tgtEl>
                                        <p:attrNameLst>
                                          <p:attrName>ppt_x</p:attrName>
                                        </p:attrNameLst>
                                      </p:cBhvr>
                                      <p:tavLst>
                                        <p:tav tm="0">
                                          <p:val>
                                            <p:strVal val="0-#ppt_w/2"/>
                                          </p:val>
                                        </p:tav>
                                        <p:tav tm="100000">
                                          <p:val>
                                            <p:strVal val="#ppt_x"/>
                                          </p:val>
                                        </p:tav>
                                      </p:tavLst>
                                    </p:anim>
                                    <p:anim calcmode="lin" valueType="num">
                                      <p:cBhvr additive="base">
                                        <p:cTn id="52" dur="5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59"/>
                                        </p:tgtEl>
                                        <p:attrNameLst>
                                          <p:attrName>style.visibility</p:attrName>
                                        </p:attrNameLst>
                                      </p:cBhvr>
                                      <p:to>
                                        <p:strVal val="visible"/>
                                      </p:to>
                                    </p:set>
                                    <p:anim calcmode="lin" valueType="num">
                                      <p:cBhvr additive="base">
                                        <p:cTn id="57" dur="500" fill="hold"/>
                                        <p:tgtEl>
                                          <p:spTgt spid="159"/>
                                        </p:tgtEl>
                                        <p:attrNameLst>
                                          <p:attrName>ppt_x</p:attrName>
                                        </p:attrNameLst>
                                      </p:cBhvr>
                                      <p:tavLst>
                                        <p:tav tm="0">
                                          <p:val>
                                            <p:strVal val="0-#ppt_w/2"/>
                                          </p:val>
                                        </p:tav>
                                        <p:tav tm="100000">
                                          <p:val>
                                            <p:strVal val="#ppt_x"/>
                                          </p:val>
                                        </p:tav>
                                      </p:tavLst>
                                    </p:anim>
                                    <p:anim calcmode="lin" valueType="num">
                                      <p:cBhvr additive="base">
                                        <p:cTn id="58" dur="500" fill="hold"/>
                                        <p:tgtEl>
                                          <p:spTgt spid="159"/>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162"/>
                                        </p:tgtEl>
                                        <p:attrNameLst>
                                          <p:attrName>style.visibility</p:attrName>
                                        </p:attrNameLst>
                                      </p:cBhvr>
                                      <p:to>
                                        <p:strVal val="visible"/>
                                      </p:to>
                                    </p:set>
                                    <p:anim calcmode="lin" valueType="num">
                                      <p:cBhvr additive="base">
                                        <p:cTn id="63" dur="500" fill="hold"/>
                                        <p:tgtEl>
                                          <p:spTgt spid="162"/>
                                        </p:tgtEl>
                                        <p:attrNameLst>
                                          <p:attrName>ppt_x</p:attrName>
                                        </p:attrNameLst>
                                      </p:cBhvr>
                                      <p:tavLst>
                                        <p:tav tm="0">
                                          <p:val>
                                            <p:strVal val="0-#ppt_w/2"/>
                                          </p:val>
                                        </p:tav>
                                        <p:tav tm="100000">
                                          <p:val>
                                            <p:strVal val="#ppt_x"/>
                                          </p:val>
                                        </p:tav>
                                      </p:tavLst>
                                    </p:anim>
                                    <p:anim calcmode="lin" valueType="num">
                                      <p:cBhvr additive="base">
                                        <p:cTn id="64" dur="500" fill="hold"/>
                                        <p:tgtEl>
                                          <p:spTgt spid="162"/>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165"/>
                                        </p:tgtEl>
                                        <p:attrNameLst>
                                          <p:attrName>style.visibility</p:attrName>
                                        </p:attrNameLst>
                                      </p:cBhvr>
                                      <p:to>
                                        <p:strVal val="visible"/>
                                      </p:to>
                                    </p:set>
                                    <p:anim calcmode="lin" valueType="num">
                                      <p:cBhvr additive="base">
                                        <p:cTn id="69" dur="500" fill="hold"/>
                                        <p:tgtEl>
                                          <p:spTgt spid="165"/>
                                        </p:tgtEl>
                                        <p:attrNameLst>
                                          <p:attrName>ppt_x</p:attrName>
                                        </p:attrNameLst>
                                      </p:cBhvr>
                                      <p:tavLst>
                                        <p:tav tm="0">
                                          <p:val>
                                            <p:strVal val="1+#ppt_w/2"/>
                                          </p:val>
                                        </p:tav>
                                        <p:tav tm="100000">
                                          <p:val>
                                            <p:strVal val="#ppt_x"/>
                                          </p:val>
                                        </p:tav>
                                      </p:tavLst>
                                    </p:anim>
                                    <p:anim calcmode="lin" valueType="num">
                                      <p:cBhvr additive="base">
                                        <p:cTn id="70" dur="500" fill="hold"/>
                                        <p:tgtEl>
                                          <p:spTgt spid="165"/>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168"/>
                                        </p:tgtEl>
                                        <p:attrNameLst>
                                          <p:attrName>style.visibility</p:attrName>
                                        </p:attrNameLst>
                                      </p:cBhvr>
                                      <p:to>
                                        <p:strVal val="visible"/>
                                      </p:to>
                                    </p:set>
                                    <p:anim calcmode="lin" valueType="num">
                                      <p:cBhvr additive="base">
                                        <p:cTn id="75" dur="500" fill="hold"/>
                                        <p:tgtEl>
                                          <p:spTgt spid="168"/>
                                        </p:tgtEl>
                                        <p:attrNameLst>
                                          <p:attrName>ppt_x</p:attrName>
                                        </p:attrNameLst>
                                      </p:cBhvr>
                                      <p:tavLst>
                                        <p:tav tm="0">
                                          <p:val>
                                            <p:strVal val="1+#ppt_w/2"/>
                                          </p:val>
                                        </p:tav>
                                        <p:tav tm="100000">
                                          <p:val>
                                            <p:strVal val="#ppt_x"/>
                                          </p:val>
                                        </p:tav>
                                      </p:tavLst>
                                    </p:anim>
                                    <p:anim calcmode="lin" valueType="num">
                                      <p:cBhvr additive="base">
                                        <p:cTn id="76" dur="500" fill="hold"/>
                                        <p:tgtEl>
                                          <p:spTgt spid="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64"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9" name="组合 8"/>
          <p:cNvGrpSpPr/>
          <p:nvPr/>
        </p:nvGrpSpPr>
        <p:grpSpPr>
          <a:xfrm>
            <a:off x="2823820" y="1428107"/>
            <a:ext cx="3246780" cy="2922185"/>
            <a:chOff x="2740422" y="1159995"/>
            <a:chExt cx="3812778" cy="3431598"/>
          </a:xfrm>
        </p:grpSpPr>
        <p:sp>
          <p:nvSpPr>
            <p:cNvPr id="80" name="Freeform 5"/>
            <p:cNvSpPr/>
            <p:nvPr/>
          </p:nvSpPr>
          <p:spPr bwMode="auto">
            <a:xfrm>
              <a:off x="2740422" y="1975975"/>
              <a:ext cx="1579315" cy="2020938"/>
            </a:xfrm>
            <a:custGeom>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81" name="Freeform 6"/>
            <p:cNvSpPr/>
            <p:nvPr/>
          </p:nvSpPr>
          <p:spPr bwMode="auto">
            <a:xfrm>
              <a:off x="3007540" y="1163894"/>
              <a:ext cx="2254910" cy="1119169"/>
            </a:xfrm>
            <a:custGeom>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82" name="Freeform 7"/>
            <p:cNvSpPr/>
            <p:nvPr/>
          </p:nvSpPr>
          <p:spPr bwMode="auto">
            <a:xfrm>
              <a:off x="4339235" y="1159995"/>
              <a:ext cx="1607587" cy="1879580"/>
            </a:xfrm>
            <a:custGeom>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83" name="Freeform 8"/>
            <p:cNvSpPr/>
            <p:nvPr/>
          </p:nvSpPr>
          <p:spPr bwMode="auto">
            <a:xfrm>
              <a:off x="4975835" y="1752726"/>
              <a:ext cx="1577365" cy="2022888"/>
            </a:xfrm>
            <a:custGeom>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84" name="Freeform 9"/>
            <p:cNvSpPr/>
            <p:nvPr/>
          </p:nvSpPr>
          <p:spPr bwMode="auto">
            <a:xfrm>
              <a:off x="3277584" y="2712013"/>
              <a:ext cx="1676804" cy="1879580"/>
            </a:xfrm>
            <a:custGeom>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85" name="Freeform 10"/>
            <p:cNvSpPr/>
            <p:nvPr/>
          </p:nvSpPr>
          <p:spPr bwMode="auto">
            <a:xfrm>
              <a:off x="4031171" y="3468525"/>
              <a:ext cx="2253936" cy="1119169"/>
            </a:xfrm>
            <a:custGeom>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grpSp>
          <p:nvGrpSpPr>
            <p:cNvPr id="86" name="Group 121"/>
            <p:cNvGrpSpPr/>
            <p:nvPr/>
          </p:nvGrpSpPr>
          <p:grpSpPr>
            <a:xfrm>
              <a:off x="5262450" y="1408206"/>
              <a:ext cx="417494" cy="418208"/>
              <a:chOff x="9145588" y="4435475"/>
              <a:chExt cx="464344" cy="465138"/>
            </a:xfrm>
            <a:solidFill>
              <a:schemeClr val="bg2"/>
            </a:solidFill>
          </p:grpSpPr>
          <p:sp>
            <p:nvSpPr>
              <p:cNvPr id="99"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00"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02"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04"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05"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06"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07"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08"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09"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110" name="Group 131"/>
            <p:cNvGrpSpPr/>
            <p:nvPr/>
          </p:nvGrpSpPr>
          <p:grpSpPr>
            <a:xfrm>
              <a:off x="5971868" y="2724050"/>
              <a:ext cx="417494" cy="405362"/>
              <a:chOff x="8216107" y="4449763"/>
              <a:chExt cx="464344" cy="450850"/>
            </a:xfrm>
            <a:solidFill>
              <a:schemeClr val="tx2"/>
            </a:solidFill>
          </p:grpSpPr>
          <p:sp>
            <p:nvSpPr>
              <p:cNvPr id="111" name="AutoShape 16"/>
              <p:cNvSpPr/>
              <p:nvPr/>
            </p:nvSpPr>
            <p:spPr bwMode="auto">
              <a:xfrm>
                <a:off x="8448675" y="4696619"/>
                <a:ext cx="57944" cy="587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2" name="AutoShape 17"/>
              <p:cNvSpPr/>
              <p:nvPr/>
            </p:nvSpPr>
            <p:spPr bwMode="auto">
              <a:xfrm>
                <a:off x="8216107" y="4449763"/>
                <a:ext cx="464344" cy="450850"/>
              </a:xfrm>
              <a:custGeom>
                <a:gdLst>
                  <a:gd name="T0" fmla="*/ 10473 w 20946"/>
                  <a:gd name="T1" fmla="*/ 10800 h 21600"/>
                  <a:gd name="T2" fmla="*/ 10473 w 20946"/>
                  <a:gd name="T3" fmla="*/ 10800 h 21600"/>
                  <a:gd name="T4" fmla="*/ 10473 w 20946"/>
                  <a:gd name="T5" fmla="*/ 10800 h 21600"/>
                  <a:gd name="T6" fmla="*/ 10473 w 20946"/>
                  <a:gd name="T7" fmla="*/ 10800 h 21600"/>
                </a:gd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13" name="Group 134"/>
            <p:cNvGrpSpPr/>
            <p:nvPr/>
          </p:nvGrpSpPr>
          <p:grpSpPr>
            <a:xfrm>
              <a:off x="5104730" y="4072266"/>
              <a:ext cx="418208" cy="351837"/>
              <a:chOff x="5368132" y="2625725"/>
              <a:chExt cx="465138" cy="391319"/>
            </a:xfrm>
            <a:solidFill>
              <a:schemeClr val="bg2"/>
            </a:solidFill>
          </p:grpSpPr>
          <p:sp>
            <p:nvSpPr>
              <p:cNvPr id="114"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5"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6"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17" name="Group 138"/>
            <p:cNvGrpSpPr/>
            <p:nvPr/>
          </p:nvGrpSpPr>
          <p:grpSpPr>
            <a:xfrm>
              <a:off x="3613677" y="3918874"/>
              <a:ext cx="417494" cy="417494"/>
              <a:chOff x="4439444" y="2582069"/>
              <a:chExt cx="464344" cy="464344"/>
            </a:xfrm>
            <a:solidFill>
              <a:schemeClr val="tx2"/>
            </a:solidFill>
          </p:grpSpPr>
          <p:sp>
            <p:nvSpPr>
              <p:cNvPr id="118" name="AutoShape 123"/>
              <p:cNvSpPr/>
              <p:nvPr/>
            </p:nvSpPr>
            <p:spPr bwMode="auto">
              <a:xfrm>
                <a:off x="4439444"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19" name="AutoShape 124"/>
              <p:cNvSpPr/>
              <p:nvPr/>
            </p:nvSpPr>
            <p:spPr bwMode="auto">
              <a:xfrm>
                <a:off x="4570413" y="271224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20" name="AutoShape 125"/>
              <p:cNvSpPr/>
              <p:nvPr/>
            </p:nvSpPr>
            <p:spPr bwMode="auto">
              <a:xfrm>
                <a:off x="4613275" y="275590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121" name="Group 142"/>
            <p:cNvGrpSpPr/>
            <p:nvPr/>
          </p:nvGrpSpPr>
          <p:grpSpPr>
            <a:xfrm>
              <a:off x="2918494" y="2646273"/>
              <a:ext cx="417494" cy="417494"/>
              <a:chOff x="4439444" y="1652588"/>
              <a:chExt cx="464344" cy="464344"/>
            </a:xfrm>
            <a:solidFill>
              <a:schemeClr val="bg2"/>
            </a:solidFill>
          </p:grpSpPr>
          <p:sp>
            <p:nvSpPr>
              <p:cNvPr id="122"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23"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24"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125" name="Group 146"/>
            <p:cNvGrpSpPr/>
            <p:nvPr/>
          </p:nvGrpSpPr>
          <p:grpSpPr>
            <a:xfrm>
              <a:off x="3768545" y="1369668"/>
              <a:ext cx="417494" cy="326145"/>
              <a:chOff x="2581275" y="1710532"/>
              <a:chExt cx="464344" cy="362744"/>
            </a:xfrm>
            <a:solidFill>
              <a:schemeClr val="tx2"/>
            </a:solidFill>
          </p:grpSpPr>
          <p:sp>
            <p:nvSpPr>
              <p:cNvPr id="126" name="AutoShape 140"/>
              <p:cNvSpPr/>
              <p:nvPr/>
            </p:nvSpPr>
            <p:spPr bwMode="auto">
              <a:xfrm>
                <a:off x="2639219" y="1768475"/>
                <a:ext cx="290513" cy="235744"/>
              </a:xfrm>
              <a:custGeom>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7" name="AutoShape 141"/>
              <p:cNvSpPr/>
              <p:nvPr/>
            </p:nvSpPr>
            <p:spPr bwMode="auto">
              <a:xfrm>
                <a:off x="2581275" y="1710532"/>
                <a:ext cx="464344" cy="362744"/>
              </a:xfrm>
              <a:custGeom>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8" name="AutoShape 142"/>
              <p:cNvSpPr/>
              <p:nvPr/>
            </p:nvSpPr>
            <p:spPr bwMode="auto">
              <a:xfrm>
                <a:off x="2944019" y="1783557"/>
                <a:ext cx="43656" cy="428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9" name="AutoShape 143"/>
              <p:cNvSpPr/>
              <p:nvPr/>
            </p:nvSpPr>
            <p:spPr bwMode="auto">
              <a:xfrm>
                <a:off x="2929732" y="1971675"/>
                <a:ext cx="57944"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30" name="AutoShape 144"/>
              <p:cNvSpPr/>
              <p:nvPr/>
            </p:nvSpPr>
            <p:spPr bwMode="auto">
              <a:xfrm>
                <a:off x="2944019" y="1928019"/>
                <a:ext cx="58738"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44" name="AutoShape 145"/>
              <p:cNvSpPr/>
              <p:nvPr/>
            </p:nvSpPr>
            <p:spPr bwMode="auto">
              <a:xfrm>
                <a:off x="2944019" y="1885157"/>
                <a:ext cx="58738"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55" name="AutoShape 146"/>
              <p:cNvSpPr/>
              <p:nvPr/>
            </p:nvSpPr>
            <p:spPr bwMode="auto">
              <a:xfrm>
                <a:off x="2697957" y="1826419"/>
                <a:ext cx="86519" cy="61119"/>
              </a:xfrm>
              <a:custGeom>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56" name="TextBox 155"/>
            <p:cNvSpPr txBox="1"/>
            <p:nvPr/>
          </p:nvSpPr>
          <p:spPr>
            <a:xfrm>
              <a:off x="4237703" y="3188878"/>
              <a:ext cx="819241" cy="469860"/>
            </a:xfrm>
            <a:prstGeom prst="rect">
              <a:avLst/>
            </a:prstGeom>
            <a:noFill/>
          </p:spPr>
          <p:txBody>
            <a:bodyPr wrap="none" rtlCol="0">
              <a:spAutoFit/>
            </a:bodyPr>
            <a:lstStyle/>
            <a:p>
              <a:pPr algn="ctr"/>
              <a:r>
                <a:rPr lang="zh-CN" altLang="en-US" sz="2000">
                  <a:latin typeface="Source Sans Pro" panose="020b0503030403020204" pitchFamily="34" charset="0"/>
                </a:rPr>
                <a:t>标题</a:t>
              </a:r>
              <a:endParaRPr lang="en-GB" sz="2000">
                <a:latin typeface="Source Sans Pro" panose="020b0503030403020204" pitchFamily="34" charset="0"/>
              </a:endParaRPr>
            </a:p>
          </p:txBody>
        </p:sp>
        <p:sp>
          <p:nvSpPr>
            <p:cNvPr id="158" name="Oval 2"/>
            <p:cNvSpPr>
              <a:spLocks noChangeAspect="1"/>
            </p:cNvSpPr>
            <p:nvPr/>
          </p:nvSpPr>
          <p:spPr bwMode="auto">
            <a:xfrm>
              <a:off x="4215758" y="2340044"/>
              <a:ext cx="862107" cy="879847"/>
            </a:xfrm>
            <a:custGeom>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chemeClr val="bg2"/>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lstStyle/>
            <a:p>
              <a:pPr algn="ctr" defTabSz="932180" fontAlgn="base">
                <a:lnSpc>
                  <a:spcPct val="90000"/>
                </a:lnSpc>
                <a:spcBef>
                  <a:spcPct val="0"/>
                </a:spcBef>
                <a:spcAft>
                  <a:spcPct val="0"/>
                </a:spcAft>
                <a:defRPr/>
              </a:pPr>
              <a:endParaRPr lang="en-US" sz="2200" kern="0">
                <a:gradFill>
                  <a:gsLst>
                    <a:gs pos="0">
                      <a:srgbClr val="FFFFFF"/>
                    </a:gs>
                    <a:gs pos="100000">
                      <a:srgbClr val="FFFFFF"/>
                    </a:gs>
                  </a:gsLst>
                  <a:lin ang="5400000" scaled="0"/>
                </a:gradFill>
              </a:endParaRPr>
            </a:p>
          </p:txBody>
        </p:sp>
      </p:grpSp>
      <p:grpSp>
        <p:nvGrpSpPr>
          <p:cNvPr id="171" name="组合 170"/>
          <p:cNvGrpSpPr/>
          <p:nvPr/>
        </p:nvGrpSpPr>
        <p:grpSpPr>
          <a:xfrm>
            <a:off x="664569" y="1454335"/>
            <a:ext cx="1923767" cy="766298"/>
            <a:chOff x="1072034" y="1783252"/>
            <a:chExt cx="1923767" cy="766298"/>
          </a:xfrm>
        </p:grpSpPr>
        <p:sp>
          <p:nvSpPr>
            <p:cNvPr id="172" name="TextBox 171"/>
            <p:cNvSpPr txBox="1"/>
            <p:nvPr/>
          </p:nvSpPr>
          <p:spPr>
            <a:xfrm>
              <a:off x="1072034" y="2087885"/>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173" name="TextBox 172"/>
            <p:cNvSpPr txBox="1"/>
            <p:nvPr/>
          </p:nvSpPr>
          <p:spPr>
            <a:xfrm>
              <a:off x="2117089" y="1783252"/>
              <a:ext cx="820738" cy="246221"/>
            </a:xfrm>
            <a:prstGeom prst="rect">
              <a:avLst/>
            </a:prstGeom>
            <a:noFill/>
          </p:spPr>
          <p:txBody>
            <a:bodyPr wrap="none" lIns="0" tIns="0" rIns="0" bIns="0" rtlCol="0" anchor="t">
              <a:spAutoFit/>
            </a:bodyPr>
            <a:lstStyle/>
            <a:p>
              <a:pPr algn="ctr"/>
              <a:r>
                <a:rPr lang="zh-CN" altLang="en-US" sz="1600">
                  <a:solidFill>
                    <a:schemeClr val="bg2"/>
                  </a:solidFill>
                  <a:latin typeface="+mj-ea"/>
                  <a:ea typeface="+mj-ea"/>
                </a:rPr>
                <a:t>标题文字</a:t>
              </a:r>
              <a:endParaRPr lang="en-US" sz="1600">
                <a:solidFill>
                  <a:schemeClr val="bg2"/>
                </a:solidFill>
                <a:latin typeface="+mj-ea"/>
                <a:ea typeface="+mj-ea"/>
              </a:endParaRPr>
            </a:p>
          </p:txBody>
        </p:sp>
      </p:grpSp>
      <p:grpSp>
        <p:nvGrpSpPr>
          <p:cNvPr id="174" name="组合 173"/>
          <p:cNvGrpSpPr/>
          <p:nvPr/>
        </p:nvGrpSpPr>
        <p:grpSpPr>
          <a:xfrm>
            <a:off x="664569" y="2504798"/>
            <a:ext cx="1923767" cy="766298"/>
            <a:chOff x="1072034" y="1783252"/>
            <a:chExt cx="1923767" cy="766298"/>
          </a:xfrm>
        </p:grpSpPr>
        <p:sp>
          <p:nvSpPr>
            <p:cNvPr id="175" name="TextBox 174"/>
            <p:cNvSpPr txBox="1"/>
            <p:nvPr/>
          </p:nvSpPr>
          <p:spPr>
            <a:xfrm>
              <a:off x="1072034" y="2087885"/>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176" name="TextBox 175"/>
            <p:cNvSpPr txBox="1"/>
            <p:nvPr/>
          </p:nvSpPr>
          <p:spPr>
            <a:xfrm>
              <a:off x="2033917" y="1783252"/>
              <a:ext cx="820738" cy="246221"/>
            </a:xfrm>
            <a:prstGeom prst="rect">
              <a:avLst/>
            </a:prstGeom>
            <a:noFill/>
          </p:spPr>
          <p:txBody>
            <a:bodyPr wrap="none" lIns="0" tIns="0" rIns="0" bIns="0" rtlCol="0" anchor="t">
              <a:spAutoFit/>
            </a:bodyPr>
            <a:lstStyle/>
            <a:p>
              <a:pPr algn="ctr"/>
              <a:r>
                <a:rPr lang="zh-CN" altLang="en-US" sz="1600">
                  <a:solidFill>
                    <a:schemeClr val="tx2"/>
                  </a:solidFill>
                  <a:latin typeface="+mj-ea"/>
                  <a:ea typeface="+mj-ea"/>
                </a:rPr>
                <a:t>标题文字</a:t>
              </a:r>
              <a:endParaRPr lang="en-US" sz="1600">
                <a:solidFill>
                  <a:schemeClr val="tx2"/>
                </a:solidFill>
                <a:latin typeface="+mj-ea"/>
                <a:ea typeface="+mj-ea"/>
              </a:endParaRPr>
            </a:p>
          </p:txBody>
        </p:sp>
      </p:grpSp>
      <p:grpSp>
        <p:nvGrpSpPr>
          <p:cNvPr id="177" name="组合 176"/>
          <p:cNvGrpSpPr/>
          <p:nvPr/>
        </p:nvGrpSpPr>
        <p:grpSpPr>
          <a:xfrm>
            <a:off x="664569" y="3597907"/>
            <a:ext cx="1923767" cy="489299"/>
            <a:chOff x="1072034" y="1783252"/>
            <a:chExt cx="1923767" cy="489299"/>
          </a:xfrm>
        </p:grpSpPr>
        <p:sp>
          <p:nvSpPr>
            <p:cNvPr id="178" name="TextBox 177"/>
            <p:cNvSpPr txBox="1"/>
            <p:nvPr/>
          </p:nvSpPr>
          <p:spPr>
            <a:xfrm>
              <a:off x="1072034" y="2087885"/>
              <a:ext cx="1923767" cy="184666"/>
            </a:xfrm>
            <a:prstGeom prst="rect">
              <a:avLst/>
            </a:prstGeom>
            <a:noFill/>
          </p:spPr>
          <p:txBody>
            <a:bodyPr wrap="square" lIns="0" tIns="0" rtlCol="0" anchor="t">
              <a:spAutoFit/>
            </a:bodyPr>
            <a:lstStyle/>
            <a:p>
              <a:r>
                <a:rPr lang="zh-CN" altLang="en-US" sz="900">
                  <a:latin typeface="+mj-ea"/>
                </a:rPr>
                <a:t>处添加文本</a:t>
              </a:r>
              <a:endParaRPr lang="en-US" altLang="zh-CN" sz="900">
                <a:latin typeface="+mj-ea"/>
              </a:endParaRPr>
            </a:p>
          </p:txBody>
        </p:sp>
        <p:sp>
          <p:nvSpPr>
            <p:cNvPr id="179" name="TextBox 178"/>
            <p:cNvSpPr txBox="1"/>
            <p:nvPr/>
          </p:nvSpPr>
          <p:spPr>
            <a:xfrm>
              <a:off x="2033917" y="1783252"/>
              <a:ext cx="820738" cy="246221"/>
            </a:xfrm>
            <a:prstGeom prst="rect">
              <a:avLst/>
            </a:prstGeom>
            <a:noFill/>
          </p:spPr>
          <p:txBody>
            <a:bodyPr wrap="none" lIns="0" tIns="0" rIns="0" bIns="0" rtlCol="0" anchor="t">
              <a:spAutoFit/>
            </a:bodyPr>
            <a:lstStyle/>
            <a:p>
              <a:pPr algn="ctr"/>
              <a:r>
                <a:rPr lang="zh-CN" altLang="en-US" sz="1600">
                  <a:solidFill>
                    <a:schemeClr val="bg2"/>
                  </a:solidFill>
                  <a:latin typeface="+mj-ea"/>
                  <a:ea typeface="+mj-ea"/>
                </a:rPr>
                <a:t>标题文字</a:t>
              </a:r>
              <a:endParaRPr lang="en-US" sz="1600">
                <a:solidFill>
                  <a:schemeClr val="bg2"/>
                </a:solidFill>
                <a:latin typeface="+mj-ea"/>
                <a:ea typeface="+mj-ea"/>
              </a:endParaRPr>
            </a:p>
          </p:txBody>
        </p:sp>
      </p:grpSp>
      <p:grpSp>
        <p:nvGrpSpPr>
          <p:cNvPr id="180" name="组合 179"/>
          <p:cNvGrpSpPr/>
          <p:nvPr/>
        </p:nvGrpSpPr>
        <p:grpSpPr>
          <a:xfrm>
            <a:off x="6463647" y="1457851"/>
            <a:ext cx="1923767" cy="766298"/>
            <a:chOff x="1072034" y="1783252"/>
            <a:chExt cx="1923767" cy="766298"/>
          </a:xfrm>
        </p:grpSpPr>
        <p:sp>
          <p:nvSpPr>
            <p:cNvPr id="181" name="TextBox 180"/>
            <p:cNvSpPr txBox="1"/>
            <p:nvPr/>
          </p:nvSpPr>
          <p:spPr>
            <a:xfrm>
              <a:off x="1072034" y="2087885"/>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182" name="TextBox 181"/>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a:solidFill>
                    <a:schemeClr val="tx2"/>
                  </a:solidFill>
                  <a:latin typeface="+mj-ea"/>
                  <a:ea typeface="+mj-ea"/>
                </a:rPr>
                <a:t>标题文字</a:t>
              </a:r>
              <a:endParaRPr lang="en-US" sz="1600">
                <a:solidFill>
                  <a:schemeClr val="tx2"/>
                </a:solidFill>
                <a:latin typeface="+mj-ea"/>
                <a:ea typeface="+mj-ea"/>
              </a:endParaRPr>
            </a:p>
          </p:txBody>
        </p:sp>
      </p:grpSp>
      <p:grpSp>
        <p:nvGrpSpPr>
          <p:cNvPr id="183" name="组合 182"/>
          <p:cNvGrpSpPr/>
          <p:nvPr/>
        </p:nvGrpSpPr>
        <p:grpSpPr>
          <a:xfrm>
            <a:off x="6463647" y="2550960"/>
            <a:ext cx="1923767" cy="766298"/>
            <a:chOff x="1072034" y="1783252"/>
            <a:chExt cx="1923767" cy="766298"/>
          </a:xfrm>
        </p:grpSpPr>
        <p:sp>
          <p:nvSpPr>
            <p:cNvPr id="184" name="TextBox 183"/>
            <p:cNvSpPr txBox="1"/>
            <p:nvPr/>
          </p:nvSpPr>
          <p:spPr>
            <a:xfrm>
              <a:off x="1072034" y="2087885"/>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185" name="TextBox 184"/>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a:solidFill>
                    <a:schemeClr val="bg2"/>
                  </a:solidFill>
                  <a:latin typeface="+mj-ea"/>
                  <a:ea typeface="+mj-ea"/>
                </a:rPr>
                <a:t>标题文字</a:t>
              </a:r>
              <a:endParaRPr lang="en-US" sz="1600">
                <a:solidFill>
                  <a:schemeClr val="bg2"/>
                </a:solidFill>
                <a:latin typeface="+mj-ea"/>
                <a:ea typeface="+mj-ea"/>
              </a:endParaRPr>
            </a:p>
          </p:txBody>
        </p:sp>
      </p:grpSp>
      <p:grpSp>
        <p:nvGrpSpPr>
          <p:cNvPr id="186" name="组合 185"/>
          <p:cNvGrpSpPr/>
          <p:nvPr/>
        </p:nvGrpSpPr>
        <p:grpSpPr>
          <a:xfrm>
            <a:off x="6463647" y="3519391"/>
            <a:ext cx="1923767" cy="766298"/>
            <a:chOff x="1072034" y="1783252"/>
            <a:chExt cx="1923767" cy="766298"/>
          </a:xfrm>
        </p:grpSpPr>
        <p:sp>
          <p:nvSpPr>
            <p:cNvPr id="187" name="TextBox 186"/>
            <p:cNvSpPr txBox="1"/>
            <p:nvPr/>
          </p:nvSpPr>
          <p:spPr>
            <a:xfrm>
              <a:off x="1072034" y="2087885"/>
              <a:ext cx="1923767" cy="461665"/>
            </a:xfrm>
            <a:prstGeom prst="rect">
              <a:avLst/>
            </a:prstGeom>
            <a:noFill/>
          </p:spPr>
          <p:txBody>
            <a:bodyPr wrap="square" lIns="0" tIns="0" rtlCol="0" anchor="t">
              <a:spAutoFit/>
            </a:bodyPr>
            <a:lstStyle/>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a:p>
              <a:r>
                <a:rPr lang="zh-CN" altLang="en-US" sz="900">
                  <a:latin typeface="+mj-ea"/>
                </a:rPr>
                <a:t>单击此处添加文本单击此处添加文本</a:t>
              </a:r>
              <a:endParaRPr lang="en-US" altLang="zh-CN" sz="900">
                <a:latin typeface="+mj-ea"/>
              </a:endParaRPr>
            </a:p>
          </p:txBody>
        </p:sp>
        <p:sp>
          <p:nvSpPr>
            <p:cNvPr id="188" name="TextBox 187"/>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a:solidFill>
                    <a:schemeClr val="tx2"/>
                  </a:solidFill>
                  <a:latin typeface="+mj-ea"/>
                  <a:ea typeface="+mj-ea"/>
                </a:rPr>
                <a:t>标题文字</a:t>
              </a:r>
              <a:endParaRPr lang="en-US" sz="1600">
                <a:solidFill>
                  <a:schemeClr val="tx2"/>
                </a:solidFill>
                <a:latin typeface="+mj-ea"/>
                <a:ea typeface="+mj-ea"/>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additive="base">
                                        <p:cTn id="25" dur="500" fill="hold"/>
                                        <p:tgtEl>
                                          <p:spTgt spid="171"/>
                                        </p:tgtEl>
                                        <p:attrNameLst>
                                          <p:attrName>ppt_x</p:attrName>
                                        </p:attrNameLst>
                                      </p:cBhvr>
                                      <p:tavLst>
                                        <p:tav tm="0">
                                          <p:val>
                                            <p:strVal val="0-#ppt_w/2"/>
                                          </p:val>
                                        </p:tav>
                                        <p:tav tm="100000">
                                          <p:val>
                                            <p:strVal val="#ppt_x"/>
                                          </p:val>
                                        </p:tav>
                                      </p:tavLst>
                                    </p:anim>
                                    <p:anim calcmode="lin" valueType="num">
                                      <p:cBhvr additive="base">
                                        <p:cTn id="26" dur="5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74"/>
                                        </p:tgtEl>
                                        <p:attrNameLst>
                                          <p:attrName>style.visibility</p:attrName>
                                        </p:attrNameLst>
                                      </p:cBhvr>
                                      <p:to>
                                        <p:strVal val="visible"/>
                                      </p:to>
                                    </p:set>
                                    <p:anim calcmode="lin" valueType="num">
                                      <p:cBhvr additive="base">
                                        <p:cTn id="31" dur="500" fill="hold"/>
                                        <p:tgtEl>
                                          <p:spTgt spid="174"/>
                                        </p:tgtEl>
                                        <p:attrNameLst>
                                          <p:attrName>ppt_x</p:attrName>
                                        </p:attrNameLst>
                                      </p:cBhvr>
                                      <p:tavLst>
                                        <p:tav tm="0">
                                          <p:val>
                                            <p:strVal val="0-#ppt_w/2"/>
                                          </p:val>
                                        </p:tav>
                                        <p:tav tm="100000">
                                          <p:val>
                                            <p:strVal val="#ppt_x"/>
                                          </p:val>
                                        </p:tav>
                                      </p:tavLst>
                                    </p:anim>
                                    <p:anim calcmode="lin" valueType="num">
                                      <p:cBhvr additive="base">
                                        <p:cTn id="32" dur="5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7"/>
                                        </p:tgtEl>
                                        <p:attrNameLst>
                                          <p:attrName>style.visibility</p:attrName>
                                        </p:attrNameLst>
                                      </p:cBhvr>
                                      <p:to>
                                        <p:strVal val="visible"/>
                                      </p:to>
                                    </p:set>
                                    <p:anim calcmode="lin" valueType="num">
                                      <p:cBhvr additive="base">
                                        <p:cTn id="37" dur="500" fill="hold"/>
                                        <p:tgtEl>
                                          <p:spTgt spid="177"/>
                                        </p:tgtEl>
                                        <p:attrNameLst>
                                          <p:attrName>ppt_x</p:attrName>
                                        </p:attrNameLst>
                                      </p:cBhvr>
                                      <p:tavLst>
                                        <p:tav tm="0">
                                          <p:val>
                                            <p:strVal val="0-#ppt_w/2"/>
                                          </p:val>
                                        </p:tav>
                                        <p:tav tm="100000">
                                          <p:val>
                                            <p:strVal val="#ppt_x"/>
                                          </p:val>
                                        </p:tav>
                                      </p:tavLst>
                                    </p:anim>
                                    <p:anim calcmode="lin" valueType="num">
                                      <p:cBhvr additive="base">
                                        <p:cTn id="38" dur="500" fill="hold"/>
                                        <p:tgtEl>
                                          <p:spTgt spid="177"/>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80"/>
                                        </p:tgtEl>
                                        <p:attrNameLst>
                                          <p:attrName>style.visibility</p:attrName>
                                        </p:attrNameLst>
                                      </p:cBhvr>
                                      <p:to>
                                        <p:strVal val="visible"/>
                                      </p:to>
                                    </p:set>
                                    <p:anim calcmode="lin" valueType="num">
                                      <p:cBhvr additive="base">
                                        <p:cTn id="41" dur="500" fill="hold"/>
                                        <p:tgtEl>
                                          <p:spTgt spid="180"/>
                                        </p:tgtEl>
                                        <p:attrNameLst>
                                          <p:attrName>ppt_x</p:attrName>
                                        </p:attrNameLst>
                                      </p:cBhvr>
                                      <p:tavLst>
                                        <p:tav tm="0">
                                          <p:val>
                                            <p:strVal val="1+#ppt_w/2"/>
                                          </p:val>
                                        </p:tav>
                                        <p:tav tm="100000">
                                          <p:val>
                                            <p:strVal val="#ppt_x"/>
                                          </p:val>
                                        </p:tav>
                                      </p:tavLst>
                                    </p:anim>
                                    <p:anim calcmode="lin" valueType="num">
                                      <p:cBhvr additive="base">
                                        <p:cTn id="42" dur="500" fill="hold"/>
                                        <p:tgtEl>
                                          <p:spTgt spid="180"/>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83"/>
                                        </p:tgtEl>
                                        <p:attrNameLst>
                                          <p:attrName>style.visibility</p:attrName>
                                        </p:attrNameLst>
                                      </p:cBhvr>
                                      <p:to>
                                        <p:strVal val="visible"/>
                                      </p:to>
                                    </p:set>
                                    <p:anim calcmode="lin" valueType="num">
                                      <p:cBhvr additive="base">
                                        <p:cTn id="47" dur="500" fill="hold"/>
                                        <p:tgtEl>
                                          <p:spTgt spid="183"/>
                                        </p:tgtEl>
                                        <p:attrNameLst>
                                          <p:attrName>ppt_x</p:attrName>
                                        </p:attrNameLst>
                                      </p:cBhvr>
                                      <p:tavLst>
                                        <p:tav tm="0">
                                          <p:val>
                                            <p:strVal val="1+#ppt_w/2"/>
                                          </p:val>
                                        </p:tav>
                                        <p:tav tm="100000">
                                          <p:val>
                                            <p:strVal val="#ppt_x"/>
                                          </p:val>
                                        </p:tav>
                                      </p:tavLst>
                                    </p:anim>
                                    <p:anim calcmode="lin" valueType="num">
                                      <p:cBhvr additive="base">
                                        <p:cTn id="48" dur="5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186"/>
                                        </p:tgtEl>
                                        <p:attrNameLst>
                                          <p:attrName>style.visibility</p:attrName>
                                        </p:attrNameLst>
                                      </p:cBhvr>
                                      <p:to>
                                        <p:strVal val="visible"/>
                                      </p:to>
                                    </p:set>
                                    <p:anim calcmode="lin" valueType="num">
                                      <p:cBhvr additive="base">
                                        <p:cTn id="53" dur="500" fill="hold"/>
                                        <p:tgtEl>
                                          <p:spTgt spid="186"/>
                                        </p:tgtEl>
                                        <p:attrNameLst>
                                          <p:attrName>ppt_x</p:attrName>
                                        </p:attrNameLst>
                                      </p:cBhvr>
                                      <p:tavLst>
                                        <p:tav tm="0">
                                          <p:val>
                                            <p:strVal val="1+#ppt_w/2"/>
                                          </p:val>
                                        </p:tav>
                                        <p:tav tm="100000">
                                          <p:val>
                                            <p:strVal val="#ppt_x"/>
                                          </p:val>
                                        </p:tav>
                                      </p:tavLst>
                                    </p:anim>
                                    <p:anim calcmode="lin" valueType="num">
                                      <p:cBhvr additive="base">
                                        <p:cTn id="54" dur="500" fill="hold"/>
                                        <p:tgtEl>
                                          <p:spTgt spid="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110" name="Rounded Rectangle 5"/>
          <p:cNvSpPr/>
          <p:nvPr/>
        </p:nvSpPr>
        <p:spPr>
          <a:xfrm>
            <a:off x="796414" y="2763652"/>
            <a:ext cx="7518910" cy="69950"/>
          </a:xfrm>
          <a:prstGeom prst="roundRect">
            <a:avLst>
              <a:gd name="adj" fmla="val 50000"/>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grpSp>
        <p:nvGrpSpPr>
          <p:cNvPr id="116" name="Group 24"/>
          <p:cNvGrpSpPr/>
          <p:nvPr/>
        </p:nvGrpSpPr>
        <p:grpSpPr>
          <a:xfrm>
            <a:off x="7045561" y="1206500"/>
            <a:ext cx="1097035" cy="1492467"/>
            <a:chOff x="800793" y="1501529"/>
            <a:chExt cx="1619915" cy="2203823"/>
          </a:xfrm>
        </p:grpSpPr>
        <p:grpSp>
          <p:nvGrpSpPr>
            <p:cNvPr id="117" name="Group 25"/>
            <p:cNvGrpSpPr/>
            <p:nvPr/>
          </p:nvGrpSpPr>
          <p:grpSpPr>
            <a:xfrm>
              <a:off x="800793" y="1501529"/>
              <a:ext cx="1619915" cy="1817422"/>
              <a:chOff x="2897739" y="3942989"/>
              <a:chExt cx="1619915" cy="1817422"/>
            </a:xfrm>
          </p:grpSpPr>
          <p:sp>
            <p:nvSpPr>
              <p:cNvPr id="119" name="Isosceles Triangle 27"/>
              <p:cNvSpPr/>
              <p:nvPr/>
            </p:nvSpPr>
            <p:spPr>
              <a:xfrm flipV="1">
                <a:off x="3554072" y="5469055"/>
                <a:ext cx="307248" cy="291356"/>
              </a:xfrm>
              <a:prstGeom prst="triangl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20" name="Donut 28"/>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grpSp>
        <p:cxnSp>
          <p:nvCxnSpPr>
            <p:cNvPr id="118" name="Straight Connector 26"/>
            <p:cNvCxnSpPr>
              <a:endCxn id="119"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gradFill>
            <a:ln w="12700">
              <a:solidFill>
                <a:schemeClr val="tx2"/>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121" name="AutoShape 59"/>
          <p:cNvSpPr/>
          <p:nvPr/>
        </p:nvSpPr>
        <p:spPr bwMode="auto">
          <a:xfrm>
            <a:off x="7420108" y="1578292"/>
            <a:ext cx="346500" cy="345908"/>
          </a:xfrm>
          <a:custGeom>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tx2"/>
          </a:solid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nvGrpSpPr>
          <p:cNvPr id="122" name="Group 39"/>
          <p:cNvGrpSpPr/>
          <p:nvPr/>
        </p:nvGrpSpPr>
        <p:grpSpPr>
          <a:xfrm flipV="1">
            <a:off x="5526097" y="2896279"/>
            <a:ext cx="1097035" cy="1492467"/>
            <a:chOff x="800793" y="1501529"/>
            <a:chExt cx="1619915" cy="2203823"/>
          </a:xfrm>
        </p:grpSpPr>
        <p:grpSp>
          <p:nvGrpSpPr>
            <p:cNvPr id="123" name="Group 40"/>
            <p:cNvGrpSpPr/>
            <p:nvPr/>
          </p:nvGrpSpPr>
          <p:grpSpPr>
            <a:xfrm>
              <a:off x="800793" y="1501529"/>
              <a:ext cx="1619915" cy="1817422"/>
              <a:chOff x="2897739" y="3942989"/>
              <a:chExt cx="1619915" cy="1817422"/>
            </a:xfrm>
          </p:grpSpPr>
          <p:sp>
            <p:nvSpPr>
              <p:cNvPr id="125" name="Isosceles Triangle 42"/>
              <p:cNvSpPr/>
              <p:nvPr/>
            </p:nvSpPr>
            <p:spPr>
              <a:xfrm flipV="1">
                <a:off x="3554072" y="5469055"/>
                <a:ext cx="307248" cy="291356"/>
              </a:xfrm>
              <a:prstGeom prst="triangl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26" name="Donut 4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grpSp>
        <p:cxnSp>
          <p:nvCxnSpPr>
            <p:cNvPr id="124" name="Straight Connector 41"/>
            <p:cNvCxnSpPr>
              <a:endCxn id="125"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27" name="Group 45"/>
          <p:cNvGrpSpPr/>
          <p:nvPr/>
        </p:nvGrpSpPr>
        <p:grpSpPr>
          <a:xfrm>
            <a:off x="5901364" y="3667274"/>
            <a:ext cx="346500" cy="324621"/>
            <a:chOff x="5368132" y="3540125"/>
            <a:chExt cx="465138" cy="435769"/>
          </a:xfrm>
          <a:solidFill>
            <a:schemeClr val="bg2"/>
          </a:solidFill>
        </p:grpSpPr>
        <p:sp>
          <p:nvSpPr>
            <p:cNvPr id="128" name="AutoShape 110"/>
            <p:cNvSpPr/>
            <p:nvPr/>
          </p:nvSpPr>
          <p:spPr bwMode="auto">
            <a:xfrm>
              <a:off x="5426869" y="3598069"/>
              <a:ext cx="347663" cy="2325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9" name="AutoShape 111"/>
            <p:cNvSpPr/>
            <p:nvPr/>
          </p:nvSpPr>
          <p:spPr bwMode="auto">
            <a:xfrm>
              <a:off x="5368132" y="3540125"/>
              <a:ext cx="465138" cy="435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30" name="Group 18"/>
          <p:cNvGrpSpPr/>
          <p:nvPr/>
        </p:nvGrpSpPr>
        <p:grpSpPr>
          <a:xfrm>
            <a:off x="969863" y="1207504"/>
            <a:ext cx="1097035" cy="1501994"/>
            <a:chOff x="800793" y="1501529"/>
            <a:chExt cx="1619915" cy="2217891"/>
          </a:xfrm>
        </p:grpSpPr>
        <p:grpSp>
          <p:nvGrpSpPr>
            <p:cNvPr id="140" name="Group 13"/>
            <p:cNvGrpSpPr/>
            <p:nvPr/>
          </p:nvGrpSpPr>
          <p:grpSpPr>
            <a:xfrm>
              <a:off x="800793" y="1501529"/>
              <a:ext cx="1619915" cy="1817422"/>
              <a:chOff x="2897739" y="3942989"/>
              <a:chExt cx="1619915" cy="1817422"/>
            </a:xfrm>
          </p:grpSpPr>
          <p:sp>
            <p:nvSpPr>
              <p:cNvPr id="143" name="Isosceles Triangle 12"/>
              <p:cNvSpPr/>
              <p:nvPr/>
            </p:nvSpPr>
            <p:spPr>
              <a:xfrm flipV="1">
                <a:off x="3554072" y="5469055"/>
                <a:ext cx="307248" cy="291356"/>
              </a:xfrm>
              <a:prstGeom prst="triangl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44" name="Donut 11"/>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grpSp>
        <p:cxnSp>
          <p:nvCxnSpPr>
            <p:cNvPr id="142" name="Straight Connector 15"/>
            <p:cNvCxnSpPr>
              <a:stCxn id="113" idx="0"/>
              <a:endCxn id="143" idx="0"/>
            </p:cNvCxnSpPr>
            <p:nvPr/>
          </p:nvCxnSpPr>
          <p:spPr>
            <a:xfrm flipH="1" flipV="1">
              <a:off x="1610750" y="3318950"/>
              <a:ext cx="1" cy="400470"/>
            </a:xfrm>
            <a:prstGeom prst="line">
              <a:avLst/>
            </a:prstGeom>
            <a:gradFill flip="none" rotWithShape="1">
              <a:gsLst>
                <a:gs pos="100000">
                  <a:srgbClr val="FCFCFC"/>
                </a:gs>
                <a:gs pos="0">
                  <a:srgbClr val="CCCCCC"/>
                </a:gs>
              </a:gsLst>
              <a:lin ang="7200000" scaled="0"/>
            </a:gradFill>
            <a:ln w="12700">
              <a:solidFill>
                <a:schemeClr val="tx2"/>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45" name="Group 48"/>
          <p:cNvGrpSpPr/>
          <p:nvPr/>
        </p:nvGrpSpPr>
        <p:grpSpPr>
          <a:xfrm>
            <a:off x="1399529" y="1581767"/>
            <a:ext cx="237701" cy="346500"/>
            <a:chOff x="3582988" y="3510757"/>
            <a:chExt cx="319088" cy="465138"/>
          </a:xfrm>
          <a:solidFill>
            <a:schemeClr val="tx2"/>
          </a:solidFill>
        </p:grpSpPr>
        <p:sp>
          <p:nvSpPr>
            <p:cNvPr id="146"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47"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148" name="Group 19"/>
          <p:cNvGrpSpPr/>
          <p:nvPr/>
        </p:nvGrpSpPr>
        <p:grpSpPr>
          <a:xfrm>
            <a:off x="4007352" y="1206500"/>
            <a:ext cx="1097035" cy="1492467"/>
            <a:chOff x="800793" y="1501529"/>
            <a:chExt cx="1619915" cy="2203823"/>
          </a:xfrm>
        </p:grpSpPr>
        <p:grpSp>
          <p:nvGrpSpPr>
            <p:cNvPr id="149" name="Group 20"/>
            <p:cNvGrpSpPr/>
            <p:nvPr/>
          </p:nvGrpSpPr>
          <p:grpSpPr>
            <a:xfrm>
              <a:off x="800793" y="1501529"/>
              <a:ext cx="1619915" cy="1817422"/>
              <a:chOff x="2897739" y="3942989"/>
              <a:chExt cx="1619915" cy="1817422"/>
            </a:xfrm>
          </p:grpSpPr>
          <p:sp>
            <p:nvSpPr>
              <p:cNvPr id="156" name="Isosceles Triangle 22"/>
              <p:cNvSpPr/>
              <p:nvPr/>
            </p:nvSpPr>
            <p:spPr>
              <a:xfrm flipV="1">
                <a:off x="3554072" y="5469055"/>
                <a:ext cx="307248" cy="291356"/>
              </a:xfrm>
              <a:prstGeom prst="triangl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58" name="Donut 2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grpSp>
        <p:cxnSp>
          <p:nvCxnSpPr>
            <p:cNvPr id="155" name="Straight Connector 21"/>
            <p:cNvCxnSpPr>
              <a:endCxn id="156"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gradFill>
            <a:ln w="12700">
              <a:solidFill>
                <a:schemeClr val="tx2"/>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59" name="Group 51"/>
          <p:cNvGrpSpPr/>
          <p:nvPr/>
        </p:nvGrpSpPr>
        <p:grpSpPr>
          <a:xfrm>
            <a:off x="4382620" y="1610266"/>
            <a:ext cx="346500" cy="291509"/>
            <a:chOff x="5368132" y="2625725"/>
            <a:chExt cx="465138" cy="391319"/>
          </a:xfrm>
          <a:solidFill>
            <a:schemeClr val="tx2"/>
          </a:solidFill>
        </p:grpSpPr>
        <p:sp>
          <p:nvSpPr>
            <p:cNvPr id="160"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61"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62"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63" name="Group 29"/>
          <p:cNvGrpSpPr/>
          <p:nvPr/>
        </p:nvGrpSpPr>
        <p:grpSpPr>
          <a:xfrm flipV="1">
            <a:off x="2488608" y="2896279"/>
            <a:ext cx="1097035" cy="1492467"/>
            <a:chOff x="800793" y="1501529"/>
            <a:chExt cx="1619915" cy="2203823"/>
          </a:xfrm>
        </p:grpSpPr>
        <p:grpSp>
          <p:nvGrpSpPr>
            <p:cNvPr id="164" name="Group 30"/>
            <p:cNvGrpSpPr/>
            <p:nvPr/>
          </p:nvGrpSpPr>
          <p:grpSpPr>
            <a:xfrm>
              <a:off x="800793" y="1501529"/>
              <a:ext cx="1619915" cy="1817422"/>
              <a:chOff x="2897739" y="3942989"/>
              <a:chExt cx="1619915" cy="1817422"/>
            </a:xfrm>
          </p:grpSpPr>
          <p:sp>
            <p:nvSpPr>
              <p:cNvPr id="166" name="Isosceles Triangle 32"/>
              <p:cNvSpPr/>
              <p:nvPr/>
            </p:nvSpPr>
            <p:spPr>
              <a:xfrm flipV="1">
                <a:off x="3554072" y="5469055"/>
                <a:ext cx="307248" cy="291356"/>
              </a:xfrm>
              <a:prstGeom prst="triangl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67" name="Donut 3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grpSp>
        <p:cxnSp>
          <p:nvCxnSpPr>
            <p:cNvPr id="165" name="Straight Connector 31"/>
            <p:cNvCxnSpPr>
              <a:endCxn id="166"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gradFill>
            <a:ln w="12700">
              <a:solidFill>
                <a:schemeClr val="bg2"/>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68" name="Group 55"/>
          <p:cNvGrpSpPr/>
          <p:nvPr/>
        </p:nvGrpSpPr>
        <p:grpSpPr>
          <a:xfrm>
            <a:off x="2864171" y="3667274"/>
            <a:ext cx="345908" cy="345908"/>
            <a:chOff x="4439444" y="1652588"/>
            <a:chExt cx="464344" cy="464344"/>
          </a:xfrm>
          <a:solidFill>
            <a:schemeClr val="bg2"/>
          </a:solidFill>
        </p:grpSpPr>
        <p:sp>
          <p:nvSpPr>
            <p:cNvPr id="169"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0"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1"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sp>
        <p:nvSpPr>
          <p:cNvPr id="111" name="Oval 6"/>
          <p:cNvSpPr/>
          <p:nvPr/>
        </p:nvSpPr>
        <p:spPr>
          <a:xfrm>
            <a:off x="4457214" y="2699971"/>
            <a:ext cx="197311" cy="19731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12" name="Oval 7"/>
          <p:cNvSpPr/>
          <p:nvPr/>
        </p:nvSpPr>
        <p:spPr>
          <a:xfrm>
            <a:off x="7494703" y="2700975"/>
            <a:ext cx="197311" cy="19731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13" name="Oval 8"/>
          <p:cNvSpPr/>
          <p:nvPr/>
        </p:nvSpPr>
        <p:spPr>
          <a:xfrm>
            <a:off x="1419725" y="2699971"/>
            <a:ext cx="197311" cy="19731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14" name="Oval 9"/>
          <p:cNvSpPr/>
          <p:nvPr/>
        </p:nvSpPr>
        <p:spPr>
          <a:xfrm>
            <a:off x="2938469" y="2699972"/>
            <a:ext cx="197311" cy="197311"/>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15" name="Oval 10"/>
          <p:cNvSpPr/>
          <p:nvPr/>
        </p:nvSpPr>
        <p:spPr>
          <a:xfrm>
            <a:off x="5975958" y="2699971"/>
            <a:ext cx="197311" cy="197311"/>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187" name="TextBox 77"/>
          <p:cNvSpPr txBox="1"/>
          <p:nvPr/>
        </p:nvSpPr>
        <p:spPr>
          <a:xfrm>
            <a:off x="2268332" y="1613461"/>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tx2"/>
                </a:solidFill>
                <a:latin typeface="+mj-ea"/>
              </a:rPr>
              <a:t>标题文字</a:t>
            </a:r>
            <a:endParaRPr lang="en-US" altLang="zh-CN" sz="1200">
              <a:solidFill>
                <a:schemeClr val="tx2"/>
              </a:solidFill>
              <a:latin typeface="+mj-ea"/>
            </a:endParaRPr>
          </a:p>
          <a:p>
            <a:r>
              <a:rPr lang="zh-CN" altLang="en-US" sz="800">
                <a:latin typeface="+mj-ea"/>
              </a:rPr>
              <a:t>单击此处添加文本单击此处添加</a:t>
            </a:r>
            <a:endParaRPr lang="en-US" altLang="zh-CN" sz="800">
              <a:latin typeface="+mj-ea"/>
            </a:endParaRPr>
          </a:p>
          <a:p>
            <a:r>
              <a:rPr lang="zh-CN" altLang="en-US" sz="800">
                <a:latin typeface="+mj-ea"/>
              </a:rPr>
              <a:t>单击此处添加文本单击此处添加</a:t>
            </a:r>
            <a:endParaRPr lang="en-US" altLang="zh-CN" sz="800">
              <a:latin typeface="+mj-ea"/>
            </a:endParaRPr>
          </a:p>
        </p:txBody>
      </p:sp>
      <p:sp>
        <p:nvSpPr>
          <p:cNvPr id="188" name="TextBox 77"/>
          <p:cNvSpPr txBox="1"/>
          <p:nvPr/>
        </p:nvSpPr>
        <p:spPr>
          <a:xfrm>
            <a:off x="5282705" y="1613461"/>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tx2"/>
                </a:solidFill>
                <a:latin typeface="+mj-ea"/>
              </a:rPr>
              <a:t>标题文字</a:t>
            </a:r>
            <a:endParaRPr lang="en-US" altLang="zh-CN" sz="1200">
              <a:solidFill>
                <a:schemeClr val="tx2"/>
              </a:solidFill>
              <a:latin typeface="+mj-ea"/>
            </a:endParaRPr>
          </a:p>
          <a:p>
            <a:r>
              <a:rPr lang="zh-CN" altLang="en-US" sz="800">
                <a:latin typeface="+mj-ea"/>
              </a:rPr>
              <a:t>单击此处添加文本单击此处添加</a:t>
            </a:r>
            <a:endParaRPr lang="en-US" altLang="zh-CN" sz="800">
              <a:latin typeface="+mj-ea"/>
            </a:endParaRPr>
          </a:p>
          <a:p>
            <a:r>
              <a:rPr lang="zh-CN" altLang="en-US" sz="800">
                <a:latin typeface="+mj-ea"/>
              </a:rPr>
              <a:t>单击此处添加文本单击此处添加</a:t>
            </a:r>
            <a:endParaRPr lang="en-US" altLang="zh-CN" sz="800">
              <a:latin typeface="+mj-ea"/>
            </a:endParaRPr>
          </a:p>
        </p:txBody>
      </p:sp>
      <p:sp>
        <p:nvSpPr>
          <p:cNvPr id="189" name="TextBox 77"/>
          <p:cNvSpPr txBox="1"/>
          <p:nvPr/>
        </p:nvSpPr>
        <p:spPr>
          <a:xfrm>
            <a:off x="823299" y="3632145"/>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bg2"/>
                </a:solidFill>
                <a:latin typeface="+mj-ea"/>
              </a:rPr>
              <a:t>标题文字</a:t>
            </a:r>
            <a:endParaRPr lang="en-US" altLang="zh-CN" sz="1200">
              <a:solidFill>
                <a:schemeClr val="bg2"/>
              </a:solidFill>
              <a:latin typeface="+mj-ea"/>
            </a:endParaRPr>
          </a:p>
          <a:p>
            <a:r>
              <a:rPr lang="zh-CN" altLang="en-US" sz="800">
                <a:latin typeface="+mj-ea"/>
              </a:rPr>
              <a:t>单击此处添加文本单击此处添加</a:t>
            </a:r>
            <a:endParaRPr lang="en-US" altLang="zh-CN" sz="800">
              <a:latin typeface="+mj-ea"/>
            </a:endParaRPr>
          </a:p>
          <a:p>
            <a:r>
              <a:rPr lang="zh-CN" altLang="en-US" sz="800">
                <a:latin typeface="+mj-ea"/>
              </a:rPr>
              <a:t>单击此处添加文本单击此处添加</a:t>
            </a:r>
            <a:endParaRPr lang="en-US" altLang="zh-CN" sz="800">
              <a:latin typeface="+mj-ea"/>
            </a:endParaRPr>
          </a:p>
        </p:txBody>
      </p:sp>
      <p:sp>
        <p:nvSpPr>
          <p:cNvPr id="190" name="TextBox 77"/>
          <p:cNvSpPr txBox="1"/>
          <p:nvPr/>
        </p:nvSpPr>
        <p:spPr>
          <a:xfrm>
            <a:off x="3837672" y="3632145"/>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bg2"/>
                </a:solidFill>
                <a:latin typeface="+mj-ea"/>
              </a:rPr>
              <a:t>标题文字</a:t>
            </a:r>
            <a:endParaRPr lang="en-US" altLang="zh-CN" sz="1200">
              <a:solidFill>
                <a:schemeClr val="bg2"/>
              </a:solidFill>
              <a:latin typeface="+mj-ea"/>
            </a:endParaRPr>
          </a:p>
          <a:p>
            <a:r>
              <a:rPr lang="zh-CN" altLang="en-US" sz="800">
                <a:latin typeface="+mj-ea"/>
              </a:rPr>
              <a:t>单击此处添加文本单击此处添加</a:t>
            </a:r>
            <a:endParaRPr lang="en-US" altLang="zh-CN" sz="800">
              <a:latin typeface="+mj-ea"/>
            </a:endParaRPr>
          </a:p>
          <a:p>
            <a:r>
              <a:rPr lang="zh-CN" altLang="en-US" sz="800">
                <a:latin typeface="+mj-ea"/>
              </a:rPr>
              <a:t>单击此处添加文本单击此处添加</a:t>
            </a:r>
            <a:endParaRPr lang="en-US" altLang="zh-CN" sz="800">
              <a:latin typeface="+mj-ea"/>
            </a:endParaRPr>
          </a:p>
        </p:txBody>
      </p:sp>
      <p:sp>
        <p:nvSpPr>
          <p:cNvPr id="191" name="TextBox 77"/>
          <p:cNvSpPr txBox="1"/>
          <p:nvPr/>
        </p:nvSpPr>
        <p:spPr>
          <a:xfrm>
            <a:off x="6704697" y="3632145"/>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a:solidFill>
                  <a:schemeClr val="bg2"/>
                </a:solidFill>
                <a:latin typeface="+mj-ea"/>
              </a:rPr>
              <a:t>标题文字</a:t>
            </a:r>
            <a:endParaRPr lang="en-US" altLang="zh-CN" sz="1200">
              <a:solidFill>
                <a:schemeClr val="bg2"/>
              </a:solidFill>
              <a:latin typeface="+mj-ea"/>
            </a:endParaRPr>
          </a:p>
          <a:p>
            <a:r>
              <a:rPr lang="zh-CN" altLang="en-US" sz="800">
                <a:latin typeface="+mj-ea"/>
              </a:rPr>
              <a:t>单击此处添加文本单击此处添加</a:t>
            </a:r>
            <a:endParaRPr lang="en-US" altLang="zh-CN" sz="800">
              <a:latin typeface="+mj-ea"/>
            </a:endParaRPr>
          </a:p>
          <a:p>
            <a:r>
              <a:rPr lang="zh-CN" altLang="en-US" sz="800">
                <a:latin typeface="+mj-ea"/>
              </a:rPr>
              <a:t>单击此处添加文本单击此处添加</a:t>
            </a:r>
            <a:endParaRPr lang="en-US" altLang="zh-CN" sz="800">
              <a:latin typeface="+mj-ea"/>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additive="base">
                                        <p:cTn id="18" dur="500" fill="hold"/>
                                        <p:tgtEl>
                                          <p:spTgt spid="110"/>
                                        </p:tgtEl>
                                        <p:attrNameLst>
                                          <p:attrName>ppt_x</p:attrName>
                                        </p:attrNameLst>
                                      </p:cBhvr>
                                      <p:tavLst>
                                        <p:tav tm="0">
                                          <p:val>
                                            <p:strVal val="0-#ppt_w/2"/>
                                          </p:val>
                                        </p:tav>
                                        <p:tav tm="100000">
                                          <p:val>
                                            <p:strVal val="#ppt_x"/>
                                          </p:val>
                                        </p:tav>
                                      </p:tavLst>
                                    </p:anim>
                                    <p:anim calcmode="lin" valueType="num">
                                      <p:cBhvr additive="base">
                                        <p:cTn id="19" dur="5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1"/>
                                        </p:tgtEl>
                                        <p:attrNameLst>
                                          <p:attrName>style.visibility</p:attrName>
                                        </p:attrNameLst>
                                      </p:cBhvr>
                                      <p:to>
                                        <p:strVal val="visible"/>
                                      </p:to>
                                    </p:set>
                                    <p:animEffect transition="in" filter="fade">
                                      <p:cBhvr>
                                        <p:cTn id="24" dur="500"/>
                                        <p:tgtEl>
                                          <p:spTgt spid="1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fade">
                                      <p:cBhvr>
                                        <p:cTn id="27" dur="500"/>
                                        <p:tgtEl>
                                          <p:spTgt spid="1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fade">
                                      <p:cBhvr>
                                        <p:cTn id="30" dur="500"/>
                                        <p:tgtEl>
                                          <p:spTgt spid="1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500"/>
                                        <p:tgtEl>
                                          <p:spTgt spid="1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fade">
                                      <p:cBhvr>
                                        <p:cTn id="36" dur="500"/>
                                        <p:tgtEl>
                                          <p:spTgt spid="115"/>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fade">
                                      <p:cBhvr>
                                        <p:cTn id="41" dur="500"/>
                                        <p:tgtEl>
                                          <p:spTgt spid="116"/>
                                        </p:tgtEl>
                                      </p:cBhvr>
                                    </p:animEffect>
                                    <p:anim calcmode="lin" valueType="num">
                                      <p:cBhvr>
                                        <p:cTn id="42" dur="500" fill="hold"/>
                                        <p:tgtEl>
                                          <p:spTgt spid="116"/>
                                        </p:tgtEl>
                                        <p:attrNameLst>
                                          <p:attrName>ppt_x</p:attrName>
                                        </p:attrNameLst>
                                      </p:cBhvr>
                                      <p:tavLst>
                                        <p:tav tm="0">
                                          <p:val>
                                            <p:strVal val="#ppt_x"/>
                                          </p:val>
                                        </p:tav>
                                        <p:tav tm="100000">
                                          <p:val>
                                            <p:strVal val="#ppt_x"/>
                                          </p:val>
                                        </p:tav>
                                      </p:tavLst>
                                    </p:anim>
                                    <p:anim calcmode="lin" valueType="num">
                                      <p:cBhvr>
                                        <p:cTn id="43" dur="500" fill="hold"/>
                                        <p:tgtEl>
                                          <p:spTgt spid="1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fade">
                                      <p:cBhvr>
                                        <p:cTn id="46" dur="500"/>
                                        <p:tgtEl>
                                          <p:spTgt spid="121"/>
                                        </p:tgtEl>
                                      </p:cBhvr>
                                    </p:animEffect>
                                    <p:anim calcmode="lin" valueType="num">
                                      <p:cBhvr>
                                        <p:cTn id="47" dur="500" fill="hold"/>
                                        <p:tgtEl>
                                          <p:spTgt spid="121"/>
                                        </p:tgtEl>
                                        <p:attrNameLst>
                                          <p:attrName>ppt_x</p:attrName>
                                        </p:attrNameLst>
                                      </p:cBhvr>
                                      <p:tavLst>
                                        <p:tav tm="0">
                                          <p:val>
                                            <p:strVal val="#ppt_x"/>
                                          </p:val>
                                        </p:tav>
                                        <p:tav tm="100000">
                                          <p:val>
                                            <p:strVal val="#ppt_x"/>
                                          </p:val>
                                        </p:tav>
                                      </p:tavLst>
                                    </p:anim>
                                    <p:anim calcmode="lin" valueType="num">
                                      <p:cBhvr>
                                        <p:cTn id="48" dur="500" fill="hold"/>
                                        <p:tgtEl>
                                          <p:spTgt spid="12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500"/>
                                        <p:tgtEl>
                                          <p:spTgt spid="130"/>
                                        </p:tgtEl>
                                      </p:cBhvr>
                                    </p:animEffect>
                                    <p:anim calcmode="lin" valueType="num">
                                      <p:cBhvr>
                                        <p:cTn id="52" dur="500" fill="hold"/>
                                        <p:tgtEl>
                                          <p:spTgt spid="130"/>
                                        </p:tgtEl>
                                        <p:attrNameLst>
                                          <p:attrName>ppt_x</p:attrName>
                                        </p:attrNameLst>
                                      </p:cBhvr>
                                      <p:tavLst>
                                        <p:tav tm="0">
                                          <p:val>
                                            <p:strVal val="#ppt_x"/>
                                          </p:val>
                                        </p:tav>
                                        <p:tav tm="100000">
                                          <p:val>
                                            <p:strVal val="#ppt_x"/>
                                          </p:val>
                                        </p:tav>
                                      </p:tavLst>
                                    </p:anim>
                                    <p:anim calcmode="lin" valueType="num">
                                      <p:cBhvr>
                                        <p:cTn id="53" dur="500" fill="hold"/>
                                        <p:tgtEl>
                                          <p:spTgt spid="13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45"/>
                                        </p:tgtEl>
                                        <p:attrNameLst>
                                          <p:attrName>style.visibility</p:attrName>
                                        </p:attrNameLst>
                                      </p:cBhvr>
                                      <p:to>
                                        <p:strVal val="visible"/>
                                      </p:to>
                                    </p:set>
                                    <p:animEffect transition="in" filter="fade">
                                      <p:cBhvr>
                                        <p:cTn id="56" dur="500"/>
                                        <p:tgtEl>
                                          <p:spTgt spid="145"/>
                                        </p:tgtEl>
                                      </p:cBhvr>
                                    </p:animEffect>
                                    <p:anim calcmode="lin" valueType="num">
                                      <p:cBhvr>
                                        <p:cTn id="57" dur="500" fill="hold"/>
                                        <p:tgtEl>
                                          <p:spTgt spid="145"/>
                                        </p:tgtEl>
                                        <p:attrNameLst>
                                          <p:attrName>ppt_x</p:attrName>
                                        </p:attrNameLst>
                                      </p:cBhvr>
                                      <p:tavLst>
                                        <p:tav tm="0">
                                          <p:val>
                                            <p:strVal val="#ppt_x"/>
                                          </p:val>
                                        </p:tav>
                                        <p:tav tm="100000">
                                          <p:val>
                                            <p:strVal val="#ppt_x"/>
                                          </p:val>
                                        </p:tav>
                                      </p:tavLst>
                                    </p:anim>
                                    <p:anim calcmode="lin" valueType="num">
                                      <p:cBhvr>
                                        <p:cTn id="58" dur="500" fill="hold"/>
                                        <p:tgtEl>
                                          <p:spTgt spid="14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fade">
                                      <p:cBhvr>
                                        <p:cTn id="61" dur="500"/>
                                        <p:tgtEl>
                                          <p:spTgt spid="148"/>
                                        </p:tgtEl>
                                      </p:cBhvr>
                                    </p:animEffect>
                                    <p:anim calcmode="lin" valueType="num">
                                      <p:cBhvr>
                                        <p:cTn id="62" dur="500" fill="hold"/>
                                        <p:tgtEl>
                                          <p:spTgt spid="148"/>
                                        </p:tgtEl>
                                        <p:attrNameLst>
                                          <p:attrName>ppt_x</p:attrName>
                                        </p:attrNameLst>
                                      </p:cBhvr>
                                      <p:tavLst>
                                        <p:tav tm="0">
                                          <p:val>
                                            <p:strVal val="#ppt_x"/>
                                          </p:val>
                                        </p:tav>
                                        <p:tav tm="100000">
                                          <p:val>
                                            <p:strVal val="#ppt_x"/>
                                          </p:val>
                                        </p:tav>
                                      </p:tavLst>
                                    </p:anim>
                                    <p:anim calcmode="lin" valueType="num">
                                      <p:cBhvr>
                                        <p:cTn id="63" dur="500" fill="hold"/>
                                        <p:tgtEl>
                                          <p:spTgt spid="14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59"/>
                                        </p:tgtEl>
                                        <p:attrNameLst>
                                          <p:attrName>style.visibility</p:attrName>
                                        </p:attrNameLst>
                                      </p:cBhvr>
                                      <p:to>
                                        <p:strVal val="visible"/>
                                      </p:to>
                                    </p:set>
                                    <p:animEffect transition="in" filter="fade">
                                      <p:cBhvr>
                                        <p:cTn id="66" dur="500"/>
                                        <p:tgtEl>
                                          <p:spTgt spid="159"/>
                                        </p:tgtEl>
                                      </p:cBhvr>
                                    </p:animEffect>
                                    <p:anim calcmode="lin" valueType="num">
                                      <p:cBhvr>
                                        <p:cTn id="67" dur="500" fill="hold"/>
                                        <p:tgtEl>
                                          <p:spTgt spid="159"/>
                                        </p:tgtEl>
                                        <p:attrNameLst>
                                          <p:attrName>ppt_x</p:attrName>
                                        </p:attrNameLst>
                                      </p:cBhvr>
                                      <p:tavLst>
                                        <p:tav tm="0">
                                          <p:val>
                                            <p:strVal val="#ppt_x"/>
                                          </p:val>
                                        </p:tav>
                                        <p:tav tm="100000">
                                          <p:val>
                                            <p:strVal val="#ppt_x"/>
                                          </p:val>
                                        </p:tav>
                                      </p:tavLst>
                                    </p:anim>
                                    <p:anim calcmode="lin" valueType="num">
                                      <p:cBhvr>
                                        <p:cTn id="68" dur="500" fill="hold"/>
                                        <p:tgtEl>
                                          <p:spTgt spid="159"/>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122"/>
                                        </p:tgtEl>
                                        <p:attrNameLst>
                                          <p:attrName>style.visibility</p:attrName>
                                        </p:attrNameLst>
                                      </p:cBhvr>
                                      <p:to>
                                        <p:strVal val="visible"/>
                                      </p:to>
                                    </p:set>
                                    <p:animEffect transition="in" filter="fade">
                                      <p:cBhvr>
                                        <p:cTn id="73" dur="500"/>
                                        <p:tgtEl>
                                          <p:spTgt spid="122"/>
                                        </p:tgtEl>
                                      </p:cBhvr>
                                    </p:animEffect>
                                    <p:anim calcmode="lin" valueType="num">
                                      <p:cBhvr>
                                        <p:cTn id="74" dur="500" fill="hold"/>
                                        <p:tgtEl>
                                          <p:spTgt spid="122"/>
                                        </p:tgtEl>
                                        <p:attrNameLst>
                                          <p:attrName>ppt_x</p:attrName>
                                        </p:attrNameLst>
                                      </p:cBhvr>
                                      <p:tavLst>
                                        <p:tav tm="0">
                                          <p:val>
                                            <p:strVal val="#ppt_x"/>
                                          </p:val>
                                        </p:tav>
                                        <p:tav tm="100000">
                                          <p:val>
                                            <p:strVal val="#ppt_x"/>
                                          </p:val>
                                        </p:tav>
                                      </p:tavLst>
                                    </p:anim>
                                    <p:anim calcmode="lin" valueType="num">
                                      <p:cBhvr>
                                        <p:cTn id="75" dur="500" fill="hold"/>
                                        <p:tgtEl>
                                          <p:spTgt spid="122"/>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27"/>
                                        </p:tgtEl>
                                        <p:attrNameLst>
                                          <p:attrName>style.visibility</p:attrName>
                                        </p:attrNameLst>
                                      </p:cBhvr>
                                      <p:to>
                                        <p:strVal val="visible"/>
                                      </p:to>
                                    </p:set>
                                    <p:animEffect transition="in" filter="fade">
                                      <p:cBhvr>
                                        <p:cTn id="78" dur="500"/>
                                        <p:tgtEl>
                                          <p:spTgt spid="127"/>
                                        </p:tgtEl>
                                      </p:cBhvr>
                                    </p:animEffect>
                                    <p:anim calcmode="lin" valueType="num">
                                      <p:cBhvr>
                                        <p:cTn id="79" dur="500" fill="hold"/>
                                        <p:tgtEl>
                                          <p:spTgt spid="127"/>
                                        </p:tgtEl>
                                        <p:attrNameLst>
                                          <p:attrName>ppt_x</p:attrName>
                                        </p:attrNameLst>
                                      </p:cBhvr>
                                      <p:tavLst>
                                        <p:tav tm="0">
                                          <p:val>
                                            <p:strVal val="#ppt_x"/>
                                          </p:val>
                                        </p:tav>
                                        <p:tav tm="100000">
                                          <p:val>
                                            <p:strVal val="#ppt_x"/>
                                          </p:val>
                                        </p:tav>
                                      </p:tavLst>
                                    </p:anim>
                                    <p:anim calcmode="lin" valueType="num">
                                      <p:cBhvr>
                                        <p:cTn id="80" dur="500" fill="hold"/>
                                        <p:tgtEl>
                                          <p:spTgt spid="127"/>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163"/>
                                        </p:tgtEl>
                                        <p:attrNameLst>
                                          <p:attrName>style.visibility</p:attrName>
                                        </p:attrNameLst>
                                      </p:cBhvr>
                                      <p:to>
                                        <p:strVal val="visible"/>
                                      </p:to>
                                    </p:set>
                                    <p:animEffect transition="in" filter="fade">
                                      <p:cBhvr>
                                        <p:cTn id="83" dur="500"/>
                                        <p:tgtEl>
                                          <p:spTgt spid="163"/>
                                        </p:tgtEl>
                                      </p:cBhvr>
                                    </p:animEffect>
                                    <p:anim calcmode="lin" valueType="num">
                                      <p:cBhvr>
                                        <p:cTn id="84" dur="500" fill="hold"/>
                                        <p:tgtEl>
                                          <p:spTgt spid="163"/>
                                        </p:tgtEl>
                                        <p:attrNameLst>
                                          <p:attrName>ppt_x</p:attrName>
                                        </p:attrNameLst>
                                      </p:cBhvr>
                                      <p:tavLst>
                                        <p:tav tm="0">
                                          <p:val>
                                            <p:strVal val="#ppt_x"/>
                                          </p:val>
                                        </p:tav>
                                        <p:tav tm="100000">
                                          <p:val>
                                            <p:strVal val="#ppt_x"/>
                                          </p:val>
                                        </p:tav>
                                      </p:tavLst>
                                    </p:anim>
                                    <p:anim calcmode="lin" valueType="num">
                                      <p:cBhvr>
                                        <p:cTn id="85" dur="500" fill="hold"/>
                                        <p:tgtEl>
                                          <p:spTgt spid="163"/>
                                        </p:tgtEl>
                                        <p:attrNameLst>
                                          <p:attrName>ppt_y</p:attrName>
                                        </p:attrNameLst>
                                      </p:cBhvr>
                                      <p:tavLst>
                                        <p:tav tm="0">
                                          <p:val>
                                            <p:strVal val="#ppt_y-.1"/>
                                          </p:val>
                                        </p:tav>
                                        <p:tav tm="100000">
                                          <p:val>
                                            <p:strVal val="#ppt_y"/>
                                          </p:val>
                                        </p:tav>
                                      </p:tavLst>
                                    </p:anim>
                                  </p:childTnLst>
                                </p:cTn>
                              </p:par>
                              <p:par>
                                <p:cTn id="86" presetID="47" presetClass="entr" presetSubtype="0" fill="hold" nodeType="withEffect">
                                  <p:stCondLst>
                                    <p:cond delay="0"/>
                                  </p:stCondLst>
                                  <p:childTnLst>
                                    <p:set>
                                      <p:cBhvr>
                                        <p:cTn id="87" dur="1" fill="hold">
                                          <p:stCondLst>
                                            <p:cond delay="0"/>
                                          </p:stCondLst>
                                        </p:cTn>
                                        <p:tgtEl>
                                          <p:spTgt spid="168"/>
                                        </p:tgtEl>
                                        <p:attrNameLst>
                                          <p:attrName>style.visibility</p:attrName>
                                        </p:attrNameLst>
                                      </p:cBhvr>
                                      <p:to>
                                        <p:strVal val="visible"/>
                                      </p:to>
                                    </p:set>
                                    <p:animEffect transition="in" filter="fade">
                                      <p:cBhvr>
                                        <p:cTn id="88" dur="500"/>
                                        <p:tgtEl>
                                          <p:spTgt spid="168"/>
                                        </p:tgtEl>
                                      </p:cBhvr>
                                    </p:animEffect>
                                    <p:anim calcmode="lin" valueType="num">
                                      <p:cBhvr>
                                        <p:cTn id="89" dur="500" fill="hold"/>
                                        <p:tgtEl>
                                          <p:spTgt spid="168"/>
                                        </p:tgtEl>
                                        <p:attrNameLst>
                                          <p:attrName>ppt_x</p:attrName>
                                        </p:attrNameLst>
                                      </p:cBhvr>
                                      <p:tavLst>
                                        <p:tav tm="0">
                                          <p:val>
                                            <p:strVal val="#ppt_x"/>
                                          </p:val>
                                        </p:tav>
                                        <p:tav tm="100000">
                                          <p:val>
                                            <p:strVal val="#ppt_x"/>
                                          </p:val>
                                        </p:tav>
                                      </p:tavLst>
                                    </p:anim>
                                    <p:anim calcmode="lin" valueType="num">
                                      <p:cBhvr>
                                        <p:cTn id="90" dur="500" fill="hold"/>
                                        <p:tgtEl>
                                          <p:spTgt spid="168"/>
                                        </p:tgtEl>
                                        <p:attrNameLst>
                                          <p:attrName>ppt_y</p:attrName>
                                        </p:attrNameLst>
                                      </p:cBhvr>
                                      <p:tavLst>
                                        <p:tav tm="0">
                                          <p:val>
                                            <p:strVal val="#ppt_y-.1"/>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187"/>
                                        </p:tgtEl>
                                        <p:attrNameLst>
                                          <p:attrName>style.visibility</p:attrName>
                                        </p:attrNameLst>
                                      </p:cBhvr>
                                      <p:to>
                                        <p:strVal val="visible"/>
                                      </p:to>
                                    </p:set>
                                    <p:anim calcmode="lin" valueType="num">
                                      <p:cBhvr additive="base">
                                        <p:cTn id="93" dur="500" fill="hold"/>
                                        <p:tgtEl>
                                          <p:spTgt spid="187"/>
                                        </p:tgtEl>
                                        <p:attrNameLst>
                                          <p:attrName>ppt_x</p:attrName>
                                        </p:attrNameLst>
                                      </p:cBhvr>
                                      <p:tavLst>
                                        <p:tav tm="0">
                                          <p:val>
                                            <p:strVal val="1+#ppt_w/2"/>
                                          </p:val>
                                        </p:tav>
                                        <p:tav tm="100000">
                                          <p:val>
                                            <p:strVal val="#ppt_x"/>
                                          </p:val>
                                        </p:tav>
                                      </p:tavLst>
                                    </p:anim>
                                    <p:anim calcmode="lin" valueType="num">
                                      <p:cBhvr additive="base">
                                        <p:cTn id="94" dur="500" fill="hold"/>
                                        <p:tgtEl>
                                          <p:spTgt spid="187"/>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188"/>
                                        </p:tgtEl>
                                        <p:attrNameLst>
                                          <p:attrName>style.visibility</p:attrName>
                                        </p:attrNameLst>
                                      </p:cBhvr>
                                      <p:to>
                                        <p:strVal val="visible"/>
                                      </p:to>
                                    </p:set>
                                    <p:anim calcmode="lin" valueType="num">
                                      <p:cBhvr additive="base">
                                        <p:cTn id="97" dur="500" fill="hold"/>
                                        <p:tgtEl>
                                          <p:spTgt spid="188"/>
                                        </p:tgtEl>
                                        <p:attrNameLst>
                                          <p:attrName>ppt_x</p:attrName>
                                        </p:attrNameLst>
                                      </p:cBhvr>
                                      <p:tavLst>
                                        <p:tav tm="0">
                                          <p:val>
                                            <p:strVal val="1+#ppt_w/2"/>
                                          </p:val>
                                        </p:tav>
                                        <p:tav tm="100000">
                                          <p:val>
                                            <p:strVal val="#ppt_x"/>
                                          </p:val>
                                        </p:tav>
                                      </p:tavLst>
                                    </p:anim>
                                    <p:anim calcmode="lin" valueType="num">
                                      <p:cBhvr additive="base">
                                        <p:cTn id="98" dur="500" fill="hold"/>
                                        <p:tgtEl>
                                          <p:spTgt spid="188"/>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189"/>
                                        </p:tgtEl>
                                        <p:attrNameLst>
                                          <p:attrName>style.visibility</p:attrName>
                                        </p:attrNameLst>
                                      </p:cBhvr>
                                      <p:to>
                                        <p:strVal val="visible"/>
                                      </p:to>
                                    </p:set>
                                    <p:anim calcmode="lin" valueType="num">
                                      <p:cBhvr additive="base">
                                        <p:cTn id="101" dur="500" fill="hold"/>
                                        <p:tgtEl>
                                          <p:spTgt spid="189"/>
                                        </p:tgtEl>
                                        <p:attrNameLst>
                                          <p:attrName>ppt_x</p:attrName>
                                        </p:attrNameLst>
                                      </p:cBhvr>
                                      <p:tavLst>
                                        <p:tav tm="0">
                                          <p:val>
                                            <p:strVal val="1+#ppt_w/2"/>
                                          </p:val>
                                        </p:tav>
                                        <p:tav tm="100000">
                                          <p:val>
                                            <p:strVal val="#ppt_x"/>
                                          </p:val>
                                        </p:tav>
                                      </p:tavLst>
                                    </p:anim>
                                    <p:anim calcmode="lin" valueType="num">
                                      <p:cBhvr additive="base">
                                        <p:cTn id="102" dur="500" fill="hold"/>
                                        <p:tgtEl>
                                          <p:spTgt spid="189"/>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190"/>
                                        </p:tgtEl>
                                        <p:attrNameLst>
                                          <p:attrName>style.visibility</p:attrName>
                                        </p:attrNameLst>
                                      </p:cBhvr>
                                      <p:to>
                                        <p:strVal val="visible"/>
                                      </p:to>
                                    </p:set>
                                    <p:anim calcmode="lin" valueType="num">
                                      <p:cBhvr additive="base">
                                        <p:cTn id="105" dur="500" fill="hold"/>
                                        <p:tgtEl>
                                          <p:spTgt spid="190"/>
                                        </p:tgtEl>
                                        <p:attrNameLst>
                                          <p:attrName>ppt_x</p:attrName>
                                        </p:attrNameLst>
                                      </p:cBhvr>
                                      <p:tavLst>
                                        <p:tav tm="0">
                                          <p:val>
                                            <p:strVal val="1+#ppt_w/2"/>
                                          </p:val>
                                        </p:tav>
                                        <p:tav tm="100000">
                                          <p:val>
                                            <p:strVal val="#ppt_x"/>
                                          </p:val>
                                        </p:tav>
                                      </p:tavLst>
                                    </p:anim>
                                    <p:anim calcmode="lin" valueType="num">
                                      <p:cBhvr additive="base">
                                        <p:cTn id="106" dur="500" fill="hold"/>
                                        <p:tgtEl>
                                          <p:spTgt spid="190"/>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191"/>
                                        </p:tgtEl>
                                        <p:attrNameLst>
                                          <p:attrName>style.visibility</p:attrName>
                                        </p:attrNameLst>
                                      </p:cBhvr>
                                      <p:to>
                                        <p:strVal val="visible"/>
                                      </p:to>
                                    </p:set>
                                    <p:anim calcmode="lin" valueType="num">
                                      <p:cBhvr additive="base">
                                        <p:cTn id="109" dur="500" fill="hold"/>
                                        <p:tgtEl>
                                          <p:spTgt spid="191"/>
                                        </p:tgtEl>
                                        <p:attrNameLst>
                                          <p:attrName>ppt_x</p:attrName>
                                        </p:attrNameLst>
                                      </p:cBhvr>
                                      <p:tavLst>
                                        <p:tav tm="0">
                                          <p:val>
                                            <p:strVal val="1+#ppt_w/2"/>
                                          </p:val>
                                        </p:tav>
                                        <p:tav tm="100000">
                                          <p:val>
                                            <p:strVal val="#ppt_x"/>
                                          </p:val>
                                        </p:tav>
                                      </p:tavLst>
                                    </p:anim>
                                    <p:anim calcmode="lin" valueType="num">
                                      <p:cBhvr additive="base">
                                        <p:cTn id="110" dur="500" fill="hold"/>
                                        <p:tgtEl>
                                          <p:spTgt spid="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10" grpId="0" animBg="1"/>
      <p:bldP spid="121" grpId="0" animBg="1"/>
      <p:bldP spid="111" grpId="0" animBg="1"/>
      <p:bldP spid="112" grpId="0" animBg="1"/>
      <p:bldP spid="113" grpId="0" animBg="1"/>
      <p:bldP spid="114" grpId="0" animBg="1"/>
      <p:bldP spid="115" grpId="0" animBg="1"/>
      <p:bldP spid="187" grpId="0"/>
      <p:bldP spid="188" grpId="0"/>
      <p:bldP spid="189" grpId="0"/>
      <p:bldP spid="190" grpId="0"/>
      <p:bldP spid="191"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104" name="空心弧 103"/>
          <p:cNvSpPr/>
          <p:nvPr/>
        </p:nvSpPr>
        <p:spPr>
          <a:xfrm rot="5400000">
            <a:off x="5493086" y="1772209"/>
            <a:ext cx="1997979" cy="1997979"/>
          </a:xfrm>
          <a:prstGeom prst="blockArc">
            <a:avLst>
              <a:gd name="adj1" fmla="val 10884798"/>
              <a:gd name="adj2" fmla="val 21542696"/>
              <a:gd name="adj3" fmla="val 3108"/>
            </a:avLst>
          </a:prstGeom>
          <a:solidFill>
            <a:schemeClr val="tx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5" name="右箭头 104"/>
          <p:cNvSpPr/>
          <p:nvPr/>
        </p:nvSpPr>
        <p:spPr>
          <a:xfrm flipH="1">
            <a:off x="4651866" y="3660822"/>
            <a:ext cx="1256535" cy="98566"/>
          </a:xfrm>
          <a:prstGeom prst="rightArrow">
            <a:avLst>
              <a:gd name="adj1" fmla="val 50000"/>
              <a:gd name="adj2" fmla="val 72226"/>
            </a:avLst>
          </a:prstGeom>
          <a:solidFill>
            <a:schemeClr val="tx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7" name="右箭头 106"/>
          <p:cNvSpPr/>
          <p:nvPr/>
        </p:nvSpPr>
        <p:spPr>
          <a:xfrm>
            <a:off x="4595862" y="1805189"/>
            <a:ext cx="1256535" cy="98566"/>
          </a:xfrm>
          <a:prstGeom prst="rightArrow">
            <a:avLst>
              <a:gd name="adj1" fmla="val 50000"/>
              <a:gd name="adj2" fmla="val 72226"/>
            </a:avLst>
          </a:prstGeom>
          <a:solidFill>
            <a:schemeClr val="tx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8" name="右箭头 107"/>
          <p:cNvSpPr/>
          <p:nvPr/>
        </p:nvSpPr>
        <p:spPr>
          <a:xfrm flipH="1">
            <a:off x="2677511" y="3666857"/>
            <a:ext cx="1256535" cy="98566"/>
          </a:xfrm>
          <a:prstGeom prst="rightArrow">
            <a:avLst>
              <a:gd name="adj1" fmla="val 50000"/>
              <a:gd name="adj2" fmla="val 72226"/>
            </a:avLst>
          </a:prstGeom>
          <a:solidFill>
            <a:schemeClr val="tx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10" name="右箭头 109"/>
          <p:cNvSpPr/>
          <p:nvPr/>
        </p:nvSpPr>
        <p:spPr>
          <a:xfrm>
            <a:off x="2592908" y="1798492"/>
            <a:ext cx="1256535" cy="98566"/>
          </a:xfrm>
          <a:prstGeom prst="rightArrow">
            <a:avLst>
              <a:gd name="adj1" fmla="val 50000"/>
              <a:gd name="adj2" fmla="val 72226"/>
            </a:avLst>
          </a:prstGeom>
          <a:solidFill>
            <a:schemeClr val="tx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0" name="组合 9"/>
          <p:cNvGrpSpPr/>
          <p:nvPr/>
        </p:nvGrpSpPr>
        <p:grpSpPr>
          <a:xfrm>
            <a:off x="1874262" y="1495847"/>
            <a:ext cx="746973" cy="746973"/>
            <a:chOff x="1874262" y="1495847"/>
            <a:chExt cx="746973" cy="746973"/>
          </a:xfrm>
        </p:grpSpPr>
        <p:sp>
          <p:nvSpPr>
            <p:cNvPr id="112" name="椭圆 111"/>
            <p:cNvSpPr/>
            <p:nvPr/>
          </p:nvSpPr>
          <p:spPr>
            <a:xfrm>
              <a:off x="1874262" y="1495847"/>
              <a:ext cx="746973" cy="74697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13" name="Freeform 13"/>
            <p:cNvSpPr>
              <a:spLocks noEditPoints="1"/>
            </p:cNvSpPr>
            <p:nvPr/>
          </p:nvSpPr>
          <p:spPr bwMode="auto">
            <a:xfrm>
              <a:off x="2036244" y="1612427"/>
              <a:ext cx="423008" cy="486088"/>
            </a:xfrm>
            <a:custGeom>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rgbClr val="000000"/>
                </a:solidFill>
              </a:endParaRPr>
            </a:p>
          </p:txBody>
        </p:sp>
      </p:grpSp>
      <p:grpSp>
        <p:nvGrpSpPr>
          <p:cNvPr id="15" name="组合 14"/>
          <p:cNvGrpSpPr/>
          <p:nvPr/>
        </p:nvGrpSpPr>
        <p:grpSpPr>
          <a:xfrm>
            <a:off x="1887522" y="3293370"/>
            <a:ext cx="746973" cy="746973"/>
            <a:chOff x="1887522" y="3293370"/>
            <a:chExt cx="746973" cy="746973"/>
          </a:xfrm>
        </p:grpSpPr>
        <p:sp>
          <p:nvSpPr>
            <p:cNvPr id="115" name="椭圆 114"/>
            <p:cNvSpPr/>
            <p:nvPr/>
          </p:nvSpPr>
          <p:spPr>
            <a:xfrm>
              <a:off x="1887522" y="3293370"/>
              <a:ext cx="746973" cy="74697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16" name="Freeform 5"/>
            <p:cNvSpPr>
              <a:spLocks noEditPoints="1"/>
            </p:cNvSpPr>
            <p:nvPr/>
          </p:nvSpPr>
          <p:spPr bwMode="auto">
            <a:xfrm>
              <a:off x="2041457" y="3468078"/>
              <a:ext cx="439103" cy="397557"/>
            </a:xfrm>
            <a:custGeom>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2"/>
            </a:solidFill>
            <a:ln>
              <a:noFill/>
            </a:ln>
          </p:spPr>
          <p:txBody>
            <a:bodyPr vert="horz" wrap="square" lIns="91440" tIns="45720" rIns="91440" bIns="45720" numCol="1" anchor="t" anchorCtr="0" compatLnSpc="1"/>
            <a:lstStyle/>
            <a:p>
              <a:endParaRPr lang="zh-CN" altLang="en-US">
                <a:solidFill>
                  <a:srgbClr val="000000"/>
                </a:solidFill>
              </a:endParaRPr>
            </a:p>
          </p:txBody>
        </p:sp>
      </p:grpSp>
      <p:grpSp>
        <p:nvGrpSpPr>
          <p:cNvPr id="11" name="组合 10"/>
          <p:cNvGrpSpPr/>
          <p:nvPr/>
        </p:nvGrpSpPr>
        <p:grpSpPr>
          <a:xfrm>
            <a:off x="3891030" y="1494239"/>
            <a:ext cx="746973" cy="746973"/>
            <a:chOff x="3891030" y="1494239"/>
            <a:chExt cx="746973" cy="746973"/>
          </a:xfrm>
        </p:grpSpPr>
        <p:sp>
          <p:nvSpPr>
            <p:cNvPr id="118" name="椭圆 117"/>
            <p:cNvSpPr/>
            <p:nvPr/>
          </p:nvSpPr>
          <p:spPr>
            <a:xfrm>
              <a:off x="3891030" y="1494239"/>
              <a:ext cx="746973" cy="74697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19" name="组合 118"/>
            <p:cNvGrpSpPr/>
            <p:nvPr/>
          </p:nvGrpSpPr>
          <p:grpSpPr>
            <a:xfrm>
              <a:off x="4058107" y="1694150"/>
              <a:ext cx="461647" cy="322016"/>
              <a:chOff x="-60285" y="3175"/>
              <a:chExt cx="1354138" cy="944563"/>
            </a:xfrm>
            <a:solidFill>
              <a:schemeClr val="bg2"/>
            </a:solidFill>
          </p:grpSpPr>
          <p:sp>
            <p:nvSpPr>
              <p:cNvPr id="120" name="Freeform 51"/>
              <p:cNvSpPr>
                <a:spLocks noEditPoints="1"/>
              </p:cNvSpPr>
              <p:nvPr/>
            </p:nvSpPr>
            <p:spPr bwMode="auto">
              <a:xfrm>
                <a:off x="-42803" y="3175"/>
                <a:ext cx="1255713" cy="804863"/>
              </a:xfrm>
              <a:custGeom>
                <a:gdLst>
                  <a:gd name="T0" fmla="*/ 16 w 332"/>
                  <a:gd name="T1" fmla="*/ 212 h 212"/>
                  <a:gd name="T2" fmla="*/ 316 w 332"/>
                  <a:gd name="T3" fmla="*/ 212 h 212"/>
                  <a:gd name="T4" fmla="*/ 332 w 332"/>
                  <a:gd name="T5" fmla="*/ 196 h 212"/>
                  <a:gd name="T6" fmla="*/ 332 w 332"/>
                  <a:gd name="T7" fmla="*/ 16 h 212"/>
                  <a:gd name="T8" fmla="*/ 316 w 332"/>
                  <a:gd name="T9" fmla="*/ 0 h 212"/>
                  <a:gd name="T10" fmla="*/ 24 w 332"/>
                  <a:gd name="T11" fmla="*/ 0 h 212"/>
                  <a:gd name="T12" fmla="*/ 0 w 332"/>
                  <a:gd name="T13" fmla="*/ 16 h 212"/>
                  <a:gd name="T14" fmla="*/ 0 w 332"/>
                  <a:gd name="T15" fmla="*/ 196 h 212"/>
                  <a:gd name="T16" fmla="*/ 16 w 332"/>
                  <a:gd name="T17" fmla="*/ 212 h 212"/>
                  <a:gd name="T18" fmla="*/ 22 w 332"/>
                  <a:gd name="T19" fmla="*/ 23 h 212"/>
                  <a:gd name="T20" fmla="*/ 24 w 332"/>
                  <a:gd name="T21" fmla="*/ 22 h 212"/>
                  <a:gd name="T22" fmla="*/ 310 w 332"/>
                  <a:gd name="T23" fmla="*/ 22 h 212"/>
                  <a:gd name="T24" fmla="*/ 310 w 332"/>
                  <a:gd name="T25" fmla="*/ 190 h 212"/>
                  <a:gd name="T26" fmla="*/ 22 w 332"/>
                  <a:gd name="T27" fmla="*/ 190 h 212"/>
                  <a:gd name="T28" fmla="*/ 22 w 332"/>
                  <a:gd name="T29" fmla="*/ 23 h 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11">
                    <a:moveTo>
                      <a:pt x="16" y="212"/>
                    </a:moveTo>
                    <a:cubicBezTo>
                      <a:pt x="316" y="212"/>
                      <a:pt x="316" y="212"/>
                      <a:pt x="316" y="212"/>
                    </a:cubicBezTo>
                    <a:cubicBezTo>
                      <a:pt x="325" y="212"/>
                      <a:pt x="332" y="205"/>
                      <a:pt x="332" y="196"/>
                    </a:cubicBezTo>
                    <a:cubicBezTo>
                      <a:pt x="332" y="16"/>
                      <a:pt x="332" y="16"/>
                      <a:pt x="332" y="16"/>
                    </a:cubicBezTo>
                    <a:cubicBezTo>
                      <a:pt x="332" y="7"/>
                      <a:pt x="325" y="0"/>
                      <a:pt x="316" y="0"/>
                    </a:cubicBezTo>
                    <a:cubicBezTo>
                      <a:pt x="24" y="0"/>
                      <a:pt x="24" y="0"/>
                      <a:pt x="24" y="0"/>
                    </a:cubicBezTo>
                    <a:cubicBezTo>
                      <a:pt x="15" y="0"/>
                      <a:pt x="0" y="7"/>
                      <a:pt x="0" y="16"/>
                    </a:cubicBezTo>
                    <a:cubicBezTo>
                      <a:pt x="0" y="196"/>
                      <a:pt x="0" y="196"/>
                      <a:pt x="0" y="196"/>
                    </a:cubicBezTo>
                    <a:cubicBezTo>
                      <a:pt x="0" y="205"/>
                      <a:pt x="7" y="212"/>
                      <a:pt x="16" y="212"/>
                    </a:cubicBezTo>
                    <a:close/>
                    <a:moveTo>
                      <a:pt x="22" y="23"/>
                    </a:moveTo>
                    <a:cubicBezTo>
                      <a:pt x="23" y="22"/>
                      <a:pt x="24" y="22"/>
                      <a:pt x="24" y="22"/>
                    </a:cubicBezTo>
                    <a:cubicBezTo>
                      <a:pt x="310" y="22"/>
                      <a:pt x="310" y="22"/>
                      <a:pt x="310" y="22"/>
                    </a:cubicBezTo>
                    <a:cubicBezTo>
                      <a:pt x="310" y="190"/>
                      <a:pt x="310" y="190"/>
                      <a:pt x="310" y="190"/>
                    </a:cubicBezTo>
                    <a:cubicBezTo>
                      <a:pt x="22" y="190"/>
                      <a:pt x="22" y="190"/>
                      <a:pt x="22" y="190"/>
                    </a:cubicBezTo>
                    <a:lnTo>
                      <a:pt x="2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1" name="Freeform 52"/>
              <p:cNvSpPr/>
              <p:nvPr/>
            </p:nvSpPr>
            <p:spPr bwMode="auto">
              <a:xfrm>
                <a:off x="209570" y="249238"/>
                <a:ext cx="836614" cy="338137"/>
              </a:xfrm>
              <a:custGeom>
                <a:gdLst>
                  <a:gd name="T0" fmla="*/ 221 w 221"/>
                  <a:gd name="T1" fmla="*/ 9 h 89"/>
                  <a:gd name="T2" fmla="*/ 220 w 221"/>
                  <a:gd name="T3" fmla="*/ 7 h 89"/>
                  <a:gd name="T4" fmla="*/ 220 w 221"/>
                  <a:gd name="T5" fmla="*/ 5 h 89"/>
                  <a:gd name="T6" fmla="*/ 218 w 221"/>
                  <a:gd name="T7" fmla="*/ 3 h 89"/>
                  <a:gd name="T8" fmla="*/ 217 w 221"/>
                  <a:gd name="T9" fmla="*/ 2 h 89"/>
                  <a:gd name="T10" fmla="*/ 212 w 221"/>
                  <a:gd name="T11" fmla="*/ 0 h 89"/>
                  <a:gd name="T12" fmla="*/ 209 w 221"/>
                  <a:gd name="T13" fmla="*/ 0 h 89"/>
                  <a:gd name="T14" fmla="*/ 208 w 221"/>
                  <a:gd name="T15" fmla="*/ 0 h 89"/>
                  <a:gd name="T16" fmla="*/ 185 w 221"/>
                  <a:gd name="T17" fmla="*/ 4 h 89"/>
                  <a:gd name="T18" fmla="*/ 184 w 221"/>
                  <a:gd name="T19" fmla="*/ 4 h 89"/>
                  <a:gd name="T20" fmla="*/ 182 w 221"/>
                  <a:gd name="T21" fmla="*/ 5 h 89"/>
                  <a:gd name="T22" fmla="*/ 180 w 221"/>
                  <a:gd name="T23" fmla="*/ 6 h 89"/>
                  <a:gd name="T24" fmla="*/ 179 w 221"/>
                  <a:gd name="T25" fmla="*/ 7 h 89"/>
                  <a:gd name="T26" fmla="*/ 178 w 221"/>
                  <a:gd name="T27" fmla="*/ 9 h 89"/>
                  <a:gd name="T28" fmla="*/ 177 w 221"/>
                  <a:gd name="T29" fmla="*/ 10 h 89"/>
                  <a:gd name="T30" fmla="*/ 176 w 221"/>
                  <a:gd name="T31" fmla="*/ 12 h 89"/>
                  <a:gd name="T32" fmla="*/ 176 w 221"/>
                  <a:gd name="T33" fmla="*/ 15 h 89"/>
                  <a:gd name="T34" fmla="*/ 176 w 221"/>
                  <a:gd name="T35" fmla="*/ 16 h 89"/>
                  <a:gd name="T36" fmla="*/ 177 w 221"/>
                  <a:gd name="T37" fmla="*/ 18 h 89"/>
                  <a:gd name="T38" fmla="*/ 177 w 221"/>
                  <a:gd name="T39" fmla="*/ 20 h 89"/>
                  <a:gd name="T40" fmla="*/ 178 w 221"/>
                  <a:gd name="T41" fmla="*/ 21 h 89"/>
                  <a:gd name="T42" fmla="*/ 124 w 221"/>
                  <a:gd name="T43" fmla="*/ 64 h 89"/>
                  <a:gd name="T44" fmla="*/ 77 w 221"/>
                  <a:gd name="T45" fmla="*/ 30 h 89"/>
                  <a:gd name="T46" fmla="*/ 75 w 221"/>
                  <a:gd name="T47" fmla="*/ 29 h 89"/>
                  <a:gd name="T48" fmla="*/ 73 w 221"/>
                  <a:gd name="T49" fmla="*/ 28 h 89"/>
                  <a:gd name="T50" fmla="*/ 71 w 221"/>
                  <a:gd name="T51" fmla="*/ 28 h 89"/>
                  <a:gd name="T52" fmla="*/ 69 w 221"/>
                  <a:gd name="T53" fmla="*/ 28 h 89"/>
                  <a:gd name="T54" fmla="*/ 67 w 221"/>
                  <a:gd name="T55" fmla="*/ 29 h 89"/>
                  <a:gd name="T56" fmla="*/ 65 w 221"/>
                  <a:gd name="T57" fmla="*/ 30 h 89"/>
                  <a:gd name="T58" fmla="*/ 6 w 221"/>
                  <a:gd name="T59" fmla="*/ 68 h 89"/>
                  <a:gd name="T60" fmla="*/ 12 w 221"/>
                  <a:gd name="T61" fmla="*/ 89 h 89"/>
                  <a:gd name="T62" fmla="*/ 71 w 221"/>
                  <a:gd name="T63" fmla="*/ 52 h 89"/>
                  <a:gd name="T64" fmla="*/ 120 w 221"/>
                  <a:gd name="T65" fmla="*/ 87 h 89"/>
                  <a:gd name="T66" fmla="*/ 122 w 221"/>
                  <a:gd name="T67" fmla="*/ 88 h 89"/>
                  <a:gd name="T68" fmla="*/ 125 w 221"/>
                  <a:gd name="T69" fmla="*/ 89 h 89"/>
                  <a:gd name="T70" fmla="*/ 125 w 221"/>
                  <a:gd name="T71" fmla="*/ 89 h 89"/>
                  <a:gd name="T72" fmla="*/ 127 w 221"/>
                  <a:gd name="T73" fmla="*/ 88 h 89"/>
                  <a:gd name="T74" fmla="*/ 130 w 221"/>
                  <a:gd name="T75" fmla="*/ 87 h 89"/>
                  <a:gd name="T76" fmla="*/ 192 w 221"/>
                  <a:gd name="T77" fmla="*/ 39 h 89"/>
                  <a:gd name="T78" fmla="*/ 193 w 221"/>
                  <a:gd name="T79" fmla="*/ 41 h 89"/>
                  <a:gd name="T80" fmla="*/ 196 w 221"/>
                  <a:gd name="T81" fmla="*/ 42 h 89"/>
                  <a:gd name="T82" fmla="*/ 197 w 221"/>
                  <a:gd name="T83" fmla="*/ 43 h 89"/>
                  <a:gd name="T84" fmla="*/ 200 w 221"/>
                  <a:gd name="T85" fmla="*/ 43 h 89"/>
                  <a:gd name="T86" fmla="*/ 200 w 221"/>
                  <a:gd name="T87" fmla="*/ 43 h 89"/>
                  <a:gd name="T88" fmla="*/ 203 w 221"/>
                  <a:gd name="T89" fmla="*/ 43 h 89"/>
                  <a:gd name="T90" fmla="*/ 206 w 221"/>
                  <a:gd name="T91" fmla="*/ 41 h 89"/>
                  <a:gd name="T92" fmla="*/ 208 w 221"/>
                  <a:gd name="T93" fmla="*/ 40 h 89"/>
                  <a:gd name="T94" fmla="*/ 210 w 221"/>
                  <a:gd name="T95" fmla="*/ 37 h 89"/>
                  <a:gd name="T96" fmla="*/ 220 w 221"/>
                  <a:gd name="T97" fmla="*/ 16 h 89"/>
                  <a:gd name="T98" fmla="*/ 220 w 221"/>
                  <a:gd name="T99" fmla="*/ 16 h 89"/>
                  <a:gd name="T100" fmla="*/ 221 w 221"/>
                  <a:gd name="T101" fmla="*/ 14 h 89"/>
                  <a:gd name="T102" fmla="*/ 221 w 221"/>
                  <a:gd name="T103" fmla="*/ 11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89">
                    <a:moveTo>
                      <a:pt x="221" y="9"/>
                    </a:moveTo>
                    <a:cubicBezTo>
                      <a:pt x="221" y="9"/>
                      <a:pt x="221" y="9"/>
                      <a:pt x="221" y="9"/>
                    </a:cubicBezTo>
                    <a:cubicBezTo>
                      <a:pt x="221" y="9"/>
                      <a:pt x="221" y="9"/>
                      <a:pt x="221" y="9"/>
                    </a:cubicBezTo>
                    <a:cubicBezTo>
                      <a:pt x="221" y="9"/>
                      <a:pt x="221" y="8"/>
                      <a:pt x="220" y="7"/>
                    </a:cubicBezTo>
                    <a:cubicBezTo>
                      <a:pt x="220" y="7"/>
                      <a:pt x="220" y="7"/>
                      <a:pt x="220" y="6"/>
                    </a:cubicBezTo>
                    <a:cubicBezTo>
                      <a:pt x="220" y="6"/>
                      <a:pt x="220" y="6"/>
                      <a:pt x="220" y="5"/>
                    </a:cubicBezTo>
                    <a:cubicBezTo>
                      <a:pt x="219" y="5"/>
                      <a:pt x="219" y="5"/>
                      <a:pt x="219" y="4"/>
                    </a:cubicBezTo>
                    <a:cubicBezTo>
                      <a:pt x="219" y="4"/>
                      <a:pt x="219" y="4"/>
                      <a:pt x="218" y="3"/>
                    </a:cubicBezTo>
                    <a:cubicBezTo>
                      <a:pt x="218" y="3"/>
                      <a:pt x="218" y="3"/>
                      <a:pt x="217" y="3"/>
                    </a:cubicBezTo>
                    <a:cubicBezTo>
                      <a:pt x="217" y="3"/>
                      <a:pt x="217" y="2"/>
                      <a:pt x="217" y="2"/>
                    </a:cubicBezTo>
                    <a:cubicBezTo>
                      <a:pt x="215" y="1"/>
                      <a:pt x="214" y="1"/>
                      <a:pt x="213" y="0"/>
                    </a:cubicBezTo>
                    <a:cubicBezTo>
                      <a:pt x="213" y="0"/>
                      <a:pt x="212" y="0"/>
                      <a:pt x="212" y="0"/>
                    </a:cubicBezTo>
                    <a:cubicBezTo>
                      <a:pt x="212" y="0"/>
                      <a:pt x="211" y="0"/>
                      <a:pt x="211" y="0"/>
                    </a:cubicBezTo>
                    <a:cubicBezTo>
                      <a:pt x="210" y="0"/>
                      <a:pt x="209" y="0"/>
                      <a:pt x="209" y="0"/>
                    </a:cubicBezTo>
                    <a:cubicBezTo>
                      <a:pt x="209" y="0"/>
                      <a:pt x="209" y="0"/>
                      <a:pt x="208" y="0"/>
                    </a:cubicBezTo>
                    <a:cubicBezTo>
                      <a:pt x="208" y="0"/>
                      <a:pt x="208" y="0"/>
                      <a:pt x="208" y="0"/>
                    </a:cubicBezTo>
                    <a:cubicBezTo>
                      <a:pt x="208" y="0"/>
                      <a:pt x="208" y="0"/>
                      <a:pt x="208" y="0"/>
                    </a:cubicBezTo>
                    <a:cubicBezTo>
                      <a:pt x="185" y="4"/>
                      <a:pt x="185" y="4"/>
                      <a:pt x="185" y="4"/>
                    </a:cubicBezTo>
                    <a:cubicBezTo>
                      <a:pt x="185" y="4"/>
                      <a:pt x="185" y="4"/>
                      <a:pt x="185" y="4"/>
                    </a:cubicBezTo>
                    <a:cubicBezTo>
                      <a:pt x="185" y="4"/>
                      <a:pt x="184" y="4"/>
                      <a:pt x="184" y="4"/>
                    </a:cubicBezTo>
                    <a:cubicBezTo>
                      <a:pt x="183" y="4"/>
                      <a:pt x="183" y="4"/>
                      <a:pt x="183" y="4"/>
                    </a:cubicBezTo>
                    <a:cubicBezTo>
                      <a:pt x="182" y="5"/>
                      <a:pt x="182" y="5"/>
                      <a:pt x="182" y="5"/>
                    </a:cubicBezTo>
                    <a:cubicBezTo>
                      <a:pt x="181" y="5"/>
                      <a:pt x="181" y="5"/>
                      <a:pt x="181" y="5"/>
                    </a:cubicBezTo>
                    <a:cubicBezTo>
                      <a:pt x="181" y="6"/>
                      <a:pt x="181" y="6"/>
                      <a:pt x="180" y="6"/>
                    </a:cubicBezTo>
                    <a:cubicBezTo>
                      <a:pt x="180" y="6"/>
                      <a:pt x="180" y="6"/>
                      <a:pt x="180" y="6"/>
                    </a:cubicBezTo>
                    <a:cubicBezTo>
                      <a:pt x="180" y="6"/>
                      <a:pt x="179" y="7"/>
                      <a:pt x="179" y="7"/>
                    </a:cubicBezTo>
                    <a:cubicBezTo>
                      <a:pt x="179" y="7"/>
                      <a:pt x="179" y="7"/>
                      <a:pt x="178" y="8"/>
                    </a:cubicBezTo>
                    <a:cubicBezTo>
                      <a:pt x="178" y="8"/>
                      <a:pt x="178" y="8"/>
                      <a:pt x="178" y="9"/>
                    </a:cubicBezTo>
                    <a:cubicBezTo>
                      <a:pt x="178" y="9"/>
                      <a:pt x="177" y="9"/>
                      <a:pt x="177" y="9"/>
                    </a:cubicBezTo>
                    <a:cubicBezTo>
                      <a:pt x="177" y="10"/>
                      <a:pt x="177" y="10"/>
                      <a:pt x="177" y="10"/>
                    </a:cubicBezTo>
                    <a:cubicBezTo>
                      <a:pt x="177" y="11"/>
                      <a:pt x="177" y="11"/>
                      <a:pt x="177" y="11"/>
                    </a:cubicBezTo>
                    <a:cubicBezTo>
                      <a:pt x="176" y="12"/>
                      <a:pt x="176" y="12"/>
                      <a:pt x="176" y="12"/>
                    </a:cubicBezTo>
                    <a:cubicBezTo>
                      <a:pt x="176" y="13"/>
                      <a:pt x="176" y="13"/>
                      <a:pt x="176" y="13"/>
                    </a:cubicBezTo>
                    <a:cubicBezTo>
                      <a:pt x="176" y="14"/>
                      <a:pt x="176" y="14"/>
                      <a:pt x="176" y="15"/>
                    </a:cubicBezTo>
                    <a:cubicBezTo>
                      <a:pt x="176" y="15"/>
                      <a:pt x="176" y="15"/>
                      <a:pt x="176" y="16"/>
                    </a:cubicBezTo>
                    <a:cubicBezTo>
                      <a:pt x="176" y="16"/>
                      <a:pt x="176" y="16"/>
                      <a:pt x="176" y="16"/>
                    </a:cubicBezTo>
                    <a:cubicBezTo>
                      <a:pt x="176" y="16"/>
                      <a:pt x="176" y="17"/>
                      <a:pt x="176" y="17"/>
                    </a:cubicBezTo>
                    <a:cubicBezTo>
                      <a:pt x="176" y="17"/>
                      <a:pt x="176" y="17"/>
                      <a:pt x="177" y="18"/>
                    </a:cubicBezTo>
                    <a:cubicBezTo>
                      <a:pt x="177" y="18"/>
                      <a:pt x="177" y="18"/>
                      <a:pt x="177" y="19"/>
                    </a:cubicBezTo>
                    <a:cubicBezTo>
                      <a:pt x="177" y="19"/>
                      <a:pt x="177" y="19"/>
                      <a:pt x="177" y="20"/>
                    </a:cubicBezTo>
                    <a:cubicBezTo>
                      <a:pt x="177" y="20"/>
                      <a:pt x="178" y="20"/>
                      <a:pt x="178" y="21"/>
                    </a:cubicBezTo>
                    <a:cubicBezTo>
                      <a:pt x="178" y="21"/>
                      <a:pt x="178" y="21"/>
                      <a:pt x="178" y="21"/>
                    </a:cubicBezTo>
                    <a:cubicBezTo>
                      <a:pt x="179" y="22"/>
                      <a:pt x="179" y="22"/>
                      <a:pt x="179" y="22"/>
                    </a:cubicBezTo>
                    <a:cubicBezTo>
                      <a:pt x="124" y="64"/>
                      <a:pt x="124" y="64"/>
                      <a:pt x="124" y="64"/>
                    </a:cubicBezTo>
                    <a:cubicBezTo>
                      <a:pt x="77" y="30"/>
                      <a:pt x="77" y="30"/>
                      <a:pt x="77" y="30"/>
                    </a:cubicBezTo>
                    <a:cubicBezTo>
                      <a:pt x="77" y="30"/>
                      <a:pt x="77" y="30"/>
                      <a:pt x="77" y="30"/>
                    </a:cubicBezTo>
                    <a:cubicBezTo>
                      <a:pt x="77" y="30"/>
                      <a:pt x="77" y="30"/>
                      <a:pt x="76" y="29"/>
                    </a:cubicBezTo>
                    <a:cubicBezTo>
                      <a:pt x="76" y="29"/>
                      <a:pt x="76" y="29"/>
                      <a:pt x="75" y="29"/>
                    </a:cubicBezTo>
                    <a:cubicBezTo>
                      <a:pt x="75" y="29"/>
                      <a:pt x="75" y="29"/>
                      <a:pt x="74" y="29"/>
                    </a:cubicBezTo>
                    <a:cubicBezTo>
                      <a:pt x="74" y="29"/>
                      <a:pt x="74" y="28"/>
                      <a:pt x="73" y="28"/>
                    </a:cubicBezTo>
                    <a:cubicBezTo>
                      <a:pt x="73" y="28"/>
                      <a:pt x="73" y="28"/>
                      <a:pt x="73" y="28"/>
                    </a:cubicBezTo>
                    <a:cubicBezTo>
                      <a:pt x="72" y="28"/>
                      <a:pt x="72" y="28"/>
                      <a:pt x="71" y="28"/>
                    </a:cubicBezTo>
                    <a:cubicBezTo>
                      <a:pt x="71" y="28"/>
                      <a:pt x="71" y="28"/>
                      <a:pt x="70" y="28"/>
                    </a:cubicBezTo>
                    <a:cubicBezTo>
                      <a:pt x="70" y="28"/>
                      <a:pt x="70" y="28"/>
                      <a:pt x="69" y="28"/>
                    </a:cubicBezTo>
                    <a:cubicBezTo>
                      <a:pt x="69" y="28"/>
                      <a:pt x="69" y="28"/>
                      <a:pt x="68" y="28"/>
                    </a:cubicBezTo>
                    <a:cubicBezTo>
                      <a:pt x="68" y="29"/>
                      <a:pt x="67" y="29"/>
                      <a:pt x="67" y="29"/>
                    </a:cubicBezTo>
                    <a:cubicBezTo>
                      <a:pt x="67" y="29"/>
                      <a:pt x="67" y="29"/>
                      <a:pt x="66" y="29"/>
                    </a:cubicBezTo>
                    <a:cubicBezTo>
                      <a:pt x="66" y="29"/>
                      <a:pt x="66" y="30"/>
                      <a:pt x="65" y="30"/>
                    </a:cubicBezTo>
                    <a:cubicBezTo>
                      <a:pt x="65" y="30"/>
                      <a:pt x="65" y="30"/>
                      <a:pt x="65" y="30"/>
                    </a:cubicBezTo>
                    <a:cubicBezTo>
                      <a:pt x="6" y="68"/>
                      <a:pt x="6" y="68"/>
                      <a:pt x="6" y="68"/>
                    </a:cubicBezTo>
                    <a:cubicBezTo>
                      <a:pt x="1" y="72"/>
                      <a:pt x="0" y="79"/>
                      <a:pt x="3" y="84"/>
                    </a:cubicBezTo>
                    <a:cubicBezTo>
                      <a:pt x="5" y="87"/>
                      <a:pt x="9" y="89"/>
                      <a:pt x="12" y="89"/>
                    </a:cubicBezTo>
                    <a:cubicBezTo>
                      <a:pt x="15" y="89"/>
                      <a:pt x="17" y="88"/>
                      <a:pt x="18" y="87"/>
                    </a:cubicBezTo>
                    <a:cubicBezTo>
                      <a:pt x="71" y="52"/>
                      <a:pt x="71" y="52"/>
                      <a:pt x="71" y="52"/>
                    </a:cubicBezTo>
                    <a:cubicBezTo>
                      <a:pt x="118" y="87"/>
                      <a:pt x="118" y="87"/>
                      <a:pt x="118" y="87"/>
                    </a:cubicBezTo>
                    <a:cubicBezTo>
                      <a:pt x="119" y="87"/>
                      <a:pt x="119" y="87"/>
                      <a:pt x="120" y="87"/>
                    </a:cubicBezTo>
                    <a:cubicBezTo>
                      <a:pt x="120" y="88"/>
                      <a:pt x="120" y="88"/>
                      <a:pt x="120" y="88"/>
                    </a:cubicBezTo>
                    <a:cubicBezTo>
                      <a:pt x="121" y="88"/>
                      <a:pt x="121" y="88"/>
                      <a:pt x="122" y="88"/>
                    </a:cubicBezTo>
                    <a:cubicBezTo>
                      <a:pt x="122" y="88"/>
                      <a:pt x="122" y="88"/>
                      <a:pt x="122" y="88"/>
                    </a:cubicBezTo>
                    <a:cubicBezTo>
                      <a:pt x="123" y="88"/>
                      <a:pt x="124" y="89"/>
                      <a:pt x="125" y="89"/>
                    </a:cubicBezTo>
                    <a:cubicBezTo>
                      <a:pt x="125" y="89"/>
                      <a:pt x="125" y="89"/>
                      <a:pt x="125" y="89"/>
                    </a:cubicBezTo>
                    <a:cubicBezTo>
                      <a:pt x="125" y="89"/>
                      <a:pt x="125" y="89"/>
                      <a:pt x="125" y="89"/>
                    </a:cubicBezTo>
                    <a:cubicBezTo>
                      <a:pt x="125" y="89"/>
                      <a:pt x="126" y="88"/>
                      <a:pt x="127" y="88"/>
                    </a:cubicBezTo>
                    <a:cubicBezTo>
                      <a:pt x="127" y="88"/>
                      <a:pt x="127" y="88"/>
                      <a:pt x="127" y="88"/>
                    </a:cubicBezTo>
                    <a:cubicBezTo>
                      <a:pt x="128" y="88"/>
                      <a:pt x="129" y="88"/>
                      <a:pt x="129" y="88"/>
                    </a:cubicBezTo>
                    <a:cubicBezTo>
                      <a:pt x="129" y="87"/>
                      <a:pt x="129" y="87"/>
                      <a:pt x="130" y="87"/>
                    </a:cubicBezTo>
                    <a:cubicBezTo>
                      <a:pt x="130" y="87"/>
                      <a:pt x="131" y="87"/>
                      <a:pt x="131" y="86"/>
                    </a:cubicBezTo>
                    <a:cubicBezTo>
                      <a:pt x="192" y="39"/>
                      <a:pt x="192" y="39"/>
                      <a:pt x="192" y="39"/>
                    </a:cubicBezTo>
                    <a:cubicBezTo>
                      <a:pt x="192" y="40"/>
                      <a:pt x="193" y="40"/>
                      <a:pt x="193" y="40"/>
                    </a:cubicBezTo>
                    <a:cubicBezTo>
                      <a:pt x="193" y="40"/>
                      <a:pt x="193" y="41"/>
                      <a:pt x="193" y="41"/>
                    </a:cubicBezTo>
                    <a:cubicBezTo>
                      <a:pt x="194" y="41"/>
                      <a:pt x="194" y="41"/>
                      <a:pt x="195" y="42"/>
                    </a:cubicBezTo>
                    <a:cubicBezTo>
                      <a:pt x="195" y="42"/>
                      <a:pt x="195" y="42"/>
                      <a:pt x="196" y="42"/>
                    </a:cubicBezTo>
                    <a:cubicBezTo>
                      <a:pt x="196" y="42"/>
                      <a:pt x="196" y="42"/>
                      <a:pt x="196" y="42"/>
                    </a:cubicBezTo>
                    <a:cubicBezTo>
                      <a:pt x="196" y="42"/>
                      <a:pt x="197" y="42"/>
                      <a:pt x="197" y="43"/>
                    </a:cubicBezTo>
                    <a:cubicBezTo>
                      <a:pt x="197" y="43"/>
                      <a:pt x="198" y="43"/>
                      <a:pt x="198" y="43"/>
                    </a:cubicBezTo>
                    <a:cubicBezTo>
                      <a:pt x="199" y="43"/>
                      <a:pt x="199" y="43"/>
                      <a:pt x="200" y="43"/>
                    </a:cubicBezTo>
                    <a:cubicBezTo>
                      <a:pt x="200" y="43"/>
                      <a:pt x="200" y="43"/>
                      <a:pt x="200" y="43"/>
                    </a:cubicBezTo>
                    <a:cubicBezTo>
                      <a:pt x="200" y="43"/>
                      <a:pt x="200" y="43"/>
                      <a:pt x="200" y="43"/>
                    </a:cubicBezTo>
                    <a:cubicBezTo>
                      <a:pt x="201" y="43"/>
                      <a:pt x="202" y="43"/>
                      <a:pt x="203" y="43"/>
                    </a:cubicBezTo>
                    <a:cubicBezTo>
                      <a:pt x="203" y="43"/>
                      <a:pt x="203" y="43"/>
                      <a:pt x="203" y="43"/>
                    </a:cubicBezTo>
                    <a:cubicBezTo>
                      <a:pt x="204" y="42"/>
                      <a:pt x="205" y="42"/>
                      <a:pt x="206" y="42"/>
                    </a:cubicBezTo>
                    <a:cubicBezTo>
                      <a:pt x="206" y="41"/>
                      <a:pt x="206" y="41"/>
                      <a:pt x="206" y="41"/>
                    </a:cubicBezTo>
                    <a:cubicBezTo>
                      <a:pt x="207" y="41"/>
                      <a:pt x="207" y="41"/>
                      <a:pt x="207" y="41"/>
                    </a:cubicBezTo>
                    <a:cubicBezTo>
                      <a:pt x="207" y="41"/>
                      <a:pt x="208" y="40"/>
                      <a:pt x="208" y="40"/>
                    </a:cubicBezTo>
                    <a:cubicBezTo>
                      <a:pt x="208" y="40"/>
                      <a:pt x="208" y="39"/>
                      <a:pt x="208" y="39"/>
                    </a:cubicBezTo>
                    <a:cubicBezTo>
                      <a:pt x="209" y="39"/>
                      <a:pt x="210" y="38"/>
                      <a:pt x="210" y="37"/>
                    </a:cubicBezTo>
                    <a:cubicBezTo>
                      <a:pt x="210" y="37"/>
                      <a:pt x="210" y="37"/>
                      <a:pt x="210" y="37"/>
                    </a:cubicBezTo>
                    <a:cubicBezTo>
                      <a:pt x="220" y="16"/>
                      <a:pt x="220" y="16"/>
                      <a:pt x="220" y="16"/>
                    </a:cubicBezTo>
                    <a:cubicBezTo>
                      <a:pt x="220" y="16"/>
                      <a:pt x="220" y="16"/>
                      <a:pt x="220" y="16"/>
                    </a:cubicBezTo>
                    <a:cubicBezTo>
                      <a:pt x="220" y="16"/>
                      <a:pt x="220" y="16"/>
                      <a:pt x="220" y="16"/>
                    </a:cubicBezTo>
                    <a:cubicBezTo>
                      <a:pt x="220" y="15"/>
                      <a:pt x="220" y="15"/>
                      <a:pt x="220" y="15"/>
                    </a:cubicBezTo>
                    <a:cubicBezTo>
                      <a:pt x="220" y="15"/>
                      <a:pt x="221" y="14"/>
                      <a:pt x="221" y="14"/>
                    </a:cubicBezTo>
                    <a:cubicBezTo>
                      <a:pt x="221" y="13"/>
                      <a:pt x="221" y="13"/>
                      <a:pt x="221" y="12"/>
                    </a:cubicBezTo>
                    <a:cubicBezTo>
                      <a:pt x="221" y="12"/>
                      <a:pt x="221" y="12"/>
                      <a:pt x="221" y="11"/>
                    </a:cubicBezTo>
                    <a:cubicBezTo>
                      <a:pt x="221" y="11"/>
                      <a:pt x="221" y="10"/>
                      <a:pt x="22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2" name="Freeform 53"/>
              <p:cNvSpPr/>
              <p:nvPr/>
            </p:nvSpPr>
            <p:spPr bwMode="auto">
              <a:xfrm>
                <a:off x="-60285" y="865188"/>
                <a:ext cx="1354138" cy="82550"/>
              </a:xfrm>
              <a:custGeom>
                <a:gdLst>
                  <a:gd name="T0" fmla="*/ 347 w 358"/>
                  <a:gd name="T1" fmla="*/ 0 h 22"/>
                  <a:gd name="T2" fmla="*/ 11 w 358"/>
                  <a:gd name="T3" fmla="*/ 0 h 22"/>
                  <a:gd name="T4" fmla="*/ 0 w 358"/>
                  <a:gd name="T5" fmla="*/ 11 h 22"/>
                  <a:gd name="T6" fmla="*/ 11 w 358"/>
                  <a:gd name="T7" fmla="*/ 22 h 22"/>
                  <a:gd name="T8" fmla="*/ 347 w 358"/>
                  <a:gd name="T9" fmla="*/ 22 h 22"/>
                  <a:gd name="T10" fmla="*/ 358 w 358"/>
                  <a:gd name="T11" fmla="*/ 11 h 22"/>
                  <a:gd name="T12" fmla="*/ 347 w 358"/>
                  <a:gd name="T13" fmla="*/ 0 h 22"/>
                </a:gdLst>
                <a:cxnLst>
                  <a:cxn ang="0">
                    <a:pos x="T0" y="T1"/>
                  </a:cxn>
                  <a:cxn ang="0">
                    <a:pos x="T2" y="T3"/>
                  </a:cxn>
                  <a:cxn ang="0">
                    <a:pos x="T4" y="T5"/>
                  </a:cxn>
                  <a:cxn ang="0">
                    <a:pos x="T6" y="T7"/>
                  </a:cxn>
                  <a:cxn ang="0">
                    <a:pos x="T8" y="T9"/>
                  </a:cxn>
                  <a:cxn ang="0">
                    <a:pos x="T10" y="T11"/>
                  </a:cxn>
                  <a:cxn ang="0">
                    <a:pos x="T12" y="T13"/>
                  </a:cxn>
                </a:cxnLst>
                <a:rect l="0" t="0" r="r" b="b"/>
                <a:pathLst>
                  <a:path w="358" h="22">
                    <a:moveTo>
                      <a:pt x="347" y="0"/>
                    </a:moveTo>
                    <a:cubicBezTo>
                      <a:pt x="11" y="0"/>
                      <a:pt x="11" y="0"/>
                      <a:pt x="11" y="0"/>
                    </a:cubicBezTo>
                    <a:cubicBezTo>
                      <a:pt x="5" y="0"/>
                      <a:pt x="0" y="5"/>
                      <a:pt x="0" y="11"/>
                    </a:cubicBezTo>
                    <a:cubicBezTo>
                      <a:pt x="0" y="17"/>
                      <a:pt x="5" y="22"/>
                      <a:pt x="11" y="22"/>
                    </a:cubicBezTo>
                    <a:cubicBezTo>
                      <a:pt x="347" y="22"/>
                      <a:pt x="347" y="22"/>
                      <a:pt x="347" y="22"/>
                    </a:cubicBezTo>
                    <a:cubicBezTo>
                      <a:pt x="353" y="22"/>
                      <a:pt x="358" y="17"/>
                      <a:pt x="358" y="11"/>
                    </a:cubicBezTo>
                    <a:cubicBezTo>
                      <a:pt x="358" y="5"/>
                      <a:pt x="353" y="0"/>
                      <a:pt x="3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14" name="组合 13"/>
          <p:cNvGrpSpPr/>
          <p:nvPr/>
        </p:nvGrpSpPr>
        <p:grpSpPr>
          <a:xfrm>
            <a:off x="3891030" y="3293370"/>
            <a:ext cx="746973" cy="746973"/>
            <a:chOff x="3891030" y="3293370"/>
            <a:chExt cx="746973" cy="746973"/>
          </a:xfrm>
        </p:grpSpPr>
        <p:sp>
          <p:nvSpPr>
            <p:cNvPr id="124" name="椭圆 123"/>
            <p:cNvSpPr/>
            <p:nvPr/>
          </p:nvSpPr>
          <p:spPr>
            <a:xfrm>
              <a:off x="3891030" y="3293370"/>
              <a:ext cx="746973" cy="74697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25" name="Freeform 5"/>
            <p:cNvSpPr>
              <a:spLocks noEditPoints="1"/>
            </p:cNvSpPr>
            <p:nvPr/>
          </p:nvSpPr>
          <p:spPr bwMode="auto">
            <a:xfrm>
              <a:off x="3998536" y="3471741"/>
              <a:ext cx="535368" cy="335359"/>
            </a:xfrm>
            <a:custGeom>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tx2"/>
            </a:solidFill>
            <a:ln>
              <a:noFill/>
            </a:ln>
          </p:spPr>
          <p:txBody>
            <a:bodyPr vert="horz" wrap="square" lIns="91440" tIns="45720" rIns="91440" bIns="45720" numCol="1" anchor="t" anchorCtr="0" compatLnSpc="1"/>
            <a:lstStyle/>
            <a:p>
              <a:endParaRPr lang="zh-CN" altLang="en-US">
                <a:solidFill>
                  <a:srgbClr val="000000"/>
                </a:solidFill>
              </a:endParaRPr>
            </a:p>
          </p:txBody>
        </p:sp>
      </p:grpSp>
      <p:grpSp>
        <p:nvGrpSpPr>
          <p:cNvPr id="12" name="组合 11"/>
          <p:cNvGrpSpPr/>
          <p:nvPr/>
        </p:nvGrpSpPr>
        <p:grpSpPr>
          <a:xfrm>
            <a:off x="5894538" y="1481984"/>
            <a:ext cx="746973" cy="746973"/>
            <a:chOff x="5894538" y="1481984"/>
            <a:chExt cx="746973" cy="746973"/>
          </a:xfrm>
        </p:grpSpPr>
        <p:sp>
          <p:nvSpPr>
            <p:cNvPr id="127" name="椭圆 126"/>
            <p:cNvSpPr/>
            <p:nvPr/>
          </p:nvSpPr>
          <p:spPr>
            <a:xfrm>
              <a:off x="5894538" y="1481984"/>
              <a:ext cx="746973" cy="74697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28" name="组合 127"/>
            <p:cNvGrpSpPr/>
            <p:nvPr/>
          </p:nvGrpSpPr>
          <p:grpSpPr>
            <a:xfrm>
              <a:off x="6106960" y="1707018"/>
              <a:ext cx="322128" cy="321416"/>
              <a:chOff x="9166770" y="4602851"/>
              <a:chExt cx="482923" cy="481855"/>
            </a:xfrm>
            <a:solidFill>
              <a:schemeClr val="tx2"/>
            </a:solidFill>
          </p:grpSpPr>
          <p:sp>
            <p:nvSpPr>
              <p:cNvPr id="129" name="Freeform 9"/>
              <p:cNvSpPr/>
              <p:nvPr/>
            </p:nvSpPr>
            <p:spPr bwMode="auto">
              <a:xfrm>
                <a:off x="9457379" y="4895596"/>
                <a:ext cx="192314" cy="189110"/>
              </a:xfrm>
              <a:custGeom>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130" name="Freeform 10"/>
              <p:cNvSpPr>
                <a:spLocks noEditPoints="1"/>
              </p:cNvSpPr>
              <p:nvPr/>
            </p:nvSpPr>
            <p:spPr bwMode="auto">
              <a:xfrm>
                <a:off x="9166770" y="4602851"/>
                <a:ext cx="356850" cy="358987"/>
              </a:xfrm>
              <a:custGeom>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134" name="Freeform 11"/>
              <p:cNvSpPr/>
              <p:nvPr/>
            </p:nvSpPr>
            <p:spPr bwMode="auto">
              <a:xfrm>
                <a:off x="9241559" y="4677640"/>
                <a:ext cx="105773" cy="104705"/>
              </a:xfrm>
              <a:custGeom>
                <a:gdLst>
                  <a:gd name="T0" fmla="*/ 0 w 41"/>
                  <a:gd name="T1" fmla="*/ 41 h 41"/>
                  <a:gd name="T2" fmla="*/ 12 w 41"/>
                  <a:gd name="T3" fmla="*/ 41 h 41"/>
                  <a:gd name="T4" fmla="*/ 41 w 41"/>
                  <a:gd name="T5" fmla="*/ 12 h 41"/>
                  <a:gd name="T6" fmla="*/ 41 w 41"/>
                  <a:gd name="T7" fmla="*/ 0 h 41"/>
                  <a:gd name="T8" fmla="*/ 0 w 41"/>
                  <a:gd name="T9" fmla="*/ 41 h 41"/>
                </a:gd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grpSp>
      </p:grpSp>
      <p:grpSp>
        <p:nvGrpSpPr>
          <p:cNvPr id="13" name="组合 12"/>
          <p:cNvGrpSpPr/>
          <p:nvPr/>
        </p:nvGrpSpPr>
        <p:grpSpPr>
          <a:xfrm>
            <a:off x="5894538" y="3293370"/>
            <a:ext cx="746973" cy="746973"/>
            <a:chOff x="5894538" y="3293370"/>
            <a:chExt cx="746973" cy="746973"/>
          </a:xfrm>
        </p:grpSpPr>
        <p:sp>
          <p:nvSpPr>
            <p:cNvPr id="137" name="椭圆 136"/>
            <p:cNvSpPr/>
            <p:nvPr/>
          </p:nvSpPr>
          <p:spPr>
            <a:xfrm>
              <a:off x="5894538" y="3293370"/>
              <a:ext cx="746973" cy="74697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8" name="Freeform 7"/>
            <p:cNvSpPr>
              <a:spLocks noEditPoints="1"/>
            </p:cNvSpPr>
            <p:nvPr/>
          </p:nvSpPr>
          <p:spPr bwMode="auto">
            <a:xfrm>
              <a:off x="6102471" y="3450467"/>
              <a:ext cx="363652" cy="395507"/>
            </a:xfrm>
            <a:custGeom>
              <a:gdLst>
                <a:gd name="T0" fmla="*/ 50 w 100"/>
                <a:gd name="T1" fmla="*/ 70 h 132"/>
                <a:gd name="T2" fmla="*/ 30 w 100"/>
                <a:gd name="T3" fmla="*/ 90 h 132"/>
                <a:gd name="T4" fmla="*/ 50 w 100"/>
                <a:gd name="T5" fmla="*/ 111 h 132"/>
                <a:gd name="T6" fmla="*/ 70 w 100"/>
                <a:gd name="T7" fmla="*/ 90 h 132"/>
                <a:gd name="T8" fmla="*/ 50 w 100"/>
                <a:gd name="T9" fmla="*/ 70 h 132"/>
                <a:gd name="T10" fmla="*/ 53 w 100"/>
                <a:gd name="T11" fmla="*/ 93 h 132"/>
                <a:gd name="T12" fmla="*/ 53 w 100"/>
                <a:gd name="T13" fmla="*/ 102 h 132"/>
                <a:gd name="T14" fmla="*/ 50 w 100"/>
                <a:gd name="T15" fmla="*/ 105 h 132"/>
                <a:gd name="T16" fmla="*/ 47 w 100"/>
                <a:gd name="T17" fmla="*/ 102 h 132"/>
                <a:gd name="T18" fmla="*/ 47 w 100"/>
                <a:gd name="T19" fmla="*/ 93 h 132"/>
                <a:gd name="T20" fmla="*/ 41 w 100"/>
                <a:gd name="T21" fmla="*/ 84 h 132"/>
                <a:gd name="T22" fmla="*/ 50 w 100"/>
                <a:gd name="T23" fmla="*/ 76 h 132"/>
                <a:gd name="T24" fmla="*/ 59 w 100"/>
                <a:gd name="T25" fmla="*/ 84 h 132"/>
                <a:gd name="T26" fmla="*/ 53 w 100"/>
                <a:gd name="T27" fmla="*/ 93 h 132"/>
                <a:gd name="T28" fmla="*/ 86 w 100"/>
                <a:gd name="T29" fmla="*/ 50 h 132"/>
                <a:gd name="T30" fmla="*/ 86 w 100"/>
                <a:gd name="T31" fmla="*/ 36 h 132"/>
                <a:gd name="T32" fmla="*/ 50 w 100"/>
                <a:gd name="T33" fmla="*/ 0 h 132"/>
                <a:gd name="T34" fmla="*/ 14 w 100"/>
                <a:gd name="T35" fmla="*/ 36 h 132"/>
                <a:gd name="T36" fmla="*/ 14 w 100"/>
                <a:gd name="T37" fmla="*/ 50 h 132"/>
                <a:gd name="T38" fmla="*/ 0 w 100"/>
                <a:gd name="T39" fmla="*/ 69 h 132"/>
                <a:gd name="T40" fmla="*/ 0 w 100"/>
                <a:gd name="T41" fmla="*/ 112 h 132"/>
                <a:gd name="T42" fmla="*/ 20 w 100"/>
                <a:gd name="T43" fmla="*/ 132 h 132"/>
                <a:gd name="T44" fmla="*/ 80 w 100"/>
                <a:gd name="T45" fmla="*/ 132 h 132"/>
                <a:gd name="T46" fmla="*/ 100 w 100"/>
                <a:gd name="T47" fmla="*/ 112 h 132"/>
                <a:gd name="T48" fmla="*/ 100 w 100"/>
                <a:gd name="T49" fmla="*/ 69 h 132"/>
                <a:gd name="T50" fmla="*/ 86 w 100"/>
                <a:gd name="T51" fmla="*/ 50 h 132"/>
                <a:gd name="T52" fmla="*/ 50 w 100"/>
                <a:gd name="T53" fmla="*/ 115 h 132"/>
                <a:gd name="T54" fmla="*/ 25 w 100"/>
                <a:gd name="T55" fmla="*/ 90 h 132"/>
                <a:gd name="T56" fmla="*/ 50 w 100"/>
                <a:gd name="T57" fmla="*/ 66 h 132"/>
                <a:gd name="T58" fmla="*/ 75 w 100"/>
                <a:gd name="T59" fmla="*/ 90 h 132"/>
                <a:gd name="T60" fmla="*/ 50 w 100"/>
                <a:gd name="T61" fmla="*/ 115 h 132"/>
                <a:gd name="T62" fmla="*/ 76 w 100"/>
                <a:gd name="T63" fmla="*/ 49 h 132"/>
                <a:gd name="T64" fmla="*/ 24 w 100"/>
                <a:gd name="T65" fmla="*/ 49 h 132"/>
                <a:gd name="T66" fmla="*/ 24 w 100"/>
                <a:gd name="T67" fmla="*/ 36 h 132"/>
                <a:gd name="T68" fmla="*/ 50 w 100"/>
                <a:gd name="T69" fmla="*/ 11 h 132"/>
                <a:gd name="T70" fmla="*/ 76 w 100"/>
                <a:gd name="T71" fmla="*/ 36 h 132"/>
                <a:gd name="T72" fmla="*/ 76 w 100"/>
                <a:gd name="T73" fmla="*/ 4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2"/>
            </a:solidFill>
            <a:ln>
              <a:noFill/>
            </a:ln>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500"/>
                                        <p:tgtEl>
                                          <p:spTgt spid="110"/>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wipe(left)">
                                      <p:cBhvr>
                                        <p:cTn id="37" dur="500"/>
                                        <p:tgtEl>
                                          <p:spTgt spid="107"/>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childTnLst>
                    </p:cTn>
                  </p:par>
                  <p:par>
                    <p:cTn id="50" fill="hold" nodeType="clickPar">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right)">
                                      <p:cBhvr>
                                        <p:cTn id="61" dur="500"/>
                                        <p:tgtEl>
                                          <p:spTgt spid="105"/>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108"/>
                                        </p:tgtEl>
                                        <p:attrNameLst>
                                          <p:attrName>style.visibility</p:attrName>
                                        </p:attrNameLst>
                                      </p:cBhvr>
                                      <p:to>
                                        <p:strVal val="visible"/>
                                      </p:to>
                                    </p:set>
                                    <p:animEffect transition="in" filter="wipe(right)">
                                      <p:cBhvr>
                                        <p:cTn id="73" dur="500"/>
                                        <p:tgtEl>
                                          <p:spTgt spid="108"/>
                                        </p:tgtEl>
                                      </p:cBhvr>
                                    </p:animEffect>
                                  </p:childTnLst>
                                </p:cTn>
                              </p:par>
                            </p:childTnLst>
                          </p:cTn>
                        </p:par>
                      </p:childTnLst>
                    </p:cTn>
                  </p:par>
                  <p:par>
                    <p:cTn id="74" fill="hold" nodeType="clickPar">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Effect transition="in" filter="fade">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04" grpId="0" animBg="1"/>
      <p:bldP spid="105" grpId="0" animBg="1"/>
      <p:bldP spid="107" grpId="0" animBg="1"/>
      <p:bldP spid="108" grpId="0" animBg="1"/>
      <p:bldP spid="110" grpId="0" animBg="1"/>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4" name="组合 3"/>
          <p:cNvGrpSpPr/>
          <p:nvPr/>
        </p:nvGrpSpPr>
        <p:grpSpPr>
          <a:xfrm>
            <a:off x="627410" y="1915090"/>
            <a:ext cx="1773218" cy="2112579"/>
            <a:chOff x="640110" y="1915090"/>
            <a:chExt cx="1773218" cy="2112579"/>
          </a:xfrm>
        </p:grpSpPr>
        <p:sp>
          <p:nvSpPr>
            <p:cNvPr id="46" name="矩形 45"/>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chemeClr val="tx1"/>
                </a:solidFill>
              </a:endParaRPr>
            </a:p>
          </p:txBody>
        </p:sp>
        <p:sp>
          <p:nvSpPr>
            <p:cNvPr id="47" name="矩形 46"/>
            <p:cNvSpPr/>
            <p:nvPr/>
          </p:nvSpPr>
          <p:spPr>
            <a:xfrm>
              <a:off x="640110" y="2258200"/>
              <a:ext cx="1773218" cy="17694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8" name="文本框 29"/>
            <p:cNvSpPr txBox="1"/>
            <p:nvPr/>
          </p:nvSpPr>
          <p:spPr>
            <a:xfrm>
              <a:off x="930644" y="1922171"/>
              <a:ext cx="1342656"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标题文字</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2" name="文本框 33"/>
            <p:cNvSpPr txBox="1"/>
            <p:nvPr/>
          </p:nvSpPr>
          <p:spPr>
            <a:xfrm>
              <a:off x="905244" y="2557147"/>
              <a:ext cx="1342656" cy="1200329"/>
            </a:xfrm>
            <a:prstGeom prst="rect">
              <a:avLst/>
            </a:prstGeom>
            <a:noFill/>
          </p:spPr>
          <p:txBody>
            <a:bodyPr wrap="square" rtlCol="0">
              <a:spAutoFit/>
            </a:bodyPr>
            <a:lstStyle/>
            <a:p>
              <a:r>
                <a:rPr lang="zh-CN" altLang="en-US" sz="1200">
                  <a:latin typeface="+mj-ea"/>
                </a:rPr>
                <a:t>单击此处添加文本单击此处添加</a:t>
              </a:r>
              <a:endParaRPr lang="en-US" altLang="zh-CN" sz="1200">
                <a:latin typeface="+mj-ea"/>
              </a:endParaRPr>
            </a:p>
            <a:p>
              <a:r>
                <a:rPr lang="zh-CN" altLang="en-US" sz="1200">
                  <a:latin typeface="+mj-ea"/>
                </a:rPr>
                <a:t>单击此处添加文本单击此处添加</a:t>
              </a:r>
              <a:endParaRPr lang="en-US" altLang="zh-CN" sz="1200">
                <a:latin typeface="+mj-ea"/>
              </a:endParaRPr>
            </a:p>
            <a:p>
              <a:r>
                <a:rPr lang="zh-CN" altLang="en-US" sz="1200">
                  <a:latin typeface="+mj-ea"/>
                </a:rPr>
                <a:t>单击此处添加文本单击此处添加</a:t>
              </a:r>
              <a:endParaRPr lang="en-US" altLang="zh-CN" sz="1200">
                <a:latin typeface="+mj-ea"/>
              </a:endParaRPr>
            </a:p>
          </p:txBody>
        </p:sp>
      </p:grpSp>
      <p:grpSp>
        <p:nvGrpSpPr>
          <p:cNvPr id="58" name="组合 57"/>
          <p:cNvGrpSpPr/>
          <p:nvPr/>
        </p:nvGrpSpPr>
        <p:grpSpPr>
          <a:xfrm>
            <a:off x="2652639" y="1915090"/>
            <a:ext cx="1773218" cy="2112579"/>
            <a:chOff x="640110" y="1915090"/>
            <a:chExt cx="1773218" cy="2112579"/>
          </a:xfrm>
        </p:grpSpPr>
        <p:sp>
          <p:nvSpPr>
            <p:cNvPr id="59" name="矩形 5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chemeClr val="tx1"/>
                </a:solidFill>
              </a:endParaRPr>
            </a:p>
          </p:txBody>
        </p:sp>
        <p:sp>
          <p:nvSpPr>
            <p:cNvPr id="60" name="矩形 59"/>
            <p:cNvSpPr/>
            <p:nvPr/>
          </p:nvSpPr>
          <p:spPr>
            <a:xfrm>
              <a:off x="640110" y="2258200"/>
              <a:ext cx="1773218" cy="17694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1" name="文本框 29"/>
            <p:cNvSpPr txBox="1"/>
            <p:nvPr/>
          </p:nvSpPr>
          <p:spPr>
            <a:xfrm>
              <a:off x="930644" y="1922171"/>
              <a:ext cx="1342656"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标题文字</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2" name="文本框 33"/>
            <p:cNvSpPr txBox="1"/>
            <p:nvPr/>
          </p:nvSpPr>
          <p:spPr>
            <a:xfrm>
              <a:off x="905244" y="2557147"/>
              <a:ext cx="1342656" cy="1200329"/>
            </a:xfrm>
            <a:prstGeom prst="rect">
              <a:avLst/>
            </a:prstGeom>
            <a:noFill/>
          </p:spPr>
          <p:txBody>
            <a:bodyPr wrap="square" rtlCol="0">
              <a:spAutoFit/>
            </a:bodyPr>
            <a:lstStyle/>
            <a:p>
              <a:r>
                <a:rPr lang="zh-CN" altLang="en-US" sz="1200">
                  <a:latin typeface="+mj-ea"/>
                </a:rPr>
                <a:t>单击此处添加文本单击此处添加</a:t>
              </a:r>
              <a:endParaRPr lang="en-US" altLang="zh-CN" sz="1200">
                <a:latin typeface="+mj-ea"/>
              </a:endParaRPr>
            </a:p>
            <a:p>
              <a:r>
                <a:rPr lang="zh-CN" altLang="en-US" sz="1200">
                  <a:latin typeface="+mj-ea"/>
                </a:rPr>
                <a:t>单击此处添加文本单击此处添加</a:t>
              </a:r>
              <a:endParaRPr lang="en-US" altLang="zh-CN" sz="1200">
                <a:latin typeface="+mj-ea"/>
              </a:endParaRPr>
            </a:p>
            <a:p>
              <a:r>
                <a:rPr lang="zh-CN" altLang="en-US" sz="1200">
                  <a:latin typeface="+mj-ea"/>
                </a:rPr>
                <a:t>单击此处添加文本单击此处添加</a:t>
              </a:r>
              <a:endParaRPr lang="en-US" altLang="zh-CN" sz="1200">
                <a:latin typeface="+mj-ea"/>
              </a:endParaRPr>
            </a:p>
          </p:txBody>
        </p:sp>
      </p:grpSp>
      <p:grpSp>
        <p:nvGrpSpPr>
          <p:cNvPr id="63" name="组合 62"/>
          <p:cNvGrpSpPr/>
          <p:nvPr/>
        </p:nvGrpSpPr>
        <p:grpSpPr>
          <a:xfrm>
            <a:off x="4677868" y="1915090"/>
            <a:ext cx="1773218" cy="2112579"/>
            <a:chOff x="640110" y="1915090"/>
            <a:chExt cx="1773218" cy="2112579"/>
          </a:xfrm>
        </p:grpSpPr>
        <p:sp>
          <p:nvSpPr>
            <p:cNvPr id="64" name="矩形 63"/>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chemeClr val="tx1"/>
                </a:solidFill>
              </a:endParaRPr>
            </a:p>
          </p:txBody>
        </p:sp>
        <p:sp>
          <p:nvSpPr>
            <p:cNvPr id="65" name="矩形 64"/>
            <p:cNvSpPr/>
            <p:nvPr/>
          </p:nvSpPr>
          <p:spPr>
            <a:xfrm>
              <a:off x="640110" y="2258200"/>
              <a:ext cx="1773218" cy="17694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6" name="文本框 29"/>
            <p:cNvSpPr txBox="1"/>
            <p:nvPr/>
          </p:nvSpPr>
          <p:spPr>
            <a:xfrm>
              <a:off x="930644" y="1922171"/>
              <a:ext cx="1342656"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标题文字</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7" name="文本框 33"/>
            <p:cNvSpPr txBox="1"/>
            <p:nvPr/>
          </p:nvSpPr>
          <p:spPr>
            <a:xfrm>
              <a:off x="905244" y="2557147"/>
              <a:ext cx="1342656" cy="1200329"/>
            </a:xfrm>
            <a:prstGeom prst="rect">
              <a:avLst/>
            </a:prstGeom>
            <a:noFill/>
          </p:spPr>
          <p:txBody>
            <a:bodyPr wrap="square" rtlCol="0">
              <a:spAutoFit/>
            </a:bodyPr>
            <a:lstStyle/>
            <a:p>
              <a:r>
                <a:rPr lang="zh-CN" altLang="en-US" sz="1200">
                  <a:latin typeface="+mj-ea"/>
                </a:rPr>
                <a:t>单击此处添加文本单击此处添加</a:t>
              </a:r>
              <a:endParaRPr lang="en-US" altLang="zh-CN" sz="1200">
                <a:latin typeface="+mj-ea"/>
              </a:endParaRPr>
            </a:p>
            <a:p>
              <a:r>
                <a:rPr lang="zh-CN" altLang="en-US" sz="1200">
                  <a:latin typeface="+mj-ea"/>
                </a:rPr>
                <a:t>单击此处添加文本单击此处添加</a:t>
              </a:r>
              <a:endParaRPr lang="en-US" altLang="zh-CN" sz="1200">
                <a:latin typeface="+mj-ea"/>
              </a:endParaRPr>
            </a:p>
            <a:p>
              <a:r>
                <a:rPr lang="zh-CN" altLang="en-US" sz="1200">
                  <a:latin typeface="+mj-ea"/>
                </a:rPr>
                <a:t>单击此处添加文本单击此处添加</a:t>
              </a:r>
              <a:endParaRPr lang="en-US" altLang="zh-CN" sz="1200">
                <a:latin typeface="+mj-ea"/>
              </a:endParaRPr>
            </a:p>
          </p:txBody>
        </p:sp>
      </p:grpSp>
      <p:grpSp>
        <p:nvGrpSpPr>
          <p:cNvPr id="68" name="组合 67"/>
          <p:cNvGrpSpPr/>
          <p:nvPr/>
        </p:nvGrpSpPr>
        <p:grpSpPr>
          <a:xfrm>
            <a:off x="6703096" y="1915090"/>
            <a:ext cx="1773218" cy="2112579"/>
            <a:chOff x="640110" y="1915090"/>
            <a:chExt cx="1773218" cy="2112579"/>
          </a:xfrm>
        </p:grpSpPr>
        <p:sp>
          <p:nvSpPr>
            <p:cNvPr id="69" name="矩形 6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chemeClr val="tx1"/>
                </a:solidFill>
              </a:endParaRPr>
            </a:p>
          </p:txBody>
        </p:sp>
        <p:sp>
          <p:nvSpPr>
            <p:cNvPr id="70" name="矩形 69"/>
            <p:cNvSpPr/>
            <p:nvPr/>
          </p:nvSpPr>
          <p:spPr>
            <a:xfrm>
              <a:off x="640110" y="2258200"/>
              <a:ext cx="1773218" cy="17694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1" name="文本框 29"/>
            <p:cNvSpPr txBox="1"/>
            <p:nvPr/>
          </p:nvSpPr>
          <p:spPr>
            <a:xfrm>
              <a:off x="930644" y="1922171"/>
              <a:ext cx="1342656"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标题文字</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72" name="文本框 33"/>
            <p:cNvSpPr txBox="1"/>
            <p:nvPr/>
          </p:nvSpPr>
          <p:spPr>
            <a:xfrm>
              <a:off x="905244" y="2557147"/>
              <a:ext cx="1342656" cy="1200329"/>
            </a:xfrm>
            <a:prstGeom prst="rect">
              <a:avLst/>
            </a:prstGeom>
            <a:noFill/>
          </p:spPr>
          <p:txBody>
            <a:bodyPr wrap="square" rtlCol="0">
              <a:spAutoFit/>
            </a:bodyPr>
            <a:lstStyle/>
            <a:p>
              <a:r>
                <a:rPr lang="zh-CN" altLang="en-US" sz="1200">
                  <a:latin typeface="+mj-ea"/>
                </a:rPr>
                <a:t>单击此处添加文本单击此处添加</a:t>
              </a:r>
              <a:endParaRPr lang="en-US" altLang="zh-CN" sz="1200">
                <a:latin typeface="+mj-ea"/>
              </a:endParaRPr>
            </a:p>
            <a:p>
              <a:r>
                <a:rPr lang="zh-CN" altLang="en-US" sz="1200">
                  <a:latin typeface="+mj-ea"/>
                </a:rPr>
                <a:t>单击此处添加文本单击此处添加</a:t>
              </a:r>
              <a:endParaRPr lang="en-US" altLang="zh-CN" sz="1200">
                <a:latin typeface="+mj-ea"/>
              </a:endParaRPr>
            </a:p>
            <a:p>
              <a:r>
                <a:rPr lang="zh-CN" altLang="en-US" sz="1200">
                  <a:latin typeface="+mj-ea"/>
                </a:rPr>
                <a:t>单击此处添加文本单击此处添加</a:t>
              </a:r>
              <a:endParaRPr lang="en-US" altLang="zh-CN" sz="1200">
                <a:latin typeface="+mj-ea"/>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2" presetClass="entr" presetSubtype="4"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500" fill="hold"/>
                                        <p:tgtEl>
                                          <p:spTgt spid="58"/>
                                        </p:tgtEl>
                                        <p:attrNameLst>
                                          <p:attrName>ppt_x</p:attrName>
                                        </p:attrNameLst>
                                      </p:cBhvr>
                                      <p:tavLst>
                                        <p:tav tm="0">
                                          <p:val>
                                            <p:strVal val="#ppt_x"/>
                                          </p:val>
                                        </p:tav>
                                        <p:tav tm="100000">
                                          <p:val>
                                            <p:strVal val="#ppt_x"/>
                                          </p:val>
                                        </p:tav>
                                      </p:tavLst>
                                    </p:anim>
                                    <p:anim calcmode="lin" valueType="num">
                                      <p:cBhvr additive="base">
                                        <p:cTn id="23" dur="500" fill="hold"/>
                                        <p:tgtEl>
                                          <p:spTgt spid="5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500"/>
                            </p:stCondLst>
                            <p:childTnLst>
                              <p:par>
                                <p:cTn id="25" presetID="2" presetClass="entr" presetSubtype="4"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000"/>
                            </p:stCondLst>
                            <p:childTnLst>
                              <p:par>
                                <p:cTn id="30" presetID="2" presetClass="entr" presetSubtype="4" fill="hold" nodeType="after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500" fill="hold"/>
                                        <p:tgtEl>
                                          <p:spTgt spid="68"/>
                                        </p:tgtEl>
                                        <p:attrNameLst>
                                          <p:attrName>ppt_x</p:attrName>
                                        </p:attrNameLst>
                                      </p:cBhvr>
                                      <p:tavLst>
                                        <p:tav tm="0">
                                          <p:val>
                                            <p:strVal val="#ppt_x"/>
                                          </p:val>
                                        </p:tav>
                                        <p:tav tm="100000">
                                          <p:val>
                                            <p:strVal val="#ppt_x"/>
                                          </p:val>
                                        </p:tav>
                                      </p:tavLst>
                                    </p:anim>
                                    <p:anim calcmode="lin" valueType="num">
                                      <p:cBhvr additive="base">
                                        <p:cTn id="3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97" name="任意多边形 96"/>
          <p:cNvSpPr/>
          <p:nvPr/>
        </p:nvSpPr>
        <p:spPr>
          <a:xfrm>
            <a:off x="2615377" y="1750172"/>
            <a:ext cx="3883283" cy="2092405"/>
          </a:xfrm>
          <a:custGeom>
            <a:gdLst>
              <a:gd name="connsiteX0" fmla="*/ 200025 w 6072187"/>
              <a:gd name="connsiteY0" fmla="*/ 700088 h 3271838"/>
              <a:gd name="connsiteX1" fmla="*/ 3000375 w 6072187"/>
              <a:gd name="connsiteY1" fmla="*/ 2286000 h 3271838"/>
              <a:gd name="connsiteX2" fmla="*/ 4914900 w 6072187"/>
              <a:gd name="connsiteY2" fmla="*/ 0 h 3271838"/>
              <a:gd name="connsiteX3" fmla="*/ 6072187 w 6072187"/>
              <a:gd name="connsiteY3" fmla="*/ 3171825 h 3271838"/>
              <a:gd name="connsiteX4" fmla="*/ 3000375 w 6072187"/>
              <a:gd name="connsiteY4" fmla="*/ 2343150 h 3271838"/>
              <a:gd name="connsiteX5" fmla="*/ 0 w 6072187"/>
              <a:gd name="connsiteY5" fmla="*/ 3271838 h 3271838"/>
              <a:gd name="connsiteX6" fmla="*/ 200025 w 6072187"/>
              <a:gd name="connsiteY6" fmla="*/ 700088 h 32718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2187" h="3271838">
                <a:moveTo>
                  <a:pt x="200025" y="700088"/>
                </a:moveTo>
                <a:lnTo>
                  <a:pt x="3000375" y="2286000"/>
                </a:lnTo>
                <a:lnTo>
                  <a:pt x="4914900" y="0"/>
                </a:lnTo>
                <a:lnTo>
                  <a:pt x="6072187" y="3171825"/>
                </a:lnTo>
                <a:lnTo>
                  <a:pt x="3000375" y="2343150"/>
                </a:lnTo>
                <a:lnTo>
                  <a:pt x="0" y="3271838"/>
                </a:lnTo>
                <a:lnTo>
                  <a:pt x="200025" y="700088"/>
                </a:lnTo>
                <a:close/>
              </a:path>
            </a:pathLst>
          </a:custGeom>
          <a:noFill/>
          <a:ln w="19050">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000"/>
          </a:p>
        </p:txBody>
      </p:sp>
      <p:sp>
        <p:nvSpPr>
          <p:cNvPr id="100" name="椭圆 99"/>
          <p:cNvSpPr/>
          <p:nvPr/>
        </p:nvSpPr>
        <p:spPr>
          <a:xfrm>
            <a:off x="3709803" y="2426321"/>
            <a:ext cx="1589862" cy="1589862"/>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4" name="文本框 15"/>
          <p:cNvSpPr txBox="1">
            <a:spLocks noChangeArrowheads="1"/>
          </p:cNvSpPr>
          <p:nvPr/>
        </p:nvSpPr>
        <p:spPr bwMode="auto">
          <a:xfrm>
            <a:off x="3910465" y="3034688"/>
            <a:ext cx="1210588" cy="400110"/>
          </a:xfrm>
          <a:prstGeom prst="rect">
            <a:avLst/>
          </a:prstGeom>
          <a:noFill/>
          <a:ln w="9525">
            <a:noFill/>
            <a:miter lim="800000"/>
          </a:ln>
        </p:spPr>
        <p:txBody>
          <a:bodyPr wrap="none">
            <a:spAutoFit/>
          </a:bodyPr>
          <a:lstStyle/>
          <a:p>
            <a:r>
              <a:rPr lang="zh-CN" altLang="en-US" sz="2000">
                <a:solidFill>
                  <a:schemeClr val="bg2"/>
                </a:solidFill>
                <a:latin typeface="微软雅黑" panose="020b0503020204020204" pitchFamily="34" charset="-122"/>
                <a:ea typeface="微软雅黑" panose="020b0503020204020204" pitchFamily="34" charset="-122"/>
              </a:rPr>
              <a:t>标题文字</a:t>
            </a:r>
            <a:endParaRPr lang="zh-CN" altLang="en-US" sz="2000">
              <a:solidFill>
                <a:schemeClr val="bg2"/>
              </a:solidFill>
              <a:latin typeface="微软雅黑" panose="020b0503020204020204" pitchFamily="34" charset="-122"/>
              <a:ea typeface="微软雅黑" panose="020b0503020204020204" pitchFamily="34" charset="-122"/>
            </a:endParaRPr>
          </a:p>
        </p:txBody>
      </p:sp>
      <p:sp>
        <p:nvSpPr>
          <p:cNvPr id="107" name="椭圆 106"/>
          <p:cNvSpPr/>
          <p:nvPr/>
        </p:nvSpPr>
        <p:spPr>
          <a:xfrm>
            <a:off x="5073266" y="1306514"/>
            <a:ext cx="1233514" cy="123351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9" name="文本框 16"/>
          <p:cNvSpPr txBox="1">
            <a:spLocks noChangeArrowheads="1"/>
          </p:cNvSpPr>
          <p:nvPr/>
        </p:nvSpPr>
        <p:spPr bwMode="auto">
          <a:xfrm>
            <a:off x="5233784" y="1771777"/>
            <a:ext cx="954107" cy="323165"/>
          </a:xfrm>
          <a:prstGeom prst="rect">
            <a:avLst/>
          </a:prstGeom>
          <a:noFill/>
          <a:ln w="9525">
            <a:noFill/>
            <a:miter lim="800000"/>
          </a:ln>
        </p:spPr>
        <p:txBody>
          <a:bodyPr wrap="none">
            <a:spAutoFit/>
          </a:bodyPr>
          <a:lstStyle/>
          <a:p>
            <a:r>
              <a:rPr lang="zh-CN" altLang="en-US" sz="1500">
                <a:solidFill>
                  <a:schemeClr val="tx2"/>
                </a:solidFill>
                <a:latin typeface="微软雅黑" panose="020b0503020204020204" pitchFamily="34" charset="-122"/>
                <a:ea typeface="微软雅黑" panose="020b0503020204020204" pitchFamily="34" charset="-122"/>
              </a:rPr>
              <a:t>标题文字</a:t>
            </a: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112" name="椭圆 111"/>
          <p:cNvSpPr/>
          <p:nvPr/>
        </p:nvSpPr>
        <p:spPr>
          <a:xfrm>
            <a:off x="2197099" y="1584689"/>
            <a:ext cx="1015238" cy="1015238"/>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0" name="椭圆 129"/>
          <p:cNvSpPr/>
          <p:nvPr/>
        </p:nvSpPr>
        <p:spPr>
          <a:xfrm>
            <a:off x="2108773" y="3221252"/>
            <a:ext cx="1103564" cy="110356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3" name="椭圆 132"/>
          <p:cNvSpPr/>
          <p:nvPr/>
        </p:nvSpPr>
        <p:spPr>
          <a:xfrm>
            <a:off x="5796115" y="3131911"/>
            <a:ext cx="1208133" cy="12081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4" name="文本框 19"/>
          <p:cNvSpPr txBox="1">
            <a:spLocks noChangeArrowheads="1"/>
          </p:cNvSpPr>
          <p:nvPr/>
        </p:nvSpPr>
        <p:spPr bwMode="auto">
          <a:xfrm>
            <a:off x="5925581" y="3577411"/>
            <a:ext cx="954107" cy="323165"/>
          </a:xfrm>
          <a:prstGeom prst="rect">
            <a:avLst/>
          </a:prstGeom>
          <a:noFill/>
          <a:ln w="9525">
            <a:noFill/>
            <a:miter lim="800000"/>
          </a:ln>
        </p:spPr>
        <p:txBody>
          <a:bodyPr wrap="none">
            <a:spAutoFit/>
          </a:bodyPr>
          <a:lstStyle/>
          <a:p>
            <a:r>
              <a:rPr lang="zh-CN" altLang="en-US" sz="1500">
                <a:solidFill>
                  <a:schemeClr val="bg2"/>
                </a:solidFill>
                <a:latin typeface="微软雅黑" panose="020b0503020204020204" pitchFamily="34" charset="-122"/>
                <a:ea typeface="微软雅黑" panose="020b0503020204020204" pitchFamily="34" charset="-122"/>
              </a:rPr>
              <a:t>标题文字</a:t>
            </a:r>
            <a:endParaRPr lang="zh-CN" altLang="en-US" sz="1500">
              <a:solidFill>
                <a:schemeClr val="bg2"/>
              </a:solidFill>
              <a:latin typeface="微软雅黑" panose="020b0503020204020204" pitchFamily="34" charset="-122"/>
              <a:ea typeface="微软雅黑" panose="020b0503020204020204" pitchFamily="34" charset="-122"/>
            </a:endParaRPr>
          </a:p>
        </p:txBody>
      </p:sp>
      <p:sp>
        <p:nvSpPr>
          <p:cNvPr id="135" name="椭圆 134"/>
          <p:cNvSpPr/>
          <p:nvPr/>
        </p:nvSpPr>
        <p:spPr>
          <a:xfrm>
            <a:off x="5160577" y="4055777"/>
            <a:ext cx="379699" cy="379699"/>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6" name="椭圆 135"/>
          <p:cNvSpPr/>
          <p:nvPr/>
        </p:nvSpPr>
        <p:spPr>
          <a:xfrm>
            <a:off x="1349375" y="2800944"/>
            <a:ext cx="506604" cy="506603"/>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7" name="椭圆 136"/>
          <p:cNvSpPr/>
          <p:nvPr/>
        </p:nvSpPr>
        <p:spPr>
          <a:xfrm>
            <a:off x="6709829" y="1722761"/>
            <a:ext cx="506604" cy="505588"/>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8" name="椭圆 137"/>
          <p:cNvSpPr/>
          <p:nvPr/>
        </p:nvSpPr>
        <p:spPr>
          <a:xfrm>
            <a:off x="7333185" y="3358309"/>
            <a:ext cx="336044" cy="336044"/>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9" name="椭圆 138"/>
          <p:cNvSpPr/>
          <p:nvPr/>
        </p:nvSpPr>
        <p:spPr>
          <a:xfrm>
            <a:off x="3814372" y="1446617"/>
            <a:ext cx="465994" cy="465994"/>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40" name="文本框 19"/>
          <p:cNvSpPr txBox="1">
            <a:spLocks noChangeArrowheads="1"/>
          </p:cNvSpPr>
          <p:nvPr/>
        </p:nvSpPr>
        <p:spPr bwMode="auto">
          <a:xfrm>
            <a:off x="2229655" y="1946980"/>
            <a:ext cx="954107" cy="323165"/>
          </a:xfrm>
          <a:prstGeom prst="rect">
            <a:avLst/>
          </a:prstGeom>
          <a:noFill/>
          <a:ln w="9525">
            <a:noFill/>
            <a:miter lim="800000"/>
          </a:ln>
        </p:spPr>
        <p:txBody>
          <a:bodyPr wrap="none">
            <a:spAutoFit/>
          </a:bodyPr>
          <a:lstStyle/>
          <a:p>
            <a:r>
              <a:rPr lang="zh-CN" altLang="en-US" sz="1500">
                <a:solidFill>
                  <a:schemeClr val="bg2"/>
                </a:solidFill>
                <a:latin typeface="微软雅黑" panose="020b0503020204020204" pitchFamily="34" charset="-122"/>
                <a:ea typeface="微软雅黑" panose="020b0503020204020204" pitchFamily="34" charset="-122"/>
              </a:rPr>
              <a:t>标题文字</a:t>
            </a:r>
            <a:endParaRPr lang="zh-CN" altLang="en-US" sz="1500">
              <a:solidFill>
                <a:schemeClr val="bg2"/>
              </a:solidFill>
              <a:latin typeface="微软雅黑" panose="020b0503020204020204" pitchFamily="34" charset="-122"/>
              <a:ea typeface="微软雅黑" panose="020b0503020204020204" pitchFamily="34" charset="-122"/>
            </a:endParaRPr>
          </a:p>
        </p:txBody>
      </p:sp>
      <p:sp>
        <p:nvSpPr>
          <p:cNvPr id="141" name="文本框 16"/>
          <p:cNvSpPr txBox="1">
            <a:spLocks noChangeArrowheads="1"/>
          </p:cNvSpPr>
          <p:nvPr/>
        </p:nvSpPr>
        <p:spPr bwMode="auto">
          <a:xfrm>
            <a:off x="2183501" y="3587063"/>
            <a:ext cx="954107" cy="323165"/>
          </a:xfrm>
          <a:prstGeom prst="rect">
            <a:avLst/>
          </a:prstGeom>
          <a:noFill/>
          <a:ln w="9525">
            <a:noFill/>
            <a:miter lim="800000"/>
          </a:ln>
        </p:spPr>
        <p:txBody>
          <a:bodyPr wrap="none">
            <a:spAutoFit/>
          </a:bodyPr>
          <a:lstStyle/>
          <a:p>
            <a:r>
              <a:rPr lang="zh-CN" altLang="en-US" sz="1500">
                <a:solidFill>
                  <a:schemeClr val="tx2"/>
                </a:solidFill>
                <a:latin typeface="微软雅黑" panose="020b0503020204020204" pitchFamily="34" charset="-122"/>
                <a:ea typeface="微软雅黑" panose="020b0503020204020204" pitchFamily="34" charset="-122"/>
              </a:rPr>
              <a:t>标题文字</a:t>
            </a:r>
            <a:endParaRPr lang="zh-CN" altLang="en-US" sz="150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p:cTn id="18" dur="500" fill="hold"/>
                                        <p:tgtEl>
                                          <p:spTgt spid="97"/>
                                        </p:tgtEl>
                                        <p:attrNameLst>
                                          <p:attrName>ppt_w</p:attrName>
                                        </p:attrNameLst>
                                      </p:cBhvr>
                                      <p:tavLst>
                                        <p:tav tm="0">
                                          <p:val>
                                            <p:fltVal val="0"/>
                                          </p:val>
                                        </p:tav>
                                        <p:tav tm="100000">
                                          <p:val>
                                            <p:strVal val="#ppt_w"/>
                                          </p:val>
                                        </p:tav>
                                      </p:tavLst>
                                    </p:anim>
                                    <p:anim calcmode="lin" valueType="num">
                                      <p:cBhvr>
                                        <p:cTn id="19" dur="500" fill="hold"/>
                                        <p:tgtEl>
                                          <p:spTgt spid="97"/>
                                        </p:tgtEl>
                                        <p:attrNameLst>
                                          <p:attrName>ppt_h</p:attrName>
                                        </p:attrNameLst>
                                      </p:cBhvr>
                                      <p:tavLst>
                                        <p:tav tm="0">
                                          <p:val>
                                            <p:fltVal val="0"/>
                                          </p:val>
                                        </p:tav>
                                        <p:tav tm="100000">
                                          <p:val>
                                            <p:strVal val="#ppt_h"/>
                                          </p:val>
                                        </p:tav>
                                      </p:tavLst>
                                    </p:anim>
                                    <p:animEffect transition="in" filter="fade">
                                      <p:cBhvr>
                                        <p:cTn id="20" dur="500"/>
                                        <p:tgtEl>
                                          <p:spTgt spid="9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p:cTn id="23" dur="500" fill="hold"/>
                                        <p:tgtEl>
                                          <p:spTgt spid="100"/>
                                        </p:tgtEl>
                                        <p:attrNameLst>
                                          <p:attrName>ppt_w</p:attrName>
                                        </p:attrNameLst>
                                      </p:cBhvr>
                                      <p:tavLst>
                                        <p:tav tm="0">
                                          <p:val>
                                            <p:fltVal val="0"/>
                                          </p:val>
                                        </p:tav>
                                        <p:tav tm="100000">
                                          <p:val>
                                            <p:strVal val="#ppt_w"/>
                                          </p:val>
                                        </p:tav>
                                      </p:tavLst>
                                    </p:anim>
                                    <p:anim calcmode="lin" valueType="num">
                                      <p:cBhvr>
                                        <p:cTn id="24" dur="500" fill="hold"/>
                                        <p:tgtEl>
                                          <p:spTgt spid="100"/>
                                        </p:tgtEl>
                                        <p:attrNameLst>
                                          <p:attrName>ppt_h</p:attrName>
                                        </p:attrNameLst>
                                      </p:cBhvr>
                                      <p:tavLst>
                                        <p:tav tm="0">
                                          <p:val>
                                            <p:fltVal val="0"/>
                                          </p:val>
                                        </p:tav>
                                        <p:tav tm="100000">
                                          <p:val>
                                            <p:strVal val="#ppt_h"/>
                                          </p:val>
                                        </p:tav>
                                      </p:tavLst>
                                    </p:anim>
                                    <p:animEffect transition="in" filter="fade">
                                      <p:cBhvr>
                                        <p:cTn id="25" dur="500"/>
                                        <p:tgtEl>
                                          <p:spTgt spid="10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4"/>
                                        </p:tgtEl>
                                        <p:attrNameLst>
                                          <p:attrName>style.visibility</p:attrName>
                                        </p:attrNameLst>
                                      </p:cBhvr>
                                      <p:to>
                                        <p:strVal val="visible"/>
                                      </p:to>
                                    </p:set>
                                    <p:anim calcmode="lin" valueType="num">
                                      <p:cBhvr>
                                        <p:cTn id="28" dur="500" fill="hold"/>
                                        <p:tgtEl>
                                          <p:spTgt spid="104"/>
                                        </p:tgtEl>
                                        <p:attrNameLst>
                                          <p:attrName>ppt_w</p:attrName>
                                        </p:attrNameLst>
                                      </p:cBhvr>
                                      <p:tavLst>
                                        <p:tav tm="0">
                                          <p:val>
                                            <p:fltVal val="0"/>
                                          </p:val>
                                        </p:tav>
                                        <p:tav tm="100000">
                                          <p:val>
                                            <p:strVal val="#ppt_w"/>
                                          </p:val>
                                        </p:tav>
                                      </p:tavLst>
                                    </p:anim>
                                    <p:anim calcmode="lin" valueType="num">
                                      <p:cBhvr>
                                        <p:cTn id="29" dur="500" fill="hold"/>
                                        <p:tgtEl>
                                          <p:spTgt spid="104"/>
                                        </p:tgtEl>
                                        <p:attrNameLst>
                                          <p:attrName>ppt_h</p:attrName>
                                        </p:attrNameLst>
                                      </p:cBhvr>
                                      <p:tavLst>
                                        <p:tav tm="0">
                                          <p:val>
                                            <p:fltVal val="0"/>
                                          </p:val>
                                        </p:tav>
                                        <p:tav tm="100000">
                                          <p:val>
                                            <p:strVal val="#ppt_h"/>
                                          </p:val>
                                        </p:tav>
                                      </p:tavLst>
                                    </p:anim>
                                    <p:animEffect transition="in" filter="fade">
                                      <p:cBhvr>
                                        <p:cTn id="30" dur="500"/>
                                        <p:tgtEl>
                                          <p:spTgt spid="10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7"/>
                                        </p:tgtEl>
                                        <p:attrNameLst>
                                          <p:attrName>style.visibility</p:attrName>
                                        </p:attrNameLst>
                                      </p:cBhvr>
                                      <p:to>
                                        <p:strVal val="visible"/>
                                      </p:to>
                                    </p:set>
                                    <p:anim calcmode="lin" valueType="num">
                                      <p:cBhvr>
                                        <p:cTn id="33" dur="500" fill="hold"/>
                                        <p:tgtEl>
                                          <p:spTgt spid="107"/>
                                        </p:tgtEl>
                                        <p:attrNameLst>
                                          <p:attrName>ppt_w</p:attrName>
                                        </p:attrNameLst>
                                      </p:cBhvr>
                                      <p:tavLst>
                                        <p:tav tm="0">
                                          <p:val>
                                            <p:fltVal val="0"/>
                                          </p:val>
                                        </p:tav>
                                        <p:tav tm="100000">
                                          <p:val>
                                            <p:strVal val="#ppt_w"/>
                                          </p:val>
                                        </p:tav>
                                      </p:tavLst>
                                    </p:anim>
                                    <p:anim calcmode="lin" valueType="num">
                                      <p:cBhvr>
                                        <p:cTn id="34" dur="500" fill="hold"/>
                                        <p:tgtEl>
                                          <p:spTgt spid="107"/>
                                        </p:tgtEl>
                                        <p:attrNameLst>
                                          <p:attrName>ppt_h</p:attrName>
                                        </p:attrNameLst>
                                      </p:cBhvr>
                                      <p:tavLst>
                                        <p:tav tm="0">
                                          <p:val>
                                            <p:fltVal val="0"/>
                                          </p:val>
                                        </p:tav>
                                        <p:tav tm="100000">
                                          <p:val>
                                            <p:strVal val="#ppt_h"/>
                                          </p:val>
                                        </p:tav>
                                      </p:tavLst>
                                    </p:anim>
                                    <p:animEffect transition="in" filter="fade">
                                      <p:cBhvr>
                                        <p:cTn id="35" dur="500"/>
                                        <p:tgtEl>
                                          <p:spTgt spid="10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9"/>
                                        </p:tgtEl>
                                        <p:attrNameLst>
                                          <p:attrName>style.visibility</p:attrName>
                                        </p:attrNameLst>
                                      </p:cBhvr>
                                      <p:to>
                                        <p:strVal val="visible"/>
                                      </p:to>
                                    </p:set>
                                    <p:anim calcmode="lin" valueType="num">
                                      <p:cBhvr>
                                        <p:cTn id="38" dur="500" fill="hold"/>
                                        <p:tgtEl>
                                          <p:spTgt spid="109"/>
                                        </p:tgtEl>
                                        <p:attrNameLst>
                                          <p:attrName>ppt_w</p:attrName>
                                        </p:attrNameLst>
                                      </p:cBhvr>
                                      <p:tavLst>
                                        <p:tav tm="0">
                                          <p:val>
                                            <p:fltVal val="0"/>
                                          </p:val>
                                        </p:tav>
                                        <p:tav tm="100000">
                                          <p:val>
                                            <p:strVal val="#ppt_w"/>
                                          </p:val>
                                        </p:tav>
                                      </p:tavLst>
                                    </p:anim>
                                    <p:anim calcmode="lin" valueType="num">
                                      <p:cBhvr>
                                        <p:cTn id="39" dur="500" fill="hold"/>
                                        <p:tgtEl>
                                          <p:spTgt spid="109"/>
                                        </p:tgtEl>
                                        <p:attrNameLst>
                                          <p:attrName>ppt_h</p:attrName>
                                        </p:attrNameLst>
                                      </p:cBhvr>
                                      <p:tavLst>
                                        <p:tav tm="0">
                                          <p:val>
                                            <p:fltVal val="0"/>
                                          </p:val>
                                        </p:tav>
                                        <p:tav tm="100000">
                                          <p:val>
                                            <p:strVal val="#ppt_h"/>
                                          </p:val>
                                        </p:tav>
                                      </p:tavLst>
                                    </p:anim>
                                    <p:animEffect transition="in" filter="fade">
                                      <p:cBhvr>
                                        <p:cTn id="40" dur="500"/>
                                        <p:tgtEl>
                                          <p:spTgt spid="10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2"/>
                                        </p:tgtEl>
                                        <p:attrNameLst>
                                          <p:attrName>style.visibility</p:attrName>
                                        </p:attrNameLst>
                                      </p:cBhvr>
                                      <p:to>
                                        <p:strVal val="visible"/>
                                      </p:to>
                                    </p:set>
                                    <p:anim calcmode="lin" valueType="num">
                                      <p:cBhvr>
                                        <p:cTn id="43" dur="500" fill="hold"/>
                                        <p:tgtEl>
                                          <p:spTgt spid="112"/>
                                        </p:tgtEl>
                                        <p:attrNameLst>
                                          <p:attrName>ppt_w</p:attrName>
                                        </p:attrNameLst>
                                      </p:cBhvr>
                                      <p:tavLst>
                                        <p:tav tm="0">
                                          <p:val>
                                            <p:fltVal val="0"/>
                                          </p:val>
                                        </p:tav>
                                        <p:tav tm="100000">
                                          <p:val>
                                            <p:strVal val="#ppt_w"/>
                                          </p:val>
                                        </p:tav>
                                      </p:tavLst>
                                    </p:anim>
                                    <p:anim calcmode="lin" valueType="num">
                                      <p:cBhvr>
                                        <p:cTn id="44" dur="500" fill="hold"/>
                                        <p:tgtEl>
                                          <p:spTgt spid="112"/>
                                        </p:tgtEl>
                                        <p:attrNameLst>
                                          <p:attrName>ppt_h</p:attrName>
                                        </p:attrNameLst>
                                      </p:cBhvr>
                                      <p:tavLst>
                                        <p:tav tm="0">
                                          <p:val>
                                            <p:fltVal val="0"/>
                                          </p:val>
                                        </p:tav>
                                        <p:tav tm="100000">
                                          <p:val>
                                            <p:strVal val="#ppt_h"/>
                                          </p:val>
                                        </p:tav>
                                      </p:tavLst>
                                    </p:anim>
                                    <p:animEffect transition="in" filter="fade">
                                      <p:cBhvr>
                                        <p:cTn id="45" dur="500"/>
                                        <p:tgtEl>
                                          <p:spTgt spid="1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0"/>
                                        </p:tgtEl>
                                        <p:attrNameLst>
                                          <p:attrName>style.visibility</p:attrName>
                                        </p:attrNameLst>
                                      </p:cBhvr>
                                      <p:to>
                                        <p:strVal val="visible"/>
                                      </p:to>
                                    </p:set>
                                    <p:anim calcmode="lin" valueType="num">
                                      <p:cBhvr>
                                        <p:cTn id="48" dur="500" fill="hold"/>
                                        <p:tgtEl>
                                          <p:spTgt spid="130"/>
                                        </p:tgtEl>
                                        <p:attrNameLst>
                                          <p:attrName>ppt_w</p:attrName>
                                        </p:attrNameLst>
                                      </p:cBhvr>
                                      <p:tavLst>
                                        <p:tav tm="0">
                                          <p:val>
                                            <p:fltVal val="0"/>
                                          </p:val>
                                        </p:tav>
                                        <p:tav tm="100000">
                                          <p:val>
                                            <p:strVal val="#ppt_w"/>
                                          </p:val>
                                        </p:tav>
                                      </p:tavLst>
                                    </p:anim>
                                    <p:anim calcmode="lin" valueType="num">
                                      <p:cBhvr>
                                        <p:cTn id="49" dur="500" fill="hold"/>
                                        <p:tgtEl>
                                          <p:spTgt spid="130"/>
                                        </p:tgtEl>
                                        <p:attrNameLst>
                                          <p:attrName>ppt_h</p:attrName>
                                        </p:attrNameLst>
                                      </p:cBhvr>
                                      <p:tavLst>
                                        <p:tav tm="0">
                                          <p:val>
                                            <p:fltVal val="0"/>
                                          </p:val>
                                        </p:tav>
                                        <p:tav tm="100000">
                                          <p:val>
                                            <p:strVal val="#ppt_h"/>
                                          </p:val>
                                        </p:tav>
                                      </p:tavLst>
                                    </p:anim>
                                    <p:animEffect transition="in" filter="fade">
                                      <p:cBhvr>
                                        <p:cTn id="50" dur="500"/>
                                        <p:tgtEl>
                                          <p:spTgt spid="13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4"/>
                                        </p:tgtEl>
                                        <p:attrNameLst>
                                          <p:attrName>style.visibility</p:attrName>
                                        </p:attrNameLst>
                                      </p:cBhvr>
                                      <p:to>
                                        <p:strVal val="visible"/>
                                      </p:to>
                                    </p:set>
                                    <p:anim calcmode="lin" valueType="num">
                                      <p:cBhvr>
                                        <p:cTn id="58" dur="500" fill="hold"/>
                                        <p:tgtEl>
                                          <p:spTgt spid="134"/>
                                        </p:tgtEl>
                                        <p:attrNameLst>
                                          <p:attrName>ppt_w</p:attrName>
                                        </p:attrNameLst>
                                      </p:cBhvr>
                                      <p:tavLst>
                                        <p:tav tm="0">
                                          <p:val>
                                            <p:fltVal val="0"/>
                                          </p:val>
                                        </p:tav>
                                        <p:tav tm="100000">
                                          <p:val>
                                            <p:strVal val="#ppt_w"/>
                                          </p:val>
                                        </p:tav>
                                      </p:tavLst>
                                    </p:anim>
                                    <p:anim calcmode="lin" valueType="num">
                                      <p:cBhvr>
                                        <p:cTn id="59" dur="500" fill="hold"/>
                                        <p:tgtEl>
                                          <p:spTgt spid="134"/>
                                        </p:tgtEl>
                                        <p:attrNameLst>
                                          <p:attrName>ppt_h</p:attrName>
                                        </p:attrNameLst>
                                      </p:cBhvr>
                                      <p:tavLst>
                                        <p:tav tm="0">
                                          <p:val>
                                            <p:fltVal val="0"/>
                                          </p:val>
                                        </p:tav>
                                        <p:tav tm="100000">
                                          <p:val>
                                            <p:strVal val="#ppt_h"/>
                                          </p:val>
                                        </p:tav>
                                      </p:tavLst>
                                    </p:anim>
                                    <p:animEffect transition="in" filter="fade">
                                      <p:cBhvr>
                                        <p:cTn id="60" dur="500"/>
                                        <p:tgtEl>
                                          <p:spTgt spid="13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 calcmode="lin" valueType="num">
                                      <p:cBhvr>
                                        <p:cTn id="63" dur="500" fill="hold"/>
                                        <p:tgtEl>
                                          <p:spTgt spid="135"/>
                                        </p:tgtEl>
                                        <p:attrNameLst>
                                          <p:attrName>ppt_w</p:attrName>
                                        </p:attrNameLst>
                                      </p:cBhvr>
                                      <p:tavLst>
                                        <p:tav tm="0">
                                          <p:val>
                                            <p:fltVal val="0"/>
                                          </p:val>
                                        </p:tav>
                                        <p:tav tm="100000">
                                          <p:val>
                                            <p:strVal val="#ppt_w"/>
                                          </p:val>
                                        </p:tav>
                                      </p:tavLst>
                                    </p:anim>
                                    <p:anim calcmode="lin" valueType="num">
                                      <p:cBhvr>
                                        <p:cTn id="64" dur="500" fill="hold"/>
                                        <p:tgtEl>
                                          <p:spTgt spid="135"/>
                                        </p:tgtEl>
                                        <p:attrNameLst>
                                          <p:attrName>ppt_h</p:attrName>
                                        </p:attrNameLst>
                                      </p:cBhvr>
                                      <p:tavLst>
                                        <p:tav tm="0">
                                          <p:val>
                                            <p:fltVal val="0"/>
                                          </p:val>
                                        </p:tav>
                                        <p:tav tm="100000">
                                          <p:val>
                                            <p:strVal val="#ppt_h"/>
                                          </p:val>
                                        </p:tav>
                                      </p:tavLst>
                                    </p:anim>
                                    <p:animEffect transition="in" filter="fade">
                                      <p:cBhvr>
                                        <p:cTn id="65" dur="500"/>
                                        <p:tgtEl>
                                          <p:spTgt spid="13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6"/>
                                        </p:tgtEl>
                                        <p:attrNameLst>
                                          <p:attrName>style.visibility</p:attrName>
                                        </p:attrNameLst>
                                      </p:cBhvr>
                                      <p:to>
                                        <p:strVal val="visible"/>
                                      </p:to>
                                    </p:set>
                                    <p:anim calcmode="lin" valueType="num">
                                      <p:cBhvr>
                                        <p:cTn id="68" dur="500" fill="hold"/>
                                        <p:tgtEl>
                                          <p:spTgt spid="136"/>
                                        </p:tgtEl>
                                        <p:attrNameLst>
                                          <p:attrName>ppt_w</p:attrName>
                                        </p:attrNameLst>
                                      </p:cBhvr>
                                      <p:tavLst>
                                        <p:tav tm="0">
                                          <p:val>
                                            <p:fltVal val="0"/>
                                          </p:val>
                                        </p:tav>
                                        <p:tav tm="100000">
                                          <p:val>
                                            <p:strVal val="#ppt_w"/>
                                          </p:val>
                                        </p:tav>
                                      </p:tavLst>
                                    </p:anim>
                                    <p:anim calcmode="lin" valueType="num">
                                      <p:cBhvr>
                                        <p:cTn id="69" dur="500" fill="hold"/>
                                        <p:tgtEl>
                                          <p:spTgt spid="136"/>
                                        </p:tgtEl>
                                        <p:attrNameLst>
                                          <p:attrName>ppt_h</p:attrName>
                                        </p:attrNameLst>
                                      </p:cBhvr>
                                      <p:tavLst>
                                        <p:tav tm="0">
                                          <p:val>
                                            <p:fltVal val="0"/>
                                          </p:val>
                                        </p:tav>
                                        <p:tav tm="100000">
                                          <p:val>
                                            <p:strVal val="#ppt_h"/>
                                          </p:val>
                                        </p:tav>
                                      </p:tavLst>
                                    </p:anim>
                                    <p:animEffect transition="in" filter="fade">
                                      <p:cBhvr>
                                        <p:cTn id="70" dur="500"/>
                                        <p:tgtEl>
                                          <p:spTgt spid="13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37"/>
                                        </p:tgtEl>
                                        <p:attrNameLst>
                                          <p:attrName>style.visibility</p:attrName>
                                        </p:attrNameLst>
                                      </p:cBhvr>
                                      <p:to>
                                        <p:strVal val="visible"/>
                                      </p:to>
                                    </p:set>
                                    <p:anim calcmode="lin" valueType="num">
                                      <p:cBhvr>
                                        <p:cTn id="73" dur="500" fill="hold"/>
                                        <p:tgtEl>
                                          <p:spTgt spid="137"/>
                                        </p:tgtEl>
                                        <p:attrNameLst>
                                          <p:attrName>ppt_w</p:attrName>
                                        </p:attrNameLst>
                                      </p:cBhvr>
                                      <p:tavLst>
                                        <p:tav tm="0">
                                          <p:val>
                                            <p:fltVal val="0"/>
                                          </p:val>
                                        </p:tav>
                                        <p:tav tm="100000">
                                          <p:val>
                                            <p:strVal val="#ppt_w"/>
                                          </p:val>
                                        </p:tav>
                                      </p:tavLst>
                                    </p:anim>
                                    <p:anim calcmode="lin" valueType="num">
                                      <p:cBhvr>
                                        <p:cTn id="74" dur="500" fill="hold"/>
                                        <p:tgtEl>
                                          <p:spTgt spid="137"/>
                                        </p:tgtEl>
                                        <p:attrNameLst>
                                          <p:attrName>ppt_h</p:attrName>
                                        </p:attrNameLst>
                                      </p:cBhvr>
                                      <p:tavLst>
                                        <p:tav tm="0">
                                          <p:val>
                                            <p:fltVal val="0"/>
                                          </p:val>
                                        </p:tav>
                                        <p:tav tm="100000">
                                          <p:val>
                                            <p:strVal val="#ppt_h"/>
                                          </p:val>
                                        </p:tav>
                                      </p:tavLst>
                                    </p:anim>
                                    <p:animEffect transition="in" filter="fade">
                                      <p:cBhvr>
                                        <p:cTn id="75" dur="500"/>
                                        <p:tgtEl>
                                          <p:spTgt spid="13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38"/>
                                        </p:tgtEl>
                                        <p:attrNameLst>
                                          <p:attrName>style.visibility</p:attrName>
                                        </p:attrNameLst>
                                      </p:cBhvr>
                                      <p:to>
                                        <p:strVal val="visible"/>
                                      </p:to>
                                    </p:set>
                                    <p:anim calcmode="lin" valueType="num">
                                      <p:cBhvr>
                                        <p:cTn id="78" dur="500" fill="hold"/>
                                        <p:tgtEl>
                                          <p:spTgt spid="138"/>
                                        </p:tgtEl>
                                        <p:attrNameLst>
                                          <p:attrName>ppt_w</p:attrName>
                                        </p:attrNameLst>
                                      </p:cBhvr>
                                      <p:tavLst>
                                        <p:tav tm="0">
                                          <p:val>
                                            <p:fltVal val="0"/>
                                          </p:val>
                                        </p:tav>
                                        <p:tav tm="100000">
                                          <p:val>
                                            <p:strVal val="#ppt_w"/>
                                          </p:val>
                                        </p:tav>
                                      </p:tavLst>
                                    </p:anim>
                                    <p:anim calcmode="lin" valueType="num">
                                      <p:cBhvr>
                                        <p:cTn id="79" dur="500" fill="hold"/>
                                        <p:tgtEl>
                                          <p:spTgt spid="138"/>
                                        </p:tgtEl>
                                        <p:attrNameLst>
                                          <p:attrName>ppt_h</p:attrName>
                                        </p:attrNameLst>
                                      </p:cBhvr>
                                      <p:tavLst>
                                        <p:tav tm="0">
                                          <p:val>
                                            <p:fltVal val="0"/>
                                          </p:val>
                                        </p:tav>
                                        <p:tav tm="100000">
                                          <p:val>
                                            <p:strVal val="#ppt_h"/>
                                          </p:val>
                                        </p:tav>
                                      </p:tavLst>
                                    </p:anim>
                                    <p:animEffect transition="in" filter="fade">
                                      <p:cBhvr>
                                        <p:cTn id="80" dur="500"/>
                                        <p:tgtEl>
                                          <p:spTgt spid="13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500" fill="hold"/>
                                        <p:tgtEl>
                                          <p:spTgt spid="139"/>
                                        </p:tgtEl>
                                        <p:attrNameLst>
                                          <p:attrName>ppt_w</p:attrName>
                                        </p:attrNameLst>
                                      </p:cBhvr>
                                      <p:tavLst>
                                        <p:tav tm="0">
                                          <p:val>
                                            <p:fltVal val="0"/>
                                          </p:val>
                                        </p:tav>
                                        <p:tav tm="100000">
                                          <p:val>
                                            <p:strVal val="#ppt_w"/>
                                          </p:val>
                                        </p:tav>
                                      </p:tavLst>
                                    </p:anim>
                                    <p:anim calcmode="lin" valueType="num">
                                      <p:cBhvr>
                                        <p:cTn id="84" dur="500" fill="hold"/>
                                        <p:tgtEl>
                                          <p:spTgt spid="139"/>
                                        </p:tgtEl>
                                        <p:attrNameLst>
                                          <p:attrName>ppt_h</p:attrName>
                                        </p:attrNameLst>
                                      </p:cBhvr>
                                      <p:tavLst>
                                        <p:tav tm="0">
                                          <p:val>
                                            <p:fltVal val="0"/>
                                          </p:val>
                                        </p:tav>
                                        <p:tav tm="100000">
                                          <p:val>
                                            <p:strVal val="#ppt_h"/>
                                          </p:val>
                                        </p:tav>
                                      </p:tavLst>
                                    </p:anim>
                                    <p:animEffect transition="in" filter="fade">
                                      <p:cBhvr>
                                        <p:cTn id="85" dur="500"/>
                                        <p:tgtEl>
                                          <p:spTgt spid="139"/>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0"/>
                                        </p:tgtEl>
                                        <p:attrNameLst>
                                          <p:attrName>style.visibility</p:attrName>
                                        </p:attrNameLst>
                                      </p:cBhvr>
                                      <p:to>
                                        <p:strVal val="visible"/>
                                      </p:to>
                                    </p:set>
                                    <p:anim calcmode="lin" valueType="num">
                                      <p:cBhvr>
                                        <p:cTn id="88" dur="500" fill="hold"/>
                                        <p:tgtEl>
                                          <p:spTgt spid="140"/>
                                        </p:tgtEl>
                                        <p:attrNameLst>
                                          <p:attrName>ppt_w</p:attrName>
                                        </p:attrNameLst>
                                      </p:cBhvr>
                                      <p:tavLst>
                                        <p:tav tm="0">
                                          <p:val>
                                            <p:fltVal val="0"/>
                                          </p:val>
                                        </p:tav>
                                        <p:tav tm="100000">
                                          <p:val>
                                            <p:strVal val="#ppt_w"/>
                                          </p:val>
                                        </p:tav>
                                      </p:tavLst>
                                    </p:anim>
                                    <p:anim calcmode="lin" valueType="num">
                                      <p:cBhvr>
                                        <p:cTn id="89" dur="500" fill="hold"/>
                                        <p:tgtEl>
                                          <p:spTgt spid="140"/>
                                        </p:tgtEl>
                                        <p:attrNameLst>
                                          <p:attrName>ppt_h</p:attrName>
                                        </p:attrNameLst>
                                      </p:cBhvr>
                                      <p:tavLst>
                                        <p:tav tm="0">
                                          <p:val>
                                            <p:fltVal val="0"/>
                                          </p:val>
                                        </p:tav>
                                        <p:tav tm="100000">
                                          <p:val>
                                            <p:strVal val="#ppt_h"/>
                                          </p:val>
                                        </p:tav>
                                      </p:tavLst>
                                    </p:anim>
                                    <p:animEffect transition="in" filter="fade">
                                      <p:cBhvr>
                                        <p:cTn id="90" dur="500"/>
                                        <p:tgtEl>
                                          <p:spTgt spid="14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41"/>
                                        </p:tgtEl>
                                        <p:attrNameLst>
                                          <p:attrName>style.visibility</p:attrName>
                                        </p:attrNameLst>
                                      </p:cBhvr>
                                      <p:to>
                                        <p:strVal val="visible"/>
                                      </p:to>
                                    </p:set>
                                    <p:anim calcmode="lin" valueType="num">
                                      <p:cBhvr>
                                        <p:cTn id="93" dur="500" fill="hold"/>
                                        <p:tgtEl>
                                          <p:spTgt spid="141"/>
                                        </p:tgtEl>
                                        <p:attrNameLst>
                                          <p:attrName>ppt_w</p:attrName>
                                        </p:attrNameLst>
                                      </p:cBhvr>
                                      <p:tavLst>
                                        <p:tav tm="0">
                                          <p:val>
                                            <p:fltVal val="0"/>
                                          </p:val>
                                        </p:tav>
                                        <p:tav tm="100000">
                                          <p:val>
                                            <p:strVal val="#ppt_w"/>
                                          </p:val>
                                        </p:tav>
                                      </p:tavLst>
                                    </p:anim>
                                    <p:anim calcmode="lin" valueType="num">
                                      <p:cBhvr>
                                        <p:cTn id="94" dur="500" fill="hold"/>
                                        <p:tgtEl>
                                          <p:spTgt spid="141"/>
                                        </p:tgtEl>
                                        <p:attrNameLst>
                                          <p:attrName>ppt_h</p:attrName>
                                        </p:attrNameLst>
                                      </p:cBhvr>
                                      <p:tavLst>
                                        <p:tav tm="0">
                                          <p:val>
                                            <p:fltVal val="0"/>
                                          </p:val>
                                        </p:tav>
                                        <p:tav tm="100000">
                                          <p:val>
                                            <p:strVal val="#ppt_h"/>
                                          </p:val>
                                        </p:tav>
                                      </p:tavLst>
                                    </p:anim>
                                    <p:animEffect transition="in" filter="fade">
                                      <p:cBhvr>
                                        <p:cTn id="9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97" grpId="0" animBg="1"/>
      <p:bldP spid="100" grpId="0" animBg="1"/>
      <p:bldP spid="104" grpId="0"/>
      <p:bldP spid="107" grpId="0" animBg="1"/>
      <p:bldP spid="109" grpId="0"/>
      <p:bldP spid="112" grpId="0" animBg="1"/>
      <p:bldP spid="130" grpId="0" animBg="1"/>
      <p:bldP spid="133" grpId="0" animBg="1"/>
      <p:bldP spid="134" grpId="0"/>
      <p:bldP spid="135" grpId="0" animBg="1"/>
      <p:bldP spid="136" grpId="0" animBg="1"/>
      <p:bldP spid="137" grpId="0" animBg="1"/>
      <p:bldP spid="138" grpId="0" animBg="1"/>
      <p:bldP spid="139" grpId="0" animBg="1"/>
      <p:bldP spid="140" grpId="0"/>
      <p:bldP spid="141"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标题文字内容 </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cxnSp>
        <p:nvCxnSpPr>
          <p:cNvPr id="38" name="直接连接符 37"/>
          <p:cNvCxnSpPr/>
          <p:nvPr/>
        </p:nvCxnSpPr>
        <p:spPr>
          <a:xfrm>
            <a:off x="486389" y="3287779"/>
            <a:ext cx="8052620" cy="0"/>
          </a:xfrm>
          <a:prstGeom prst="line">
            <a:avLst/>
          </a:prstGeom>
          <a:ln w="127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623242" y="3587071"/>
            <a:ext cx="7841216" cy="702756"/>
            <a:chOff x="689917" y="3167971"/>
            <a:chExt cx="7841216" cy="702756"/>
          </a:xfrm>
        </p:grpSpPr>
        <p:sp>
          <p:nvSpPr>
            <p:cNvPr id="40" name="文本框 7"/>
            <p:cNvSpPr txBox="1"/>
            <p:nvPr/>
          </p:nvSpPr>
          <p:spPr>
            <a:xfrm>
              <a:off x="689917"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a:solidFill>
                    <a:srgbClr val="7F7F7F"/>
                  </a:solidFill>
                  <a:latin typeface="微软雅黑" panose="020b0503020204020204" pitchFamily="34" charset="-122"/>
                </a:rPr>
                <a:t>添加标题</a:t>
              </a:r>
              <a:endParaRPr lang="en-US" altLang="zh-CN" sz="1500">
                <a:solidFill>
                  <a:srgbClr val="7F7F7F"/>
                </a:solidFill>
                <a:latin typeface="微软雅黑" panose="020b0503020204020204" pitchFamily="34" charset="-122"/>
              </a:endParaRPr>
            </a:p>
            <a:p>
              <a:pPr algn="ctr">
                <a:spcBef>
                  <a:spcPts val="450"/>
                </a:spcBef>
              </a:pPr>
              <a:r>
                <a:rPr lang="zh-CN" altLang="en-US" sz="1100">
                  <a:solidFill>
                    <a:srgbClr val="7F7F7F"/>
                  </a:solidFill>
                  <a:latin typeface="微软雅黑" panose="020b0503020204020204" pitchFamily="34" charset="-122"/>
                </a:rPr>
                <a:t>在此处添加文字在此处添加文字，在此处添加文字。</a:t>
              </a:r>
              <a:endParaRPr lang="en-US" altLang="zh-CN" sz="1100">
                <a:solidFill>
                  <a:srgbClr val="7F7F7F"/>
                </a:solidFill>
                <a:latin typeface="微软雅黑" panose="020b0503020204020204" pitchFamily="34" charset="-122"/>
              </a:endParaRPr>
            </a:p>
          </p:txBody>
        </p:sp>
        <p:sp>
          <p:nvSpPr>
            <p:cNvPr id="41" name="文本框 8"/>
            <p:cNvSpPr txBox="1"/>
            <p:nvPr/>
          </p:nvSpPr>
          <p:spPr>
            <a:xfrm>
              <a:off x="2654998"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a:solidFill>
                    <a:srgbClr val="7F7F7F"/>
                  </a:solidFill>
                  <a:latin typeface="微软雅黑" panose="020b0503020204020204" pitchFamily="34" charset="-122"/>
                </a:rPr>
                <a:t>添加标题</a:t>
              </a:r>
              <a:endParaRPr lang="en-US" altLang="zh-CN" sz="1500">
                <a:solidFill>
                  <a:srgbClr val="7F7F7F"/>
                </a:solidFill>
                <a:latin typeface="微软雅黑" panose="020b0503020204020204" pitchFamily="34" charset="-122"/>
              </a:endParaRPr>
            </a:p>
            <a:p>
              <a:pPr algn="ctr">
                <a:spcBef>
                  <a:spcPts val="450"/>
                </a:spcBef>
              </a:pPr>
              <a:r>
                <a:rPr lang="zh-CN" altLang="en-US" sz="1100">
                  <a:solidFill>
                    <a:srgbClr val="7F7F7F"/>
                  </a:solidFill>
                  <a:latin typeface="微软雅黑" panose="020b0503020204020204" pitchFamily="34" charset="-122"/>
                </a:rPr>
                <a:t>在此处添加文字在此处添加文字，在此处添加文字。</a:t>
              </a:r>
              <a:endParaRPr lang="en-US" altLang="zh-CN" sz="1100">
                <a:solidFill>
                  <a:srgbClr val="7F7F7F"/>
                </a:solidFill>
                <a:latin typeface="微软雅黑" panose="020b0503020204020204" pitchFamily="34" charset="-122"/>
              </a:endParaRPr>
            </a:p>
          </p:txBody>
        </p:sp>
        <p:sp>
          <p:nvSpPr>
            <p:cNvPr id="42" name="文本框 9"/>
            <p:cNvSpPr txBox="1"/>
            <p:nvPr/>
          </p:nvSpPr>
          <p:spPr>
            <a:xfrm>
              <a:off x="4620079"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a:solidFill>
                    <a:srgbClr val="7F7F7F"/>
                  </a:solidFill>
                  <a:latin typeface="微软雅黑" panose="020b0503020204020204" pitchFamily="34" charset="-122"/>
                </a:rPr>
                <a:t>添加标题</a:t>
              </a:r>
              <a:endParaRPr lang="en-US" altLang="zh-CN" sz="1500">
                <a:solidFill>
                  <a:srgbClr val="7F7F7F"/>
                </a:solidFill>
                <a:latin typeface="微软雅黑" panose="020b0503020204020204" pitchFamily="34" charset="-122"/>
              </a:endParaRPr>
            </a:p>
            <a:p>
              <a:pPr algn="ctr">
                <a:spcBef>
                  <a:spcPts val="450"/>
                </a:spcBef>
              </a:pPr>
              <a:r>
                <a:rPr lang="zh-CN" altLang="en-US" sz="1100">
                  <a:solidFill>
                    <a:srgbClr val="7F7F7F"/>
                  </a:solidFill>
                  <a:latin typeface="微软雅黑" panose="020b0503020204020204" pitchFamily="34" charset="-122"/>
                </a:rPr>
                <a:t>在此处添加文字在此处添加文字，在此处添加文字。</a:t>
              </a:r>
              <a:endParaRPr lang="en-US" altLang="zh-CN" sz="1100">
                <a:solidFill>
                  <a:srgbClr val="7F7F7F"/>
                </a:solidFill>
                <a:latin typeface="微软雅黑" panose="020b0503020204020204" pitchFamily="34" charset="-122"/>
              </a:endParaRPr>
            </a:p>
          </p:txBody>
        </p:sp>
        <p:sp>
          <p:nvSpPr>
            <p:cNvPr id="43" name="文本框 10"/>
            <p:cNvSpPr txBox="1"/>
            <p:nvPr/>
          </p:nvSpPr>
          <p:spPr>
            <a:xfrm>
              <a:off x="6585159"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a:solidFill>
                    <a:srgbClr val="7F7F7F"/>
                  </a:solidFill>
                  <a:latin typeface="微软雅黑" panose="020b0503020204020204" pitchFamily="34" charset="-122"/>
                </a:rPr>
                <a:t>添加标题</a:t>
              </a:r>
              <a:endParaRPr lang="en-US" altLang="zh-CN" sz="1500">
                <a:solidFill>
                  <a:srgbClr val="7F7F7F"/>
                </a:solidFill>
                <a:latin typeface="微软雅黑" panose="020b0503020204020204" pitchFamily="34" charset="-122"/>
              </a:endParaRPr>
            </a:p>
            <a:p>
              <a:pPr algn="ctr">
                <a:spcBef>
                  <a:spcPts val="450"/>
                </a:spcBef>
              </a:pPr>
              <a:r>
                <a:rPr lang="zh-CN" altLang="en-US" sz="1100">
                  <a:solidFill>
                    <a:srgbClr val="7F7F7F"/>
                  </a:solidFill>
                  <a:latin typeface="微软雅黑" panose="020b0503020204020204" pitchFamily="34" charset="-122"/>
                </a:rPr>
                <a:t>在此处添加文字在此处添加文字，在此处添加文字。</a:t>
              </a:r>
              <a:endParaRPr lang="en-US" altLang="zh-CN" sz="1100">
                <a:solidFill>
                  <a:srgbClr val="7F7F7F"/>
                </a:solidFill>
                <a:latin typeface="微软雅黑" panose="020b0503020204020204" pitchFamily="34" charset="-122"/>
              </a:endParaRPr>
            </a:p>
          </p:txBody>
        </p:sp>
      </p:grpSp>
      <p:grpSp>
        <p:nvGrpSpPr>
          <p:cNvPr id="44" name="Group 22"/>
          <p:cNvGrpSpPr/>
          <p:nvPr/>
        </p:nvGrpSpPr>
        <p:grpSpPr>
          <a:xfrm>
            <a:off x="1452559" y="3116954"/>
            <a:ext cx="284549" cy="285125"/>
            <a:chOff x="2495600" y="3102417"/>
            <a:chExt cx="646764" cy="648072"/>
          </a:xfrm>
        </p:grpSpPr>
        <p:grpSp>
          <p:nvGrpSpPr>
            <p:cNvPr id="45" name="组合 79"/>
            <p:cNvGrpSpPr/>
            <p:nvPr/>
          </p:nvGrpSpPr>
          <p:grpSpPr>
            <a:xfrm>
              <a:off x="2495600" y="3102417"/>
              <a:ext cx="646764" cy="648072"/>
              <a:chOff x="6379729" y="2488774"/>
              <a:chExt cx="2513016" cy="2513016"/>
            </a:xfrm>
          </p:grpSpPr>
          <p:sp>
            <p:nvSpPr>
              <p:cNvPr id="47"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48" name="任意多边形 83"/>
              <p:cNvSpPr/>
              <p:nvPr/>
            </p:nvSpPr>
            <p:spPr>
              <a:xfrm rot="16377237">
                <a:off x="6397834" y="2506880"/>
                <a:ext cx="2476803" cy="2476801"/>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46"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49" name="组合 48"/>
          <p:cNvGrpSpPr/>
          <p:nvPr/>
        </p:nvGrpSpPr>
        <p:grpSpPr>
          <a:xfrm>
            <a:off x="915178" y="1278981"/>
            <a:ext cx="1423062" cy="1772953"/>
            <a:chOff x="587259" y="980731"/>
            <a:chExt cx="1560385" cy="1944040"/>
          </a:xfrm>
        </p:grpSpPr>
        <p:grpSp>
          <p:nvGrpSpPr>
            <p:cNvPr id="50" name="组合 49"/>
            <p:cNvGrpSpPr/>
            <p:nvPr/>
          </p:nvGrpSpPr>
          <p:grpSpPr>
            <a:xfrm>
              <a:off x="587259" y="980731"/>
              <a:ext cx="1544387" cy="1944040"/>
              <a:chOff x="2806339" y="956606"/>
              <a:chExt cx="1215256" cy="1529737"/>
            </a:xfrm>
          </p:grpSpPr>
          <p:sp>
            <p:nvSpPr>
              <p:cNvPr id="53" name="椭圆​​ 2"/>
              <p:cNvSpPr>
                <a:spLocks noChangeArrowheads="1"/>
              </p:cNvSpPr>
              <p:nvPr/>
            </p:nvSpPr>
            <p:spPr bwMode="auto">
              <a:xfrm>
                <a:off x="2806339" y="956606"/>
                <a:ext cx="1215256" cy="1529737"/>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sym typeface="Arial" panose="020b0604020202020204" pitchFamily="34" charset="0"/>
                </a:endParaRPr>
              </a:p>
            </p:txBody>
          </p:sp>
          <p:sp>
            <p:nvSpPr>
              <p:cNvPr id="54" name="椭圆​​ 2"/>
              <p:cNvSpPr>
                <a:spLocks noChangeArrowheads="1"/>
              </p:cNvSpPr>
              <p:nvPr/>
            </p:nvSpPr>
            <p:spPr bwMode="auto">
              <a:xfrm>
                <a:off x="2898682" y="1072844"/>
                <a:ext cx="1030571" cy="1297260"/>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sym typeface="Arial" panose="020b0604020202020204" pitchFamily="34" charset="0"/>
                </a:endParaRPr>
              </a:p>
            </p:txBody>
          </p:sp>
        </p:grpSp>
        <p:sp>
          <p:nvSpPr>
            <p:cNvPr id="51" name="TextBox 34"/>
            <p:cNvSpPr txBox="1"/>
            <p:nvPr/>
          </p:nvSpPr>
          <p:spPr>
            <a:xfrm>
              <a:off x="938481" y="1802709"/>
              <a:ext cx="1063999" cy="300082"/>
            </a:xfrm>
            <a:prstGeom prst="rect">
              <a:avLst/>
            </a:prstGeom>
            <a:noFill/>
          </p:spPr>
          <p:txBody>
            <a:bodyPr wrap="square" lIns="68580" tIns="34290" rIns="68580" bIns="34290" rtlCol="0">
              <a:spAutoFit/>
            </a:bodyPr>
            <a:lstStyle/>
            <a:p>
              <a:r>
                <a:rPr lang="zh-CN" altLang="en-US" sz="1500">
                  <a:solidFill>
                    <a:prstClr val="white"/>
                  </a:solidFill>
                </a:rPr>
                <a:t>标题文字</a:t>
              </a:r>
              <a:endParaRPr lang="en-US" altLang="zh-CN" sz="1500">
                <a:solidFill>
                  <a:prstClr val="white"/>
                </a:solidFill>
              </a:endParaRPr>
            </a:p>
          </p:txBody>
        </p:sp>
        <p:sp>
          <p:nvSpPr>
            <p:cNvPr id="52" name="TextBox 34"/>
            <p:cNvSpPr txBox="1"/>
            <p:nvPr/>
          </p:nvSpPr>
          <p:spPr>
            <a:xfrm>
              <a:off x="1083645" y="1388452"/>
              <a:ext cx="1063999" cy="530915"/>
            </a:xfrm>
            <a:prstGeom prst="rect">
              <a:avLst/>
            </a:prstGeom>
            <a:noFill/>
          </p:spPr>
          <p:txBody>
            <a:bodyPr wrap="square" lIns="68580" tIns="34290" rIns="68580" bIns="34290" rtlCol="0">
              <a:spAutoFit/>
            </a:bodyPr>
            <a:lstStyle/>
            <a:p>
              <a:r>
                <a:rPr lang="en-US" altLang="zh-CN" sz="3000">
                  <a:solidFill>
                    <a:prstClr val="white"/>
                  </a:solidFill>
                  <a:latin typeface="微软雅黑" panose="020b0503020204020204" pitchFamily="34" charset="-122"/>
                </a:rPr>
                <a:t>01</a:t>
              </a:r>
              <a:endParaRPr lang="en-US" altLang="zh-CN" sz="3000">
                <a:solidFill>
                  <a:prstClr val="white"/>
                </a:solidFill>
                <a:latin typeface="微软雅黑" panose="020b0503020204020204" pitchFamily="34" charset="-122"/>
              </a:endParaRPr>
            </a:p>
          </p:txBody>
        </p:sp>
      </p:grpSp>
      <p:grpSp>
        <p:nvGrpSpPr>
          <p:cNvPr id="55" name="Group 22"/>
          <p:cNvGrpSpPr/>
          <p:nvPr/>
        </p:nvGrpSpPr>
        <p:grpSpPr>
          <a:xfrm>
            <a:off x="3417640" y="3124574"/>
            <a:ext cx="284549" cy="285125"/>
            <a:chOff x="2495600" y="3102417"/>
            <a:chExt cx="646764" cy="648072"/>
          </a:xfrm>
        </p:grpSpPr>
        <p:grpSp>
          <p:nvGrpSpPr>
            <p:cNvPr id="56" name="组合 79"/>
            <p:cNvGrpSpPr/>
            <p:nvPr/>
          </p:nvGrpSpPr>
          <p:grpSpPr>
            <a:xfrm>
              <a:off x="2495600" y="3102417"/>
              <a:ext cx="646764" cy="648072"/>
              <a:chOff x="6379729" y="2488774"/>
              <a:chExt cx="2513016" cy="2513016"/>
            </a:xfrm>
          </p:grpSpPr>
          <p:sp>
            <p:nvSpPr>
              <p:cNvPr id="58"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59" name="任意多边形 83"/>
              <p:cNvSpPr/>
              <p:nvPr/>
            </p:nvSpPr>
            <p:spPr>
              <a:xfrm rot="16377237">
                <a:off x="6397834" y="2506880"/>
                <a:ext cx="2476803" cy="2476801"/>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5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60" name="组合 59"/>
          <p:cNvGrpSpPr/>
          <p:nvPr/>
        </p:nvGrpSpPr>
        <p:grpSpPr>
          <a:xfrm>
            <a:off x="2880259" y="1286601"/>
            <a:ext cx="1423062" cy="1772953"/>
            <a:chOff x="587259" y="980731"/>
            <a:chExt cx="1560385" cy="1944040"/>
          </a:xfrm>
        </p:grpSpPr>
        <p:grpSp>
          <p:nvGrpSpPr>
            <p:cNvPr id="61" name="组合 60"/>
            <p:cNvGrpSpPr/>
            <p:nvPr/>
          </p:nvGrpSpPr>
          <p:grpSpPr>
            <a:xfrm>
              <a:off x="587259" y="980731"/>
              <a:ext cx="1544387" cy="1944040"/>
              <a:chOff x="2806339" y="956606"/>
              <a:chExt cx="1215256" cy="1529737"/>
            </a:xfrm>
          </p:grpSpPr>
          <p:sp>
            <p:nvSpPr>
              <p:cNvPr id="64" name="椭圆​​ 2"/>
              <p:cNvSpPr>
                <a:spLocks noChangeArrowheads="1"/>
              </p:cNvSpPr>
              <p:nvPr/>
            </p:nvSpPr>
            <p:spPr bwMode="auto">
              <a:xfrm>
                <a:off x="2806339" y="956606"/>
                <a:ext cx="1215256" cy="1529737"/>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sym typeface="Arial" panose="020b0604020202020204" pitchFamily="34" charset="0"/>
                </a:endParaRPr>
              </a:p>
            </p:txBody>
          </p:sp>
          <p:sp>
            <p:nvSpPr>
              <p:cNvPr id="65" name="椭圆​​ 2"/>
              <p:cNvSpPr>
                <a:spLocks noChangeArrowheads="1"/>
              </p:cNvSpPr>
              <p:nvPr/>
            </p:nvSpPr>
            <p:spPr bwMode="auto">
              <a:xfrm>
                <a:off x="2898682" y="1072844"/>
                <a:ext cx="1030571" cy="1297260"/>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sym typeface="Arial" panose="020b0604020202020204" pitchFamily="34" charset="0"/>
                </a:endParaRPr>
              </a:p>
            </p:txBody>
          </p:sp>
        </p:grpSp>
        <p:sp>
          <p:nvSpPr>
            <p:cNvPr id="62" name="TextBox 34"/>
            <p:cNvSpPr txBox="1"/>
            <p:nvPr/>
          </p:nvSpPr>
          <p:spPr>
            <a:xfrm>
              <a:off x="938481" y="1802709"/>
              <a:ext cx="1063999" cy="300082"/>
            </a:xfrm>
            <a:prstGeom prst="rect">
              <a:avLst/>
            </a:prstGeom>
            <a:noFill/>
          </p:spPr>
          <p:txBody>
            <a:bodyPr wrap="square" lIns="68580" tIns="34290" rIns="68580" bIns="34290" rtlCol="0">
              <a:spAutoFit/>
            </a:bodyPr>
            <a:lstStyle/>
            <a:p>
              <a:r>
                <a:rPr lang="zh-CN" altLang="en-US" sz="1500">
                  <a:solidFill>
                    <a:prstClr val="white"/>
                  </a:solidFill>
                </a:rPr>
                <a:t>标题文字</a:t>
              </a:r>
              <a:endParaRPr lang="en-US" altLang="zh-CN" sz="1500">
                <a:solidFill>
                  <a:prstClr val="white"/>
                </a:solidFill>
              </a:endParaRPr>
            </a:p>
          </p:txBody>
        </p:sp>
        <p:sp>
          <p:nvSpPr>
            <p:cNvPr id="63" name="TextBox 34"/>
            <p:cNvSpPr txBox="1"/>
            <p:nvPr/>
          </p:nvSpPr>
          <p:spPr>
            <a:xfrm>
              <a:off x="1083645" y="1388452"/>
              <a:ext cx="1063999" cy="582147"/>
            </a:xfrm>
            <a:prstGeom prst="rect">
              <a:avLst/>
            </a:prstGeom>
            <a:noFill/>
          </p:spPr>
          <p:txBody>
            <a:bodyPr wrap="square" lIns="68580" tIns="34290" rIns="68580" bIns="34290" rtlCol="0">
              <a:spAutoFit/>
            </a:bodyPr>
            <a:lstStyle/>
            <a:p>
              <a:r>
                <a:rPr lang="en-US" altLang="zh-CN" sz="3000">
                  <a:solidFill>
                    <a:prstClr val="white"/>
                  </a:solidFill>
                  <a:latin typeface="微软雅黑" panose="020b0503020204020204" pitchFamily="34" charset="-122"/>
                </a:rPr>
                <a:t>02</a:t>
              </a:r>
              <a:endParaRPr lang="en-US" altLang="zh-CN" sz="3000">
                <a:solidFill>
                  <a:prstClr val="white"/>
                </a:solidFill>
                <a:latin typeface="微软雅黑" panose="020b0503020204020204" pitchFamily="34" charset="-122"/>
              </a:endParaRPr>
            </a:p>
          </p:txBody>
        </p:sp>
      </p:grpSp>
      <p:grpSp>
        <p:nvGrpSpPr>
          <p:cNvPr id="66" name="Group 22"/>
          <p:cNvGrpSpPr/>
          <p:nvPr/>
        </p:nvGrpSpPr>
        <p:grpSpPr>
          <a:xfrm>
            <a:off x="5429320" y="3124574"/>
            <a:ext cx="284549" cy="285125"/>
            <a:chOff x="2495600" y="3102417"/>
            <a:chExt cx="646764" cy="648072"/>
          </a:xfrm>
        </p:grpSpPr>
        <p:grpSp>
          <p:nvGrpSpPr>
            <p:cNvPr id="67" name="组合 79"/>
            <p:cNvGrpSpPr/>
            <p:nvPr/>
          </p:nvGrpSpPr>
          <p:grpSpPr>
            <a:xfrm>
              <a:off x="2495600" y="3102417"/>
              <a:ext cx="646764" cy="648072"/>
              <a:chOff x="6379729" y="2488774"/>
              <a:chExt cx="2513016" cy="2513016"/>
            </a:xfrm>
          </p:grpSpPr>
          <p:sp>
            <p:nvSpPr>
              <p:cNvPr id="69"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72" name="任意多边形 83"/>
              <p:cNvSpPr/>
              <p:nvPr/>
            </p:nvSpPr>
            <p:spPr>
              <a:xfrm rot="16377237">
                <a:off x="6397834" y="2506880"/>
                <a:ext cx="2476803" cy="2476801"/>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68"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75" name="组合 74"/>
          <p:cNvGrpSpPr/>
          <p:nvPr/>
        </p:nvGrpSpPr>
        <p:grpSpPr>
          <a:xfrm>
            <a:off x="4891939" y="1286601"/>
            <a:ext cx="1423062" cy="1772953"/>
            <a:chOff x="587259" y="980731"/>
            <a:chExt cx="1560385" cy="1944040"/>
          </a:xfrm>
        </p:grpSpPr>
        <p:grpSp>
          <p:nvGrpSpPr>
            <p:cNvPr id="76" name="组合 75"/>
            <p:cNvGrpSpPr/>
            <p:nvPr/>
          </p:nvGrpSpPr>
          <p:grpSpPr>
            <a:xfrm>
              <a:off x="587259" y="980731"/>
              <a:ext cx="1544387" cy="1944040"/>
              <a:chOff x="2806339" y="956606"/>
              <a:chExt cx="1215256" cy="1529737"/>
            </a:xfrm>
          </p:grpSpPr>
          <p:sp>
            <p:nvSpPr>
              <p:cNvPr id="81" name="椭圆​​ 2"/>
              <p:cNvSpPr>
                <a:spLocks noChangeArrowheads="1"/>
              </p:cNvSpPr>
              <p:nvPr/>
            </p:nvSpPr>
            <p:spPr bwMode="auto">
              <a:xfrm>
                <a:off x="2806339" y="956606"/>
                <a:ext cx="1215256" cy="1529737"/>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sym typeface="Arial" panose="020b0604020202020204" pitchFamily="34" charset="0"/>
                </a:endParaRPr>
              </a:p>
            </p:txBody>
          </p:sp>
          <p:sp>
            <p:nvSpPr>
              <p:cNvPr id="82" name="椭圆​​ 2"/>
              <p:cNvSpPr>
                <a:spLocks noChangeArrowheads="1"/>
              </p:cNvSpPr>
              <p:nvPr/>
            </p:nvSpPr>
            <p:spPr bwMode="auto">
              <a:xfrm>
                <a:off x="2898682" y="1072844"/>
                <a:ext cx="1030571" cy="1297260"/>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sym typeface="Arial" panose="020b0604020202020204" pitchFamily="34" charset="0"/>
                </a:endParaRPr>
              </a:p>
            </p:txBody>
          </p:sp>
        </p:grpSp>
        <p:sp>
          <p:nvSpPr>
            <p:cNvPr id="77" name="TextBox 34"/>
            <p:cNvSpPr txBox="1"/>
            <p:nvPr/>
          </p:nvSpPr>
          <p:spPr>
            <a:xfrm>
              <a:off x="938481" y="1802709"/>
              <a:ext cx="1063999" cy="300082"/>
            </a:xfrm>
            <a:prstGeom prst="rect">
              <a:avLst/>
            </a:prstGeom>
            <a:noFill/>
          </p:spPr>
          <p:txBody>
            <a:bodyPr wrap="square" lIns="68580" tIns="34290" rIns="68580" bIns="34290" rtlCol="0">
              <a:spAutoFit/>
            </a:bodyPr>
            <a:lstStyle/>
            <a:p>
              <a:r>
                <a:rPr lang="zh-CN" altLang="en-US" sz="1500">
                  <a:solidFill>
                    <a:prstClr val="white"/>
                  </a:solidFill>
                </a:rPr>
                <a:t>标题文字</a:t>
              </a:r>
              <a:endParaRPr lang="en-US" altLang="zh-CN" sz="1500">
                <a:solidFill>
                  <a:prstClr val="white"/>
                </a:solidFill>
              </a:endParaRPr>
            </a:p>
          </p:txBody>
        </p:sp>
        <p:sp>
          <p:nvSpPr>
            <p:cNvPr id="80" name="TextBox 34"/>
            <p:cNvSpPr txBox="1"/>
            <p:nvPr/>
          </p:nvSpPr>
          <p:spPr>
            <a:xfrm>
              <a:off x="1083645" y="1388452"/>
              <a:ext cx="1063999" cy="582147"/>
            </a:xfrm>
            <a:prstGeom prst="rect">
              <a:avLst/>
            </a:prstGeom>
            <a:noFill/>
          </p:spPr>
          <p:txBody>
            <a:bodyPr wrap="square" lIns="68580" tIns="34290" rIns="68580" bIns="34290" rtlCol="0">
              <a:spAutoFit/>
            </a:bodyPr>
            <a:lstStyle/>
            <a:p>
              <a:r>
                <a:rPr lang="en-US" altLang="zh-CN" sz="3000">
                  <a:solidFill>
                    <a:prstClr val="white"/>
                  </a:solidFill>
                  <a:latin typeface="微软雅黑" panose="020b0503020204020204" pitchFamily="34" charset="-122"/>
                </a:rPr>
                <a:t>03</a:t>
              </a:r>
              <a:endParaRPr lang="en-US" altLang="zh-CN" sz="3000">
                <a:solidFill>
                  <a:prstClr val="white"/>
                </a:solidFill>
                <a:latin typeface="微软雅黑" panose="020b0503020204020204" pitchFamily="34" charset="-122"/>
              </a:endParaRPr>
            </a:p>
          </p:txBody>
        </p:sp>
      </p:grpSp>
      <p:grpSp>
        <p:nvGrpSpPr>
          <p:cNvPr id="83" name="Group 22"/>
          <p:cNvGrpSpPr/>
          <p:nvPr/>
        </p:nvGrpSpPr>
        <p:grpSpPr>
          <a:xfrm>
            <a:off x="7317321" y="3124574"/>
            <a:ext cx="284549" cy="285125"/>
            <a:chOff x="2495600" y="3102417"/>
            <a:chExt cx="646764" cy="648072"/>
          </a:xfrm>
        </p:grpSpPr>
        <p:grpSp>
          <p:nvGrpSpPr>
            <p:cNvPr id="86" name="组合 79"/>
            <p:cNvGrpSpPr/>
            <p:nvPr/>
          </p:nvGrpSpPr>
          <p:grpSpPr>
            <a:xfrm>
              <a:off x="2495600" y="3102417"/>
              <a:ext cx="646764" cy="648072"/>
              <a:chOff x="6379729" y="2488774"/>
              <a:chExt cx="2513016" cy="2513016"/>
            </a:xfrm>
          </p:grpSpPr>
          <p:sp>
            <p:nvSpPr>
              <p:cNvPr id="88"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89" name="任意多边形 83"/>
              <p:cNvSpPr/>
              <p:nvPr/>
            </p:nvSpPr>
            <p:spPr>
              <a:xfrm rot="16377237">
                <a:off x="6397834" y="2506880"/>
                <a:ext cx="2476803" cy="2476801"/>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8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97" name="组合 96"/>
          <p:cNvGrpSpPr/>
          <p:nvPr/>
        </p:nvGrpSpPr>
        <p:grpSpPr>
          <a:xfrm>
            <a:off x="6779940" y="1286601"/>
            <a:ext cx="1423062" cy="1772953"/>
            <a:chOff x="587259" y="980731"/>
            <a:chExt cx="1560385" cy="1944040"/>
          </a:xfrm>
        </p:grpSpPr>
        <p:grpSp>
          <p:nvGrpSpPr>
            <p:cNvPr id="98" name="组合 97"/>
            <p:cNvGrpSpPr/>
            <p:nvPr/>
          </p:nvGrpSpPr>
          <p:grpSpPr>
            <a:xfrm>
              <a:off x="587259" y="980731"/>
              <a:ext cx="1544387" cy="1944040"/>
              <a:chOff x="2806339" y="956606"/>
              <a:chExt cx="1215256" cy="1529737"/>
            </a:xfrm>
          </p:grpSpPr>
          <p:sp>
            <p:nvSpPr>
              <p:cNvPr id="102" name="椭圆​​ 2"/>
              <p:cNvSpPr>
                <a:spLocks noChangeArrowheads="1"/>
              </p:cNvSpPr>
              <p:nvPr/>
            </p:nvSpPr>
            <p:spPr bwMode="auto">
              <a:xfrm>
                <a:off x="2806339" y="956606"/>
                <a:ext cx="1215256" cy="1529737"/>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sym typeface="Arial" panose="020b0604020202020204" pitchFamily="34" charset="0"/>
                </a:endParaRPr>
              </a:p>
            </p:txBody>
          </p:sp>
          <p:sp>
            <p:nvSpPr>
              <p:cNvPr id="117" name="椭圆​​ 2"/>
              <p:cNvSpPr>
                <a:spLocks noChangeArrowheads="1"/>
              </p:cNvSpPr>
              <p:nvPr/>
            </p:nvSpPr>
            <p:spPr bwMode="auto">
              <a:xfrm>
                <a:off x="2898682" y="1072844"/>
                <a:ext cx="1030571" cy="1297260"/>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sym typeface="Arial" panose="020b0604020202020204" pitchFamily="34" charset="0"/>
                </a:endParaRPr>
              </a:p>
            </p:txBody>
          </p:sp>
        </p:grpSp>
        <p:sp>
          <p:nvSpPr>
            <p:cNvPr id="99" name="TextBox 34"/>
            <p:cNvSpPr txBox="1"/>
            <p:nvPr/>
          </p:nvSpPr>
          <p:spPr>
            <a:xfrm>
              <a:off x="938481" y="1802709"/>
              <a:ext cx="1063999" cy="300082"/>
            </a:xfrm>
            <a:prstGeom prst="rect">
              <a:avLst/>
            </a:prstGeom>
            <a:noFill/>
          </p:spPr>
          <p:txBody>
            <a:bodyPr wrap="square" lIns="68580" tIns="34290" rIns="68580" bIns="34290" rtlCol="0">
              <a:spAutoFit/>
            </a:bodyPr>
            <a:lstStyle/>
            <a:p>
              <a:r>
                <a:rPr lang="zh-CN" altLang="en-US" sz="1500">
                  <a:solidFill>
                    <a:prstClr val="white"/>
                  </a:solidFill>
                </a:rPr>
                <a:t>标题文字</a:t>
              </a:r>
              <a:endParaRPr lang="en-US" altLang="zh-CN" sz="1500">
                <a:solidFill>
                  <a:prstClr val="white"/>
                </a:solidFill>
              </a:endParaRPr>
            </a:p>
          </p:txBody>
        </p:sp>
        <p:sp>
          <p:nvSpPr>
            <p:cNvPr id="100" name="TextBox 34"/>
            <p:cNvSpPr txBox="1"/>
            <p:nvPr/>
          </p:nvSpPr>
          <p:spPr>
            <a:xfrm>
              <a:off x="1083645" y="1388452"/>
              <a:ext cx="1063999" cy="582147"/>
            </a:xfrm>
            <a:prstGeom prst="rect">
              <a:avLst/>
            </a:prstGeom>
            <a:noFill/>
          </p:spPr>
          <p:txBody>
            <a:bodyPr wrap="square" lIns="68580" tIns="34290" rIns="68580" bIns="34290" rtlCol="0">
              <a:spAutoFit/>
            </a:bodyPr>
            <a:lstStyle/>
            <a:p>
              <a:r>
                <a:rPr lang="en-US" altLang="zh-CN" sz="3000">
                  <a:solidFill>
                    <a:prstClr val="white"/>
                  </a:solidFill>
                  <a:latin typeface="微软雅黑" panose="020b0503020204020204" pitchFamily="34" charset="-122"/>
                </a:rPr>
                <a:t>04</a:t>
              </a:r>
              <a:endParaRPr lang="en-US" altLang="zh-CN" sz="3000">
                <a:solidFill>
                  <a:prstClr val="white"/>
                </a:solidFill>
                <a:latin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500"/>
                                        <p:tgtEl>
                                          <p:spTgt spid="38"/>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anim calcmode="lin" valueType="num">
                                      <p:cBhvr>
                                        <p:cTn id="24" dur="500" fill="hold"/>
                                        <p:tgtEl>
                                          <p:spTgt spid="39"/>
                                        </p:tgtEl>
                                        <p:attrNameLst>
                                          <p:attrName>ppt_x</p:attrName>
                                        </p:attrNameLst>
                                      </p:cBhvr>
                                      <p:tavLst>
                                        <p:tav tm="0">
                                          <p:val>
                                            <p:strVal val="#ppt_x"/>
                                          </p:val>
                                        </p:tav>
                                        <p:tav tm="100000">
                                          <p:val>
                                            <p:strVal val="#ppt_x"/>
                                          </p:val>
                                        </p:tav>
                                      </p:tavLst>
                                    </p:anim>
                                    <p:anim calcmode="lin" valueType="num">
                                      <p:cBhvr>
                                        <p:cTn id="25" dur="500" fill="hold"/>
                                        <p:tgtEl>
                                          <p:spTgt spid="39"/>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anim calcmode="lin" valueType="num">
                                      <p:cBhvr>
                                        <p:cTn id="35" dur="500" fill="hold"/>
                                        <p:tgtEl>
                                          <p:spTgt spid="49"/>
                                        </p:tgtEl>
                                        <p:attrNameLst>
                                          <p:attrName>ppt_x</p:attrName>
                                        </p:attrNameLst>
                                      </p:cBhvr>
                                      <p:tavLst>
                                        <p:tav tm="0">
                                          <p:val>
                                            <p:strVal val="#ppt_x"/>
                                          </p:val>
                                        </p:tav>
                                        <p:tav tm="100000">
                                          <p:val>
                                            <p:strVal val="#ppt_x"/>
                                          </p:val>
                                        </p:tav>
                                      </p:tavLst>
                                    </p:anim>
                                    <p:anim calcmode="lin" valueType="num">
                                      <p:cBhvr>
                                        <p:cTn id="36" dur="500" fill="hold"/>
                                        <p:tgtEl>
                                          <p:spTgt spid="49"/>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500"/>
                            </p:stCondLst>
                            <p:childTnLst>
                              <p:par>
                                <p:cTn id="38" presetID="10" presetClass="entr" presetSubtype="0" fill="hold"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childTnLst>
                    </p:cTn>
                  </p:par>
                  <p:par>
                    <p:cTn id="41" fill="hold" nodeType="clickPar">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anim calcmode="lin" valueType="num">
                                      <p:cBhvr>
                                        <p:cTn id="46" dur="500" fill="hold"/>
                                        <p:tgtEl>
                                          <p:spTgt spid="60"/>
                                        </p:tgtEl>
                                        <p:attrNameLst>
                                          <p:attrName>ppt_x</p:attrName>
                                        </p:attrNameLst>
                                      </p:cBhvr>
                                      <p:tavLst>
                                        <p:tav tm="0">
                                          <p:val>
                                            <p:strVal val="#ppt_x"/>
                                          </p:val>
                                        </p:tav>
                                        <p:tav tm="100000">
                                          <p:val>
                                            <p:strVal val="#ppt_x"/>
                                          </p:val>
                                        </p:tav>
                                      </p:tavLst>
                                    </p:anim>
                                    <p:anim calcmode="lin" valueType="num">
                                      <p:cBhvr>
                                        <p:cTn id="47" dur="500" fill="hold"/>
                                        <p:tgtEl>
                                          <p:spTgt spid="60"/>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500"/>
                            </p:stCondLst>
                            <p:childTnLst>
                              <p:par>
                                <p:cTn id="49" presetID="10" presetClass="entr" presetSubtype="0"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500"/>
                                        <p:tgtEl>
                                          <p:spTgt spid="66"/>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fade">
                                      <p:cBhvr>
                                        <p:cTn id="56" dur="500"/>
                                        <p:tgtEl>
                                          <p:spTgt spid="75"/>
                                        </p:tgtEl>
                                      </p:cBhvr>
                                    </p:animEffect>
                                    <p:anim calcmode="lin" valueType="num">
                                      <p:cBhvr>
                                        <p:cTn id="57" dur="500" fill="hold"/>
                                        <p:tgtEl>
                                          <p:spTgt spid="75"/>
                                        </p:tgtEl>
                                        <p:attrNameLst>
                                          <p:attrName>ppt_x</p:attrName>
                                        </p:attrNameLst>
                                      </p:cBhvr>
                                      <p:tavLst>
                                        <p:tav tm="0">
                                          <p:val>
                                            <p:strVal val="#ppt_x"/>
                                          </p:val>
                                        </p:tav>
                                        <p:tav tm="100000">
                                          <p:val>
                                            <p:strVal val="#ppt_x"/>
                                          </p:val>
                                        </p:tav>
                                      </p:tavLst>
                                    </p:anim>
                                    <p:anim calcmode="lin" valueType="num">
                                      <p:cBhvr>
                                        <p:cTn id="58" dur="500" fill="hold"/>
                                        <p:tgtEl>
                                          <p:spTgt spid="75"/>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500"/>
                            </p:stCondLst>
                            <p:childTnLst>
                              <p:par>
                                <p:cTn id="60" presetID="10" presetClass="entr" presetSubtype="0" fill="hold" nodeType="after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fade">
                                      <p:cBhvr>
                                        <p:cTn id="67" dur="500"/>
                                        <p:tgtEl>
                                          <p:spTgt spid="97"/>
                                        </p:tgtEl>
                                      </p:cBhvr>
                                    </p:animEffect>
                                    <p:anim calcmode="lin" valueType="num">
                                      <p:cBhvr>
                                        <p:cTn id="68" dur="500" fill="hold"/>
                                        <p:tgtEl>
                                          <p:spTgt spid="97"/>
                                        </p:tgtEl>
                                        <p:attrNameLst>
                                          <p:attrName>ppt_x</p:attrName>
                                        </p:attrNameLst>
                                      </p:cBhvr>
                                      <p:tavLst>
                                        <p:tav tm="0">
                                          <p:val>
                                            <p:strVal val="#ppt_x"/>
                                          </p:val>
                                        </p:tav>
                                        <p:tav tm="100000">
                                          <p:val>
                                            <p:strVal val="#ppt_x"/>
                                          </p:val>
                                        </p:tav>
                                      </p:tavLst>
                                    </p:anim>
                                    <p:anim calcmode="lin" valueType="num">
                                      <p:cBhvr>
                                        <p:cTn id="69"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54" name="Oval 22"/>
          <p:cNvSpPr>
            <a:spLocks noChangeArrowheads="1"/>
          </p:cNvSpPr>
          <p:nvPr/>
        </p:nvSpPr>
        <p:spPr bwMode="auto">
          <a:xfrm>
            <a:off x="3571798" y="1212317"/>
            <a:ext cx="1024952" cy="1024292"/>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a:solidFill>
                  <a:schemeClr val="tx2"/>
                </a:solidFill>
                <a:latin typeface="+mj-ea"/>
                <a:ea typeface="+mj-ea"/>
              </a:rPr>
              <a:t>标题文字</a:t>
            </a:r>
            <a:endParaRPr lang="zh-CN" altLang="en-US" sz="1800" b="1">
              <a:solidFill>
                <a:schemeClr val="tx2"/>
              </a:solidFill>
              <a:latin typeface="+mj-ea"/>
              <a:ea typeface="+mj-ea"/>
            </a:endParaRPr>
          </a:p>
        </p:txBody>
      </p:sp>
      <p:sp>
        <p:nvSpPr>
          <p:cNvPr id="56" name="Line 23"/>
          <p:cNvSpPr>
            <a:spLocks noChangeShapeType="1"/>
          </p:cNvSpPr>
          <p:nvPr/>
        </p:nvSpPr>
        <p:spPr bwMode="auto">
          <a:xfrm flipH="1">
            <a:off x="1083762" y="1725759"/>
            <a:ext cx="2488036" cy="0"/>
          </a:xfrm>
          <a:prstGeom prst="line">
            <a:avLst/>
          </a:prstGeom>
          <a:noFill/>
          <a:ln w="5" cap="flat">
            <a:solidFill>
              <a:schemeClr val="tx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p>
        </p:txBody>
      </p:sp>
      <p:sp>
        <p:nvSpPr>
          <p:cNvPr id="60" name="Freeform 27"/>
          <p:cNvSpPr/>
          <p:nvPr/>
        </p:nvSpPr>
        <p:spPr bwMode="auto">
          <a:xfrm>
            <a:off x="2905838" y="1806147"/>
            <a:ext cx="1370938" cy="1164321"/>
          </a:xfrm>
          <a:custGeom>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61" name="Freeform 28"/>
          <p:cNvSpPr/>
          <p:nvPr/>
        </p:nvSpPr>
        <p:spPr bwMode="auto">
          <a:xfrm>
            <a:off x="2211265" y="1806147"/>
            <a:ext cx="2065512" cy="1856690"/>
          </a:xfrm>
          <a:custGeom>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62" name="Freeform 29"/>
          <p:cNvSpPr/>
          <p:nvPr/>
        </p:nvSpPr>
        <p:spPr bwMode="auto">
          <a:xfrm>
            <a:off x="1537503" y="1806147"/>
            <a:ext cx="2739275" cy="2530907"/>
          </a:xfrm>
          <a:custGeom>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2">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3" name="矩形 2"/>
          <p:cNvSpPr/>
          <p:nvPr/>
        </p:nvSpPr>
        <p:spPr>
          <a:xfrm>
            <a:off x="4392167" y="2645065"/>
            <a:ext cx="4572000" cy="400110"/>
          </a:xfrm>
          <a:prstGeom prst="rect">
            <a:avLst/>
          </a:prstGeom>
        </p:spPr>
        <p:txBody>
          <a:bodyPr>
            <a:spAutoFit/>
          </a:bodyPr>
          <a:lstStyle/>
          <a:p>
            <a:r>
              <a:rPr lang="zh-CN" altLang="en-US" sz="1000">
                <a:latin typeface="+mj-ea"/>
              </a:rPr>
              <a:t>单击此处添加文本单击此处添加单击此处添加文本单击此处添加</a:t>
            </a:r>
            <a:endParaRPr lang="en-US" altLang="zh-CN" sz="1000">
              <a:latin typeface="+mj-ea"/>
            </a:endParaRPr>
          </a:p>
          <a:p>
            <a:r>
              <a:rPr lang="zh-CN" altLang="en-US" sz="1000">
                <a:latin typeface="+mj-ea"/>
              </a:rPr>
              <a:t>单击此处添加文本单击此处添加单击此处添加文本单击此处添加</a:t>
            </a:r>
            <a:endParaRPr lang="en-US" altLang="zh-CN" sz="1000">
              <a:latin typeface="+mj-ea"/>
            </a:endParaRPr>
          </a:p>
        </p:txBody>
      </p:sp>
      <p:sp>
        <p:nvSpPr>
          <p:cNvPr id="73" name="矩形 72"/>
          <p:cNvSpPr/>
          <p:nvPr/>
        </p:nvSpPr>
        <p:spPr>
          <a:xfrm>
            <a:off x="4435449" y="3262727"/>
            <a:ext cx="4572000" cy="400110"/>
          </a:xfrm>
          <a:prstGeom prst="rect">
            <a:avLst/>
          </a:prstGeom>
        </p:spPr>
        <p:txBody>
          <a:bodyPr>
            <a:spAutoFit/>
          </a:bodyPr>
          <a:lstStyle/>
          <a:p>
            <a:r>
              <a:rPr lang="zh-CN" altLang="en-US" sz="1000">
                <a:latin typeface="+mj-ea"/>
              </a:rPr>
              <a:t>单击此处添加文本单击此处添加单击此处添加文本单击此处添加</a:t>
            </a:r>
            <a:endParaRPr lang="en-US" altLang="zh-CN" sz="1000">
              <a:latin typeface="+mj-ea"/>
            </a:endParaRPr>
          </a:p>
          <a:p>
            <a:r>
              <a:rPr lang="zh-CN" altLang="en-US" sz="1000">
                <a:latin typeface="+mj-ea"/>
              </a:rPr>
              <a:t>单击此处添加文本单击此处添加单击此处添加文本单击此处添加</a:t>
            </a:r>
            <a:endParaRPr lang="en-US" altLang="zh-CN" sz="1000">
              <a:latin typeface="+mj-ea"/>
            </a:endParaRPr>
          </a:p>
        </p:txBody>
      </p:sp>
      <p:sp>
        <p:nvSpPr>
          <p:cNvPr id="74" name="矩形 73"/>
          <p:cNvSpPr/>
          <p:nvPr/>
        </p:nvSpPr>
        <p:spPr>
          <a:xfrm>
            <a:off x="4435449" y="3969438"/>
            <a:ext cx="4572000" cy="400110"/>
          </a:xfrm>
          <a:prstGeom prst="rect">
            <a:avLst/>
          </a:prstGeom>
        </p:spPr>
        <p:txBody>
          <a:bodyPr>
            <a:spAutoFit/>
          </a:bodyPr>
          <a:lstStyle/>
          <a:p>
            <a:r>
              <a:rPr lang="zh-CN" altLang="en-US" sz="1000">
                <a:latin typeface="+mj-ea"/>
              </a:rPr>
              <a:t>单击此处添加文本单击此处添加单击此处添加文本单击此处添加</a:t>
            </a:r>
            <a:endParaRPr lang="en-US" altLang="zh-CN" sz="1000">
              <a:latin typeface="+mj-ea"/>
            </a:endParaRPr>
          </a:p>
          <a:p>
            <a:r>
              <a:rPr lang="zh-CN" altLang="en-US" sz="1000">
                <a:latin typeface="+mj-ea"/>
              </a:rPr>
              <a:t>单击此处添加文本单击此处添加单击此处添加文本单击此处添加</a:t>
            </a:r>
            <a:endParaRPr lang="en-US" altLang="zh-CN" sz="1000">
              <a:latin typeface="+mj-ea"/>
            </a:endParaRPr>
          </a:p>
        </p:txBody>
      </p:sp>
      <p:sp>
        <p:nvSpPr>
          <p:cNvPr id="57" name="Freeform 24"/>
          <p:cNvSpPr>
            <a:spLocks noEditPoints="1"/>
          </p:cNvSpPr>
          <p:nvPr/>
        </p:nvSpPr>
        <p:spPr bwMode="auto">
          <a:xfrm>
            <a:off x="2819993" y="1585731"/>
            <a:ext cx="288756" cy="287839"/>
          </a:xfrm>
          <a:custGeom>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58" name="Freeform 25"/>
          <p:cNvSpPr>
            <a:spLocks noEditPoints="1"/>
          </p:cNvSpPr>
          <p:nvPr/>
        </p:nvSpPr>
        <p:spPr bwMode="auto">
          <a:xfrm>
            <a:off x="2143629" y="1585731"/>
            <a:ext cx="291357" cy="287839"/>
          </a:xfrm>
          <a:custGeom>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
        <p:nvSpPr>
          <p:cNvPr id="59" name="Freeform 26"/>
          <p:cNvSpPr>
            <a:spLocks noEditPoints="1"/>
          </p:cNvSpPr>
          <p:nvPr/>
        </p:nvSpPr>
        <p:spPr bwMode="auto">
          <a:xfrm>
            <a:off x="1469866" y="1585731"/>
            <a:ext cx="293958" cy="287839"/>
          </a:xfrm>
          <a:custGeom>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Effect transition="in" filter="fade">
                                      <p:cBhvr>
                                        <p:cTn id="20" dur="500"/>
                                        <p:tgtEl>
                                          <p:spTgt spid="54"/>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right)">
                                      <p:cBhvr>
                                        <p:cTn id="25" dur="500"/>
                                        <p:tgtEl>
                                          <p:spTgt spid="56"/>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fill="hold"/>
                                        <p:tgtEl>
                                          <p:spTgt spid="59"/>
                                        </p:tgtEl>
                                        <p:attrNameLst>
                                          <p:attrName>ppt_w</p:attrName>
                                        </p:attrNameLst>
                                      </p:cBhvr>
                                      <p:tavLst>
                                        <p:tav tm="0">
                                          <p:val>
                                            <p:fltVal val="0"/>
                                          </p:val>
                                        </p:tav>
                                        <p:tav tm="100000">
                                          <p:val>
                                            <p:strVal val="#ppt_w"/>
                                          </p:val>
                                        </p:tav>
                                      </p:tavLst>
                                    </p:anim>
                                    <p:anim calcmode="lin" valueType="num">
                                      <p:cBhvr>
                                        <p:cTn id="41" dur="500" fill="hold"/>
                                        <p:tgtEl>
                                          <p:spTgt spid="59"/>
                                        </p:tgtEl>
                                        <p:attrNameLst>
                                          <p:attrName>ppt_h</p:attrName>
                                        </p:attrNameLst>
                                      </p:cBhvr>
                                      <p:tavLst>
                                        <p:tav tm="0">
                                          <p:val>
                                            <p:fltVal val="0"/>
                                          </p:val>
                                        </p:tav>
                                        <p:tav tm="100000">
                                          <p:val>
                                            <p:strVal val="#ppt_h"/>
                                          </p:val>
                                        </p:tav>
                                      </p:tavLst>
                                    </p:anim>
                                    <p:animEffect transition="in" filter="fade">
                                      <p:cBhvr>
                                        <p:cTn id="42" dur="500"/>
                                        <p:tgtEl>
                                          <p:spTgt spid="59"/>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up)">
                                      <p:cBhvr>
                                        <p:cTn id="47" dur="500"/>
                                        <p:tgtEl>
                                          <p:spTgt spid="6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up)">
                                      <p:cBhvr>
                                        <p:cTn id="50" dur="500"/>
                                        <p:tgtEl>
                                          <p:spTgt spid="6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wipe(up)">
                                      <p:cBhvr>
                                        <p:cTn id="53" dur="500"/>
                                        <p:tgtEl>
                                          <p:spTgt spid="62"/>
                                        </p:tgtEl>
                                      </p:cBhvr>
                                    </p:animEffect>
                                  </p:childTnLst>
                                </p:cTn>
                              </p:par>
                            </p:childTnLst>
                          </p:cTn>
                        </p:par>
                      </p:childTnLst>
                    </p:cTn>
                  </p:par>
                  <p:par>
                    <p:cTn id="54" fill="hold" nodeType="clickPar">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500" fill="hold"/>
                                        <p:tgtEl>
                                          <p:spTgt spid="3"/>
                                        </p:tgtEl>
                                        <p:attrNameLst>
                                          <p:attrName>ppt_x</p:attrName>
                                        </p:attrNameLst>
                                      </p:cBhvr>
                                      <p:tavLst>
                                        <p:tav tm="0">
                                          <p:val>
                                            <p:strVal val="1+#ppt_w/2"/>
                                          </p:val>
                                        </p:tav>
                                        <p:tav tm="100000">
                                          <p:val>
                                            <p:strVal val="#ppt_x"/>
                                          </p:val>
                                        </p:tav>
                                      </p:tavLst>
                                    </p:anim>
                                    <p:anim calcmode="lin" valueType="num">
                                      <p:cBhvr additive="base">
                                        <p:cTn id="59" dur="500" fill="hold"/>
                                        <p:tgtEl>
                                          <p:spTgt spid="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500" fill="hold"/>
                                        <p:tgtEl>
                                          <p:spTgt spid="73"/>
                                        </p:tgtEl>
                                        <p:attrNameLst>
                                          <p:attrName>ppt_x</p:attrName>
                                        </p:attrNameLst>
                                      </p:cBhvr>
                                      <p:tavLst>
                                        <p:tav tm="0">
                                          <p:val>
                                            <p:strVal val="1+#ppt_w/2"/>
                                          </p:val>
                                        </p:tav>
                                        <p:tav tm="100000">
                                          <p:val>
                                            <p:strVal val="#ppt_x"/>
                                          </p:val>
                                        </p:tav>
                                      </p:tavLst>
                                    </p:anim>
                                    <p:anim calcmode="lin" valueType="num">
                                      <p:cBhvr additive="base">
                                        <p:cTn id="63" dur="500" fill="hold"/>
                                        <p:tgtEl>
                                          <p:spTgt spid="7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500" fill="hold"/>
                                        <p:tgtEl>
                                          <p:spTgt spid="74"/>
                                        </p:tgtEl>
                                        <p:attrNameLst>
                                          <p:attrName>ppt_x</p:attrName>
                                        </p:attrNameLst>
                                      </p:cBhvr>
                                      <p:tavLst>
                                        <p:tav tm="0">
                                          <p:val>
                                            <p:strVal val="1+#ppt_w/2"/>
                                          </p:val>
                                        </p:tav>
                                        <p:tav tm="100000">
                                          <p:val>
                                            <p:strVal val="#ppt_x"/>
                                          </p:val>
                                        </p:tav>
                                      </p:tavLst>
                                    </p:anim>
                                    <p:anim calcmode="lin" valueType="num">
                                      <p:cBhvr additive="base">
                                        <p:cTn id="67"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54" grpId="0" animBg="1"/>
      <p:bldP spid="56" grpId="0" animBg="1"/>
      <p:bldP spid="60" grpId="0" animBg="1"/>
      <p:bldP spid="61" grpId="0" animBg="1"/>
      <p:bldP spid="62" grpId="0" animBg="1"/>
      <p:bldP spid="3" grpId="0"/>
      <p:bldP spid="73" grpId="0"/>
      <p:bldP spid="74" grpId="0"/>
      <p:bldP spid="57" grpId="0" animBg="1"/>
      <p:bldP spid="58" grpId="0" animBg="1"/>
      <p:bldP spid="59"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4" name="淘宝店chenying0907出品 23"/>
          <p:cNvGrpSpPr/>
          <p:nvPr/>
        </p:nvGrpSpPr>
        <p:grpSpPr>
          <a:xfrm>
            <a:off x="935015" y="1794356"/>
            <a:ext cx="1468208" cy="1468208"/>
            <a:chOff x="2848131" y="1860029"/>
            <a:chExt cx="3807502" cy="3807502"/>
          </a:xfrm>
        </p:grpSpPr>
        <p:grpSp>
          <p:nvGrpSpPr>
            <p:cNvPr id="25" name="淘宝店chenying0907出品 24"/>
            <p:cNvGrpSpPr/>
            <p:nvPr/>
          </p:nvGrpSpPr>
          <p:grpSpPr>
            <a:xfrm>
              <a:off x="2848131" y="1860029"/>
              <a:ext cx="3807502" cy="3807502"/>
              <a:chOff x="2848131" y="1860029"/>
              <a:chExt cx="3807502" cy="3807502"/>
            </a:xfrm>
          </p:grpSpPr>
          <p:sp>
            <p:nvSpPr>
              <p:cNvPr id="33" name="淘宝店chenying0907出品 32"/>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4" name="淘宝店chenying0907出品 33"/>
              <p:cNvSpPr/>
              <p:nvPr/>
            </p:nvSpPr>
            <p:spPr>
              <a:xfrm>
                <a:off x="2936821" y="1948720"/>
                <a:ext cx="3630118" cy="3630118"/>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28" name="淘宝店chenying0907出品 27"/>
            <p:cNvGrpSpPr/>
            <p:nvPr/>
          </p:nvGrpSpPr>
          <p:grpSpPr>
            <a:xfrm>
              <a:off x="3239556" y="2956054"/>
              <a:ext cx="3039648" cy="1943985"/>
              <a:chOff x="3239556" y="2956054"/>
              <a:chExt cx="3039648" cy="1943985"/>
            </a:xfrm>
          </p:grpSpPr>
          <p:sp>
            <p:nvSpPr>
              <p:cNvPr id="29" name="淘宝店chenying0907出品 28"/>
              <p:cNvSpPr txBox="1"/>
              <p:nvPr/>
            </p:nvSpPr>
            <p:spPr>
              <a:xfrm>
                <a:off x="3239556" y="2956054"/>
                <a:ext cx="3039648" cy="798157"/>
              </a:xfrm>
              <a:prstGeom prst="rect">
                <a:avLst/>
              </a:prstGeom>
              <a:noFill/>
            </p:spPr>
            <p:txBody>
              <a:bodyPr wrap="none" rtlCol="0">
                <a:spAutoFit/>
              </a:bodyPr>
              <a:lstStyle/>
              <a:p>
                <a:pPr algn="ctr"/>
                <a:r>
                  <a:rPr lang="en-US" altLang="zh-CN">
                    <a:latin typeface="+mj-ea"/>
                    <a:ea typeface="+mj-ea"/>
                  </a:rPr>
                  <a:t>CONTENTS</a:t>
                </a:r>
                <a:endParaRPr lang="zh-CN" altLang="en-US">
                  <a:latin typeface="+mj-ea"/>
                  <a:ea typeface="+mj-ea"/>
                </a:endParaRPr>
              </a:p>
            </p:txBody>
          </p:sp>
          <p:sp>
            <p:nvSpPr>
              <p:cNvPr id="30" name="淘宝店chenying0907出品 29"/>
              <p:cNvSpPr txBox="1"/>
              <p:nvPr/>
            </p:nvSpPr>
            <p:spPr>
              <a:xfrm>
                <a:off x="3310223" y="3543174"/>
                <a:ext cx="2898308" cy="1356865"/>
              </a:xfrm>
              <a:prstGeom prst="rect">
                <a:avLst/>
              </a:prstGeom>
              <a:noFill/>
            </p:spPr>
            <p:txBody>
              <a:bodyPr wrap="none" rtlCol="0">
                <a:spAutoFit/>
              </a:bodyPr>
              <a:lstStyle/>
              <a:p>
                <a:pPr algn="ctr"/>
                <a:r>
                  <a:rPr lang="zh-CN" altLang="en-US" sz="2800" b="1">
                    <a:solidFill>
                      <a:schemeClr val="tx2"/>
                    </a:solidFill>
                    <a:latin typeface="+mj-ea"/>
                    <a:ea typeface="+mj-ea"/>
                  </a:rPr>
                  <a:t>目  录</a:t>
                </a:r>
                <a:endParaRPr lang="zh-CN" altLang="en-US" sz="2800" b="1">
                  <a:solidFill>
                    <a:schemeClr val="tx2"/>
                  </a:solidFill>
                  <a:latin typeface="+mj-ea"/>
                  <a:ea typeface="+mj-ea"/>
                </a:endParaRPr>
              </a:p>
            </p:txBody>
          </p:sp>
        </p:grpSp>
      </p:grpSp>
      <p:grpSp>
        <p:nvGrpSpPr>
          <p:cNvPr id="26" name="淘宝店chenying0907出品 25"/>
          <p:cNvGrpSpPr/>
          <p:nvPr/>
        </p:nvGrpSpPr>
        <p:grpSpPr>
          <a:xfrm>
            <a:off x="3284833" y="824510"/>
            <a:ext cx="4502557" cy="688095"/>
            <a:chOff x="736575" y="3188469"/>
            <a:chExt cx="8755767" cy="1338084"/>
          </a:xfrm>
        </p:grpSpPr>
        <p:sp>
          <p:nvSpPr>
            <p:cNvPr id="27" name="圆角淘宝店chenying0907出品 26"/>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grpSp>
          <p:nvGrpSpPr>
            <p:cNvPr id="31" name="淘宝店chenying0907出品 30"/>
            <p:cNvGrpSpPr/>
            <p:nvPr/>
          </p:nvGrpSpPr>
          <p:grpSpPr>
            <a:xfrm>
              <a:off x="736575" y="3188469"/>
              <a:ext cx="1338084" cy="1338084"/>
              <a:chOff x="3567745" y="3971974"/>
              <a:chExt cx="1338084" cy="1338084"/>
            </a:xfrm>
          </p:grpSpPr>
          <p:grpSp>
            <p:nvGrpSpPr>
              <p:cNvPr id="36" name="淘宝店chenying0907出品 35"/>
              <p:cNvGrpSpPr/>
              <p:nvPr/>
            </p:nvGrpSpPr>
            <p:grpSpPr>
              <a:xfrm>
                <a:off x="3567745" y="3971974"/>
                <a:ext cx="1338084" cy="1338084"/>
                <a:chOff x="5213600" y="2517129"/>
                <a:chExt cx="2023672" cy="2023672"/>
              </a:xfrm>
            </p:grpSpPr>
            <p:sp>
              <p:nvSpPr>
                <p:cNvPr id="38" name="淘宝店chenying0907出品 37"/>
                <p:cNvSpPr/>
                <p:nvPr/>
              </p:nvSpPr>
              <p:spPr>
                <a:xfrm>
                  <a:off x="5213600" y="2517129"/>
                  <a:ext cx="2023672" cy="202367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9" name="淘宝店chenying0907出品 38"/>
                <p:cNvSpPr/>
                <p:nvPr/>
              </p:nvSpPr>
              <p:spPr>
                <a:xfrm>
                  <a:off x="5260739" y="2564268"/>
                  <a:ext cx="1929394" cy="1929394"/>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7" name="淘宝店chenying0907出品 36"/>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grpSp>
        <p:sp>
          <p:nvSpPr>
            <p:cNvPr id="32" name="淘宝店chenying0907出品 77"/>
            <p:cNvSpPr txBox="1"/>
            <p:nvPr/>
          </p:nvSpPr>
          <p:spPr>
            <a:xfrm>
              <a:off x="839801" y="3446783"/>
              <a:ext cx="1092552" cy="897763"/>
            </a:xfrm>
            <a:prstGeom prst="rect">
              <a:avLst/>
            </a:prstGeom>
            <a:noFill/>
          </p:spPr>
          <p:txBody>
            <a:bodyPr wrap="square" rtlCol="0">
              <a:spAutoFit/>
            </a:bodyPr>
            <a:lstStyle/>
            <a:p>
              <a:pPr algn="ctr"/>
              <a:r>
                <a:rPr lang="zh-CN" altLang="en-US" sz="1200" b="1">
                  <a:solidFill>
                    <a:schemeClr val="bg1"/>
                  </a:solidFill>
                  <a:latin typeface="+mj-ea"/>
                  <a:ea typeface="+mj-ea"/>
                </a:rPr>
                <a:t>年度概述</a:t>
              </a:r>
              <a:endParaRPr lang="en-US" altLang="zh-CN" sz="1200" b="1">
                <a:solidFill>
                  <a:schemeClr val="bg1"/>
                </a:solidFill>
                <a:latin typeface="+mj-ea"/>
                <a:ea typeface="+mj-ea"/>
              </a:endParaRPr>
            </a:p>
          </p:txBody>
        </p:sp>
        <p:sp>
          <p:nvSpPr>
            <p:cNvPr id="35" name="TextBox 72"/>
            <p:cNvSpPr txBox="1"/>
            <p:nvPr/>
          </p:nvSpPr>
          <p:spPr>
            <a:xfrm>
              <a:off x="2261366" y="3619883"/>
              <a:ext cx="5905248" cy="5087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100" kern="0">
                  <a:latin typeface="+mj-ea"/>
                  <a:ea typeface="+mj-ea"/>
                  <a:cs typeface="Arial" panose="020b0604020202020204" pitchFamily="34" charset="0"/>
                </a:rPr>
                <a:t>单击此处可添加文本单击此处可添加文本</a:t>
              </a:r>
              <a:endParaRPr lang="en-US" altLang="zh-CN" sz="1100" kern="0">
                <a:latin typeface="+mj-ea"/>
                <a:ea typeface="+mj-ea"/>
                <a:cs typeface="Arial" panose="020b0604020202020204" pitchFamily="34" charset="0"/>
              </a:endParaRPr>
            </a:p>
          </p:txBody>
        </p:sp>
      </p:grpSp>
      <p:grpSp>
        <p:nvGrpSpPr>
          <p:cNvPr id="40" name="淘宝店chenying0907出品 39"/>
          <p:cNvGrpSpPr/>
          <p:nvPr/>
        </p:nvGrpSpPr>
        <p:grpSpPr>
          <a:xfrm>
            <a:off x="3284833" y="1773454"/>
            <a:ext cx="4502557" cy="688095"/>
            <a:chOff x="736575" y="3188469"/>
            <a:chExt cx="8755767" cy="1338084"/>
          </a:xfrm>
        </p:grpSpPr>
        <p:sp>
          <p:nvSpPr>
            <p:cNvPr id="41" name="圆角淘宝店chenying0907出品 40"/>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grpSp>
          <p:nvGrpSpPr>
            <p:cNvPr id="42" name="淘宝店chenying0907出品 41"/>
            <p:cNvGrpSpPr/>
            <p:nvPr/>
          </p:nvGrpSpPr>
          <p:grpSpPr>
            <a:xfrm>
              <a:off x="736575" y="3188469"/>
              <a:ext cx="1338084" cy="1338084"/>
              <a:chOff x="3567745" y="3971974"/>
              <a:chExt cx="1338084" cy="1338084"/>
            </a:xfrm>
          </p:grpSpPr>
          <p:grpSp>
            <p:nvGrpSpPr>
              <p:cNvPr id="45" name="淘宝店chenying0907出品 44"/>
              <p:cNvGrpSpPr/>
              <p:nvPr/>
            </p:nvGrpSpPr>
            <p:grpSpPr>
              <a:xfrm>
                <a:off x="3567745" y="3971974"/>
                <a:ext cx="1338084" cy="1338084"/>
                <a:chOff x="5213600" y="2517129"/>
                <a:chExt cx="2023672" cy="2023672"/>
              </a:xfrm>
            </p:grpSpPr>
            <p:sp>
              <p:nvSpPr>
                <p:cNvPr id="47" name="淘宝店chenying0907出品 46"/>
                <p:cNvSpPr/>
                <p:nvPr/>
              </p:nvSpPr>
              <p:spPr>
                <a:xfrm>
                  <a:off x="5213600" y="2517129"/>
                  <a:ext cx="2023672" cy="202367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8" name="淘宝店chenying0907出品 47"/>
                <p:cNvSpPr/>
                <p:nvPr/>
              </p:nvSpPr>
              <p:spPr>
                <a:xfrm>
                  <a:off x="5260739" y="2564268"/>
                  <a:ext cx="1929394" cy="1929394"/>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6" name="淘宝店chenying0907出品 45"/>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grpSp>
        <p:sp>
          <p:nvSpPr>
            <p:cNvPr id="43" name="淘宝店chenying0907出品 77"/>
            <p:cNvSpPr txBox="1"/>
            <p:nvPr/>
          </p:nvSpPr>
          <p:spPr>
            <a:xfrm>
              <a:off x="839801" y="3461601"/>
              <a:ext cx="1092552" cy="897763"/>
            </a:xfrm>
            <a:prstGeom prst="rect">
              <a:avLst/>
            </a:prstGeom>
            <a:noFill/>
          </p:spPr>
          <p:txBody>
            <a:bodyPr wrap="square" rtlCol="0">
              <a:spAutoFit/>
            </a:bodyPr>
            <a:lstStyle/>
            <a:p>
              <a:pPr algn="ctr"/>
              <a:r>
                <a:rPr lang="zh-CN" altLang="en-US" sz="1200" b="1">
                  <a:solidFill>
                    <a:schemeClr val="bg1"/>
                  </a:solidFill>
                  <a:latin typeface="+mj-ea"/>
                </a:rPr>
                <a:t>项目成果</a:t>
              </a:r>
              <a:endParaRPr lang="en-US" altLang="zh-CN" sz="1200" b="1">
                <a:solidFill>
                  <a:schemeClr val="bg1"/>
                </a:solidFill>
                <a:latin typeface="+mj-ea"/>
              </a:endParaRPr>
            </a:p>
          </p:txBody>
        </p:sp>
        <p:sp>
          <p:nvSpPr>
            <p:cNvPr id="44" name="TextBox 72"/>
            <p:cNvSpPr txBox="1"/>
            <p:nvPr/>
          </p:nvSpPr>
          <p:spPr>
            <a:xfrm>
              <a:off x="2261366" y="3619883"/>
              <a:ext cx="5905248" cy="5087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100" kern="0">
                  <a:latin typeface="+mj-ea"/>
                  <a:ea typeface="+mj-ea"/>
                  <a:cs typeface="Arial" panose="020b0604020202020204" pitchFamily="34" charset="0"/>
                </a:rPr>
                <a:t>单击此处可添加文本单击此处可添加文本</a:t>
              </a:r>
              <a:endParaRPr lang="en-US" altLang="zh-CN" sz="1100" kern="0">
                <a:latin typeface="+mj-ea"/>
                <a:ea typeface="+mj-ea"/>
                <a:cs typeface="Arial" panose="020b0604020202020204" pitchFamily="34" charset="0"/>
              </a:endParaRPr>
            </a:p>
          </p:txBody>
        </p:sp>
      </p:grpSp>
      <p:grpSp>
        <p:nvGrpSpPr>
          <p:cNvPr id="49" name="淘宝店chenying0907出品 48"/>
          <p:cNvGrpSpPr/>
          <p:nvPr/>
        </p:nvGrpSpPr>
        <p:grpSpPr>
          <a:xfrm>
            <a:off x="3284833" y="2722399"/>
            <a:ext cx="4502557" cy="688095"/>
            <a:chOff x="736575" y="3188469"/>
            <a:chExt cx="8755767" cy="1338084"/>
          </a:xfrm>
        </p:grpSpPr>
        <p:sp>
          <p:nvSpPr>
            <p:cNvPr id="50" name="圆角淘宝店chenying0907出品 49"/>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grpSp>
          <p:nvGrpSpPr>
            <p:cNvPr id="51" name="淘宝店chenying0907出品 50"/>
            <p:cNvGrpSpPr/>
            <p:nvPr/>
          </p:nvGrpSpPr>
          <p:grpSpPr>
            <a:xfrm>
              <a:off x="736575" y="3188469"/>
              <a:ext cx="1338084" cy="1338084"/>
              <a:chOff x="3567745" y="3971974"/>
              <a:chExt cx="1338084" cy="1338084"/>
            </a:xfrm>
          </p:grpSpPr>
          <p:grpSp>
            <p:nvGrpSpPr>
              <p:cNvPr id="54" name="淘宝店chenying0907出品 53"/>
              <p:cNvGrpSpPr/>
              <p:nvPr/>
            </p:nvGrpSpPr>
            <p:grpSpPr>
              <a:xfrm>
                <a:off x="3567745" y="3971974"/>
                <a:ext cx="1338084" cy="1338084"/>
                <a:chOff x="5213600" y="2517129"/>
                <a:chExt cx="2023672" cy="2023672"/>
              </a:xfrm>
            </p:grpSpPr>
            <p:sp>
              <p:nvSpPr>
                <p:cNvPr id="56" name="淘宝店chenying0907出品 55"/>
                <p:cNvSpPr/>
                <p:nvPr/>
              </p:nvSpPr>
              <p:spPr>
                <a:xfrm>
                  <a:off x="5213600" y="2517129"/>
                  <a:ext cx="2023672" cy="202367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7" name="淘宝店chenying0907出品 56"/>
                <p:cNvSpPr/>
                <p:nvPr/>
              </p:nvSpPr>
              <p:spPr>
                <a:xfrm>
                  <a:off x="5260739" y="2564268"/>
                  <a:ext cx="1929394" cy="1929394"/>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5" name="淘宝店chenying0907出品 54"/>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grpSp>
        <p:sp>
          <p:nvSpPr>
            <p:cNvPr id="52" name="淘宝店chenying0907出品 77"/>
            <p:cNvSpPr txBox="1"/>
            <p:nvPr/>
          </p:nvSpPr>
          <p:spPr>
            <a:xfrm>
              <a:off x="839801" y="3476419"/>
              <a:ext cx="1092552" cy="897763"/>
            </a:xfrm>
            <a:prstGeom prst="rect">
              <a:avLst/>
            </a:prstGeom>
            <a:noFill/>
          </p:spPr>
          <p:txBody>
            <a:bodyPr wrap="square" rtlCol="0">
              <a:spAutoFit/>
            </a:bodyPr>
            <a:lstStyle/>
            <a:p>
              <a:pPr algn="ctr"/>
              <a:r>
                <a:rPr lang="zh-CN" altLang="en-US" sz="1200" b="1">
                  <a:solidFill>
                    <a:schemeClr val="bg1"/>
                  </a:solidFill>
                  <a:latin typeface="+mj-ea"/>
                </a:rPr>
                <a:t>工作总结</a:t>
              </a:r>
              <a:endParaRPr lang="en-US" altLang="zh-CN" sz="1200" b="1">
                <a:solidFill>
                  <a:schemeClr val="bg1"/>
                </a:solidFill>
                <a:latin typeface="+mj-ea"/>
              </a:endParaRPr>
            </a:p>
          </p:txBody>
        </p:sp>
        <p:sp>
          <p:nvSpPr>
            <p:cNvPr id="53" name="TextBox 72"/>
            <p:cNvSpPr txBox="1"/>
            <p:nvPr/>
          </p:nvSpPr>
          <p:spPr>
            <a:xfrm>
              <a:off x="2261366" y="3619883"/>
              <a:ext cx="5905248" cy="5087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100" kern="0">
                  <a:latin typeface="+mj-ea"/>
                  <a:ea typeface="+mj-ea"/>
                  <a:cs typeface="Arial" panose="020b0604020202020204" pitchFamily="34" charset="0"/>
                </a:rPr>
                <a:t>单击此处可添加文本单击此处可添加文本</a:t>
              </a:r>
              <a:endParaRPr lang="en-US" altLang="zh-CN" sz="1100" kern="0">
                <a:latin typeface="+mj-ea"/>
                <a:ea typeface="+mj-ea"/>
                <a:cs typeface="Arial" panose="020b0604020202020204" pitchFamily="34" charset="0"/>
              </a:endParaRPr>
            </a:p>
          </p:txBody>
        </p:sp>
      </p:grpSp>
      <p:grpSp>
        <p:nvGrpSpPr>
          <p:cNvPr id="58" name="淘宝店chenying0907出品 57"/>
          <p:cNvGrpSpPr/>
          <p:nvPr/>
        </p:nvGrpSpPr>
        <p:grpSpPr>
          <a:xfrm>
            <a:off x="3284833" y="3671344"/>
            <a:ext cx="4502557" cy="688095"/>
            <a:chOff x="736575" y="3188469"/>
            <a:chExt cx="8755767" cy="1338084"/>
          </a:xfrm>
        </p:grpSpPr>
        <p:sp>
          <p:nvSpPr>
            <p:cNvPr id="59" name="圆角淘宝店chenying0907出品 58"/>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j-ea"/>
                <a:ea typeface="+mj-ea"/>
              </a:endParaRPr>
            </a:p>
          </p:txBody>
        </p:sp>
        <p:grpSp>
          <p:nvGrpSpPr>
            <p:cNvPr id="60" name="淘宝店chenying0907出品 59"/>
            <p:cNvGrpSpPr/>
            <p:nvPr/>
          </p:nvGrpSpPr>
          <p:grpSpPr>
            <a:xfrm>
              <a:off x="736575" y="3188469"/>
              <a:ext cx="1338084" cy="1338084"/>
              <a:chOff x="3567745" y="3971974"/>
              <a:chExt cx="1338084" cy="1338084"/>
            </a:xfrm>
          </p:grpSpPr>
          <p:grpSp>
            <p:nvGrpSpPr>
              <p:cNvPr id="63" name="淘宝店chenying0907出品 62"/>
              <p:cNvGrpSpPr/>
              <p:nvPr/>
            </p:nvGrpSpPr>
            <p:grpSpPr>
              <a:xfrm>
                <a:off x="3567745" y="3971974"/>
                <a:ext cx="1338084" cy="1338084"/>
                <a:chOff x="5213600" y="2517129"/>
                <a:chExt cx="2023672" cy="2023672"/>
              </a:xfrm>
            </p:grpSpPr>
            <p:sp>
              <p:nvSpPr>
                <p:cNvPr id="65" name="淘宝店chenying0907出品 64"/>
                <p:cNvSpPr/>
                <p:nvPr/>
              </p:nvSpPr>
              <p:spPr>
                <a:xfrm>
                  <a:off x="5213600" y="2517129"/>
                  <a:ext cx="2023672" cy="202367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6" name="淘宝店chenying0907出品 65"/>
                <p:cNvSpPr/>
                <p:nvPr/>
              </p:nvSpPr>
              <p:spPr>
                <a:xfrm>
                  <a:off x="5260739" y="2564268"/>
                  <a:ext cx="1929394" cy="1929394"/>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64" name="淘宝店chenying0907出品 63"/>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grpSp>
        <p:sp>
          <p:nvSpPr>
            <p:cNvPr id="61" name="淘宝店chenying0907出品 77"/>
            <p:cNvSpPr txBox="1"/>
            <p:nvPr/>
          </p:nvSpPr>
          <p:spPr>
            <a:xfrm>
              <a:off x="839801" y="3446783"/>
              <a:ext cx="1092552" cy="897763"/>
            </a:xfrm>
            <a:prstGeom prst="rect">
              <a:avLst/>
            </a:prstGeom>
            <a:noFill/>
          </p:spPr>
          <p:txBody>
            <a:bodyPr wrap="square" rtlCol="0">
              <a:spAutoFit/>
            </a:bodyPr>
            <a:lstStyle/>
            <a:p>
              <a:pPr algn="ctr"/>
              <a:r>
                <a:rPr lang="zh-CN" altLang="en-US" sz="1200" b="1">
                  <a:solidFill>
                    <a:schemeClr val="bg1"/>
                  </a:solidFill>
                  <a:latin typeface="+mj-ea"/>
                </a:rPr>
                <a:t>明年计划</a:t>
              </a:r>
              <a:endParaRPr lang="en-US" altLang="zh-CN" sz="1200" b="1">
                <a:solidFill>
                  <a:schemeClr val="bg1"/>
                </a:solidFill>
                <a:latin typeface="+mj-ea"/>
              </a:endParaRPr>
            </a:p>
          </p:txBody>
        </p:sp>
        <p:sp>
          <p:nvSpPr>
            <p:cNvPr id="62" name="TextBox 72"/>
            <p:cNvSpPr txBox="1"/>
            <p:nvPr/>
          </p:nvSpPr>
          <p:spPr>
            <a:xfrm>
              <a:off x="2261366" y="3619883"/>
              <a:ext cx="5905248" cy="5087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100" kern="0">
                  <a:latin typeface="+mj-ea"/>
                  <a:ea typeface="+mj-ea"/>
                  <a:cs typeface="Arial" panose="020b0604020202020204" pitchFamily="34" charset="0"/>
                </a:rPr>
                <a:t>单击此处可添加文本单击此处可添加文本</a:t>
              </a:r>
              <a:endParaRPr lang="en-US" altLang="zh-CN" sz="1100" kern="0">
                <a:latin typeface="+mj-ea"/>
                <a:ea typeface="+mj-ea"/>
                <a:cs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nodeType="afterGroup">
                            <p:stCondLst>
                              <p:cond delay="500"/>
                            </p:stCondLst>
                            <p:childTnLst>
                              <p:par>
                                <p:cTn id="11" presetID="2" presetClass="entr" presetSubtype="2"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2" presetClass="entr" presetSubtype="2"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1+#ppt_w/2"/>
                                          </p:val>
                                        </p:tav>
                                        <p:tav tm="100000">
                                          <p:val>
                                            <p:strVal val="#ppt_x"/>
                                          </p:val>
                                        </p:tav>
                                      </p:tavLst>
                                    </p:anim>
                                    <p:anim calcmode="lin" valueType="num">
                                      <p:cBhvr additive="base">
                                        <p:cTn id="19" dur="500" fill="hold"/>
                                        <p:tgtEl>
                                          <p:spTgt spid="40"/>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 presetClass="entr" presetSubtype="2"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1+#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2" presetClass="entr" presetSubtype="2" fill="hold" nodeType="afterEffect">
                                  <p:stCondLst>
                                    <p:cond delay="0"/>
                                  </p:stCondLst>
                                  <p:childTnLst>
                                    <p:set>
                                      <p:cBhvr>
                                        <p:cTn id="27" dur="1" fill="hold">
                                          <p:stCondLst>
                                            <p:cond delay="0"/>
                                          </p:stCondLst>
                                        </p:cTn>
                                        <p:tgtEl>
                                          <p:spTgt spid="58"/>
                                        </p:tgtEl>
                                        <p:attrNameLst>
                                          <p:attrName>style.visibility</p:attrName>
                                        </p:attrNameLst>
                                      </p:cBhvr>
                                      <p:to>
                                        <p:strVal val="visible"/>
                                      </p:to>
                                    </p:set>
                                    <p:anim calcmode="lin" valueType="num">
                                      <p:cBhvr additive="base">
                                        <p:cTn id="28" dur="500" fill="hold"/>
                                        <p:tgtEl>
                                          <p:spTgt spid="58"/>
                                        </p:tgtEl>
                                        <p:attrNameLst>
                                          <p:attrName>ppt_x</p:attrName>
                                        </p:attrNameLst>
                                      </p:cBhvr>
                                      <p:tavLst>
                                        <p:tav tm="0">
                                          <p:val>
                                            <p:strVal val="1+#ppt_w/2"/>
                                          </p:val>
                                        </p:tav>
                                        <p:tav tm="100000">
                                          <p:val>
                                            <p:strVal val="#ppt_x"/>
                                          </p:val>
                                        </p:tav>
                                      </p:tavLst>
                                    </p:anim>
                                    <p:anim calcmode="lin" valueType="num">
                                      <p:cBhvr additive="base">
                                        <p:cTn id="29"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117" name="组合 116"/>
          <p:cNvGrpSpPr/>
          <p:nvPr/>
        </p:nvGrpSpPr>
        <p:grpSpPr>
          <a:xfrm>
            <a:off x="6231835" y="1104259"/>
            <a:ext cx="2471633" cy="3460725"/>
            <a:chOff x="6231835" y="1104259"/>
            <a:chExt cx="2471633" cy="3460725"/>
          </a:xfrm>
        </p:grpSpPr>
        <p:sp>
          <p:nvSpPr>
            <p:cNvPr id="118" name="文本框 31"/>
            <p:cNvSpPr txBox="1"/>
            <p:nvPr/>
          </p:nvSpPr>
          <p:spPr>
            <a:xfrm>
              <a:off x="6231835" y="1104259"/>
              <a:ext cx="2408234" cy="671979"/>
            </a:xfrm>
            <a:prstGeom prst="rect">
              <a:avLst/>
            </a:prstGeom>
            <a:noFill/>
          </p:spPr>
          <p:txBody>
            <a:bodyPr wrap="square" lIns="68580" tIns="34290" rIns="68580" bIns="34290" rtlCol="0">
              <a:spAutoFit/>
            </a:bodyPr>
            <a:lstStyle/>
            <a:p>
              <a:pPr>
                <a:spcBef>
                  <a:spcPts val="450"/>
                </a:spcBef>
              </a:pPr>
              <a:r>
                <a:rPr lang="en-US" altLang="zh-CN" sz="1500">
                  <a:latin typeface="微软雅黑" panose="020b0503020204020204" pitchFamily="34" charset="-122"/>
                </a:rPr>
                <a:t>01.</a:t>
              </a:r>
              <a:r>
                <a:rPr lang="zh-CN" altLang="en-US" sz="1500">
                  <a:latin typeface="微软雅黑" panose="020b0503020204020204" pitchFamily="34" charset="-122"/>
                </a:rPr>
                <a:t>添加标题</a:t>
              </a:r>
              <a:endParaRPr lang="en-US" altLang="zh-CN" sz="1500">
                <a:latin typeface="微软雅黑" panose="020b0503020204020204" pitchFamily="34" charset="-122"/>
              </a:endParaRPr>
            </a:p>
            <a:p>
              <a:pPr>
                <a:spcBef>
                  <a:spcPts val="450"/>
                </a:spcBef>
              </a:pPr>
              <a:r>
                <a:rPr lang="zh-CN" altLang="en-US" sz="1000">
                  <a:latin typeface="微软雅黑" panose="020b0503020204020204" pitchFamily="34" charset="-122"/>
                </a:rPr>
                <a:t>在此处添加文字在此处添加文字，在此处添加文字。</a:t>
              </a:r>
              <a:endParaRPr lang="zh-CN" altLang="en-US" sz="1000">
                <a:latin typeface="微软雅黑" panose="020b0503020204020204" pitchFamily="34" charset="-122"/>
              </a:endParaRPr>
            </a:p>
          </p:txBody>
        </p:sp>
        <p:sp>
          <p:nvSpPr>
            <p:cNvPr id="119" name="文本框 32"/>
            <p:cNvSpPr txBox="1"/>
            <p:nvPr/>
          </p:nvSpPr>
          <p:spPr>
            <a:xfrm>
              <a:off x="6231835" y="2033841"/>
              <a:ext cx="2408234" cy="671979"/>
            </a:xfrm>
            <a:prstGeom prst="rect">
              <a:avLst/>
            </a:prstGeom>
            <a:noFill/>
          </p:spPr>
          <p:txBody>
            <a:bodyPr wrap="square" lIns="68580" tIns="34290" rIns="68580" bIns="34290" rtlCol="0">
              <a:spAutoFit/>
            </a:bodyPr>
            <a:lstStyle/>
            <a:p>
              <a:pPr>
                <a:spcBef>
                  <a:spcPts val="450"/>
                </a:spcBef>
              </a:pPr>
              <a:r>
                <a:rPr lang="en-US" altLang="zh-CN" sz="1500">
                  <a:latin typeface="微软雅黑" panose="020b0503020204020204" pitchFamily="34" charset="-122"/>
                </a:rPr>
                <a:t>02.</a:t>
              </a:r>
              <a:r>
                <a:rPr lang="zh-CN" altLang="en-US" sz="1500">
                  <a:latin typeface="微软雅黑" panose="020b0503020204020204" pitchFamily="34" charset="-122"/>
                </a:rPr>
                <a:t>添加标题</a:t>
              </a:r>
              <a:endParaRPr lang="en-US" altLang="zh-CN" sz="1500">
                <a:latin typeface="微软雅黑" panose="020b0503020204020204" pitchFamily="34" charset="-122"/>
              </a:endParaRPr>
            </a:p>
            <a:p>
              <a:pPr>
                <a:spcBef>
                  <a:spcPts val="450"/>
                </a:spcBef>
              </a:pPr>
              <a:r>
                <a:rPr lang="zh-CN" altLang="en-US" sz="1000">
                  <a:latin typeface="微软雅黑" panose="020b0503020204020204" pitchFamily="34" charset="-122"/>
                </a:rPr>
                <a:t>在此处添加文字在此处添加文字，在此处添加文字。</a:t>
              </a:r>
              <a:endParaRPr lang="zh-CN" altLang="en-US" sz="1000">
                <a:latin typeface="微软雅黑" panose="020b0503020204020204" pitchFamily="34" charset="-122"/>
              </a:endParaRPr>
            </a:p>
          </p:txBody>
        </p:sp>
        <p:sp>
          <p:nvSpPr>
            <p:cNvPr id="120" name="文本框 33"/>
            <p:cNvSpPr txBox="1"/>
            <p:nvPr/>
          </p:nvSpPr>
          <p:spPr>
            <a:xfrm>
              <a:off x="6231835" y="2963423"/>
              <a:ext cx="2408234" cy="671979"/>
            </a:xfrm>
            <a:prstGeom prst="rect">
              <a:avLst/>
            </a:prstGeom>
            <a:noFill/>
          </p:spPr>
          <p:txBody>
            <a:bodyPr wrap="square" lIns="68580" tIns="34290" rIns="68580" bIns="34290" rtlCol="0">
              <a:spAutoFit/>
            </a:bodyPr>
            <a:lstStyle/>
            <a:p>
              <a:pPr>
                <a:spcBef>
                  <a:spcPts val="450"/>
                </a:spcBef>
              </a:pPr>
              <a:r>
                <a:rPr lang="en-US" altLang="zh-CN" sz="1500">
                  <a:latin typeface="微软雅黑" panose="020b0503020204020204" pitchFamily="34" charset="-122"/>
                </a:rPr>
                <a:t>03.</a:t>
              </a:r>
              <a:r>
                <a:rPr lang="zh-CN" altLang="en-US" sz="1500">
                  <a:latin typeface="微软雅黑" panose="020b0503020204020204" pitchFamily="34" charset="-122"/>
                </a:rPr>
                <a:t>添加标题</a:t>
              </a:r>
              <a:endParaRPr lang="en-US" altLang="zh-CN" sz="1500">
                <a:latin typeface="微软雅黑" panose="020b0503020204020204" pitchFamily="34" charset="-122"/>
              </a:endParaRPr>
            </a:p>
            <a:p>
              <a:pPr>
                <a:spcBef>
                  <a:spcPts val="450"/>
                </a:spcBef>
              </a:pPr>
              <a:r>
                <a:rPr lang="zh-CN" altLang="en-US" sz="1000">
                  <a:latin typeface="微软雅黑" panose="020b0503020204020204" pitchFamily="34" charset="-122"/>
                </a:rPr>
                <a:t>在此处添加文字在此处添加文字，在此处添加文字。</a:t>
              </a:r>
              <a:endParaRPr lang="zh-CN" altLang="en-US" sz="1000">
                <a:latin typeface="微软雅黑" panose="020b0503020204020204" pitchFamily="34" charset="-122"/>
              </a:endParaRPr>
            </a:p>
          </p:txBody>
        </p:sp>
        <p:sp>
          <p:nvSpPr>
            <p:cNvPr id="121" name="文本框 34"/>
            <p:cNvSpPr txBox="1"/>
            <p:nvPr/>
          </p:nvSpPr>
          <p:spPr>
            <a:xfrm>
              <a:off x="6231835" y="3893005"/>
              <a:ext cx="2408234" cy="671979"/>
            </a:xfrm>
            <a:prstGeom prst="rect">
              <a:avLst/>
            </a:prstGeom>
            <a:noFill/>
          </p:spPr>
          <p:txBody>
            <a:bodyPr wrap="square" lIns="68580" tIns="34290" rIns="68580" bIns="34290" rtlCol="0">
              <a:spAutoFit/>
            </a:bodyPr>
            <a:lstStyle/>
            <a:p>
              <a:pPr>
                <a:spcBef>
                  <a:spcPts val="450"/>
                </a:spcBef>
              </a:pPr>
              <a:r>
                <a:rPr lang="en-US" altLang="zh-CN" sz="1500">
                  <a:latin typeface="微软雅黑" panose="020b0503020204020204" pitchFamily="34" charset="-122"/>
                </a:rPr>
                <a:t>04.</a:t>
              </a:r>
              <a:r>
                <a:rPr lang="zh-CN" altLang="en-US" sz="1500">
                  <a:latin typeface="微软雅黑" panose="020b0503020204020204" pitchFamily="34" charset="-122"/>
                </a:rPr>
                <a:t>添加标题</a:t>
              </a:r>
              <a:endParaRPr lang="en-US" altLang="zh-CN" sz="1500">
                <a:latin typeface="微软雅黑" panose="020b0503020204020204" pitchFamily="34" charset="-122"/>
              </a:endParaRPr>
            </a:p>
            <a:p>
              <a:pPr>
                <a:spcBef>
                  <a:spcPts val="450"/>
                </a:spcBef>
              </a:pPr>
              <a:r>
                <a:rPr lang="zh-CN" altLang="en-US" sz="1000">
                  <a:latin typeface="微软雅黑" panose="020b0503020204020204" pitchFamily="34" charset="-122"/>
                </a:rPr>
                <a:t>在此处添加文字在此处添加文字，在此处添加文字。</a:t>
              </a:r>
              <a:endParaRPr lang="zh-CN" altLang="en-US" sz="1000">
                <a:latin typeface="微软雅黑" panose="020b0503020204020204" pitchFamily="34" charset="-122"/>
              </a:endParaRPr>
            </a:p>
          </p:txBody>
        </p:sp>
        <p:cxnSp>
          <p:nvCxnSpPr>
            <p:cNvPr id="122" name="直接连接符 121"/>
            <p:cNvCxnSpPr/>
            <p:nvPr/>
          </p:nvCxnSpPr>
          <p:spPr>
            <a:xfrm>
              <a:off x="6231835" y="1968986"/>
              <a:ext cx="24716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231835" y="2890019"/>
              <a:ext cx="24716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231835" y="3811053"/>
              <a:ext cx="24716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614362" y="1186788"/>
            <a:ext cx="5350669" cy="3339968"/>
            <a:chOff x="614362" y="1186788"/>
            <a:chExt cx="5350669" cy="3339968"/>
          </a:xfrm>
        </p:grpSpPr>
        <p:grpSp>
          <p:nvGrpSpPr>
            <p:cNvPr id="126" name="组合 125"/>
            <p:cNvGrpSpPr/>
            <p:nvPr/>
          </p:nvGrpSpPr>
          <p:grpSpPr>
            <a:xfrm>
              <a:off x="780309" y="3635402"/>
              <a:ext cx="1134214" cy="385763"/>
              <a:chOff x="4452173" y="720606"/>
              <a:chExt cx="1134214" cy="385763"/>
            </a:xfrm>
          </p:grpSpPr>
          <p:grpSp>
            <p:nvGrpSpPr>
              <p:cNvPr id="203" name="组合 202"/>
              <p:cNvGrpSpPr/>
              <p:nvPr/>
            </p:nvGrpSpPr>
            <p:grpSpPr>
              <a:xfrm>
                <a:off x="4452173" y="720606"/>
                <a:ext cx="1134214" cy="385763"/>
                <a:chOff x="2099498" y="1186788"/>
                <a:chExt cx="1134214" cy="385763"/>
              </a:xfrm>
            </p:grpSpPr>
            <p:sp>
              <p:nvSpPr>
                <p:cNvPr id="205" name="圆角矩形 204"/>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6" name="圆角矩形 20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endParaRPr>
                </a:p>
              </p:txBody>
            </p:sp>
          </p:grpSp>
          <p:sp>
            <p:nvSpPr>
              <p:cNvPr id="204" name="矩形 203"/>
              <p:cNvSpPr/>
              <p:nvPr/>
            </p:nvSpPr>
            <p:spPr>
              <a:xfrm>
                <a:off x="4567875" y="759599"/>
                <a:ext cx="902811" cy="307777"/>
              </a:xfrm>
              <a:prstGeom prst="rect">
                <a:avLst/>
              </a:prstGeom>
            </p:spPr>
            <p:txBody>
              <a:bodyPr wrap="none">
                <a:spAutoFit/>
              </a:bodyPr>
              <a:lstStyle/>
              <a:p>
                <a:pPr algn="ctr"/>
                <a:r>
                  <a:rPr lang="zh-CN" altLang="en-US">
                    <a:solidFill>
                      <a:prstClr val="white"/>
                    </a:solidFill>
                    <a:latin typeface="微软雅黑" panose="020b0503020204020204" pitchFamily="34" charset="-122"/>
                  </a:rPr>
                  <a:t>添加标题</a:t>
                </a:r>
                <a:endParaRPr lang="zh-CN" altLang="en-US">
                  <a:solidFill>
                    <a:prstClr val="white"/>
                  </a:solidFill>
                  <a:latin typeface="微软雅黑" panose="020b0503020204020204" pitchFamily="34" charset="-122"/>
                </a:endParaRPr>
              </a:p>
            </p:txBody>
          </p:sp>
        </p:grpSp>
        <p:grpSp>
          <p:nvGrpSpPr>
            <p:cNvPr id="127" name="组合 126"/>
            <p:cNvGrpSpPr/>
            <p:nvPr/>
          </p:nvGrpSpPr>
          <p:grpSpPr>
            <a:xfrm>
              <a:off x="780309" y="3139338"/>
              <a:ext cx="1134214" cy="385763"/>
              <a:chOff x="4452173" y="720606"/>
              <a:chExt cx="1134214" cy="385763"/>
            </a:xfrm>
          </p:grpSpPr>
          <p:grpSp>
            <p:nvGrpSpPr>
              <p:cNvPr id="199" name="组合 198"/>
              <p:cNvGrpSpPr/>
              <p:nvPr/>
            </p:nvGrpSpPr>
            <p:grpSpPr>
              <a:xfrm>
                <a:off x="4452173" y="720606"/>
                <a:ext cx="1134214" cy="385763"/>
                <a:chOff x="2099498" y="1186788"/>
                <a:chExt cx="1134214" cy="385763"/>
              </a:xfrm>
            </p:grpSpPr>
            <p:sp>
              <p:nvSpPr>
                <p:cNvPr id="201" name="圆角矩形 200"/>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2" name="圆角矩形 20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endParaRPr>
                </a:p>
              </p:txBody>
            </p:sp>
          </p:grpSp>
          <p:sp>
            <p:nvSpPr>
              <p:cNvPr id="200" name="矩形 199"/>
              <p:cNvSpPr/>
              <p:nvPr/>
            </p:nvSpPr>
            <p:spPr>
              <a:xfrm>
                <a:off x="4567875" y="759599"/>
                <a:ext cx="902811" cy="307777"/>
              </a:xfrm>
              <a:prstGeom prst="rect">
                <a:avLst/>
              </a:prstGeom>
            </p:spPr>
            <p:txBody>
              <a:bodyPr wrap="none">
                <a:spAutoFit/>
              </a:bodyPr>
              <a:lstStyle/>
              <a:p>
                <a:pPr algn="ctr"/>
                <a:r>
                  <a:rPr lang="zh-CN" altLang="en-US">
                    <a:solidFill>
                      <a:prstClr val="white"/>
                    </a:solidFill>
                    <a:latin typeface="微软雅黑" panose="020b0503020204020204" pitchFamily="34" charset="-122"/>
                  </a:rPr>
                  <a:t>添加标题</a:t>
                </a:r>
                <a:endParaRPr lang="zh-CN" altLang="en-US">
                  <a:solidFill>
                    <a:prstClr val="white"/>
                  </a:solidFill>
                  <a:latin typeface="微软雅黑" panose="020b0503020204020204" pitchFamily="34" charset="-122"/>
                </a:endParaRPr>
              </a:p>
            </p:txBody>
          </p:sp>
        </p:grpSp>
        <p:grpSp>
          <p:nvGrpSpPr>
            <p:cNvPr id="128" name="组合 127"/>
            <p:cNvGrpSpPr/>
            <p:nvPr/>
          </p:nvGrpSpPr>
          <p:grpSpPr>
            <a:xfrm>
              <a:off x="780309" y="2582977"/>
              <a:ext cx="1134214" cy="385763"/>
              <a:chOff x="4452173" y="720606"/>
              <a:chExt cx="1134214" cy="385763"/>
            </a:xfrm>
          </p:grpSpPr>
          <p:grpSp>
            <p:nvGrpSpPr>
              <p:cNvPr id="195" name="组合 194"/>
              <p:cNvGrpSpPr/>
              <p:nvPr/>
            </p:nvGrpSpPr>
            <p:grpSpPr>
              <a:xfrm>
                <a:off x="4452173" y="720606"/>
                <a:ext cx="1134214" cy="385763"/>
                <a:chOff x="2099498" y="1186788"/>
                <a:chExt cx="1134214" cy="385763"/>
              </a:xfrm>
            </p:grpSpPr>
            <p:sp>
              <p:nvSpPr>
                <p:cNvPr id="197" name="圆角矩形 196"/>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8" name="圆角矩形 19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endParaRPr>
                </a:p>
              </p:txBody>
            </p:sp>
          </p:grpSp>
          <p:sp>
            <p:nvSpPr>
              <p:cNvPr id="196" name="矩形 195"/>
              <p:cNvSpPr/>
              <p:nvPr/>
            </p:nvSpPr>
            <p:spPr>
              <a:xfrm>
                <a:off x="4567875" y="759599"/>
                <a:ext cx="902811" cy="307777"/>
              </a:xfrm>
              <a:prstGeom prst="rect">
                <a:avLst/>
              </a:prstGeom>
            </p:spPr>
            <p:txBody>
              <a:bodyPr wrap="none">
                <a:spAutoFit/>
              </a:bodyPr>
              <a:lstStyle/>
              <a:p>
                <a:pPr algn="ctr"/>
                <a:r>
                  <a:rPr lang="zh-CN" altLang="en-US">
                    <a:solidFill>
                      <a:prstClr val="white"/>
                    </a:solidFill>
                    <a:latin typeface="微软雅黑" panose="020b0503020204020204" pitchFamily="34" charset="-122"/>
                  </a:rPr>
                  <a:t>添加标题</a:t>
                </a:r>
                <a:endParaRPr lang="zh-CN" altLang="en-US">
                  <a:solidFill>
                    <a:prstClr val="white"/>
                  </a:solidFill>
                  <a:latin typeface="微软雅黑" panose="020b0503020204020204" pitchFamily="34" charset="-122"/>
                </a:endParaRPr>
              </a:p>
            </p:txBody>
          </p:sp>
        </p:grpSp>
        <p:sp>
          <p:nvSpPr>
            <p:cNvPr id="129" name="圆角矩形 128"/>
            <p:cNvSpPr/>
            <p:nvPr/>
          </p:nvSpPr>
          <p:spPr>
            <a:xfrm>
              <a:off x="2094760" y="2578555"/>
              <a:ext cx="1134214" cy="3857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25B7C0"/>
                  </a:solidFill>
                  <a:latin typeface="微软雅黑" panose="020b0503020204020204" pitchFamily="34" charset="-122"/>
                </a:rPr>
                <a:t>添加标题</a:t>
              </a:r>
              <a:endParaRPr lang="zh-CN" altLang="en-US">
                <a:solidFill>
                  <a:srgbClr val="25B7C0"/>
                </a:solidFill>
                <a:latin typeface="微软雅黑" panose="020b0503020204020204" pitchFamily="34" charset="-122"/>
              </a:endParaRPr>
            </a:p>
          </p:txBody>
        </p:sp>
        <p:grpSp>
          <p:nvGrpSpPr>
            <p:cNvPr id="130" name="组合 129"/>
            <p:cNvGrpSpPr/>
            <p:nvPr/>
          </p:nvGrpSpPr>
          <p:grpSpPr>
            <a:xfrm>
              <a:off x="3522039" y="4140993"/>
              <a:ext cx="1134214" cy="385763"/>
              <a:chOff x="4452173" y="720606"/>
              <a:chExt cx="1134214" cy="385763"/>
            </a:xfrm>
          </p:grpSpPr>
          <p:grpSp>
            <p:nvGrpSpPr>
              <p:cNvPr id="191" name="组合 190"/>
              <p:cNvGrpSpPr/>
              <p:nvPr/>
            </p:nvGrpSpPr>
            <p:grpSpPr>
              <a:xfrm>
                <a:off x="4452173" y="720606"/>
                <a:ext cx="1134214" cy="385763"/>
                <a:chOff x="2099498" y="1186788"/>
                <a:chExt cx="1134214" cy="385763"/>
              </a:xfrm>
            </p:grpSpPr>
            <p:sp>
              <p:nvSpPr>
                <p:cNvPr id="193" name="圆角矩形 192"/>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圆角矩形 19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endParaRPr>
                </a:p>
              </p:txBody>
            </p:sp>
          </p:grpSp>
          <p:sp>
            <p:nvSpPr>
              <p:cNvPr id="192" name="矩形 191"/>
              <p:cNvSpPr/>
              <p:nvPr/>
            </p:nvSpPr>
            <p:spPr>
              <a:xfrm>
                <a:off x="4567875" y="759599"/>
                <a:ext cx="902811" cy="307777"/>
              </a:xfrm>
              <a:prstGeom prst="rect">
                <a:avLst/>
              </a:prstGeom>
            </p:spPr>
            <p:txBody>
              <a:bodyPr wrap="none">
                <a:spAutoFit/>
              </a:bodyPr>
              <a:lstStyle/>
              <a:p>
                <a:pPr algn="ctr"/>
                <a:r>
                  <a:rPr lang="zh-CN" altLang="en-US">
                    <a:solidFill>
                      <a:prstClr val="white"/>
                    </a:solidFill>
                    <a:latin typeface="微软雅黑" panose="020b0503020204020204" pitchFamily="34" charset="-122"/>
                  </a:rPr>
                  <a:t>添加标题</a:t>
                </a:r>
                <a:endParaRPr lang="zh-CN" altLang="en-US">
                  <a:solidFill>
                    <a:prstClr val="white"/>
                  </a:solidFill>
                  <a:latin typeface="微软雅黑" panose="020b0503020204020204" pitchFamily="34" charset="-122"/>
                </a:endParaRPr>
              </a:p>
            </p:txBody>
          </p:sp>
        </p:grpSp>
        <p:grpSp>
          <p:nvGrpSpPr>
            <p:cNvPr id="131" name="组合 130"/>
            <p:cNvGrpSpPr/>
            <p:nvPr/>
          </p:nvGrpSpPr>
          <p:grpSpPr>
            <a:xfrm>
              <a:off x="3522039" y="3618171"/>
              <a:ext cx="1134214" cy="385763"/>
              <a:chOff x="4452173" y="720606"/>
              <a:chExt cx="1134214" cy="385763"/>
            </a:xfrm>
          </p:grpSpPr>
          <p:grpSp>
            <p:nvGrpSpPr>
              <p:cNvPr id="187" name="组合 186"/>
              <p:cNvGrpSpPr/>
              <p:nvPr/>
            </p:nvGrpSpPr>
            <p:grpSpPr>
              <a:xfrm>
                <a:off x="4452173" y="720606"/>
                <a:ext cx="1134214" cy="385763"/>
                <a:chOff x="2099498" y="1186788"/>
                <a:chExt cx="1134214" cy="385763"/>
              </a:xfrm>
            </p:grpSpPr>
            <p:sp>
              <p:nvSpPr>
                <p:cNvPr id="189" name="圆角矩形 188"/>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0" name="圆角矩形 18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endParaRPr>
                </a:p>
              </p:txBody>
            </p:sp>
          </p:grpSp>
          <p:sp>
            <p:nvSpPr>
              <p:cNvPr id="188" name="矩形 187"/>
              <p:cNvSpPr/>
              <p:nvPr/>
            </p:nvSpPr>
            <p:spPr>
              <a:xfrm>
                <a:off x="4567875" y="759599"/>
                <a:ext cx="902811" cy="307777"/>
              </a:xfrm>
              <a:prstGeom prst="rect">
                <a:avLst/>
              </a:prstGeom>
            </p:spPr>
            <p:txBody>
              <a:bodyPr wrap="none">
                <a:spAutoFit/>
              </a:bodyPr>
              <a:lstStyle/>
              <a:p>
                <a:pPr algn="ctr"/>
                <a:r>
                  <a:rPr lang="zh-CN" altLang="en-US">
                    <a:solidFill>
                      <a:prstClr val="white"/>
                    </a:solidFill>
                    <a:latin typeface="微软雅黑" panose="020b0503020204020204" pitchFamily="34" charset="-122"/>
                  </a:rPr>
                  <a:t>添加标题</a:t>
                </a:r>
                <a:endParaRPr lang="zh-CN" altLang="en-US">
                  <a:solidFill>
                    <a:prstClr val="white"/>
                  </a:solidFill>
                  <a:latin typeface="微软雅黑" panose="020b0503020204020204" pitchFamily="34" charset="-122"/>
                </a:endParaRPr>
              </a:p>
            </p:txBody>
          </p:sp>
        </p:grpSp>
        <p:grpSp>
          <p:nvGrpSpPr>
            <p:cNvPr id="132" name="组合 131"/>
            <p:cNvGrpSpPr/>
            <p:nvPr/>
          </p:nvGrpSpPr>
          <p:grpSpPr>
            <a:xfrm>
              <a:off x="3522039" y="3106530"/>
              <a:ext cx="1134214" cy="385763"/>
              <a:chOff x="4452173" y="720606"/>
              <a:chExt cx="1134214" cy="385763"/>
            </a:xfrm>
          </p:grpSpPr>
          <p:grpSp>
            <p:nvGrpSpPr>
              <p:cNvPr id="183" name="组合 182"/>
              <p:cNvGrpSpPr/>
              <p:nvPr/>
            </p:nvGrpSpPr>
            <p:grpSpPr>
              <a:xfrm>
                <a:off x="4452173" y="720606"/>
                <a:ext cx="1134214" cy="385763"/>
                <a:chOff x="2099498" y="1186788"/>
                <a:chExt cx="1134214" cy="385763"/>
              </a:xfrm>
            </p:grpSpPr>
            <p:sp>
              <p:nvSpPr>
                <p:cNvPr id="185" name="圆角矩形 184"/>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圆角矩形 18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endParaRPr>
                </a:p>
              </p:txBody>
            </p:sp>
          </p:grpSp>
          <p:sp>
            <p:nvSpPr>
              <p:cNvPr id="184" name="矩形 183"/>
              <p:cNvSpPr/>
              <p:nvPr/>
            </p:nvSpPr>
            <p:spPr>
              <a:xfrm>
                <a:off x="4567875" y="759599"/>
                <a:ext cx="902811" cy="307777"/>
              </a:xfrm>
              <a:prstGeom prst="rect">
                <a:avLst/>
              </a:prstGeom>
            </p:spPr>
            <p:txBody>
              <a:bodyPr wrap="none">
                <a:spAutoFit/>
              </a:bodyPr>
              <a:lstStyle/>
              <a:p>
                <a:pPr algn="ctr"/>
                <a:r>
                  <a:rPr lang="zh-CN" altLang="en-US">
                    <a:solidFill>
                      <a:prstClr val="white"/>
                    </a:solidFill>
                    <a:latin typeface="微软雅黑" panose="020b0503020204020204" pitchFamily="34" charset="-122"/>
                  </a:rPr>
                  <a:t>添加标题</a:t>
                </a:r>
                <a:endParaRPr lang="zh-CN" altLang="en-US">
                  <a:solidFill>
                    <a:prstClr val="white"/>
                  </a:solidFill>
                  <a:latin typeface="微软雅黑" panose="020b0503020204020204" pitchFamily="34" charset="-122"/>
                </a:endParaRPr>
              </a:p>
            </p:txBody>
          </p:sp>
        </p:grpSp>
        <p:grpSp>
          <p:nvGrpSpPr>
            <p:cNvPr id="133" name="组合 132"/>
            <p:cNvGrpSpPr/>
            <p:nvPr/>
          </p:nvGrpSpPr>
          <p:grpSpPr>
            <a:xfrm>
              <a:off x="3522039" y="2582977"/>
              <a:ext cx="1134214" cy="385763"/>
              <a:chOff x="4452173" y="720606"/>
              <a:chExt cx="1134214" cy="385763"/>
            </a:xfrm>
          </p:grpSpPr>
          <p:grpSp>
            <p:nvGrpSpPr>
              <p:cNvPr id="179" name="组合 178"/>
              <p:cNvGrpSpPr/>
              <p:nvPr/>
            </p:nvGrpSpPr>
            <p:grpSpPr>
              <a:xfrm>
                <a:off x="4452173" y="720606"/>
                <a:ext cx="1134214" cy="385763"/>
                <a:chOff x="2099498" y="1186788"/>
                <a:chExt cx="1134214" cy="385763"/>
              </a:xfrm>
            </p:grpSpPr>
            <p:sp>
              <p:nvSpPr>
                <p:cNvPr id="181" name="圆角矩形 180"/>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2" name="圆角矩形 18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endParaRPr>
                </a:p>
              </p:txBody>
            </p:sp>
          </p:grpSp>
          <p:sp>
            <p:nvSpPr>
              <p:cNvPr id="180" name="矩形 179"/>
              <p:cNvSpPr/>
              <p:nvPr/>
            </p:nvSpPr>
            <p:spPr>
              <a:xfrm>
                <a:off x="4567875" y="759599"/>
                <a:ext cx="902811" cy="307777"/>
              </a:xfrm>
              <a:prstGeom prst="rect">
                <a:avLst/>
              </a:prstGeom>
            </p:spPr>
            <p:txBody>
              <a:bodyPr wrap="none">
                <a:spAutoFit/>
              </a:bodyPr>
              <a:lstStyle/>
              <a:p>
                <a:pPr algn="ctr"/>
                <a:r>
                  <a:rPr lang="zh-CN" altLang="en-US">
                    <a:solidFill>
                      <a:prstClr val="white"/>
                    </a:solidFill>
                    <a:latin typeface="微软雅黑" panose="020b0503020204020204" pitchFamily="34" charset="-122"/>
                  </a:rPr>
                  <a:t>添加标题</a:t>
                </a:r>
                <a:endParaRPr lang="zh-CN" altLang="en-US">
                  <a:solidFill>
                    <a:prstClr val="white"/>
                  </a:solidFill>
                  <a:latin typeface="微软雅黑" panose="020b0503020204020204" pitchFamily="34" charset="-122"/>
                </a:endParaRPr>
              </a:p>
            </p:txBody>
          </p:sp>
        </p:grpSp>
        <p:grpSp>
          <p:nvGrpSpPr>
            <p:cNvPr id="134" name="组合 133"/>
            <p:cNvGrpSpPr/>
            <p:nvPr/>
          </p:nvGrpSpPr>
          <p:grpSpPr>
            <a:xfrm>
              <a:off x="4830817" y="2582977"/>
              <a:ext cx="1134214" cy="385763"/>
              <a:chOff x="4452173" y="720606"/>
              <a:chExt cx="1134214" cy="385763"/>
            </a:xfrm>
          </p:grpSpPr>
          <p:grpSp>
            <p:nvGrpSpPr>
              <p:cNvPr id="175" name="组合 174"/>
              <p:cNvGrpSpPr/>
              <p:nvPr/>
            </p:nvGrpSpPr>
            <p:grpSpPr>
              <a:xfrm>
                <a:off x="4452173" y="720606"/>
                <a:ext cx="1134214" cy="385763"/>
                <a:chOff x="2099498" y="1186788"/>
                <a:chExt cx="1134214" cy="385763"/>
              </a:xfrm>
            </p:grpSpPr>
            <p:sp>
              <p:nvSpPr>
                <p:cNvPr id="177" name="圆角矩形 176"/>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8" name="圆角矩形 17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endParaRPr>
                </a:p>
              </p:txBody>
            </p:sp>
          </p:grpSp>
          <p:sp>
            <p:nvSpPr>
              <p:cNvPr id="176" name="矩形 175"/>
              <p:cNvSpPr/>
              <p:nvPr/>
            </p:nvSpPr>
            <p:spPr>
              <a:xfrm>
                <a:off x="4567875" y="759599"/>
                <a:ext cx="902811" cy="307777"/>
              </a:xfrm>
              <a:prstGeom prst="rect">
                <a:avLst/>
              </a:prstGeom>
            </p:spPr>
            <p:txBody>
              <a:bodyPr wrap="none">
                <a:spAutoFit/>
              </a:bodyPr>
              <a:lstStyle/>
              <a:p>
                <a:pPr algn="ctr"/>
                <a:r>
                  <a:rPr lang="zh-CN" altLang="en-US">
                    <a:solidFill>
                      <a:prstClr val="white"/>
                    </a:solidFill>
                    <a:latin typeface="微软雅黑" panose="020b0503020204020204" pitchFamily="34" charset="-122"/>
                  </a:rPr>
                  <a:t>添加标题</a:t>
                </a:r>
                <a:endParaRPr lang="zh-CN" altLang="en-US">
                  <a:solidFill>
                    <a:prstClr val="white"/>
                  </a:solidFill>
                  <a:latin typeface="微软雅黑" panose="020b0503020204020204" pitchFamily="34" charset="-122"/>
                </a:endParaRPr>
              </a:p>
            </p:txBody>
          </p:sp>
        </p:grpSp>
        <p:grpSp>
          <p:nvGrpSpPr>
            <p:cNvPr id="135" name="组合 134"/>
            <p:cNvGrpSpPr/>
            <p:nvPr/>
          </p:nvGrpSpPr>
          <p:grpSpPr>
            <a:xfrm>
              <a:off x="2099498" y="1186788"/>
              <a:ext cx="3202593" cy="1391767"/>
              <a:chOff x="2099498" y="1186788"/>
              <a:chExt cx="3202593" cy="1391767"/>
            </a:xfrm>
          </p:grpSpPr>
          <p:grpSp>
            <p:nvGrpSpPr>
              <p:cNvPr id="162" name="组合 161"/>
              <p:cNvGrpSpPr/>
              <p:nvPr/>
            </p:nvGrpSpPr>
            <p:grpSpPr>
              <a:xfrm>
                <a:off x="4167877" y="1857035"/>
                <a:ext cx="1134214" cy="408325"/>
                <a:chOff x="4452173" y="720606"/>
                <a:chExt cx="1134214" cy="408325"/>
              </a:xfrm>
            </p:grpSpPr>
            <p:grpSp>
              <p:nvGrpSpPr>
                <p:cNvPr id="171" name="组合 170"/>
                <p:cNvGrpSpPr/>
                <p:nvPr/>
              </p:nvGrpSpPr>
              <p:grpSpPr>
                <a:xfrm>
                  <a:off x="4452173" y="720606"/>
                  <a:ext cx="1134214" cy="385763"/>
                  <a:chOff x="2099498" y="1186788"/>
                  <a:chExt cx="1134214" cy="385763"/>
                </a:xfrm>
              </p:grpSpPr>
              <p:sp>
                <p:nvSpPr>
                  <p:cNvPr id="173" name="圆角矩形 172"/>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圆角矩形 17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endParaRPr>
                  </a:p>
                </p:txBody>
              </p:sp>
            </p:grpSp>
            <p:sp>
              <p:nvSpPr>
                <p:cNvPr id="172" name="矩形 171"/>
                <p:cNvSpPr/>
                <p:nvPr/>
              </p:nvSpPr>
              <p:spPr>
                <a:xfrm>
                  <a:off x="4465281" y="759599"/>
                  <a:ext cx="1107996" cy="369332"/>
                </a:xfrm>
                <a:prstGeom prst="rect">
                  <a:avLst/>
                </a:prstGeom>
              </p:spPr>
              <p:txBody>
                <a:bodyPr wrap="none">
                  <a:spAutoFit/>
                </a:bodyPr>
                <a:lstStyle/>
                <a:p>
                  <a:pPr algn="ctr"/>
                  <a:r>
                    <a:rPr lang="zh-CN" altLang="en-US">
                      <a:solidFill>
                        <a:prstClr val="white"/>
                      </a:solidFill>
                      <a:latin typeface="微软雅黑" panose="020b0503020204020204" pitchFamily="34" charset="-122"/>
                    </a:rPr>
                    <a:t>副总经理</a:t>
                  </a:r>
                  <a:endParaRPr lang="zh-CN" altLang="en-US">
                    <a:solidFill>
                      <a:prstClr val="white"/>
                    </a:solidFill>
                    <a:latin typeface="微软雅黑" panose="020b0503020204020204" pitchFamily="34" charset="-122"/>
                  </a:endParaRPr>
                </a:p>
              </p:txBody>
            </p:sp>
          </p:grpSp>
          <p:grpSp>
            <p:nvGrpSpPr>
              <p:cNvPr id="163" name="组合 162"/>
              <p:cNvGrpSpPr/>
              <p:nvPr/>
            </p:nvGrpSpPr>
            <p:grpSpPr>
              <a:xfrm>
                <a:off x="2099498" y="1186788"/>
                <a:ext cx="2066951" cy="1391767"/>
                <a:chOff x="2099498" y="1186788"/>
                <a:chExt cx="2066951" cy="1391767"/>
              </a:xfrm>
            </p:grpSpPr>
            <p:cxnSp>
              <p:nvCxnSpPr>
                <p:cNvPr id="164" name="直接连接符 163"/>
                <p:cNvCxnSpPr>
                  <a:stCxn id="169" idx="2"/>
                  <a:endCxn id="129" idx="0"/>
                </p:cNvCxnSpPr>
                <p:nvPr/>
              </p:nvCxnSpPr>
              <p:spPr>
                <a:xfrm flipH="1">
                  <a:off x="2661867" y="1572551"/>
                  <a:ext cx="4738" cy="1006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2099498" y="1186788"/>
                  <a:ext cx="2066951" cy="863129"/>
                  <a:chOff x="2099498" y="1186788"/>
                  <a:chExt cx="2066951" cy="863129"/>
                </a:xfrm>
              </p:grpSpPr>
              <p:grpSp>
                <p:nvGrpSpPr>
                  <p:cNvPr id="166" name="组合 165"/>
                  <p:cNvGrpSpPr/>
                  <p:nvPr/>
                </p:nvGrpSpPr>
                <p:grpSpPr>
                  <a:xfrm>
                    <a:off x="2099498" y="1186788"/>
                    <a:ext cx="1134214" cy="385763"/>
                    <a:chOff x="2099498" y="1186788"/>
                    <a:chExt cx="1134214" cy="385763"/>
                  </a:xfrm>
                </p:grpSpPr>
                <p:sp>
                  <p:nvSpPr>
                    <p:cNvPr id="169" name="圆角矩形 168"/>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圆角矩形 16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endParaRPr>
                    </a:p>
                  </p:txBody>
                </p:sp>
              </p:grpSp>
              <p:cxnSp>
                <p:nvCxnSpPr>
                  <p:cNvPr id="167" name="直接连接符 166"/>
                  <p:cNvCxnSpPr/>
                  <p:nvPr/>
                </p:nvCxnSpPr>
                <p:spPr>
                  <a:xfrm>
                    <a:off x="2661867" y="2049917"/>
                    <a:ext cx="15045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2247242" y="1219916"/>
                    <a:ext cx="877164" cy="369332"/>
                  </a:xfrm>
                  <a:prstGeom prst="rect">
                    <a:avLst/>
                  </a:prstGeom>
                </p:spPr>
                <p:txBody>
                  <a:bodyPr wrap="none">
                    <a:spAutoFit/>
                  </a:bodyPr>
                  <a:lstStyle/>
                  <a:p>
                    <a:pPr algn="ctr"/>
                    <a:r>
                      <a:rPr lang="zh-CN" altLang="en-US">
                        <a:solidFill>
                          <a:prstClr val="white"/>
                        </a:solidFill>
                        <a:latin typeface="微软雅黑" panose="020b0503020204020204" pitchFamily="34" charset="-122"/>
                      </a:rPr>
                      <a:t>总经理</a:t>
                    </a:r>
                    <a:endParaRPr lang="zh-CN" altLang="en-US">
                      <a:solidFill>
                        <a:prstClr val="white"/>
                      </a:solidFill>
                      <a:latin typeface="微软雅黑" panose="020b0503020204020204" pitchFamily="34" charset="-122"/>
                    </a:endParaRPr>
                  </a:p>
                </p:txBody>
              </p:sp>
            </p:grpSp>
          </p:grpSp>
        </p:grpSp>
        <p:cxnSp>
          <p:nvCxnSpPr>
            <p:cNvPr id="136" name="直接连接符 135"/>
            <p:cNvCxnSpPr/>
            <p:nvPr/>
          </p:nvCxnSpPr>
          <p:spPr>
            <a:xfrm flipH="1">
              <a:off x="1347416" y="2249941"/>
              <a:ext cx="13144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347416" y="2249941"/>
              <a:ext cx="2" cy="328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flipV="1">
              <a:off x="4076329" y="2414248"/>
              <a:ext cx="2" cy="164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flipV="1">
              <a:off x="5397925" y="2414248"/>
              <a:ext cx="2" cy="164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4076329" y="2414248"/>
              <a:ext cx="13215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4733555" y="2249941"/>
              <a:ext cx="1" cy="164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614362" y="2771436"/>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614362" y="3332220"/>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614362" y="3893005"/>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flipH="1">
              <a:off x="614362" y="2771436"/>
              <a:ext cx="0" cy="1121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3342451" y="2775859"/>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3342451" y="4333876"/>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3342451" y="3295198"/>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3342451" y="3814537"/>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flipH="1">
              <a:off x="3342451" y="2771436"/>
              <a:ext cx="0" cy="1562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6" name="组合 155"/>
            <p:cNvGrpSpPr/>
            <p:nvPr/>
          </p:nvGrpSpPr>
          <p:grpSpPr>
            <a:xfrm>
              <a:off x="2097099" y="2582977"/>
              <a:ext cx="1134214" cy="385763"/>
              <a:chOff x="4452173" y="720606"/>
              <a:chExt cx="1134214" cy="385763"/>
            </a:xfrm>
          </p:grpSpPr>
          <p:grpSp>
            <p:nvGrpSpPr>
              <p:cNvPr id="158" name="组合 157"/>
              <p:cNvGrpSpPr/>
              <p:nvPr/>
            </p:nvGrpSpPr>
            <p:grpSpPr>
              <a:xfrm>
                <a:off x="4452173" y="720606"/>
                <a:ext cx="1134214" cy="385763"/>
                <a:chOff x="2099498" y="1186788"/>
                <a:chExt cx="1134214" cy="385763"/>
              </a:xfrm>
            </p:grpSpPr>
            <p:sp>
              <p:nvSpPr>
                <p:cNvPr id="160" name="圆角矩形 159"/>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1" name="圆角矩形 160"/>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endParaRPr>
                </a:p>
              </p:txBody>
            </p:sp>
          </p:grpSp>
          <p:sp>
            <p:nvSpPr>
              <p:cNvPr id="159" name="矩形 158"/>
              <p:cNvSpPr/>
              <p:nvPr/>
            </p:nvSpPr>
            <p:spPr>
              <a:xfrm>
                <a:off x="4567875" y="759599"/>
                <a:ext cx="902811" cy="307777"/>
              </a:xfrm>
              <a:prstGeom prst="rect">
                <a:avLst/>
              </a:prstGeom>
            </p:spPr>
            <p:txBody>
              <a:bodyPr wrap="none">
                <a:spAutoFit/>
              </a:bodyPr>
              <a:lstStyle/>
              <a:p>
                <a:pPr algn="ctr"/>
                <a:r>
                  <a:rPr lang="zh-CN" altLang="en-US">
                    <a:solidFill>
                      <a:prstClr val="white"/>
                    </a:solidFill>
                    <a:latin typeface="微软雅黑" panose="020b0503020204020204" pitchFamily="34" charset="-122"/>
                  </a:rPr>
                  <a:t>添加标题</a:t>
                </a:r>
                <a:endParaRPr lang="zh-CN" altLang="en-US">
                  <a:solidFill>
                    <a:prstClr val="white"/>
                  </a:solidFill>
                  <a:latin typeface="微软雅黑" panose="020b0503020204020204" pitchFamily="34" charset="-122"/>
                </a:endParaRPr>
              </a:p>
            </p:txBody>
          </p:sp>
        </p:gr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5"/>
                                        </p:tgtEl>
                                        <p:attrNameLst>
                                          <p:attrName>style.visibility</p:attrName>
                                        </p:attrNameLst>
                                      </p:cBhvr>
                                      <p:to>
                                        <p:strVal val="visible"/>
                                      </p:to>
                                    </p:set>
                                    <p:anim calcmode="lin" valueType="num">
                                      <p:cBhvr additive="base">
                                        <p:cTn id="18" dur="500" fill="hold"/>
                                        <p:tgtEl>
                                          <p:spTgt spid="125"/>
                                        </p:tgtEl>
                                        <p:attrNameLst>
                                          <p:attrName>ppt_x</p:attrName>
                                        </p:attrNameLst>
                                      </p:cBhvr>
                                      <p:tavLst>
                                        <p:tav tm="0">
                                          <p:val>
                                            <p:strVal val="#ppt_x"/>
                                          </p:val>
                                        </p:tav>
                                        <p:tav tm="100000">
                                          <p:val>
                                            <p:strVal val="#ppt_x"/>
                                          </p:val>
                                        </p:tav>
                                      </p:tavLst>
                                    </p:anim>
                                    <p:anim calcmode="lin" valueType="num">
                                      <p:cBhvr additive="base">
                                        <p:cTn id="19"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17"/>
                                        </p:tgtEl>
                                        <p:attrNameLst>
                                          <p:attrName>style.visibility</p:attrName>
                                        </p:attrNameLst>
                                      </p:cBhvr>
                                      <p:to>
                                        <p:strVal val="visible"/>
                                      </p:to>
                                    </p:set>
                                    <p:anim calcmode="lin" valueType="num">
                                      <p:cBhvr additive="base">
                                        <p:cTn id="24" dur="500" fill="hold"/>
                                        <p:tgtEl>
                                          <p:spTgt spid="117"/>
                                        </p:tgtEl>
                                        <p:attrNameLst>
                                          <p:attrName>ppt_x</p:attrName>
                                        </p:attrNameLst>
                                      </p:cBhvr>
                                      <p:tavLst>
                                        <p:tav tm="0">
                                          <p:val>
                                            <p:strVal val="1+#ppt_w/2"/>
                                          </p:val>
                                        </p:tav>
                                        <p:tav tm="100000">
                                          <p:val>
                                            <p:strVal val="#ppt_x"/>
                                          </p:val>
                                        </p:tav>
                                      </p:tavLst>
                                    </p:anim>
                                    <p:anim calcmode="lin" valueType="num">
                                      <p:cBhvr additive="base">
                                        <p:cTn id="25"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4" name="组合 93"/>
          <p:cNvGrpSpPr/>
          <p:nvPr/>
        </p:nvGrpSpPr>
        <p:grpSpPr>
          <a:xfrm>
            <a:off x="3177031" y="1165408"/>
            <a:ext cx="2855627" cy="2855627"/>
            <a:chOff x="3177031" y="1165408"/>
            <a:chExt cx="2855627" cy="2855627"/>
          </a:xfrm>
        </p:grpSpPr>
        <p:grpSp>
          <p:nvGrpSpPr>
            <p:cNvPr id="95" name="组合 94"/>
            <p:cNvGrpSpPr/>
            <p:nvPr/>
          </p:nvGrpSpPr>
          <p:grpSpPr>
            <a:xfrm>
              <a:off x="3177031" y="1165408"/>
              <a:ext cx="2855627" cy="2855627"/>
              <a:chOff x="2848131" y="1860029"/>
              <a:chExt cx="3807502" cy="3807502"/>
            </a:xfrm>
          </p:grpSpPr>
          <p:sp>
            <p:nvSpPr>
              <p:cNvPr id="99" name="椭圆 98"/>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0" name="椭圆 99"/>
              <p:cNvSpPr/>
              <p:nvPr/>
            </p:nvSpPr>
            <p:spPr>
              <a:xfrm>
                <a:off x="2936823" y="1948721"/>
                <a:ext cx="3630119" cy="3630119"/>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96" name="组合 95"/>
            <p:cNvGrpSpPr/>
            <p:nvPr/>
          </p:nvGrpSpPr>
          <p:grpSpPr>
            <a:xfrm>
              <a:off x="3697397" y="2328838"/>
              <a:ext cx="1826142" cy="872715"/>
              <a:chOff x="3541952" y="3411269"/>
              <a:chExt cx="2434856" cy="1163620"/>
            </a:xfrm>
          </p:grpSpPr>
          <p:sp>
            <p:nvSpPr>
              <p:cNvPr id="97" name="文本框 19"/>
              <p:cNvSpPr txBox="1"/>
              <p:nvPr/>
            </p:nvSpPr>
            <p:spPr>
              <a:xfrm>
                <a:off x="4636225" y="3411269"/>
                <a:ext cx="246308" cy="430887"/>
              </a:xfrm>
              <a:prstGeom prst="rect">
                <a:avLst/>
              </a:prstGeom>
              <a:noFill/>
            </p:spPr>
            <p:txBody>
              <a:bodyPr wrap="none" rtlCol="0">
                <a:spAutoFit/>
              </a:bodyPr>
              <a:lstStyle/>
              <a:p>
                <a:pPr algn="ctr"/>
                <a:endParaRPr lang="zh-CN" altLang="en-US" sz="1500">
                  <a:latin typeface="+mj-ea"/>
                  <a:ea typeface="+mj-ea"/>
                </a:endParaRPr>
              </a:p>
            </p:txBody>
          </p:sp>
          <p:sp>
            <p:nvSpPr>
              <p:cNvPr id="98" name="文本框 20"/>
              <p:cNvSpPr txBox="1"/>
              <p:nvPr/>
            </p:nvSpPr>
            <p:spPr>
              <a:xfrm>
                <a:off x="3541952" y="3795189"/>
                <a:ext cx="2434856" cy="779700"/>
              </a:xfrm>
              <a:prstGeom prst="rect">
                <a:avLst/>
              </a:prstGeom>
              <a:noFill/>
            </p:spPr>
            <p:txBody>
              <a:bodyPr wrap="none" rtlCol="0">
                <a:spAutoFit/>
              </a:bodyPr>
              <a:lstStyle/>
              <a:p>
                <a:pPr algn="ctr"/>
                <a:r>
                  <a:rPr lang="zh-CN" altLang="en-US" sz="3200" b="1">
                    <a:solidFill>
                      <a:schemeClr val="tx2"/>
                    </a:solidFill>
                    <a:latin typeface="+mj-ea"/>
                    <a:ea typeface="+mj-ea"/>
                  </a:rPr>
                  <a:t>明年计划</a:t>
                </a:r>
                <a:endParaRPr lang="zh-CN" altLang="en-US" sz="3200" b="1">
                  <a:solidFill>
                    <a:schemeClr val="tx2"/>
                  </a:solidFill>
                  <a:latin typeface="+mj-ea"/>
                  <a:ea typeface="+mj-ea"/>
                </a:endParaRPr>
              </a:p>
            </p:txBody>
          </p:sp>
        </p:grpSp>
      </p:grpSp>
      <p:grpSp>
        <p:nvGrpSpPr>
          <p:cNvPr id="102" name="组合 101"/>
          <p:cNvGrpSpPr/>
          <p:nvPr/>
        </p:nvGrpSpPr>
        <p:grpSpPr>
          <a:xfrm>
            <a:off x="5258235" y="1153582"/>
            <a:ext cx="1014647" cy="1014647"/>
            <a:chOff x="5258235" y="1153582"/>
            <a:chExt cx="1014647" cy="1014647"/>
          </a:xfrm>
        </p:grpSpPr>
        <p:grpSp>
          <p:nvGrpSpPr>
            <p:cNvPr id="104" name="组合 103"/>
            <p:cNvGrpSpPr/>
            <p:nvPr/>
          </p:nvGrpSpPr>
          <p:grpSpPr>
            <a:xfrm>
              <a:off x="5258235" y="1153582"/>
              <a:ext cx="1014647" cy="1014647"/>
              <a:chOff x="2848131" y="1860029"/>
              <a:chExt cx="3807502" cy="3807502"/>
            </a:xfrm>
          </p:grpSpPr>
          <p:sp>
            <p:nvSpPr>
              <p:cNvPr id="106" name="椭圆 105"/>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7" name="椭圆 106"/>
              <p:cNvSpPr/>
              <p:nvPr/>
            </p:nvSpPr>
            <p:spPr>
              <a:xfrm>
                <a:off x="2936823" y="1948721"/>
                <a:ext cx="3630119" cy="3630119"/>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05" name="文本框 18"/>
            <p:cNvSpPr txBox="1"/>
            <p:nvPr/>
          </p:nvSpPr>
          <p:spPr>
            <a:xfrm>
              <a:off x="5479121" y="1402939"/>
              <a:ext cx="579005" cy="477054"/>
            </a:xfrm>
            <a:prstGeom prst="rect">
              <a:avLst/>
            </a:prstGeom>
            <a:noFill/>
          </p:spPr>
          <p:txBody>
            <a:bodyPr wrap="none" rtlCol="0">
              <a:spAutoFit/>
            </a:bodyPr>
            <a:lstStyle/>
            <a:p>
              <a:r>
                <a:rPr lang="en-US" altLang="zh-CN" sz="2500" b="1">
                  <a:solidFill>
                    <a:schemeClr val="bg2"/>
                  </a:solidFill>
                  <a:latin typeface="+mj-ea"/>
                  <a:ea typeface="+mj-ea"/>
                </a:rPr>
                <a:t>04</a:t>
              </a:r>
              <a:endParaRPr lang="zh-CN" altLang="en-US" sz="2500" b="1">
                <a:solidFill>
                  <a:schemeClr val="bg2"/>
                </a:solidFill>
                <a:latin typeface="+mj-ea"/>
                <a:ea typeface="+mj-ea"/>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animEffect transition="in" filter="fade">
                                      <p:cBhvr>
                                        <p:cTn id="9" dur="500"/>
                                        <p:tgtEl>
                                          <p:spTgt spid="94"/>
                                        </p:tgtEl>
                                      </p:cBhvr>
                                    </p:animEffect>
                                  </p:childTnLst>
                                </p:cTn>
                              </p:par>
                              <p:par>
                                <p:cTn id="10" presetID="53" presetClass="entr" presetSubtype="16" fill="hold" nodeType="with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p:cTn id="12" dur="500" fill="hold"/>
                                        <p:tgtEl>
                                          <p:spTgt spid="102"/>
                                        </p:tgtEl>
                                        <p:attrNameLst>
                                          <p:attrName>ppt_w</p:attrName>
                                        </p:attrNameLst>
                                      </p:cBhvr>
                                      <p:tavLst>
                                        <p:tav tm="0">
                                          <p:val>
                                            <p:fltVal val="0"/>
                                          </p:val>
                                        </p:tav>
                                        <p:tav tm="100000">
                                          <p:val>
                                            <p:strVal val="#ppt_w"/>
                                          </p:val>
                                        </p:tav>
                                      </p:tavLst>
                                    </p:anim>
                                    <p:anim calcmode="lin" valueType="num">
                                      <p:cBhvr>
                                        <p:cTn id="13" dur="500" fill="hold"/>
                                        <p:tgtEl>
                                          <p:spTgt spid="102"/>
                                        </p:tgtEl>
                                        <p:attrNameLst>
                                          <p:attrName>ppt_h</p:attrName>
                                        </p:attrNameLst>
                                      </p:cBhvr>
                                      <p:tavLst>
                                        <p:tav tm="0">
                                          <p:val>
                                            <p:fltVal val="0"/>
                                          </p:val>
                                        </p:tav>
                                        <p:tav tm="100000">
                                          <p:val>
                                            <p:strVal val="#ppt_h"/>
                                          </p:val>
                                        </p:tav>
                                      </p:tavLst>
                                    </p:anim>
                                    <p:animEffect transition="in" filter="fade">
                                      <p:cBhvr>
                                        <p:cTn id="1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标题文字内容 </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grpSp>
        <p:nvGrpSpPr>
          <p:cNvPr id="51" name="组合 50"/>
          <p:cNvGrpSpPr/>
          <p:nvPr/>
        </p:nvGrpSpPr>
        <p:grpSpPr>
          <a:xfrm>
            <a:off x="5285035" y="1648012"/>
            <a:ext cx="1134214" cy="385763"/>
            <a:chOff x="4452173" y="720606"/>
            <a:chExt cx="1134214" cy="385763"/>
          </a:xfrm>
        </p:grpSpPr>
        <p:grpSp>
          <p:nvGrpSpPr>
            <p:cNvPr id="52" name="组合 51"/>
            <p:cNvGrpSpPr/>
            <p:nvPr/>
          </p:nvGrpSpPr>
          <p:grpSpPr>
            <a:xfrm>
              <a:off x="4452173" y="720606"/>
              <a:ext cx="1134214" cy="385763"/>
              <a:chOff x="2099498" y="1186788"/>
              <a:chExt cx="1134214" cy="385763"/>
            </a:xfrm>
          </p:grpSpPr>
          <p:sp>
            <p:nvSpPr>
              <p:cNvPr id="54" name="圆角矩形 53"/>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圆角矩形 54"/>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ea typeface="宋体" panose="02010600030101010101" pitchFamily="2" charset="-122"/>
                </a:endParaRPr>
              </a:p>
            </p:txBody>
          </p:sp>
        </p:grpSp>
        <p:sp>
          <p:nvSpPr>
            <p:cNvPr id="53" name="矩形 52"/>
            <p:cNvSpPr/>
            <p:nvPr/>
          </p:nvSpPr>
          <p:spPr>
            <a:xfrm>
              <a:off x="4516579" y="759599"/>
              <a:ext cx="1005403" cy="338554"/>
            </a:xfrm>
            <a:prstGeom prst="rect">
              <a:avLst/>
            </a:prstGeom>
          </p:spPr>
          <p:txBody>
            <a:bodyPr wrap="none">
              <a:spAutoFit/>
            </a:bodyPr>
            <a:lstStyle/>
            <a:p>
              <a:pPr algn="ctr"/>
              <a:r>
                <a:rPr lang="zh-CN" altLang="en-US" sz="1600">
                  <a:solidFill>
                    <a:prstClr val="white"/>
                  </a:solidFill>
                  <a:latin typeface="微软雅黑" panose="020b0503020204020204" pitchFamily="34" charset="-122"/>
                </a:rPr>
                <a:t>添加标题</a:t>
              </a:r>
              <a:endParaRPr lang="zh-CN" altLang="en-US" sz="1600">
                <a:solidFill>
                  <a:prstClr val="white"/>
                </a:solidFill>
                <a:latin typeface="微软雅黑" panose="020b0503020204020204" pitchFamily="34" charset="-122"/>
              </a:endParaRPr>
            </a:p>
          </p:txBody>
        </p:sp>
      </p:grpSp>
      <p:sp>
        <p:nvSpPr>
          <p:cNvPr id="56" name="Oval 5"/>
          <p:cNvSpPr/>
          <p:nvPr/>
        </p:nvSpPr>
        <p:spPr>
          <a:xfrm>
            <a:off x="3727414" y="1327182"/>
            <a:ext cx="306303" cy="306303"/>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grpSp>
        <p:nvGrpSpPr>
          <p:cNvPr id="58" name="Group 40"/>
          <p:cNvGrpSpPr/>
          <p:nvPr/>
        </p:nvGrpSpPr>
        <p:grpSpPr>
          <a:xfrm>
            <a:off x="1075266" y="1470024"/>
            <a:ext cx="3080036" cy="3086265"/>
            <a:chOff x="3692576" y="1742634"/>
            <a:chExt cx="2790379" cy="2796023"/>
          </a:xfrm>
        </p:grpSpPr>
        <p:grpSp>
          <p:nvGrpSpPr>
            <p:cNvPr id="59" name="组合 79"/>
            <p:cNvGrpSpPr/>
            <p:nvPr/>
          </p:nvGrpSpPr>
          <p:grpSpPr>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67" name="任意多边形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63" name="椭圆 80"/>
            <p:cNvSpPr/>
            <p:nvPr/>
          </p:nvSpPr>
          <p:spPr bwMode="auto">
            <a:xfrm>
              <a:off x="4101618" y="2137562"/>
              <a:ext cx="2016471" cy="2020558"/>
            </a:xfrm>
            <a:prstGeom prst="ellipse">
              <a:avLst/>
            </a:prstGeom>
            <a:blipFill>
              <a:blip r:embed="rId3"/>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69" name="Oval 9"/>
          <p:cNvSpPr/>
          <p:nvPr/>
        </p:nvSpPr>
        <p:spPr>
          <a:xfrm>
            <a:off x="2160729" y="1363535"/>
            <a:ext cx="414906" cy="414906"/>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72" name="Oval 12"/>
          <p:cNvSpPr/>
          <p:nvPr/>
        </p:nvSpPr>
        <p:spPr>
          <a:xfrm>
            <a:off x="2403060" y="4565641"/>
            <a:ext cx="172575" cy="172575"/>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75" name="Oval 14"/>
          <p:cNvSpPr/>
          <p:nvPr/>
        </p:nvSpPr>
        <p:spPr>
          <a:xfrm>
            <a:off x="4653103" y="3108357"/>
            <a:ext cx="354168" cy="354168"/>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76" name="Oval 6"/>
          <p:cNvSpPr/>
          <p:nvPr/>
        </p:nvSpPr>
        <p:spPr>
          <a:xfrm>
            <a:off x="6106260" y="4341883"/>
            <a:ext cx="201018" cy="201018"/>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77" name="矩形 76"/>
          <p:cNvSpPr/>
          <p:nvPr/>
        </p:nvSpPr>
        <p:spPr>
          <a:xfrm>
            <a:off x="5269795" y="2208198"/>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a:solidFill>
                  <a:srgbClr val="7F7F7F"/>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000">
              <a:solidFill>
                <a:srgbClr val="7F7F7F"/>
              </a:solidFill>
              <a:latin typeface="微软雅黑" panose="020b0503020204020204" pitchFamily="34" charset="-122"/>
              <a:cs typeface="宋体" panose="02010600030101010101" pitchFamily="2" charset="-122"/>
            </a:endParaRPr>
          </a:p>
        </p:txBody>
      </p:sp>
      <p:sp>
        <p:nvSpPr>
          <p:cNvPr id="80" name="矩形 79"/>
          <p:cNvSpPr/>
          <p:nvPr/>
        </p:nvSpPr>
        <p:spPr>
          <a:xfrm>
            <a:off x="5269795" y="2833086"/>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a:solidFill>
                  <a:srgbClr val="7F7F7F"/>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000">
              <a:solidFill>
                <a:srgbClr val="7F7F7F"/>
              </a:solidFill>
              <a:latin typeface="微软雅黑" panose="020b0503020204020204" pitchFamily="34" charset="-122"/>
              <a:cs typeface="宋体" panose="02010600030101010101" pitchFamily="2" charset="-122"/>
            </a:endParaRPr>
          </a:p>
        </p:txBody>
      </p:sp>
      <p:grpSp>
        <p:nvGrpSpPr>
          <p:cNvPr id="81" name="组合 80"/>
          <p:cNvGrpSpPr/>
          <p:nvPr/>
        </p:nvGrpSpPr>
        <p:grpSpPr>
          <a:xfrm>
            <a:off x="3876039" y="1945485"/>
            <a:ext cx="748923" cy="739868"/>
            <a:chOff x="3787139" y="1894685"/>
            <a:chExt cx="748923" cy="739868"/>
          </a:xfrm>
        </p:grpSpPr>
        <p:sp>
          <p:nvSpPr>
            <p:cNvPr id="82" name="Oval 32"/>
            <p:cNvSpPr/>
            <p:nvPr/>
          </p:nvSpPr>
          <p:spPr>
            <a:xfrm>
              <a:off x="3791666" y="1894685"/>
              <a:ext cx="739868" cy="739868"/>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endParaRPr>
            </a:p>
          </p:txBody>
        </p:sp>
        <p:sp>
          <p:nvSpPr>
            <p:cNvPr id="83" name="矩形 82"/>
            <p:cNvSpPr/>
            <p:nvPr/>
          </p:nvSpPr>
          <p:spPr>
            <a:xfrm>
              <a:off x="3787139" y="2057369"/>
              <a:ext cx="748923" cy="430887"/>
            </a:xfrm>
            <a:prstGeom prst="rect">
              <a:avLst/>
            </a:prstGeom>
          </p:spPr>
          <p:txBody>
            <a:bodyPr wrap="none">
              <a:spAutoFit/>
            </a:bodyPr>
            <a:lstStyle/>
            <a:p>
              <a:pPr algn="ctr"/>
              <a:r>
                <a:rPr lang="zh-CN" altLang="en-US" sz="2200" b="1">
                  <a:solidFill>
                    <a:prstClr val="white"/>
                  </a:solidFill>
                  <a:latin typeface="微软雅黑" panose="020b0503020204020204" pitchFamily="34" charset="-122"/>
                </a:rPr>
                <a:t>专业</a:t>
              </a:r>
              <a:endParaRPr lang="zh-CN" altLang="en-US" sz="2200" b="1">
                <a:solidFill>
                  <a:prstClr val="white"/>
                </a:solidFill>
                <a:latin typeface="微软雅黑" panose="020b0503020204020204" pitchFamily="34" charset="-122"/>
              </a:endParaRPr>
            </a:p>
          </p:txBody>
        </p:sp>
      </p:grpSp>
      <p:grpSp>
        <p:nvGrpSpPr>
          <p:cNvPr id="86" name="组合 85"/>
          <p:cNvGrpSpPr/>
          <p:nvPr/>
        </p:nvGrpSpPr>
        <p:grpSpPr>
          <a:xfrm>
            <a:off x="1041693" y="1290585"/>
            <a:ext cx="761747" cy="685800"/>
            <a:chOff x="952793" y="1239785"/>
            <a:chExt cx="761747" cy="685800"/>
          </a:xfrm>
        </p:grpSpPr>
        <p:sp>
          <p:nvSpPr>
            <p:cNvPr id="87" name="Oval 35"/>
            <p:cNvSpPr/>
            <p:nvPr/>
          </p:nvSpPr>
          <p:spPr>
            <a:xfrm>
              <a:off x="999188" y="1239785"/>
              <a:ext cx="685800" cy="685800"/>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endParaRPr>
            </a:p>
          </p:txBody>
        </p:sp>
        <p:sp>
          <p:nvSpPr>
            <p:cNvPr id="88" name="矩形 87"/>
            <p:cNvSpPr/>
            <p:nvPr/>
          </p:nvSpPr>
          <p:spPr>
            <a:xfrm>
              <a:off x="952793" y="1399022"/>
              <a:ext cx="761747" cy="323165"/>
            </a:xfrm>
            <a:prstGeom prst="rect">
              <a:avLst/>
            </a:prstGeom>
          </p:spPr>
          <p:txBody>
            <a:bodyPr wrap="none">
              <a:spAutoFit/>
            </a:bodyPr>
            <a:lstStyle/>
            <a:p>
              <a:pPr algn="ctr"/>
              <a:r>
                <a:rPr lang="zh-CN" altLang="en-US" sz="1500" b="1">
                  <a:solidFill>
                    <a:prstClr val="white"/>
                  </a:solidFill>
                  <a:latin typeface="微软雅黑" panose="020b0503020204020204" pitchFamily="34" charset="-122"/>
                </a:rPr>
                <a:t>有梦想</a:t>
              </a:r>
              <a:endParaRPr lang="zh-CN" altLang="en-US" sz="1500" b="1">
                <a:solidFill>
                  <a:prstClr val="white"/>
                </a:solidFill>
                <a:latin typeface="微软雅黑" panose="020b0503020204020204" pitchFamily="34" charset="-122"/>
              </a:endParaRPr>
            </a:p>
          </p:txBody>
        </p:sp>
      </p:grpSp>
      <p:grpSp>
        <p:nvGrpSpPr>
          <p:cNvPr id="89" name="组合 88"/>
          <p:cNvGrpSpPr/>
          <p:nvPr/>
        </p:nvGrpSpPr>
        <p:grpSpPr>
          <a:xfrm>
            <a:off x="497337" y="2323613"/>
            <a:ext cx="646331" cy="569592"/>
            <a:chOff x="408437" y="2272813"/>
            <a:chExt cx="646331" cy="569592"/>
          </a:xfrm>
        </p:grpSpPr>
        <p:sp>
          <p:nvSpPr>
            <p:cNvPr id="97" name="Oval 13"/>
            <p:cNvSpPr/>
            <p:nvPr/>
          </p:nvSpPr>
          <p:spPr>
            <a:xfrm>
              <a:off x="440281" y="2272813"/>
              <a:ext cx="569592" cy="569592"/>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98" name="矩形 97"/>
            <p:cNvSpPr/>
            <p:nvPr/>
          </p:nvSpPr>
          <p:spPr>
            <a:xfrm>
              <a:off x="408437" y="2355726"/>
              <a:ext cx="646331" cy="369332"/>
            </a:xfrm>
            <a:prstGeom prst="rect">
              <a:avLst/>
            </a:prstGeom>
          </p:spPr>
          <p:txBody>
            <a:bodyPr wrap="none">
              <a:spAutoFit/>
            </a:bodyPr>
            <a:lstStyle/>
            <a:p>
              <a:pPr algn="ctr"/>
              <a:r>
                <a:rPr lang="zh-CN" altLang="en-US" b="1">
                  <a:solidFill>
                    <a:prstClr val="white"/>
                  </a:solidFill>
                  <a:latin typeface="微软雅黑" panose="020b0503020204020204" pitchFamily="34" charset="-122"/>
                </a:rPr>
                <a:t>年轻</a:t>
              </a:r>
              <a:endParaRPr lang="zh-CN" altLang="en-US" b="1">
                <a:solidFill>
                  <a:prstClr val="white"/>
                </a:solidFill>
                <a:latin typeface="微软雅黑" panose="020b0503020204020204" pitchFamily="34" charset="-122"/>
              </a:endParaRPr>
            </a:p>
          </p:txBody>
        </p:sp>
      </p:grpSp>
      <p:grpSp>
        <p:nvGrpSpPr>
          <p:cNvPr id="99" name="组合 98"/>
          <p:cNvGrpSpPr/>
          <p:nvPr/>
        </p:nvGrpSpPr>
        <p:grpSpPr>
          <a:xfrm>
            <a:off x="4223787" y="3767272"/>
            <a:ext cx="650955" cy="574611"/>
            <a:chOff x="5094905" y="4056086"/>
            <a:chExt cx="650955" cy="574611"/>
          </a:xfrm>
        </p:grpSpPr>
        <p:sp>
          <p:nvSpPr>
            <p:cNvPr id="100" name="Oval 6"/>
            <p:cNvSpPr/>
            <p:nvPr/>
          </p:nvSpPr>
          <p:spPr>
            <a:xfrm>
              <a:off x="5094905" y="4056086"/>
              <a:ext cx="574611" cy="574611"/>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102" name="矩形 101"/>
            <p:cNvSpPr/>
            <p:nvPr/>
          </p:nvSpPr>
          <p:spPr>
            <a:xfrm>
              <a:off x="5099529" y="4158725"/>
              <a:ext cx="646331" cy="369332"/>
            </a:xfrm>
            <a:prstGeom prst="rect">
              <a:avLst/>
            </a:prstGeom>
          </p:spPr>
          <p:txBody>
            <a:bodyPr wrap="none">
              <a:spAutoFit/>
            </a:bodyPr>
            <a:lstStyle/>
            <a:p>
              <a:pPr algn="ctr"/>
              <a:r>
                <a:rPr lang="zh-CN" altLang="en-US" b="1">
                  <a:solidFill>
                    <a:prstClr val="white"/>
                  </a:solidFill>
                  <a:latin typeface="微软雅黑" panose="020b0503020204020204" pitchFamily="34" charset="-122"/>
                </a:rPr>
                <a:t>潜力</a:t>
              </a:r>
              <a:endParaRPr lang="zh-CN" altLang="en-US" b="1">
                <a:solidFill>
                  <a:prstClr val="white"/>
                </a:solidFill>
                <a:latin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par>
                          <p:cTn id="14" fill="hold" nodeType="afterGroup">
                            <p:stCondLst>
                              <p:cond delay="500"/>
                            </p:stCondLst>
                            <p:childTnLst>
                              <p:par>
                                <p:cTn id="15" presetID="53" presetClass="entr" presetSubtype="16"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ppt_x"/>
                                          </p:val>
                                        </p:tav>
                                        <p:tav tm="100000">
                                          <p:val>
                                            <p:strVal val="#ppt_x"/>
                                          </p:val>
                                        </p:tav>
                                      </p:tavLst>
                                    </p:anim>
                                    <p:anim calcmode="lin" valueType="num">
                                      <p:cBhvr additive="base">
                                        <p:cTn id="23" dur="500" fill="hold"/>
                                        <p:tgtEl>
                                          <p:spTgt spid="69"/>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ppt_x"/>
                                          </p:val>
                                        </p:tav>
                                        <p:tav tm="100000">
                                          <p:val>
                                            <p:strVal val="#ppt_x"/>
                                          </p:val>
                                        </p:tav>
                                      </p:tavLst>
                                    </p:anim>
                                    <p:anim calcmode="lin" valueType="num">
                                      <p:cBhvr additive="base">
                                        <p:cTn id="27" dur="500" fill="hold"/>
                                        <p:tgtEl>
                                          <p:spTgt spid="56"/>
                                        </p:tgtEl>
                                        <p:attrNameLst>
                                          <p:attrName>ppt_y</p:attrName>
                                        </p:attrNameLst>
                                      </p:cBhvr>
                                      <p:tavLst>
                                        <p:tav tm="0">
                                          <p:val>
                                            <p:strVal val="0-#ppt_h/2"/>
                                          </p:val>
                                        </p:tav>
                                        <p:tav tm="100000">
                                          <p:val>
                                            <p:strVal val="#ppt_y"/>
                                          </p:val>
                                        </p:tav>
                                      </p:tavLst>
                                    </p:anim>
                                  </p:childTnLst>
                                </p:cTn>
                              </p:par>
                              <p:par>
                                <p:cTn id="28" presetID="53" presetClass="entr" presetSubtype="16" fill="hold" nodeType="withEffect">
                                  <p:stCondLst>
                                    <p:cond delay="0"/>
                                  </p:stCondLst>
                                  <p:childTnLst>
                                    <p:set>
                                      <p:cBhvr>
                                        <p:cTn id="29" dur="1" fill="hold">
                                          <p:stCondLst>
                                            <p:cond delay="0"/>
                                          </p:stCondLst>
                                        </p:cTn>
                                        <p:tgtEl>
                                          <p:spTgt spid="99"/>
                                        </p:tgtEl>
                                        <p:attrNameLst>
                                          <p:attrName>style.visibility</p:attrName>
                                        </p:attrNameLst>
                                      </p:cBhvr>
                                      <p:to>
                                        <p:strVal val="visible"/>
                                      </p:to>
                                    </p:set>
                                    <p:anim calcmode="lin" valueType="num">
                                      <p:cBhvr>
                                        <p:cTn id="30" dur="500" fill="hold"/>
                                        <p:tgtEl>
                                          <p:spTgt spid="99"/>
                                        </p:tgtEl>
                                        <p:attrNameLst>
                                          <p:attrName>ppt_w</p:attrName>
                                        </p:attrNameLst>
                                      </p:cBhvr>
                                      <p:tavLst>
                                        <p:tav tm="0">
                                          <p:val>
                                            <p:fltVal val="0"/>
                                          </p:val>
                                        </p:tav>
                                        <p:tav tm="100000">
                                          <p:val>
                                            <p:strVal val="#ppt_w"/>
                                          </p:val>
                                        </p:tav>
                                      </p:tavLst>
                                    </p:anim>
                                    <p:anim calcmode="lin" valueType="num">
                                      <p:cBhvr>
                                        <p:cTn id="31" dur="500" fill="hold"/>
                                        <p:tgtEl>
                                          <p:spTgt spid="99"/>
                                        </p:tgtEl>
                                        <p:attrNameLst>
                                          <p:attrName>ppt_h</p:attrName>
                                        </p:attrNameLst>
                                      </p:cBhvr>
                                      <p:tavLst>
                                        <p:tav tm="0">
                                          <p:val>
                                            <p:fltVal val="0"/>
                                          </p:val>
                                        </p:tav>
                                        <p:tav tm="100000">
                                          <p:val>
                                            <p:strVal val="#ppt_h"/>
                                          </p:val>
                                        </p:tav>
                                      </p:tavLst>
                                    </p:anim>
                                    <p:animEffect transition="in" filter="fade">
                                      <p:cBhvr>
                                        <p:cTn id="32" dur="500"/>
                                        <p:tgtEl>
                                          <p:spTgt spid="99"/>
                                        </p:tgtEl>
                                      </p:cBhvr>
                                    </p:animEffect>
                                  </p:childTnLst>
                                </p:cTn>
                              </p:par>
                              <p:par>
                                <p:cTn id="33" presetID="53" presetClass="entr" presetSubtype="16"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childTnLst>
                                </p:cTn>
                              </p:par>
                              <p:par>
                                <p:cTn id="38" presetID="53" presetClass="entr" presetSubtype="16" fill="hold" nodeType="withEffect">
                                  <p:stCondLst>
                                    <p:cond delay="0"/>
                                  </p:stCondLst>
                                  <p:childTnLst>
                                    <p:set>
                                      <p:cBhvr>
                                        <p:cTn id="39" dur="1" fill="hold">
                                          <p:stCondLst>
                                            <p:cond delay="0"/>
                                          </p:stCondLst>
                                        </p:cTn>
                                        <p:tgtEl>
                                          <p:spTgt spid="86"/>
                                        </p:tgtEl>
                                        <p:attrNameLst>
                                          <p:attrName>style.visibility</p:attrName>
                                        </p:attrNameLst>
                                      </p:cBhvr>
                                      <p:to>
                                        <p:strVal val="visible"/>
                                      </p:to>
                                    </p:set>
                                    <p:anim calcmode="lin" valueType="num">
                                      <p:cBhvr>
                                        <p:cTn id="40" dur="500" fill="hold"/>
                                        <p:tgtEl>
                                          <p:spTgt spid="86"/>
                                        </p:tgtEl>
                                        <p:attrNameLst>
                                          <p:attrName>ppt_w</p:attrName>
                                        </p:attrNameLst>
                                      </p:cBhvr>
                                      <p:tavLst>
                                        <p:tav tm="0">
                                          <p:val>
                                            <p:fltVal val="0"/>
                                          </p:val>
                                        </p:tav>
                                        <p:tav tm="100000">
                                          <p:val>
                                            <p:strVal val="#ppt_w"/>
                                          </p:val>
                                        </p:tav>
                                      </p:tavLst>
                                    </p:anim>
                                    <p:anim calcmode="lin" valueType="num">
                                      <p:cBhvr>
                                        <p:cTn id="41" dur="500" fill="hold"/>
                                        <p:tgtEl>
                                          <p:spTgt spid="86"/>
                                        </p:tgtEl>
                                        <p:attrNameLst>
                                          <p:attrName>ppt_h</p:attrName>
                                        </p:attrNameLst>
                                      </p:cBhvr>
                                      <p:tavLst>
                                        <p:tav tm="0">
                                          <p:val>
                                            <p:fltVal val="0"/>
                                          </p:val>
                                        </p:tav>
                                        <p:tav tm="100000">
                                          <p:val>
                                            <p:strVal val="#ppt_h"/>
                                          </p:val>
                                        </p:tav>
                                      </p:tavLst>
                                    </p:anim>
                                    <p:animEffect transition="in" filter="fade">
                                      <p:cBhvr>
                                        <p:cTn id="42" dur="500"/>
                                        <p:tgtEl>
                                          <p:spTgt spid="86"/>
                                        </p:tgtEl>
                                      </p:cBhvr>
                                    </p:animEffect>
                                  </p:childTnLst>
                                </p:cTn>
                              </p:par>
                              <p:par>
                                <p:cTn id="43" presetID="53" presetClass="entr" presetSubtype="16"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childTnLst>
                                </p:cTn>
                              </p:par>
                              <p:par>
                                <p:cTn id="48" presetID="2" presetClass="entr" presetSubtype="1"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500" fill="hold"/>
                                        <p:tgtEl>
                                          <p:spTgt spid="75"/>
                                        </p:tgtEl>
                                        <p:attrNameLst>
                                          <p:attrName>ppt_x</p:attrName>
                                        </p:attrNameLst>
                                      </p:cBhvr>
                                      <p:tavLst>
                                        <p:tav tm="0">
                                          <p:val>
                                            <p:strVal val="#ppt_x"/>
                                          </p:val>
                                        </p:tav>
                                        <p:tav tm="100000">
                                          <p:val>
                                            <p:strVal val="#ppt_x"/>
                                          </p:val>
                                        </p:tav>
                                      </p:tavLst>
                                    </p:anim>
                                    <p:anim calcmode="lin" valueType="num">
                                      <p:cBhvr additive="base">
                                        <p:cTn id="51" dur="500" fill="hold"/>
                                        <p:tgtEl>
                                          <p:spTgt spid="75"/>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ppt_x"/>
                                          </p:val>
                                        </p:tav>
                                        <p:tav tm="100000">
                                          <p:val>
                                            <p:strVal val="#ppt_x"/>
                                          </p:val>
                                        </p:tav>
                                      </p:tavLst>
                                    </p:anim>
                                    <p:anim calcmode="lin" valueType="num">
                                      <p:cBhvr additive="base">
                                        <p:cTn id="55" dur="500" fill="hold"/>
                                        <p:tgtEl>
                                          <p:spTgt spid="72"/>
                                        </p:tgtEl>
                                        <p:attrNameLst>
                                          <p:attrName>ppt_y</p:attrName>
                                        </p:attrNameLst>
                                      </p:cBhvr>
                                      <p:tavLst>
                                        <p:tav tm="0">
                                          <p:val>
                                            <p:strVal val="0-#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additive="base">
                                        <p:cTn id="58" dur="500" fill="hold"/>
                                        <p:tgtEl>
                                          <p:spTgt spid="76"/>
                                        </p:tgtEl>
                                        <p:attrNameLst>
                                          <p:attrName>ppt_x</p:attrName>
                                        </p:attrNameLst>
                                      </p:cBhvr>
                                      <p:tavLst>
                                        <p:tav tm="0">
                                          <p:val>
                                            <p:strVal val="#ppt_x"/>
                                          </p:val>
                                        </p:tav>
                                        <p:tav tm="100000">
                                          <p:val>
                                            <p:strVal val="#ppt_x"/>
                                          </p:val>
                                        </p:tav>
                                      </p:tavLst>
                                    </p:anim>
                                    <p:anim calcmode="lin" valueType="num">
                                      <p:cBhvr additive="base">
                                        <p:cTn id="59"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ppt_w</p:attrName>
                                        </p:attrNameLst>
                                      </p:cBhvr>
                                      <p:tavLst>
                                        <p:tav tm="0">
                                          <p:val>
                                            <p:fltVal val="0"/>
                                          </p:val>
                                        </p:tav>
                                        <p:tav tm="100000">
                                          <p:val>
                                            <p:strVal val="#ppt_w"/>
                                          </p:val>
                                        </p:tav>
                                      </p:tavLst>
                                    </p:anim>
                                    <p:anim calcmode="lin" valueType="num">
                                      <p:cBhvr>
                                        <p:cTn id="65" dur="500" fill="hold"/>
                                        <p:tgtEl>
                                          <p:spTgt spid="51"/>
                                        </p:tgtEl>
                                        <p:attrNameLst>
                                          <p:attrName>ppt_h</p:attrName>
                                        </p:attrNameLst>
                                      </p:cBhvr>
                                      <p:tavLst>
                                        <p:tav tm="0">
                                          <p:val>
                                            <p:fltVal val="0"/>
                                          </p:val>
                                        </p:tav>
                                        <p:tav tm="100000">
                                          <p:val>
                                            <p:strVal val="#ppt_h"/>
                                          </p:val>
                                        </p:tav>
                                      </p:tavLst>
                                    </p:anim>
                                    <p:animEffect transition="in" filter="fade">
                                      <p:cBhvr>
                                        <p:cTn id="66" dur="500"/>
                                        <p:tgtEl>
                                          <p:spTgt spid="51"/>
                                        </p:tgtEl>
                                      </p:cBhvr>
                                    </p:animEffect>
                                  </p:childTnLst>
                                </p:cTn>
                              </p:par>
                            </p:childTnLst>
                          </p:cTn>
                        </p:par>
                      </p:childTnLst>
                    </p:cTn>
                  </p:par>
                  <p:par>
                    <p:cTn id="67" fill="hold" nodeType="clickPar">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additive="base">
                                        <p:cTn id="71" dur="500" fill="hold"/>
                                        <p:tgtEl>
                                          <p:spTgt spid="77"/>
                                        </p:tgtEl>
                                        <p:attrNameLst>
                                          <p:attrName>ppt_x</p:attrName>
                                        </p:attrNameLst>
                                      </p:cBhvr>
                                      <p:tavLst>
                                        <p:tav tm="0">
                                          <p:val>
                                            <p:strVal val="1+#ppt_w/2"/>
                                          </p:val>
                                        </p:tav>
                                        <p:tav tm="100000">
                                          <p:val>
                                            <p:strVal val="#ppt_x"/>
                                          </p:val>
                                        </p:tav>
                                      </p:tavLst>
                                    </p:anim>
                                    <p:anim calcmode="lin" valueType="num">
                                      <p:cBhvr additive="base">
                                        <p:cTn id="72"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1+#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56" grpId="0" animBg="1"/>
      <p:bldP spid="69" grpId="0" animBg="1"/>
      <p:bldP spid="72" grpId="0" animBg="1"/>
      <p:bldP spid="75" grpId="0" animBg="1"/>
      <p:bldP spid="76" grpId="0" animBg="1"/>
      <p:bldP spid="77" grpId="0"/>
      <p:bldP spid="80"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53" name="组合 52"/>
          <p:cNvGrpSpPr/>
          <p:nvPr/>
        </p:nvGrpSpPr>
        <p:grpSpPr>
          <a:xfrm>
            <a:off x="4355976" y="2745504"/>
            <a:ext cx="958827" cy="960766"/>
            <a:chOff x="7146423" y="413387"/>
            <a:chExt cx="495231" cy="496232"/>
          </a:xfrm>
        </p:grpSpPr>
        <p:grpSp>
          <p:nvGrpSpPr>
            <p:cNvPr id="54" name="组合 53"/>
            <p:cNvGrpSpPr/>
            <p:nvPr/>
          </p:nvGrpSpPr>
          <p:grpSpPr>
            <a:xfrm>
              <a:off x="7146423" y="413387"/>
              <a:ext cx="495231" cy="496232"/>
              <a:chOff x="1589596" y="810715"/>
              <a:chExt cx="2340698" cy="2345431"/>
            </a:xfrm>
          </p:grpSpPr>
          <p:grpSp>
            <p:nvGrpSpPr>
              <p:cNvPr id="56" name="组合 79"/>
              <p:cNvGrpSpPr/>
              <p:nvPr/>
            </p:nvGrpSpPr>
            <p:grpSpPr>
              <a:xfrm>
                <a:off x="1589596" y="810715"/>
                <a:ext cx="2340698" cy="2345431"/>
                <a:chOff x="6379729" y="2488774"/>
                <a:chExt cx="2513016" cy="2513016"/>
              </a:xfrm>
            </p:grpSpPr>
            <p:sp>
              <p:nvSpPr>
                <p:cNvPr id="58"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a:ea typeface="宋体" panose="02010600030101010101" pitchFamily="2" charset="-122"/>
                  </a:endParaRPr>
                </a:p>
              </p:txBody>
            </p:sp>
            <p:sp>
              <p:nvSpPr>
                <p:cNvPr id="59" name="任意多边形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ndParaRPr>
                </a:p>
              </p:txBody>
            </p:sp>
          </p:grpSp>
          <p:sp>
            <p:nvSpPr>
              <p:cNvPr id="57" name="椭圆 80"/>
              <p:cNvSpPr/>
              <p:nvPr/>
            </p:nvSpPr>
            <p:spPr bwMode="auto">
              <a:xfrm>
                <a:off x="1932718"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a:solidFill>
                    <a:schemeClr val="bg1"/>
                  </a:solidFill>
                  <a:latin typeface="微软雅黑" panose="020b0503020204020204" pitchFamily="34" charset="-122"/>
                  <a:ea typeface="微软雅黑" panose="020b0503020204020204" pitchFamily="34" charset="-122"/>
                </a:endParaRPr>
              </a:p>
            </p:txBody>
          </p:sp>
        </p:grpSp>
        <p:sp>
          <p:nvSpPr>
            <p:cNvPr id="55" name="TextBox 54"/>
            <p:cNvSpPr txBox="1"/>
            <p:nvPr/>
          </p:nvSpPr>
          <p:spPr>
            <a:xfrm>
              <a:off x="7249481" y="544726"/>
              <a:ext cx="289119" cy="246397"/>
            </a:xfrm>
            <a:prstGeom prst="rect">
              <a:avLst/>
            </a:prstGeom>
            <a:noFill/>
          </p:spPr>
          <p:txBody>
            <a:bodyPr wrap="none" rtlCol="0">
              <a:spAutoFit/>
            </a:bodyPr>
            <a:lstStyle/>
            <a:p>
              <a:r>
                <a:rPr lang="en-US" altLang="zh-CN" sz="2500">
                  <a:solidFill>
                    <a:schemeClr val="bg1"/>
                  </a:solidFill>
                  <a:latin typeface="微软雅黑" panose="020b0503020204020204" pitchFamily="34" charset="-122"/>
                  <a:ea typeface="微软雅黑" panose="020b0503020204020204" pitchFamily="34" charset="-122"/>
                </a:rPr>
                <a:t>03</a:t>
              </a:r>
              <a:endParaRPr lang="en-US" altLang="zh-CN" sz="2500">
                <a:solidFill>
                  <a:schemeClr val="bg1"/>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5539174" y="1214110"/>
            <a:ext cx="628086" cy="629356"/>
            <a:chOff x="7146423" y="413387"/>
            <a:chExt cx="495231" cy="496232"/>
          </a:xfrm>
        </p:grpSpPr>
        <p:grpSp>
          <p:nvGrpSpPr>
            <p:cNvPr id="66" name="组合 65"/>
            <p:cNvGrpSpPr/>
            <p:nvPr/>
          </p:nvGrpSpPr>
          <p:grpSpPr>
            <a:xfrm>
              <a:off x="7146423" y="413387"/>
              <a:ext cx="495231" cy="496232"/>
              <a:chOff x="1589596" y="810715"/>
              <a:chExt cx="2340698" cy="2345431"/>
            </a:xfrm>
          </p:grpSpPr>
          <p:grpSp>
            <p:nvGrpSpPr>
              <p:cNvPr id="68" name="组合 79"/>
              <p:cNvGrpSpPr/>
              <p:nvPr/>
            </p:nvGrpSpPr>
            <p:grpSpPr>
              <a:xfrm>
                <a:off x="1589596" y="810715"/>
                <a:ext cx="2340698" cy="2345431"/>
                <a:chOff x="6379729" y="2488774"/>
                <a:chExt cx="2513016" cy="2513016"/>
              </a:xfrm>
            </p:grpSpPr>
            <p:sp>
              <p:nvSpPr>
                <p:cNvPr id="72"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latin typeface="Arial"/>
                    <a:ea typeface="宋体" panose="02010600030101010101" pitchFamily="2" charset="-122"/>
                  </a:endParaRPr>
                </a:p>
              </p:txBody>
            </p:sp>
            <p:sp>
              <p:nvSpPr>
                <p:cNvPr id="75" name="任意多边形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p>
              </p:txBody>
            </p:sp>
          </p:grpSp>
          <p:sp>
            <p:nvSpPr>
              <p:cNvPr id="69"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a:latin typeface="微软雅黑" panose="020b0503020204020204" pitchFamily="34" charset="-122"/>
                  <a:ea typeface="微软雅黑" panose="020b0503020204020204" pitchFamily="34" charset="-122"/>
                </a:endParaRPr>
              </a:p>
            </p:txBody>
          </p:sp>
        </p:grpSp>
        <p:sp>
          <p:nvSpPr>
            <p:cNvPr id="67" name="TextBox 66"/>
            <p:cNvSpPr txBox="1"/>
            <p:nvPr/>
          </p:nvSpPr>
          <p:spPr>
            <a:xfrm>
              <a:off x="7221037" y="519738"/>
              <a:ext cx="383223" cy="315477"/>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06</a:t>
              </a:r>
              <a:endParaRPr lang="en-US" altLang="zh-CN" sz="2000">
                <a:solidFill>
                  <a:schemeClr val="bg1"/>
                </a:solidFill>
                <a:latin typeface="微软雅黑" panose="020b0503020204020204" pitchFamily="34" charset="-122"/>
                <a:ea typeface="微软雅黑" panose="020b0503020204020204" pitchFamily="34" charset="-122"/>
              </a:endParaRPr>
            </a:p>
          </p:txBody>
        </p:sp>
      </p:grpSp>
      <p:sp>
        <p:nvSpPr>
          <p:cNvPr id="76" name="TextBox 75"/>
          <p:cNvSpPr txBox="1"/>
          <p:nvPr/>
        </p:nvSpPr>
        <p:spPr>
          <a:xfrm>
            <a:off x="6601640" y="1414875"/>
            <a:ext cx="1313180" cy="261610"/>
          </a:xfrm>
          <a:prstGeom prst="rect">
            <a:avLst/>
          </a:prstGeom>
          <a:noFill/>
        </p:spPr>
        <p:txBody>
          <a:bodyPr wrap="none" rtlCol="0">
            <a:spAutoFit/>
          </a:bodyPr>
          <a:lstStyle/>
          <a:p>
            <a:r>
              <a:rPr lang="zh-CN" altLang="en-US" sz="1100">
                <a:latin typeface="+mj-ea"/>
              </a:rPr>
              <a:t>单击此处添加文本</a:t>
            </a:r>
            <a:endParaRPr lang="en-US" altLang="zh-CN" sz="1100">
              <a:latin typeface="+mj-ea"/>
            </a:endParaRPr>
          </a:p>
        </p:txBody>
      </p:sp>
      <p:sp>
        <p:nvSpPr>
          <p:cNvPr id="77" name="TextBox 76"/>
          <p:cNvSpPr txBox="1"/>
          <p:nvPr/>
        </p:nvSpPr>
        <p:spPr>
          <a:xfrm>
            <a:off x="6571569" y="1131590"/>
            <a:ext cx="1096775" cy="307777"/>
          </a:xfrm>
          <a:prstGeom prst="rect">
            <a:avLst/>
          </a:prstGeom>
          <a:noFill/>
        </p:spPr>
        <p:txBody>
          <a:bodyPr wrap="none" rtlCol="0">
            <a:spAutoFit/>
          </a:bodyPr>
          <a:lstStyle/>
          <a:p>
            <a:r>
              <a:rPr lang="en-US" altLang="zh-CN" sz="1400" b="1">
                <a:solidFill>
                  <a:schemeClr val="tx2"/>
                </a:solidFill>
                <a:latin typeface="微软雅黑" panose="020b0503020204020204" pitchFamily="34" charset="-122"/>
                <a:ea typeface="微软雅黑" panose="020b0503020204020204" pitchFamily="34" charset="-122"/>
              </a:rPr>
              <a:t>2013</a:t>
            </a:r>
            <a:r>
              <a:rPr lang="zh-CN" altLang="en-US" sz="1400" b="1">
                <a:solidFill>
                  <a:schemeClr val="tx2"/>
                </a:solidFill>
                <a:latin typeface="微软雅黑" panose="020b0503020204020204" pitchFamily="34" charset="-122"/>
                <a:ea typeface="微软雅黑" panose="020b0503020204020204" pitchFamily="34" charset="-122"/>
              </a:rPr>
              <a:t>年</a:t>
            </a:r>
            <a:r>
              <a:rPr lang="en-US" altLang="zh-CN" sz="1400" b="1">
                <a:solidFill>
                  <a:schemeClr val="tx2"/>
                </a:solidFill>
                <a:latin typeface="微软雅黑" panose="020b0503020204020204" pitchFamily="34" charset="-122"/>
                <a:ea typeface="微软雅黑" panose="020b0503020204020204" pitchFamily="34" charset="-122"/>
              </a:rPr>
              <a:t>5</a:t>
            </a:r>
            <a:r>
              <a:rPr lang="zh-CN" altLang="en-US" sz="1400" b="1">
                <a:solidFill>
                  <a:schemeClr val="tx2"/>
                </a:solidFill>
                <a:latin typeface="微软雅黑" panose="020b0503020204020204" pitchFamily="34" charset="-122"/>
                <a:ea typeface="微软雅黑" panose="020b0503020204020204" pitchFamily="34" charset="-122"/>
              </a:rPr>
              <a:t>月</a:t>
            </a:r>
            <a:endParaRPr lang="en-US" altLang="zh-CN" sz="1400" b="1">
              <a:solidFill>
                <a:schemeClr val="tx2"/>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6499180" y="2329885"/>
            <a:ext cx="1313180" cy="261610"/>
          </a:xfrm>
          <a:prstGeom prst="rect">
            <a:avLst/>
          </a:prstGeom>
          <a:noFill/>
        </p:spPr>
        <p:txBody>
          <a:bodyPr wrap="none" rtlCol="0">
            <a:spAutoFit/>
          </a:bodyPr>
          <a:lstStyle/>
          <a:p>
            <a:r>
              <a:rPr lang="zh-CN" altLang="en-US" sz="1100">
                <a:latin typeface="+mj-ea"/>
              </a:rPr>
              <a:t>单击此处添加文本</a:t>
            </a:r>
            <a:endParaRPr lang="en-US" altLang="zh-CN" sz="1100">
              <a:latin typeface="+mj-ea"/>
            </a:endParaRPr>
          </a:p>
        </p:txBody>
      </p:sp>
      <p:sp>
        <p:nvSpPr>
          <p:cNvPr id="81" name="TextBox 80"/>
          <p:cNvSpPr txBox="1"/>
          <p:nvPr/>
        </p:nvSpPr>
        <p:spPr>
          <a:xfrm>
            <a:off x="6501974" y="2043034"/>
            <a:ext cx="1096775" cy="307777"/>
          </a:xfrm>
          <a:prstGeom prst="rect">
            <a:avLst/>
          </a:prstGeom>
          <a:noFill/>
        </p:spPr>
        <p:txBody>
          <a:bodyPr wrap="none" rtlCol="0">
            <a:spAutoFit/>
          </a:bodyPr>
          <a:lstStyle/>
          <a:p>
            <a:r>
              <a:rPr lang="en-US" altLang="zh-CN" sz="1400" b="1">
                <a:solidFill>
                  <a:schemeClr val="bg2"/>
                </a:solidFill>
                <a:latin typeface="微软雅黑" panose="020b0503020204020204" pitchFamily="34" charset="-122"/>
                <a:ea typeface="微软雅黑" panose="020b0503020204020204" pitchFamily="34" charset="-122"/>
              </a:rPr>
              <a:t>2013</a:t>
            </a:r>
            <a:r>
              <a:rPr lang="zh-CN" altLang="en-US" sz="1400" b="1">
                <a:solidFill>
                  <a:schemeClr val="bg2"/>
                </a:solidFill>
                <a:latin typeface="微软雅黑" panose="020b0503020204020204" pitchFamily="34" charset="-122"/>
                <a:ea typeface="微软雅黑" panose="020b0503020204020204" pitchFamily="34" charset="-122"/>
              </a:rPr>
              <a:t>年</a:t>
            </a:r>
            <a:r>
              <a:rPr lang="en-US" altLang="zh-CN" sz="1400" b="1">
                <a:solidFill>
                  <a:schemeClr val="bg2"/>
                </a:solidFill>
                <a:latin typeface="微软雅黑" panose="020b0503020204020204" pitchFamily="34" charset="-122"/>
                <a:ea typeface="微软雅黑" panose="020b0503020204020204" pitchFamily="34" charset="-122"/>
              </a:rPr>
              <a:t>8</a:t>
            </a:r>
            <a:r>
              <a:rPr lang="zh-CN" altLang="en-US" sz="1400" b="1">
                <a:solidFill>
                  <a:schemeClr val="bg2"/>
                </a:solidFill>
                <a:latin typeface="微软雅黑" panose="020b0503020204020204" pitchFamily="34" charset="-122"/>
                <a:ea typeface="微软雅黑" panose="020b0503020204020204" pitchFamily="34" charset="-122"/>
              </a:rPr>
              <a:t>月</a:t>
            </a:r>
            <a:endParaRPr lang="en-US" altLang="zh-CN" sz="1400" b="1">
              <a:solidFill>
                <a:schemeClr val="bg2"/>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6145043" y="3297615"/>
            <a:ext cx="1313180" cy="261610"/>
          </a:xfrm>
          <a:prstGeom prst="rect">
            <a:avLst/>
          </a:prstGeom>
          <a:noFill/>
        </p:spPr>
        <p:txBody>
          <a:bodyPr wrap="none" rtlCol="0">
            <a:spAutoFit/>
          </a:bodyPr>
          <a:lstStyle/>
          <a:p>
            <a:r>
              <a:rPr lang="zh-CN" altLang="en-US" sz="1100">
                <a:latin typeface="+mj-ea"/>
              </a:rPr>
              <a:t>单击此处添加文本</a:t>
            </a:r>
            <a:endParaRPr lang="en-US" altLang="zh-CN" sz="1100">
              <a:latin typeface="+mj-ea"/>
            </a:endParaRPr>
          </a:p>
        </p:txBody>
      </p:sp>
      <p:sp>
        <p:nvSpPr>
          <p:cNvPr id="83" name="TextBox 82"/>
          <p:cNvSpPr txBox="1"/>
          <p:nvPr/>
        </p:nvSpPr>
        <p:spPr>
          <a:xfrm>
            <a:off x="6124367" y="2979850"/>
            <a:ext cx="1096775" cy="307777"/>
          </a:xfrm>
          <a:prstGeom prst="rect">
            <a:avLst/>
          </a:prstGeom>
          <a:noFill/>
        </p:spPr>
        <p:txBody>
          <a:bodyPr wrap="none" rtlCol="0">
            <a:spAutoFit/>
          </a:bodyPr>
          <a:lstStyle/>
          <a:p>
            <a:r>
              <a:rPr lang="en-US" altLang="zh-CN" sz="1400" b="1">
                <a:solidFill>
                  <a:schemeClr val="tx2"/>
                </a:solidFill>
                <a:latin typeface="微软雅黑" panose="020b0503020204020204" pitchFamily="34" charset="-122"/>
                <a:ea typeface="微软雅黑" panose="020b0503020204020204" pitchFamily="34" charset="-122"/>
              </a:rPr>
              <a:t>2014</a:t>
            </a:r>
            <a:r>
              <a:rPr lang="zh-CN" altLang="en-US" sz="1400" b="1">
                <a:solidFill>
                  <a:schemeClr val="tx2"/>
                </a:solidFill>
                <a:latin typeface="微软雅黑" panose="020b0503020204020204" pitchFamily="34" charset="-122"/>
                <a:ea typeface="微软雅黑" panose="020b0503020204020204" pitchFamily="34" charset="-122"/>
              </a:rPr>
              <a:t>年</a:t>
            </a:r>
            <a:r>
              <a:rPr lang="en-US" altLang="zh-CN" sz="1400" b="1">
                <a:solidFill>
                  <a:schemeClr val="tx2"/>
                </a:solidFill>
                <a:latin typeface="微软雅黑" panose="020b0503020204020204" pitchFamily="34" charset="-122"/>
                <a:ea typeface="微软雅黑" panose="020b0503020204020204" pitchFamily="34" charset="-122"/>
              </a:rPr>
              <a:t>4</a:t>
            </a:r>
            <a:r>
              <a:rPr lang="zh-CN" altLang="en-US" sz="1400" b="1">
                <a:solidFill>
                  <a:schemeClr val="tx2"/>
                </a:solidFill>
                <a:latin typeface="微软雅黑" panose="020b0503020204020204" pitchFamily="34" charset="-122"/>
                <a:ea typeface="微软雅黑" panose="020b0503020204020204" pitchFamily="34" charset="-122"/>
              </a:rPr>
              <a:t>月</a:t>
            </a:r>
            <a:endParaRPr lang="en-US" altLang="zh-CN" sz="1400" b="1">
              <a:solidFill>
                <a:schemeClr val="tx2"/>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4842996" y="4247679"/>
            <a:ext cx="1313180" cy="261610"/>
          </a:xfrm>
          <a:prstGeom prst="rect">
            <a:avLst/>
          </a:prstGeom>
          <a:noFill/>
        </p:spPr>
        <p:txBody>
          <a:bodyPr wrap="none" rtlCol="0">
            <a:spAutoFit/>
          </a:bodyPr>
          <a:lstStyle/>
          <a:p>
            <a:r>
              <a:rPr lang="zh-CN" altLang="en-US" sz="1100">
                <a:latin typeface="+mj-ea"/>
              </a:rPr>
              <a:t>单击此处添加文本</a:t>
            </a:r>
            <a:endParaRPr lang="en-US" altLang="zh-CN" sz="1100">
              <a:latin typeface="+mj-ea"/>
            </a:endParaRPr>
          </a:p>
        </p:txBody>
      </p:sp>
      <p:sp>
        <p:nvSpPr>
          <p:cNvPr id="87" name="TextBox 86"/>
          <p:cNvSpPr txBox="1"/>
          <p:nvPr/>
        </p:nvSpPr>
        <p:spPr>
          <a:xfrm>
            <a:off x="4846613" y="3874769"/>
            <a:ext cx="1096775" cy="307777"/>
          </a:xfrm>
          <a:prstGeom prst="rect">
            <a:avLst/>
          </a:prstGeom>
          <a:noFill/>
        </p:spPr>
        <p:txBody>
          <a:bodyPr wrap="none" rtlCol="0">
            <a:spAutoFit/>
          </a:bodyPr>
          <a:lstStyle/>
          <a:p>
            <a:r>
              <a:rPr lang="en-US" altLang="zh-CN" sz="1400" b="1">
                <a:solidFill>
                  <a:schemeClr val="bg2"/>
                </a:solidFill>
                <a:latin typeface="微软雅黑" panose="020b0503020204020204" pitchFamily="34" charset="-122"/>
                <a:ea typeface="微软雅黑" panose="020b0503020204020204" pitchFamily="34" charset="-122"/>
              </a:rPr>
              <a:t>2014</a:t>
            </a:r>
            <a:r>
              <a:rPr lang="zh-CN" altLang="en-US" sz="1400" b="1">
                <a:solidFill>
                  <a:schemeClr val="bg2"/>
                </a:solidFill>
                <a:latin typeface="微软雅黑" panose="020b0503020204020204" pitchFamily="34" charset="-122"/>
                <a:ea typeface="微软雅黑" panose="020b0503020204020204" pitchFamily="34" charset="-122"/>
              </a:rPr>
              <a:t>年</a:t>
            </a:r>
            <a:r>
              <a:rPr lang="en-US" altLang="zh-CN" sz="1400" b="1">
                <a:solidFill>
                  <a:schemeClr val="bg2"/>
                </a:solidFill>
                <a:latin typeface="微软雅黑" panose="020b0503020204020204" pitchFamily="34" charset="-122"/>
                <a:ea typeface="微软雅黑" panose="020b0503020204020204" pitchFamily="34" charset="-122"/>
              </a:rPr>
              <a:t>5</a:t>
            </a:r>
            <a:r>
              <a:rPr lang="zh-CN" altLang="en-US" sz="1400" b="1">
                <a:solidFill>
                  <a:schemeClr val="bg2"/>
                </a:solidFill>
                <a:latin typeface="微软雅黑" panose="020b0503020204020204" pitchFamily="34" charset="-122"/>
                <a:ea typeface="微软雅黑" panose="020b0503020204020204" pitchFamily="34" charset="-122"/>
              </a:rPr>
              <a:t>月</a:t>
            </a:r>
            <a:endParaRPr lang="en-US" altLang="zh-CN" sz="1400" b="1">
              <a:solidFill>
                <a:schemeClr val="bg2"/>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1721463" y="3743358"/>
            <a:ext cx="1313180" cy="261610"/>
          </a:xfrm>
          <a:prstGeom prst="rect">
            <a:avLst/>
          </a:prstGeom>
          <a:noFill/>
        </p:spPr>
        <p:txBody>
          <a:bodyPr wrap="none" rtlCol="0">
            <a:spAutoFit/>
          </a:bodyPr>
          <a:lstStyle/>
          <a:p>
            <a:r>
              <a:rPr lang="zh-CN" altLang="en-US" sz="1100">
                <a:latin typeface="+mj-ea"/>
              </a:rPr>
              <a:t>单击此处添加文本</a:t>
            </a:r>
            <a:endParaRPr lang="en-US" altLang="zh-CN" sz="1100">
              <a:latin typeface="+mj-ea"/>
            </a:endParaRPr>
          </a:p>
        </p:txBody>
      </p:sp>
      <p:sp>
        <p:nvSpPr>
          <p:cNvPr id="89" name="TextBox 88"/>
          <p:cNvSpPr txBox="1"/>
          <p:nvPr/>
        </p:nvSpPr>
        <p:spPr>
          <a:xfrm>
            <a:off x="1680237" y="3356896"/>
            <a:ext cx="1207382" cy="307777"/>
          </a:xfrm>
          <a:prstGeom prst="rect">
            <a:avLst/>
          </a:prstGeom>
          <a:noFill/>
        </p:spPr>
        <p:txBody>
          <a:bodyPr wrap="none" rtlCol="0">
            <a:spAutoFit/>
          </a:bodyPr>
          <a:lstStyle/>
          <a:p>
            <a:r>
              <a:rPr lang="en-US" altLang="zh-CN" sz="1400" b="1">
                <a:solidFill>
                  <a:schemeClr val="tx2"/>
                </a:solidFill>
                <a:latin typeface="微软雅黑" panose="020b0503020204020204" pitchFamily="34" charset="-122"/>
                <a:ea typeface="微软雅黑" panose="020b0503020204020204" pitchFamily="34" charset="-122"/>
              </a:rPr>
              <a:t>2014</a:t>
            </a:r>
            <a:r>
              <a:rPr lang="zh-CN" altLang="en-US" sz="1400" b="1">
                <a:solidFill>
                  <a:schemeClr val="tx2"/>
                </a:solidFill>
                <a:latin typeface="微软雅黑" panose="020b0503020204020204" pitchFamily="34" charset="-122"/>
                <a:ea typeface="微软雅黑" panose="020b0503020204020204" pitchFamily="34" charset="-122"/>
              </a:rPr>
              <a:t>年</a:t>
            </a:r>
            <a:r>
              <a:rPr lang="en-US" altLang="zh-CN" sz="1400" b="1">
                <a:solidFill>
                  <a:schemeClr val="tx2"/>
                </a:solidFill>
                <a:latin typeface="微软雅黑" panose="020b0503020204020204" pitchFamily="34" charset="-122"/>
                <a:ea typeface="微软雅黑" panose="020b0503020204020204" pitchFamily="34" charset="-122"/>
              </a:rPr>
              <a:t>12</a:t>
            </a:r>
            <a:r>
              <a:rPr lang="zh-CN" altLang="en-US" sz="1400" b="1">
                <a:solidFill>
                  <a:schemeClr val="tx2"/>
                </a:solidFill>
                <a:latin typeface="微软雅黑" panose="020b0503020204020204" pitchFamily="34" charset="-122"/>
                <a:ea typeface="微软雅黑" panose="020b0503020204020204" pitchFamily="34" charset="-122"/>
              </a:rPr>
              <a:t>月</a:t>
            </a:r>
            <a:endParaRPr lang="en-US" altLang="zh-CN" sz="1400" b="1">
              <a:solidFill>
                <a:schemeClr val="tx2"/>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1199319" y="1800568"/>
            <a:ext cx="1313180" cy="261610"/>
          </a:xfrm>
          <a:prstGeom prst="rect">
            <a:avLst/>
          </a:prstGeom>
          <a:noFill/>
        </p:spPr>
        <p:txBody>
          <a:bodyPr wrap="none" rtlCol="0">
            <a:spAutoFit/>
          </a:bodyPr>
          <a:lstStyle/>
          <a:p>
            <a:r>
              <a:rPr lang="zh-CN" altLang="en-US" sz="1100">
                <a:latin typeface="+mj-ea"/>
              </a:rPr>
              <a:t>单击此处添加文本</a:t>
            </a:r>
            <a:endParaRPr lang="en-US" altLang="zh-CN" sz="1100">
              <a:latin typeface="+mj-ea"/>
            </a:endParaRPr>
          </a:p>
        </p:txBody>
      </p:sp>
      <p:sp>
        <p:nvSpPr>
          <p:cNvPr id="98" name="TextBox 97"/>
          <p:cNvSpPr txBox="1"/>
          <p:nvPr/>
        </p:nvSpPr>
        <p:spPr>
          <a:xfrm>
            <a:off x="1194320" y="1447531"/>
            <a:ext cx="986167" cy="307777"/>
          </a:xfrm>
          <a:prstGeom prst="rect">
            <a:avLst/>
          </a:prstGeom>
          <a:noFill/>
        </p:spPr>
        <p:txBody>
          <a:bodyPr wrap="none" rtlCol="0">
            <a:spAutoFit/>
          </a:bodyPr>
          <a:lstStyle/>
          <a:p>
            <a:r>
              <a:rPr lang="en-US" altLang="zh-CN" sz="1400" b="1">
                <a:solidFill>
                  <a:schemeClr val="bg2"/>
                </a:solidFill>
                <a:latin typeface="微软雅黑" panose="020b0503020204020204" pitchFamily="34" charset="-122"/>
                <a:ea typeface="微软雅黑" panose="020b0503020204020204" pitchFamily="34" charset="-122"/>
              </a:rPr>
              <a:t>201</a:t>
            </a:r>
            <a:r>
              <a:rPr lang="zh-CN" altLang="en-US" sz="1400" b="1">
                <a:solidFill>
                  <a:schemeClr val="bg2"/>
                </a:solidFill>
                <a:latin typeface="微软雅黑" panose="020b0503020204020204" pitchFamily="34" charset="-122"/>
                <a:ea typeface="微软雅黑" panose="020b0503020204020204" pitchFamily="34" charset="-122"/>
              </a:rPr>
              <a:t>年</a:t>
            </a:r>
            <a:r>
              <a:rPr lang="en-US" altLang="zh-CN" sz="1400" b="1">
                <a:solidFill>
                  <a:schemeClr val="bg2"/>
                </a:solidFill>
                <a:latin typeface="微软雅黑" panose="020b0503020204020204" pitchFamily="34" charset="-122"/>
                <a:ea typeface="微软雅黑" panose="020b0503020204020204" pitchFamily="34" charset="-122"/>
              </a:rPr>
              <a:t>2</a:t>
            </a:r>
            <a:r>
              <a:rPr lang="zh-CN" altLang="en-US" sz="1400" b="1">
                <a:solidFill>
                  <a:schemeClr val="bg2"/>
                </a:solidFill>
                <a:latin typeface="微软雅黑" panose="020b0503020204020204" pitchFamily="34" charset="-122"/>
                <a:ea typeface="微软雅黑" panose="020b0503020204020204" pitchFamily="34" charset="-122"/>
              </a:rPr>
              <a:t>月</a:t>
            </a:r>
            <a:endParaRPr lang="en-US" altLang="zh-CN" sz="1400" b="1">
              <a:solidFill>
                <a:schemeClr val="bg2"/>
              </a:solidFill>
              <a:latin typeface="微软雅黑" panose="020b0503020204020204" pitchFamily="34" charset="-122"/>
              <a:ea typeface="微软雅黑" panose="020b0503020204020204" pitchFamily="34" charset="-122"/>
            </a:endParaRPr>
          </a:p>
        </p:txBody>
      </p:sp>
      <p:cxnSp>
        <p:nvCxnSpPr>
          <p:cNvPr id="99" name="直接连接符 98"/>
          <p:cNvCxnSpPr/>
          <p:nvPr/>
        </p:nvCxnSpPr>
        <p:spPr>
          <a:xfrm flipH="1" flipV="1">
            <a:off x="6568909" y="1131591"/>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6119428" y="2979850"/>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6499180" y="2115042"/>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4842996" y="3874769"/>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1675336" y="3297615"/>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flipV="1">
            <a:off x="1187624" y="1414875"/>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5397943" y="1748927"/>
            <a:ext cx="738334" cy="739827"/>
            <a:chOff x="7146423" y="413387"/>
            <a:chExt cx="495231" cy="496232"/>
          </a:xfrm>
        </p:grpSpPr>
        <p:grpSp>
          <p:nvGrpSpPr>
            <p:cNvPr id="121" name="组合 120"/>
            <p:cNvGrpSpPr/>
            <p:nvPr/>
          </p:nvGrpSpPr>
          <p:grpSpPr>
            <a:xfrm>
              <a:off x="7146423" y="413387"/>
              <a:ext cx="495231" cy="496232"/>
              <a:chOff x="1589596" y="810715"/>
              <a:chExt cx="2340698" cy="2345431"/>
            </a:xfrm>
          </p:grpSpPr>
          <p:grpSp>
            <p:nvGrpSpPr>
              <p:cNvPr id="123" name="组合 79"/>
              <p:cNvGrpSpPr/>
              <p:nvPr/>
            </p:nvGrpSpPr>
            <p:grpSpPr>
              <a:xfrm>
                <a:off x="1589596" y="810715"/>
                <a:ext cx="2340698" cy="2345431"/>
                <a:chOff x="6379729" y="2488774"/>
                <a:chExt cx="2513016" cy="2513016"/>
              </a:xfrm>
            </p:grpSpPr>
            <p:sp>
              <p:nvSpPr>
                <p:cNvPr id="125"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a:ea typeface="宋体" panose="02010600030101010101" pitchFamily="2" charset="-122"/>
                  </a:endParaRPr>
                </a:p>
              </p:txBody>
            </p:sp>
            <p:sp>
              <p:nvSpPr>
                <p:cNvPr id="126" name="任意多边形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ndParaRPr>
                </a:p>
              </p:txBody>
            </p:sp>
          </p:grpSp>
          <p:sp>
            <p:nvSpPr>
              <p:cNvPr id="124" name="椭圆 80"/>
              <p:cNvSpPr/>
              <p:nvPr/>
            </p:nvSpPr>
            <p:spPr bwMode="auto">
              <a:xfrm>
                <a:off x="1932719" y="1141999"/>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a:solidFill>
                    <a:schemeClr val="bg1"/>
                  </a:solidFill>
                  <a:latin typeface="微软雅黑" panose="020b0503020204020204" pitchFamily="34" charset="-122"/>
                  <a:ea typeface="微软雅黑" panose="020b0503020204020204" pitchFamily="34" charset="-122"/>
                </a:endParaRPr>
              </a:p>
            </p:txBody>
          </p:sp>
        </p:grpSp>
        <p:sp>
          <p:nvSpPr>
            <p:cNvPr id="122" name="TextBox 121"/>
            <p:cNvSpPr txBox="1"/>
            <p:nvPr/>
          </p:nvSpPr>
          <p:spPr>
            <a:xfrm>
              <a:off x="7221037" y="519738"/>
              <a:ext cx="326000" cy="26837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05</a:t>
              </a:r>
              <a:endParaRPr lang="en-US" altLang="zh-CN" sz="2000">
                <a:solidFill>
                  <a:schemeClr val="bg1"/>
                </a:solidFill>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5004048" y="2318379"/>
            <a:ext cx="832580" cy="834264"/>
            <a:chOff x="7146423" y="413387"/>
            <a:chExt cx="495231" cy="496232"/>
          </a:xfrm>
        </p:grpSpPr>
        <p:grpSp>
          <p:nvGrpSpPr>
            <p:cNvPr id="128" name="组合 127"/>
            <p:cNvGrpSpPr/>
            <p:nvPr/>
          </p:nvGrpSpPr>
          <p:grpSpPr>
            <a:xfrm>
              <a:off x="7146423" y="413387"/>
              <a:ext cx="495231" cy="496232"/>
              <a:chOff x="1589596" y="810715"/>
              <a:chExt cx="2340698" cy="2345431"/>
            </a:xfrm>
          </p:grpSpPr>
          <p:grpSp>
            <p:nvGrpSpPr>
              <p:cNvPr id="130" name="组合 79"/>
              <p:cNvGrpSpPr/>
              <p:nvPr/>
            </p:nvGrpSpPr>
            <p:grpSpPr>
              <a:xfrm>
                <a:off x="1589596" y="810715"/>
                <a:ext cx="2340698" cy="2345431"/>
                <a:chOff x="6379729" y="2488774"/>
                <a:chExt cx="2513016" cy="2513016"/>
              </a:xfrm>
            </p:grpSpPr>
            <p:sp>
              <p:nvSpPr>
                <p:cNvPr id="132"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a:ea typeface="宋体" panose="02010600030101010101" pitchFamily="2" charset="-122"/>
                  </a:endParaRPr>
                </a:p>
              </p:txBody>
            </p:sp>
            <p:sp>
              <p:nvSpPr>
                <p:cNvPr id="133" name="任意多边形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ndParaRPr>
                </a:p>
              </p:txBody>
            </p:sp>
          </p:grpSp>
          <p:sp>
            <p:nvSpPr>
              <p:cNvPr id="131"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a:solidFill>
                    <a:schemeClr val="bg1"/>
                  </a:solidFill>
                  <a:latin typeface="微软雅黑" panose="020b0503020204020204" pitchFamily="34" charset="-122"/>
                  <a:ea typeface="微软雅黑" panose="020b0503020204020204" pitchFamily="34" charset="-122"/>
                </a:endParaRPr>
              </a:p>
            </p:txBody>
          </p:sp>
        </p:grpSp>
        <p:sp>
          <p:nvSpPr>
            <p:cNvPr id="129" name="TextBox 128"/>
            <p:cNvSpPr txBox="1"/>
            <p:nvPr/>
          </p:nvSpPr>
          <p:spPr>
            <a:xfrm>
              <a:off x="7221037" y="519738"/>
              <a:ext cx="332959" cy="283758"/>
            </a:xfrm>
            <a:prstGeom prst="rect">
              <a:avLst/>
            </a:prstGeom>
            <a:noFill/>
          </p:spPr>
          <p:txBody>
            <a:bodyPr wrap="none" rtlCol="0">
              <a:spAutoFit/>
            </a:bodyPr>
            <a:lstStyle/>
            <a:p>
              <a:r>
                <a:rPr lang="en-US" altLang="zh-CN" sz="2500">
                  <a:solidFill>
                    <a:schemeClr val="bg1"/>
                  </a:solidFill>
                  <a:latin typeface="微软雅黑" panose="020b0503020204020204" pitchFamily="34" charset="-122"/>
                  <a:ea typeface="微软雅黑" panose="020b0503020204020204" pitchFamily="34" charset="-122"/>
                </a:rPr>
                <a:t>04</a:t>
              </a:r>
              <a:endParaRPr lang="en-US" altLang="zh-CN" sz="2500">
                <a:solidFill>
                  <a:schemeClr val="bg1"/>
                </a:solidFill>
                <a:latin typeface="微软雅黑" panose="020b0503020204020204" pitchFamily="34" charset="-122"/>
                <a:ea typeface="微软雅黑" panose="020b0503020204020204" pitchFamily="34" charset="-122"/>
              </a:endParaRPr>
            </a:p>
          </p:txBody>
        </p:sp>
      </p:grpSp>
      <p:grpSp>
        <p:nvGrpSpPr>
          <p:cNvPr id="134" name="组合 133"/>
          <p:cNvGrpSpPr/>
          <p:nvPr/>
        </p:nvGrpSpPr>
        <p:grpSpPr>
          <a:xfrm>
            <a:off x="3347864" y="2519487"/>
            <a:ext cx="1092732" cy="1094942"/>
            <a:chOff x="7146423" y="413387"/>
            <a:chExt cx="495231" cy="496232"/>
          </a:xfrm>
        </p:grpSpPr>
        <p:grpSp>
          <p:nvGrpSpPr>
            <p:cNvPr id="135" name="组合 134"/>
            <p:cNvGrpSpPr/>
            <p:nvPr/>
          </p:nvGrpSpPr>
          <p:grpSpPr>
            <a:xfrm>
              <a:off x="7146423" y="413387"/>
              <a:ext cx="495231" cy="496232"/>
              <a:chOff x="1589596" y="810715"/>
              <a:chExt cx="2340698" cy="2345431"/>
            </a:xfrm>
          </p:grpSpPr>
          <p:grpSp>
            <p:nvGrpSpPr>
              <p:cNvPr id="137" name="组合 79"/>
              <p:cNvGrpSpPr/>
              <p:nvPr/>
            </p:nvGrpSpPr>
            <p:grpSpPr>
              <a:xfrm>
                <a:off x="1589596" y="810715"/>
                <a:ext cx="2340698" cy="2345431"/>
                <a:chOff x="6379729" y="2488774"/>
                <a:chExt cx="2513016" cy="2513016"/>
              </a:xfrm>
            </p:grpSpPr>
            <p:sp>
              <p:nvSpPr>
                <p:cNvPr id="139"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a:ea typeface="宋体" panose="02010600030101010101" pitchFamily="2" charset="-122"/>
                  </a:endParaRPr>
                </a:p>
              </p:txBody>
            </p:sp>
            <p:sp>
              <p:nvSpPr>
                <p:cNvPr id="140" name="任意多边形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ndParaRPr>
                </a:p>
              </p:txBody>
            </p:sp>
          </p:grpSp>
          <p:sp>
            <p:nvSpPr>
              <p:cNvPr id="138"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a:solidFill>
                    <a:schemeClr val="bg1"/>
                  </a:solidFill>
                  <a:latin typeface="微软雅黑" panose="020b0503020204020204" pitchFamily="34" charset="-122"/>
                  <a:ea typeface="微软雅黑" panose="020b0503020204020204" pitchFamily="34" charset="-122"/>
                </a:endParaRPr>
              </a:p>
            </p:txBody>
          </p:sp>
        </p:grpSp>
        <p:sp>
          <p:nvSpPr>
            <p:cNvPr id="136" name="TextBox 135"/>
            <p:cNvSpPr txBox="1"/>
            <p:nvPr/>
          </p:nvSpPr>
          <p:spPr>
            <a:xfrm>
              <a:off x="7249481" y="544726"/>
              <a:ext cx="288561" cy="251074"/>
            </a:xfrm>
            <a:prstGeom prst="rect">
              <a:avLst/>
            </a:prstGeom>
            <a:noFill/>
          </p:spPr>
          <p:txBody>
            <a:bodyPr wrap="none" rtlCol="0">
              <a:spAutoFit/>
            </a:bodyPr>
            <a:lstStyle/>
            <a:p>
              <a:r>
                <a:rPr lang="en-US" altLang="zh-CN" sz="3000">
                  <a:solidFill>
                    <a:schemeClr val="bg1"/>
                  </a:solidFill>
                  <a:latin typeface="微软雅黑" panose="020b0503020204020204" pitchFamily="34" charset="-122"/>
                  <a:ea typeface="微软雅黑" panose="020b0503020204020204" pitchFamily="34" charset="-122"/>
                </a:rPr>
                <a:t>02</a:t>
              </a:r>
              <a:endParaRPr lang="en-US" altLang="zh-CN" sz="3000">
                <a:solidFill>
                  <a:schemeClr val="bg1"/>
                </a:solidFill>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2699792" y="1439367"/>
            <a:ext cx="1283512" cy="1286108"/>
            <a:chOff x="7146423" y="413387"/>
            <a:chExt cx="495231" cy="496232"/>
          </a:xfrm>
        </p:grpSpPr>
        <p:grpSp>
          <p:nvGrpSpPr>
            <p:cNvPr id="142" name="组合 141"/>
            <p:cNvGrpSpPr/>
            <p:nvPr/>
          </p:nvGrpSpPr>
          <p:grpSpPr>
            <a:xfrm>
              <a:off x="7146423" y="413387"/>
              <a:ext cx="495231" cy="496232"/>
              <a:chOff x="1589596" y="810715"/>
              <a:chExt cx="2340698" cy="2345431"/>
            </a:xfrm>
          </p:grpSpPr>
          <p:grpSp>
            <p:nvGrpSpPr>
              <p:cNvPr id="144" name="组合 79"/>
              <p:cNvGrpSpPr/>
              <p:nvPr/>
            </p:nvGrpSpPr>
            <p:grpSpPr>
              <a:xfrm>
                <a:off x="1589596" y="810715"/>
                <a:ext cx="2340698" cy="2345431"/>
                <a:chOff x="6379729" y="2488774"/>
                <a:chExt cx="2513016" cy="2513016"/>
              </a:xfrm>
            </p:grpSpPr>
            <p:sp>
              <p:nvSpPr>
                <p:cNvPr id="146"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a:ea typeface="宋体" panose="02010600030101010101" pitchFamily="2" charset="-122"/>
                  </a:endParaRPr>
                </a:p>
              </p:txBody>
            </p:sp>
            <p:sp>
              <p:nvSpPr>
                <p:cNvPr id="147" name="任意多边形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ndParaRPr>
                </a:p>
              </p:txBody>
            </p:sp>
          </p:grpSp>
          <p:sp>
            <p:nvSpPr>
              <p:cNvPr id="145" name="椭圆 80"/>
              <p:cNvSpPr/>
              <p:nvPr/>
            </p:nvSpPr>
            <p:spPr bwMode="auto">
              <a:xfrm>
                <a:off x="1932719" y="1141999"/>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43" name="TextBox 142"/>
            <p:cNvSpPr txBox="1"/>
            <p:nvPr/>
          </p:nvSpPr>
          <p:spPr>
            <a:xfrm>
              <a:off x="7261273" y="552305"/>
              <a:ext cx="274121" cy="243443"/>
            </a:xfrm>
            <a:prstGeom prst="rect">
              <a:avLst/>
            </a:prstGeom>
            <a:noFill/>
          </p:spPr>
          <p:txBody>
            <a:bodyPr wrap="none" rtlCol="0">
              <a:spAutoFit/>
            </a:bodyPr>
            <a:lstStyle/>
            <a:p>
              <a:r>
                <a:rPr lang="en-US" altLang="zh-CN" sz="3500">
                  <a:solidFill>
                    <a:schemeClr val="bg1"/>
                  </a:solidFill>
                  <a:latin typeface="微软雅黑" panose="020b0503020204020204" pitchFamily="34" charset="-122"/>
                  <a:ea typeface="微软雅黑" panose="020b0503020204020204" pitchFamily="34" charset="-122"/>
                </a:rPr>
                <a:t>01</a:t>
              </a:r>
              <a:endParaRPr lang="en-US" altLang="zh-CN" sz="35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141"/>
                                        </p:tgtEl>
                                        <p:attrNameLst>
                                          <p:attrName>style.visibility</p:attrName>
                                        </p:attrNameLst>
                                      </p:cBhvr>
                                      <p:to>
                                        <p:strVal val="visible"/>
                                      </p:to>
                                    </p:set>
                                    <p:anim calcmode="lin" valueType="num">
                                      <p:cBhvr additive="base">
                                        <p:cTn id="17" dur="500" fill="hold"/>
                                        <p:tgtEl>
                                          <p:spTgt spid="141"/>
                                        </p:tgtEl>
                                        <p:attrNameLst>
                                          <p:attrName>ppt_x</p:attrName>
                                        </p:attrNameLst>
                                      </p:cBhvr>
                                      <p:tavLst>
                                        <p:tav tm="0">
                                          <p:val>
                                            <p:strVal val="#ppt_x"/>
                                          </p:val>
                                        </p:tav>
                                        <p:tav tm="100000">
                                          <p:val>
                                            <p:strVal val="#ppt_x"/>
                                          </p:val>
                                        </p:tav>
                                      </p:tavLst>
                                    </p:anim>
                                    <p:anim calcmode="lin" valueType="num">
                                      <p:cBhvr additive="base">
                                        <p:cTn id="18" dur="500" fill="hold"/>
                                        <p:tgtEl>
                                          <p:spTgt spid="14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additive="base">
                                        <p:cTn id="22" dur="500"/>
                                        <p:tgtEl>
                                          <p:spTgt spid="97"/>
                                        </p:tgtEl>
                                        <p:attrNameLst>
                                          <p:attrName>ppt_x</p:attrName>
                                        </p:attrNameLst>
                                      </p:cBhvr>
                                      <p:tavLst>
                                        <p:tav tm="0">
                                          <p:val>
                                            <p:strVal val="#ppt_x-#ppt_w*1.125000"/>
                                          </p:val>
                                        </p:tav>
                                        <p:tav tm="100000">
                                          <p:val>
                                            <p:strVal val="#ppt_x"/>
                                          </p:val>
                                        </p:tav>
                                      </p:tavLst>
                                    </p:anim>
                                    <p:animEffect transition="in" filter="wipe(right)">
                                      <p:cBhvr>
                                        <p:cTn id="23" dur="500"/>
                                        <p:tgtEl>
                                          <p:spTgt spid="97"/>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p:tgtEl>
                                          <p:spTgt spid="98"/>
                                        </p:tgtEl>
                                        <p:attrNameLst>
                                          <p:attrName>ppt_x</p:attrName>
                                        </p:attrNameLst>
                                      </p:cBhvr>
                                      <p:tavLst>
                                        <p:tav tm="0">
                                          <p:val>
                                            <p:strVal val="#ppt_x-#ppt_w*1.125000"/>
                                          </p:val>
                                        </p:tav>
                                        <p:tav tm="100000">
                                          <p:val>
                                            <p:strVal val="#ppt_x"/>
                                          </p:val>
                                        </p:tav>
                                      </p:tavLst>
                                    </p:anim>
                                    <p:animEffect transition="in" filter="wipe(right)">
                                      <p:cBhvr>
                                        <p:cTn id="27" dur="500"/>
                                        <p:tgtEl>
                                          <p:spTgt spid="98"/>
                                        </p:tgtEl>
                                      </p:cBhvr>
                                    </p:animEffect>
                                  </p:childTnLst>
                                </p:cTn>
                              </p:par>
                              <p:par>
                                <p:cTn id="28" presetID="12" presetClass="entr" presetSubtype="2" fill="hold" nodeType="withEffect">
                                  <p:stCondLst>
                                    <p:cond delay="0"/>
                                  </p:stCondLst>
                                  <p:childTnLst>
                                    <p:set>
                                      <p:cBhvr>
                                        <p:cTn id="29" dur="1" fill="hold">
                                          <p:stCondLst>
                                            <p:cond delay="0"/>
                                          </p:stCondLst>
                                        </p:cTn>
                                        <p:tgtEl>
                                          <p:spTgt spid="119"/>
                                        </p:tgtEl>
                                        <p:attrNameLst>
                                          <p:attrName>style.visibility</p:attrName>
                                        </p:attrNameLst>
                                      </p:cBhvr>
                                      <p:to>
                                        <p:strVal val="visible"/>
                                      </p:to>
                                    </p:set>
                                    <p:anim calcmode="lin" valueType="num">
                                      <p:cBhvr additive="base">
                                        <p:cTn id="30" dur="500"/>
                                        <p:tgtEl>
                                          <p:spTgt spid="119"/>
                                        </p:tgtEl>
                                        <p:attrNameLst>
                                          <p:attrName>ppt_x</p:attrName>
                                        </p:attrNameLst>
                                      </p:cBhvr>
                                      <p:tavLst>
                                        <p:tav tm="0">
                                          <p:val>
                                            <p:strVal val="#ppt_x+#ppt_w*1.125000"/>
                                          </p:val>
                                        </p:tav>
                                        <p:tav tm="100000">
                                          <p:val>
                                            <p:strVal val="#ppt_x"/>
                                          </p:val>
                                        </p:tav>
                                      </p:tavLst>
                                    </p:anim>
                                    <p:animEffect transition="in" filter="wipe(left)">
                                      <p:cBhvr>
                                        <p:cTn id="31" dur="500"/>
                                        <p:tgtEl>
                                          <p:spTgt spid="119"/>
                                        </p:tgtEl>
                                      </p:cBhvr>
                                    </p:animEffect>
                                  </p:childTnLst>
                                </p:cTn>
                              </p:par>
                            </p:childTnLst>
                          </p:cTn>
                        </p:par>
                        <p:par>
                          <p:cTn id="32" fill="hold" nodeType="afterGroup">
                            <p:stCondLst>
                              <p:cond delay="1500"/>
                            </p:stCondLst>
                            <p:childTnLst>
                              <p:par>
                                <p:cTn id="33" presetID="2" presetClass="entr" presetSubtype="4" fill="hold" nodeType="afterEffect">
                                  <p:stCondLst>
                                    <p:cond delay="0"/>
                                  </p:stCondLst>
                                  <p:childTnLst>
                                    <p:set>
                                      <p:cBhvr>
                                        <p:cTn id="34" dur="1" fill="hold">
                                          <p:stCondLst>
                                            <p:cond delay="0"/>
                                          </p:stCondLst>
                                        </p:cTn>
                                        <p:tgtEl>
                                          <p:spTgt spid="134"/>
                                        </p:tgtEl>
                                        <p:attrNameLst>
                                          <p:attrName>style.visibility</p:attrName>
                                        </p:attrNameLst>
                                      </p:cBhvr>
                                      <p:to>
                                        <p:strVal val="visible"/>
                                      </p:to>
                                    </p:set>
                                    <p:anim calcmode="lin" valueType="num">
                                      <p:cBhvr additive="base">
                                        <p:cTn id="35" dur="500" fill="hold"/>
                                        <p:tgtEl>
                                          <p:spTgt spid="134"/>
                                        </p:tgtEl>
                                        <p:attrNameLst>
                                          <p:attrName>ppt_x</p:attrName>
                                        </p:attrNameLst>
                                      </p:cBhvr>
                                      <p:tavLst>
                                        <p:tav tm="0">
                                          <p:val>
                                            <p:strVal val="#ppt_x"/>
                                          </p:val>
                                        </p:tav>
                                        <p:tav tm="100000">
                                          <p:val>
                                            <p:strVal val="#ppt_x"/>
                                          </p:val>
                                        </p:tav>
                                      </p:tavLst>
                                    </p:anim>
                                    <p:anim calcmode="lin" valueType="num">
                                      <p:cBhvr additive="base">
                                        <p:cTn id="36" dur="500" fill="hold"/>
                                        <p:tgtEl>
                                          <p:spTgt spid="134"/>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2000"/>
                            </p:stCondLst>
                            <p:childTnLst>
                              <p:par>
                                <p:cTn id="38" presetID="12" presetClass="entr" presetSubtype="8" fill="hold" grpId="0" nodeType="afterEffect">
                                  <p:stCondLst>
                                    <p:cond delay="0"/>
                                  </p:stCondLst>
                                  <p:childTnLst>
                                    <p:set>
                                      <p:cBhvr>
                                        <p:cTn id="39" dur="1" fill="hold">
                                          <p:stCondLst>
                                            <p:cond delay="0"/>
                                          </p:stCondLst>
                                        </p:cTn>
                                        <p:tgtEl>
                                          <p:spTgt spid="88"/>
                                        </p:tgtEl>
                                        <p:attrNameLst>
                                          <p:attrName>style.visibility</p:attrName>
                                        </p:attrNameLst>
                                      </p:cBhvr>
                                      <p:to>
                                        <p:strVal val="visible"/>
                                      </p:to>
                                    </p:set>
                                    <p:anim calcmode="lin" valueType="num">
                                      <p:cBhvr additive="base">
                                        <p:cTn id="40" dur="500"/>
                                        <p:tgtEl>
                                          <p:spTgt spid="88"/>
                                        </p:tgtEl>
                                        <p:attrNameLst>
                                          <p:attrName>ppt_x</p:attrName>
                                        </p:attrNameLst>
                                      </p:cBhvr>
                                      <p:tavLst>
                                        <p:tav tm="0">
                                          <p:val>
                                            <p:strVal val="#ppt_x-#ppt_w*1.125000"/>
                                          </p:val>
                                        </p:tav>
                                        <p:tav tm="100000">
                                          <p:val>
                                            <p:strVal val="#ppt_x"/>
                                          </p:val>
                                        </p:tav>
                                      </p:tavLst>
                                    </p:anim>
                                    <p:animEffect transition="in" filter="wipe(right)">
                                      <p:cBhvr>
                                        <p:cTn id="41" dur="500"/>
                                        <p:tgtEl>
                                          <p:spTgt spid="88"/>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p:tgtEl>
                                          <p:spTgt spid="89"/>
                                        </p:tgtEl>
                                        <p:attrNameLst>
                                          <p:attrName>ppt_x</p:attrName>
                                        </p:attrNameLst>
                                      </p:cBhvr>
                                      <p:tavLst>
                                        <p:tav tm="0">
                                          <p:val>
                                            <p:strVal val="#ppt_x-#ppt_w*1.125000"/>
                                          </p:val>
                                        </p:tav>
                                        <p:tav tm="100000">
                                          <p:val>
                                            <p:strVal val="#ppt_x"/>
                                          </p:val>
                                        </p:tav>
                                      </p:tavLst>
                                    </p:anim>
                                    <p:animEffect transition="in" filter="wipe(right)">
                                      <p:cBhvr>
                                        <p:cTn id="45" dur="500"/>
                                        <p:tgtEl>
                                          <p:spTgt spid="89"/>
                                        </p:tgtEl>
                                      </p:cBhvr>
                                    </p:animEffect>
                                  </p:childTnLst>
                                </p:cTn>
                              </p:par>
                              <p:par>
                                <p:cTn id="46" presetID="12" presetClass="entr" presetSubtype="2" fill="hold" nodeType="withEffect">
                                  <p:stCondLst>
                                    <p:cond delay="0"/>
                                  </p:stCondLst>
                                  <p:childTnLst>
                                    <p:set>
                                      <p:cBhvr>
                                        <p:cTn id="47" dur="1" fill="hold">
                                          <p:stCondLst>
                                            <p:cond delay="0"/>
                                          </p:stCondLst>
                                        </p:cTn>
                                        <p:tgtEl>
                                          <p:spTgt spid="118"/>
                                        </p:tgtEl>
                                        <p:attrNameLst>
                                          <p:attrName>style.visibility</p:attrName>
                                        </p:attrNameLst>
                                      </p:cBhvr>
                                      <p:to>
                                        <p:strVal val="visible"/>
                                      </p:to>
                                    </p:set>
                                    <p:anim calcmode="lin" valueType="num">
                                      <p:cBhvr additive="base">
                                        <p:cTn id="48" dur="500"/>
                                        <p:tgtEl>
                                          <p:spTgt spid="118"/>
                                        </p:tgtEl>
                                        <p:attrNameLst>
                                          <p:attrName>ppt_x</p:attrName>
                                        </p:attrNameLst>
                                      </p:cBhvr>
                                      <p:tavLst>
                                        <p:tav tm="0">
                                          <p:val>
                                            <p:strVal val="#ppt_x+#ppt_w*1.125000"/>
                                          </p:val>
                                        </p:tav>
                                        <p:tav tm="100000">
                                          <p:val>
                                            <p:strVal val="#ppt_x"/>
                                          </p:val>
                                        </p:tav>
                                      </p:tavLst>
                                    </p:anim>
                                    <p:animEffect transition="in" filter="wipe(left)">
                                      <p:cBhvr>
                                        <p:cTn id="49" dur="500"/>
                                        <p:tgtEl>
                                          <p:spTgt spid="118"/>
                                        </p:tgtEl>
                                      </p:cBhvr>
                                    </p:animEffect>
                                  </p:childTnLst>
                                </p:cTn>
                              </p:par>
                            </p:childTnLst>
                          </p:cTn>
                        </p:par>
                        <p:par>
                          <p:cTn id="50" fill="hold" nodeType="afterGroup">
                            <p:stCondLst>
                              <p:cond delay="2500"/>
                            </p:stCondLst>
                            <p:childTnLst>
                              <p:par>
                                <p:cTn id="51" presetID="2" presetClass="entr" presetSubtype="4"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ppt_x"/>
                                          </p:val>
                                        </p:tav>
                                        <p:tav tm="100000">
                                          <p:val>
                                            <p:strVal val="#ppt_x"/>
                                          </p:val>
                                        </p:tav>
                                      </p:tavLst>
                                    </p:anim>
                                    <p:anim calcmode="lin" valueType="num">
                                      <p:cBhvr additive="base">
                                        <p:cTn id="54" dur="500" fill="hold"/>
                                        <p:tgtEl>
                                          <p:spTgt spid="53"/>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3000"/>
                            </p:stCondLst>
                            <p:childTnLst>
                              <p:par>
                                <p:cTn id="56" presetID="12" presetClass="entr" presetSubtype="8" fill="hold" grpId="0" nodeType="afterEffect">
                                  <p:stCondLst>
                                    <p:cond delay="0"/>
                                  </p:stCondLst>
                                  <p:childTnLst>
                                    <p:set>
                                      <p:cBhvr>
                                        <p:cTn id="57" dur="1" fill="hold">
                                          <p:stCondLst>
                                            <p:cond delay="0"/>
                                          </p:stCondLst>
                                        </p:cTn>
                                        <p:tgtEl>
                                          <p:spTgt spid="86"/>
                                        </p:tgtEl>
                                        <p:attrNameLst>
                                          <p:attrName>style.visibility</p:attrName>
                                        </p:attrNameLst>
                                      </p:cBhvr>
                                      <p:to>
                                        <p:strVal val="visible"/>
                                      </p:to>
                                    </p:set>
                                    <p:anim calcmode="lin" valueType="num">
                                      <p:cBhvr additive="base">
                                        <p:cTn id="58" dur="500"/>
                                        <p:tgtEl>
                                          <p:spTgt spid="86"/>
                                        </p:tgtEl>
                                        <p:attrNameLst>
                                          <p:attrName>ppt_x</p:attrName>
                                        </p:attrNameLst>
                                      </p:cBhvr>
                                      <p:tavLst>
                                        <p:tav tm="0">
                                          <p:val>
                                            <p:strVal val="#ppt_x-#ppt_w*1.125000"/>
                                          </p:val>
                                        </p:tav>
                                        <p:tav tm="100000">
                                          <p:val>
                                            <p:strVal val="#ppt_x"/>
                                          </p:val>
                                        </p:tav>
                                      </p:tavLst>
                                    </p:anim>
                                    <p:animEffect transition="in" filter="wipe(right)">
                                      <p:cBhvr>
                                        <p:cTn id="59" dur="500"/>
                                        <p:tgtEl>
                                          <p:spTgt spid="86"/>
                                        </p:tgtEl>
                                      </p:cBhvr>
                                    </p:animEffect>
                                  </p:childTnLst>
                                </p:cTn>
                              </p:par>
                              <p:par>
                                <p:cTn id="60" presetID="12" presetClass="entr" presetSubtype="8" fill="hold" nodeType="withEffect">
                                  <p:stCondLst>
                                    <p:cond delay="0"/>
                                  </p:stCondLst>
                                  <p:childTnLst>
                                    <p:set>
                                      <p:cBhvr>
                                        <p:cTn id="61" dur="1" fill="hold">
                                          <p:stCondLst>
                                            <p:cond delay="0"/>
                                          </p:stCondLst>
                                        </p:cTn>
                                        <p:tgtEl>
                                          <p:spTgt spid="117"/>
                                        </p:tgtEl>
                                        <p:attrNameLst>
                                          <p:attrName>style.visibility</p:attrName>
                                        </p:attrNameLst>
                                      </p:cBhvr>
                                      <p:to>
                                        <p:strVal val="visible"/>
                                      </p:to>
                                    </p:set>
                                    <p:anim calcmode="lin" valueType="num">
                                      <p:cBhvr additive="base">
                                        <p:cTn id="62" dur="500"/>
                                        <p:tgtEl>
                                          <p:spTgt spid="117"/>
                                        </p:tgtEl>
                                        <p:attrNameLst>
                                          <p:attrName>ppt_x</p:attrName>
                                        </p:attrNameLst>
                                      </p:cBhvr>
                                      <p:tavLst>
                                        <p:tav tm="0">
                                          <p:val>
                                            <p:strVal val="#ppt_x-#ppt_w*1.125000"/>
                                          </p:val>
                                        </p:tav>
                                        <p:tav tm="100000">
                                          <p:val>
                                            <p:strVal val="#ppt_x"/>
                                          </p:val>
                                        </p:tav>
                                      </p:tavLst>
                                    </p:anim>
                                    <p:animEffect transition="in" filter="wipe(right)">
                                      <p:cBhvr>
                                        <p:cTn id="63" dur="500"/>
                                        <p:tgtEl>
                                          <p:spTgt spid="117"/>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p:tgtEl>
                                          <p:spTgt spid="87"/>
                                        </p:tgtEl>
                                        <p:attrNameLst>
                                          <p:attrName>ppt_x</p:attrName>
                                        </p:attrNameLst>
                                      </p:cBhvr>
                                      <p:tavLst>
                                        <p:tav tm="0">
                                          <p:val>
                                            <p:strVal val="#ppt_x-#ppt_w*1.125000"/>
                                          </p:val>
                                        </p:tav>
                                        <p:tav tm="100000">
                                          <p:val>
                                            <p:strVal val="#ppt_x"/>
                                          </p:val>
                                        </p:tav>
                                      </p:tavLst>
                                    </p:anim>
                                    <p:animEffect transition="in" filter="wipe(right)">
                                      <p:cBhvr>
                                        <p:cTn id="67" dur="500"/>
                                        <p:tgtEl>
                                          <p:spTgt spid="87"/>
                                        </p:tgtEl>
                                      </p:cBhvr>
                                    </p:animEffect>
                                  </p:childTnLst>
                                </p:cTn>
                              </p:par>
                            </p:childTnLst>
                          </p:cTn>
                        </p:par>
                        <p:par>
                          <p:cTn id="68" fill="hold" nodeType="afterGroup">
                            <p:stCondLst>
                              <p:cond delay="3500"/>
                            </p:stCondLst>
                            <p:childTnLst>
                              <p:par>
                                <p:cTn id="69" presetID="2" presetClass="entr" presetSubtype="4" fill="hold" nodeType="afterEffect">
                                  <p:stCondLst>
                                    <p:cond delay="0"/>
                                  </p:stCondLst>
                                  <p:childTnLst>
                                    <p:set>
                                      <p:cBhvr>
                                        <p:cTn id="70" dur="1" fill="hold">
                                          <p:stCondLst>
                                            <p:cond delay="0"/>
                                          </p:stCondLst>
                                        </p:cTn>
                                        <p:tgtEl>
                                          <p:spTgt spid="127"/>
                                        </p:tgtEl>
                                        <p:attrNameLst>
                                          <p:attrName>style.visibility</p:attrName>
                                        </p:attrNameLst>
                                      </p:cBhvr>
                                      <p:to>
                                        <p:strVal val="visible"/>
                                      </p:to>
                                    </p:set>
                                    <p:anim calcmode="lin" valueType="num">
                                      <p:cBhvr additive="base">
                                        <p:cTn id="71" dur="500" fill="hold"/>
                                        <p:tgtEl>
                                          <p:spTgt spid="127"/>
                                        </p:tgtEl>
                                        <p:attrNameLst>
                                          <p:attrName>ppt_x</p:attrName>
                                        </p:attrNameLst>
                                      </p:cBhvr>
                                      <p:tavLst>
                                        <p:tav tm="0">
                                          <p:val>
                                            <p:strVal val="#ppt_x"/>
                                          </p:val>
                                        </p:tav>
                                        <p:tav tm="100000">
                                          <p:val>
                                            <p:strVal val="#ppt_x"/>
                                          </p:val>
                                        </p:tav>
                                      </p:tavLst>
                                    </p:anim>
                                    <p:anim calcmode="lin" valueType="num">
                                      <p:cBhvr additive="base">
                                        <p:cTn id="72" dur="500" fill="hold"/>
                                        <p:tgtEl>
                                          <p:spTgt spid="127"/>
                                        </p:tgtEl>
                                        <p:attrNameLst>
                                          <p:attrName>ppt_y</p:attrName>
                                        </p:attrNameLst>
                                      </p:cBhvr>
                                      <p:tavLst>
                                        <p:tav tm="0">
                                          <p:val>
                                            <p:strVal val="1+#ppt_h/2"/>
                                          </p:val>
                                        </p:tav>
                                        <p:tav tm="100000">
                                          <p:val>
                                            <p:strVal val="#ppt_y"/>
                                          </p:val>
                                        </p:tav>
                                      </p:tavLst>
                                    </p:anim>
                                  </p:childTnLst>
                                </p:cTn>
                              </p:par>
                            </p:childTnLst>
                          </p:cTn>
                        </p:par>
                        <p:par>
                          <p:cTn id="73" fill="hold" nodeType="afterGroup">
                            <p:stCondLst>
                              <p:cond delay="4000"/>
                            </p:stCondLst>
                            <p:childTnLst>
                              <p:par>
                                <p:cTn id="74" presetID="12" presetClass="entr" presetSubtype="8" fill="hold" grpId="0" nodeType="after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additive="base">
                                        <p:cTn id="76" dur="500"/>
                                        <p:tgtEl>
                                          <p:spTgt spid="82"/>
                                        </p:tgtEl>
                                        <p:attrNameLst>
                                          <p:attrName>ppt_x</p:attrName>
                                        </p:attrNameLst>
                                      </p:cBhvr>
                                      <p:tavLst>
                                        <p:tav tm="0">
                                          <p:val>
                                            <p:strVal val="#ppt_x-#ppt_w*1.125000"/>
                                          </p:val>
                                        </p:tav>
                                        <p:tav tm="100000">
                                          <p:val>
                                            <p:strVal val="#ppt_x"/>
                                          </p:val>
                                        </p:tav>
                                      </p:tavLst>
                                    </p:anim>
                                    <p:animEffect transition="in" filter="wipe(right)">
                                      <p:cBhvr>
                                        <p:cTn id="77" dur="500"/>
                                        <p:tgtEl>
                                          <p:spTgt spid="82"/>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83"/>
                                        </p:tgtEl>
                                        <p:attrNameLst>
                                          <p:attrName>style.visibility</p:attrName>
                                        </p:attrNameLst>
                                      </p:cBhvr>
                                      <p:to>
                                        <p:strVal val="visible"/>
                                      </p:to>
                                    </p:set>
                                    <p:anim calcmode="lin" valueType="num">
                                      <p:cBhvr additive="base">
                                        <p:cTn id="80" dur="500"/>
                                        <p:tgtEl>
                                          <p:spTgt spid="83"/>
                                        </p:tgtEl>
                                        <p:attrNameLst>
                                          <p:attrName>ppt_x</p:attrName>
                                        </p:attrNameLst>
                                      </p:cBhvr>
                                      <p:tavLst>
                                        <p:tav tm="0">
                                          <p:val>
                                            <p:strVal val="#ppt_x-#ppt_w*1.125000"/>
                                          </p:val>
                                        </p:tav>
                                        <p:tav tm="100000">
                                          <p:val>
                                            <p:strVal val="#ppt_x"/>
                                          </p:val>
                                        </p:tav>
                                      </p:tavLst>
                                    </p:anim>
                                    <p:animEffect transition="in" filter="wipe(right)">
                                      <p:cBhvr>
                                        <p:cTn id="81" dur="500"/>
                                        <p:tgtEl>
                                          <p:spTgt spid="83"/>
                                        </p:tgtEl>
                                      </p:cBhvr>
                                    </p:animEffect>
                                  </p:childTnLst>
                                </p:cTn>
                              </p:par>
                              <p:par>
                                <p:cTn id="82" presetID="12" presetClass="entr" presetSubtype="8" fill="hold" nodeType="withEffect">
                                  <p:stCondLst>
                                    <p:cond delay="0"/>
                                  </p:stCondLst>
                                  <p:childTnLst>
                                    <p:set>
                                      <p:cBhvr>
                                        <p:cTn id="83" dur="1" fill="hold">
                                          <p:stCondLst>
                                            <p:cond delay="0"/>
                                          </p:stCondLst>
                                        </p:cTn>
                                        <p:tgtEl>
                                          <p:spTgt spid="100"/>
                                        </p:tgtEl>
                                        <p:attrNameLst>
                                          <p:attrName>style.visibility</p:attrName>
                                        </p:attrNameLst>
                                      </p:cBhvr>
                                      <p:to>
                                        <p:strVal val="visible"/>
                                      </p:to>
                                    </p:set>
                                    <p:anim calcmode="lin" valueType="num">
                                      <p:cBhvr additive="base">
                                        <p:cTn id="84" dur="500"/>
                                        <p:tgtEl>
                                          <p:spTgt spid="100"/>
                                        </p:tgtEl>
                                        <p:attrNameLst>
                                          <p:attrName>ppt_x</p:attrName>
                                        </p:attrNameLst>
                                      </p:cBhvr>
                                      <p:tavLst>
                                        <p:tav tm="0">
                                          <p:val>
                                            <p:strVal val="#ppt_x-#ppt_w*1.125000"/>
                                          </p:val>
                                        </p:tav>
                                        <p:tav tm="100000">
                                          <p:val>
                                            <p:strVal val="#ppt_x"/>
                                          </p:val>
                                        </p:tav>
                                      </p:tavLst>
                                    </p:anim>
                                    <p:animEffect transition="in" filter="wipe(right)">
                                      <p:cBhvr>
                                        <p:cTn id="85" dur="500"/>
                                        <p:tgtEl>
                                          <p:spTgt spid="100"/>
                                        </p:tgtEl>
                                      </p:cBhvr>
                                    </p:animEffect>
                                  </p:childTnLst>
                                </p:cTn>
                              </p:par>
                            </p:childTnLst>
                          </p:cTn>
                        </p:par>
                        <p:par>
                          <p:cTn id="86" fill="hold" nodeType="afterGroup">
                            <p:stCondLst>
                              <p:cond delay="4500"/>
                            </p:stCondLst>
                            <p:childTnLst>
                              <p:par>
                                <p:cTn id="87" presetID="2" presetClass="entr" presetSubtype="4" fill="hold" nodeType="afterEffect">
                                  <p:stCondLst>
                                    <p:cond delay="0"/>
                                  </p:stCondLst>
                                  <p:childTnLst>
                                    <p:set>
                                      <p:cBhvr>
                                        <p:cTn id="88" dur="1" fill="hold">
                                          <p:stCondLst>
                                            <p:cond delay="0"/>
                                          </p:stCondLst>
                                        </p:cTn>
                                        <p:tgtEl>
                                          <p:spTgt spid="120"/>
                                        </p:tgtEl>
                                        <p:attrNameLst>
                                          <p:attrName>style.visibility</p:attrName>
                                        </p:attrNameLst>
                                      </p:cBhvr>
                                      <p:to>
                                        <p:strVal val="visible"/>
                                      </p:to>
                                    </p:set>
                                    <p:anim calcmode="lin" valueType="num">
                                      <p:cBhvr additive="base">
                                        <p:cTn id="89" dur="500" fill="hold"/>
                                        <p:tgtEl>
                                          <p:spTgt spid="120"/>
                                        </p:tgtEl>
                                        <p:attrNameLst>
                                          <p:attrName>ppt_x</p:attrName>
                                        </p:attrNameLst>
                                      </p:cBhvr>
                                      <p:tavLst>
                                        <p:tav tm="0">
                                          <p:val>
                                            <p:strVal val="#ppt_x"/>
                                          </p:val>
                                        </p:tav>
                                        <p:tav tm="100000">
                                          <p:val>
                                            <p:strVal val="#ppt_x"/>
                                          </p:val>
                                        </p:tav>
                                      </p:tavLst>
                                    </p:anim>
                                    <p:anim calcmode="lin" valueType="num">
                                      <p:cBhvr additive="base">
                                        <p:cTn id="90" dur="500" fill="hold"/>
                                        <p:tgtEl>
                                          <p:spTgt spid="120"/>
                                        </p:tgtEl>
                                        <p:attrNameLst>
                                          <p:attrName>ppt_y</p:attrName>
                                        </p:attrNameLst>
                                      </p:cBhvr>
                                      <p:tavLst>
                                        <p:tav tm="0">
                                          <p:val>
                                            <p:strVal val="1+#ppt_h/2"/>
                                          </p:val>
                                        </p:tav>
                                        <p:tav tm="100000">
                                          <p:val>
                                            <p:strVal val="#ppt_y"/>
                                          </p:val>
                                        </p:tav>
                                      </p:tavLst>
                                    </p:anim>
                                  </p:childTnLst>
                                </p:cTn>
                              </p:par>
                            </p:childTnLst>
                          </p:cTn>
                        </p:par>
                        <p:par>
                          <p:cTn id="91" fill="hold" nodeType="afterGroup">
                            <p:stCondLst>
                              <p:cond delay="5000"/>
                            </p:stCondLst>
                            <p:childTnLst>
                              <p:par>
                                <p:cTn id="92" presetID="12" presetClass="entr" presetSubtype="8"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500"/>
                                        <p:tgtEl>
                                          <p:spTgt spid="81"/>
                                        </p:tgtEl>
                                        <p:attrNameLst>
                                          <p:attrName>ppt_x</p:attrName>
                                        </p:attrNameLst>
                                      </p:cBhvr>
                                      <p:tavLst>
                                        <p:tav tm="0">
                                          <p:val>
                                            <p:strVal val="#ppt_x-#ppt_w*1.125000"/>
                                          </p:val>
                                        </p:tav>
                                        <p:tav tm="100000">
                                          <p:val>
                                            <p:strVal val="#ppt_x"/>
                                          </p:val>
                                        </p:tav>
                                      </p:tavLst>
                                    </p:anim>
                                    <p:animEffect transition="in" filter="wipe(right)">
                                      <p:cBhvr>
                                        <p:cTn id="95" dur="500"/>
                                        <p:tgtEl>
                                          <p:spTgt spid="81"/>
                                        </p:tgtEl>
                                      </p:cBhvr>
                                    </p:animEffect>
                                  </p:childTnLst>
                                </p:cTn>
                              </p:par>
                              <p:par>
                                <p:cTn id="96" presetID="12" presetClass="entr" presetSubtype="8" fill="hold" grpId="0" nodeType="withEffect">
                                  <p:stCondLst>
                                    <p:cond delay="0"/>
                                  </p:stCondLst>
                                  <p:childTnLst>
                                    <p:set>
                                      <p:cBhvr>
                                        <p:cTn id="97" dur="1" fill="hold">
                                          <p:stCondLst>
                                            <p:cond delay="0"/>
                                          </p:stCondLst>
                                        </p:cTn>
                                        <p:tgtEl>
                                          <p:spTgt spid="80"/>
                                        </p:tgtEl>
                                        <p:attrNameLst>
                                          <p:attrName>style.visibility</p:attrName>
                                        </p:attrNameLst>
                                      </p:cBhvr>
                                      <p:to>
                                        <p:strVal val="visible"/>
                                      </p:to>
                                    </p:set>
                                    <p:anim calcmode="lin" valueType="num">
                                      <p:cBhvr additive="base">
                                        <p:cTn id="98" dur="500"/>
                                        <p:tgtEl>
                                          <p:spTgt spid="80"/>
                                        </p:tgtEl>
                                        <p:attrNameLst>
                                          <p:attrName>ppt_x</p:attrName>
                                        </p:attrNameLst>
                                      </p:cBhvr>
                                      <p:tavLst>
                                        <p:tav tm="0">
                                          <p:val>
                                            <p:strVal val="#ppt_x-#ppt_w*1.125000"/>
                                          </p:val>
                                        </p:tav>
                                        <p:tav tm="100000">
                                          <p:val>
                                            <p:strVal val="#ppt_x"/>
                                          </p:val>
                                        </p:tav>
                                      </p:tavLst>
                                    </p:anim>
                                    <p:animEffect transition="in" filter="wipe(right)">
                                      <p:cBhvr>
                                        <p:cTn id="99" dur="500"/>
                                        <p:tgtEl>
                                          <p:spTgt spid="80"/>
                                        </p:tgtEl>
                                      </p:cBhvr>
                                    </p:animEffect>
                                  </p:childTnLst>
                                </p:cTn>
                              </p:par>
                            </p:childTnLst>
                          </p:cTn>
                        </p:par>
                        <p:par>
                          <p:cTn id="100" fill="hold" nodeType="afterGroup">
                            <p:stCondLst>
                              <p:cond delay="5500"/>
                            </p:stCondLst>
                            <p:childTnLst>
                              <p:par>
                                <p:cTn id="101" presetID="2" presetClass="entr" presetSubtype="4" fill="hold" nodeType="afterEffect">
                                  <p:stCondLst>
                                    <p:cond delay="0"/>
                                  </p:stCondLst>
                                  <p:childTnLst>
                                    <p:set>
                                      <p:cBhvr>
                                        <p:cTn id="102" dur="1" fill="hold">
                                          <p:stCondLst>
                                            <p:cond delay="0"/>
                                          </p:stCondLst>
                                        </p:cTn>
                                        <p:tgtEl>
                                          <p:spTgt spid="63"/>
                                        </p:tgtEl>
                                        <p:attrNameLst>
                                          <p:attrName>style.visibility</p:attrName>
                                        </p:attrNameLst>
                                      </p:cBhvr>
                                      <p:to>
                                        <p:strVal val="visible"/>
                                      </p:to>
                                    </p:set>
                                    <p:anim calcmode="lin" valueType="num">
                                      <p:cBhvr additive="base">
                                        <p:cTn id="103" dur="500" fill="hold"/>
                                        <p:tgtEl>
                                          <p:spTgt spid="63"/>
                                        </p:tgtEl>
                                        <p:attrNameLst>
                                          <p:attrName>ppt_x</p:attrName>
                                        </p:attrNameLst>
                                      </p:cBhvr>
                                      <p:tavLst>
                                        <p:tav tm="0">
                                          <p:val>
                                            <p:strVal val="#ppt_x"/>
                                          </p:val>
                                        </p:tav>
                                        <p:tav tm="100000">
                                          <p:val>
                                            <p:strVal val="#ppt_x"/>
                                          </p:val>
                                        </p:tav>
                                      </p:tavLst>
                                    </p:anim>
                                    <p:anim calcmode="lin" valueType="num">
                                      <p:cBhvr additive="base">
                                        <p:cTn id="104" dur="500" fill="hold"/>
                                        <p:tgtEl>
                                          <p:spTgt spid="63"/>
                                        </p:tgtEl>
                                        <p:attrNameLst>
                                          <p:attrName>ppt_y</p:attrName>
                                        </p:attrNameLst>
                                      </p:cBhvr>
                                      <p:tavLst>
                                        <p:tav tm="0">
                                          <p:val>
                                            <p:strVal val="1+#ppt_h/2"/>
                                          </p:val>
                                        </p:tav>
                                        <p:tav tm="100000">
                                          <p:val>
                                            <p:strVal val="#ppt_y"/>
                                          </p:val>
                                        </p:tav>
                                      </p:tavLst>
                                    </p:anim>
                                  </p:childTnLst>
                                </p:cTn>
                              </p:par>
                            </p:childTnLst>
                          </p:cTn>
                        </p:par>
                        <p:par>
                          <p:cTn id="105" fill="hold" nodeType="afterGroup">
                            <p:stCondLst>
                              <p:cond delay="6000"/>
                            </p:stCondLst>
                            <p:childTnLst>
                              <p:par>
                                <p:cTn id="106" presetID="12" presetClass="entr" presetSubtype="8" fill="hold" grpId="0" nodeType="afterEffect">
                                  <p:stCondLst>
                                    <p:cond delay="0"/>
                                  </p:stCondLst>
                                  <p:childTnLst>
                                    <p:set>
                                      <p:cBhvr>
                                        <p:cTn id="107" dur="1" fill="hold">
                                          <p:stCondLst>
                                            <p:cond delay="0"/>
                                          </p:stCondLst>
                                        </p:cTn>
                                        <p:tgtEl>
                                          <p:spTgt spid="76"/>
                                        </p:tgtEl>
                                        <p:attrNameLst>
                                          <p:attrName>style.visibility</p:attrName>
                                        </p:attrNameLst>
                                      </p:cBhvr>
                                      <p:to>
                                        <p:strVal val="visible"/>
                                      </p:to>
                                    </p:set>
                                    <p:anim calcmode="lin" valueType="num">
                                      <p:cBhvr additive="base">
                                        <p:cTn id="108" dur="500"/>
                                        <p:tgtEl>
                                          <p:spTgt spid="76"/>
                                        </p:tgtEl>
                                        <p:attrNameLst>
                                          <p:attrName>ppt_x</p:attrName>
                                        </p:attrNameLst>
                                      </p:cBhvr>
                                      <p:tavLst>
                                        <p:tav tm="0">
                                          <p:val>
                                            <p:strVal val="#ppt_x-#ppt_w*1.125000"/>
                                          </p:val>
                                        </p:tav>
                                        <p:tav tm="100000">
                                          <p:val>
                                            <p:strVal val="#ppt_x"/>
                                          </p:val>
                                        </p:tav>
                                      </p:tavLst>
                                    </p:anim>
                                    <p:animEffect transition="in" filter="wipe(right)">
                                      <p:cBhvr>
                                        <p:cTn id="109" dur="500"/>
                                        <p:tgtEl>
                                          <p:spTgt spid="76"/>
                                        </p:tgtEl>
                                      </p:cBhvr>
                                    </p:animEffect>
                                  </p:childTnLst>
                                </p:cTn>
                              </p:par>
                              <p:par>
                                <p:cTn id="110" presetID="12" presetClass="entr" presetSubtype="8" fill="hold" grpId="0" nodeType="withEffect">
                                  <p:stCondLst>
                                    <p:cond delay="0"/>
                                  </p:stCondLst>
                                  <p:childTnLst>
                                    <p:set>
                                      <p:cBhvr>
                                        <p:cTn id="111" dur="1" fill="hold">
                                          <p:stCondLst>
                                            <p:cond delay="0"/>
                                          </p:stCondLst>
                                        </p:cTn>
                                        <p:tgtEl>
                                          <p:spTgt spid="77"/>
                                        </p:tgtEl>
                                        <p:attrNameLst>
                                          <p:attrName>style.visibility</p:attrName>
                                        </p:attrNameLst>
                                      </p:cBhvr>
                                      <p:to>
                                        <p:strVal val="visible"/>
                                      </p:to>
                                    </p:set>
                                    <p:anim calcmode="lin" valueType="num">
                                      <p:cBhvr additive="base">
                                        <p:cTn id="112" dur="500"/>
                                        <p:tgtEl>
                                          <p:spTgt spid="77"/>
                                        </p:tgtEl>
                                        <p:attrNameLst>
                                          <p:attrName>ppt_x</p:attrName>
                                        </p:attrNameLst>
                                      </p:cBhvr>
                                      <p:tavLst>
                                        <p:tav tm="0">
                                          <p:val>
                                            <p:strVal val="#ppt_x-#ppt_w*1.125000"/>
                                          </p:val>
                                        </p:tav>
                                        <p:tav tm="100000">
                                          <p:val>
                                            <p:strVal val="#ppt_x"/>
                                          </p:val>
                                        </p:tav>
                                      </p:tavLst>
                                    </p:anim>
                                    <p:animEffect transition="in" filter="wipe(right)">
                                      <p:cBhvr>
                                        <p:cTn id="113" dur="500"/>
                                        <p:tgtEl>
                                          <p:spTgt spid="77"/>
                                        </p:tgtEl>
                                      </p:cBhvr>
                                    </p:animEffect>
                                  </p:childTnLst>
                                </p:cTn>
                              </p:par>
                              <p:par>
                                <p:cTn id="114" presetID="12" presetClass="entr" presetSubtype="8" fill="hold" nodeType="withEffect">
                                  <p:stCondLst>
                                    <p:cond delay="0"/>
                                  </p:stCondLst>
                                  <p:childTnLst>
                                    <p:set>
                                      <p:cBhvr>
                                        <p:cTn id="115" dur="1" fill="hold">
                                          <p:stCondLst>
                                            <p:cond delay="0"/>
                                          </p:stCondLst>
                                        </p:cTn>
                                        <p:tgtEl>
                                          <p:spTgt spid="99"/>
                                        </p:tgtEl>
                                        <p:attrNameLst>
                                          <p:attrName>style.visibility</p:attrName>
                                        </p:attrNameLst>
                                      </p:cBhvr>
                                      <p:to>
                                        <p:strVal val="visible"/>
                                      </p:to>
                                    </p:set>
                                    <p:anim calcmode="lin" valueType="num">
                                      <p:cBhvr additive="base">
                                        <p:cTn id="116" dur="500"/>
                                        <p:tgtEl>
                                          <p:spTgt spid="99"/>
                                        </p:tgtEl>
                                        <p:attrNameLst>
                                          <p:attrName>ppt_x</p:attrName>
                                        </p:attrNameLst>
                                      </p:cBhvr>
                                      <p:tavLst>
                                        <p:tav tm="0">
                                          <p:val>
                                            <p:strVal val="#ppt_x-#ppt_w*1.125000"/>
                                          </p:val>
                                        </p:tav>
                                        <p:tav tm="100000">
                                          <p:val>
                                            <p:strVal val="#ppt_x"/>
                                          </p:val>
                                        </p:tav>
                                      </p:tavLst>
                                    </p:anim>
                                    <p:animEffect transition="in" filter="wipe(right)">
                                      <p:cBhvr>
                                        <p:cTn id="117" dur="500"/>
                                        <p:tgtEl>
                                          <p:spTgt spid="99"/>
                                        </p:tgtEl>
                                      </p:cBhvr>
                                    </p:animEffect>
                                  </p:childTnLst>
                                </p:cTn>
                              </p:par>
                              <p:par>
                                <p:cTn id="118" presetID="12" presetClass="entr" presetSubtype="8" fill="hold" nodeType="withEffect">
                                  <p:stCondLst>
                                    <p:cond delay="0"/>
                                  </p:stCondLst>
                                  <p:childTnLst>
                                    <p:set>
                                      <p:cBhvr>
                                        <p:cTn id="119" dur="1" fill="hold">
                                          <p:stCondLst>
                                            <p:cond delay="0"/>
                                          </p:stCondLst>
                                        </p:cTn>
                                        <p:tgtEl>
                                          <p:spTgt spid="102"/>
                                        </p:tgtEl>
                                        <p:attrNameLst>
                                          <p:attrName>style.visibility</p:attrName>
                                        </p:attrNameLst>
                                      </p:cBhvr>
                                      <p:to>
                                        <p:strVal val="visible"/>
                                      </p:to>
                                    </p:set>
                                    <p:anim calcmode="lin" valueType="num">
                                      <p:cBhvr additive="base">
                                        <p:cTn id="120" dur="500"/>
                                        <p:tgtEl>
                                          <p:spTgt spid="102"/>
                                        </p:tgtEl>
                                        <p:attrNameLst>
                                          <p:attrName>ppt_x</p:attrName>
                                        </p:attrNameLst>
                                      </p:cBhvr>
                                      <p:tavLst>
                                        <p:tav tm="0">
                                          <p:val>
                                            <p:strVal val="#ppt_x-#ppt_w*1.125000"/>
                                          </p:val>
                                        </p:tav>
                                        <p:tav tm="100000">
                                          <p:val>
                                            <p:strVal val="#ppt_x"/>
                                          </p:val>
                                        </p:tav>
                                      </p:tavLst>
                                    </p:anim>
                                    <p:animEffect transition="in" filter="wipe(right)">
                                      <p:cBhvr>
                                        <p:cTn id="12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76" grpId="0"/>
      <p:bldP spid="77" grpId="0"/>
      <p:bldP spid="80" grpId="0"/>
      <p:bldP spid="81" grpId="0"/>
      <p:bldP spid="82" grpId="0"/>
      <p:bldP spid="83" grpId="0"/>
      <p:bldP spid="86" grpId="0"/>
      <p:bldP spid="87" grpId="0"/>
      <p:bldP spid="88" grpId="0"/>
      <p:bldP spid="89" grpId="0"/>
      <p:bldP spid="97" grpId="0"/>
      <p:bldP spid="98"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cxnSp>
        <p:nvCxnSpPr>
          <p:cNvPr id="70" name="直接连接符 69"/>
          <p:cNvCxnSpPr/>
          <p:nvPr/>
        </p:nvCxnSpPr>
        <p:spPr>
          <a:xfrm>
            <a:off x="938484" y="2884651"/>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938484" y="3826088"/>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550552" y="2978829"/>
            <a:ext cx="1584176" cy="215444"/>
          </a:xfrm>
          <a:prstGeom prst="rect">
            <a:avLst/>
          </a:prstGeom>
          <a:noFill/>
        </p:spPr>
        <p:txBody>
          <a:bodyPr wrap="square" lIns="0" tIns="0" rIns="0" bIns="0" rtlCol="0">
            <a:spAutoFit/>
          </a:bodyPr>
          <a:lstStyle/>
          <a:p>
            <a:pPr algn="ctr"/>
            <a:r>
              <a:rPr lang="zh-CN" altLang="en-US" sz="1400" b="1">
                <a:latin typeface="微软雅黑" panose="020b0503020204020204" pitchFamily="34" charset="-122"/>
                <a:ea typeface="微软雅黑" panose="020b0503020204020204" pitchFamily="34" charset="-122"/>
              </a:rPr>
              <a:t>关键字设问？</a:t>
            </a:r>
            <a:endParaRPr lang="zh-CN" altLang="en-US" sz="1400" b="1">
              <a:latin typeface="微软雅黑" panose="020b0503020204020204" pitchFamily="34" charset="-122"/>
              <a:ea typeface="微软雅黑" panose="020b0503020204020204" pitchFamily="34" charset="-122"/>
            </a:endParaRPr>
          </a:p>
        </p:txBody>
      </p:sp>
      <p:sp>
        <p:nvSpPr>
          <p:cNvPr id="74" name="TextBox 73"/>
          <p:cNvSpPr txBox="1"/>
          <p:nvPr/>
        </p:nvSpPr>
        <p:spPr>
          <a:xfrm>
            <a:off x="1550552" y="3250024"/>
            <a:ext cx="1584176" cy="215444"/>
          </a:xfrm>
          <a:prstGeom prst="rect">
            <a:avLst/>
          </a:prstGeom>
          <a:noFill/>
        </p:spPr>
        <p:txBody>
          <a:bodyPr wrap="square" lIns="0" tIns="0" rIns="0" bIns="0" rtlCol="0">
            <a:spAutoFit/>
          </a:bodyPr>
          <a:lstStyle/>
          <a:p>
            <a:pPr algn="ctr"/>
            <a:r>
              <a:rPr lang="zh-CN" altLang="en-US" sz="1400" b="1">
                <a:latin typeface="微软雅黑" panose="020b0503020204020204" pitchFamily="34" charset="-122"/>
                <a:ea typeface="微软雅黑" panose="020b0503020204020204" pitchFamily="34" charset="-122"/>
              </a:rPr>
              <a:t>关键字设问？</a:t>
            </a:r>
            <a:endParaRPr lang="zh-CN" altLang="en-US" sz="1400" b="1">
              <a:latin typeface="微软雅黑" panose="020b0503020204020204" pitchFamily="34" charset="-122"/>
              <a:ea typeface="微软雅黑" panose="020b0503020204020204" pitchFamily="34" charset="-122"/>
            </a:endParaRPr>
          </a:p>
        </p:txBody>
      </p:sp>
      <p:sp>
        <p:nvSpPr>
          <p:cNvPr id="78" name="TextBox 77"/>
          <p:cNvSpPr txBox="1"/>
          <p:nvPr/>
        </p:nvSpPr>
        <p:spPr>
          <a:xfrm>
            <a:off x="1550552" y="3538056"/>
            <a:ext cx="1584176" cy="215444"/>
          </a:xfrm>
          <a:prstGeom prst="rect">
            <a:avLst/>
          </a:prstGeom>
          <a:noFill/>
        </p:spPr>
        <p:txBody>
          <a:bodyPr wrap="square" lIns="0" tIns="0" rIns="0" bIns="0" rtlCol="0">
            <a:spAutoFit/>
          </a:bodyPr>
          <a:lstStyle/>
          <a:p>
            <a:pPr algn="ctr"/>
            <a:r>
              <a:rPr lang="zh-CN" altLang="en-US" sz="1400" b="1">
                <a:latin typeface="微软雅黑" panose="020b0503020204020204" pitchFamily="34" charset="-122"/>
                <a:ea typeface="微软雅黑" panose="020b0503020204020204" pitchFamily="34" charset="-122"/>
              </a:rPr>
              <a:t>关键字设问？</a:t>
            </a:r>
            <a:endParaRPr lang="zh-CN" altLang="en-US" sz="1400" b="1">
              <a:latin typeface="微软雅黑" panose="020b0503020204020204" pitchFamily="34" charset="-122"/>
              <a:ea typeface="微软雅黑" panose="020b0503020204020204" pitchFamily="34" charset="-122"/>
            </a:endParaRPr>
          </a:p>
        </p:txBody>
      </p:sp>
      <p:sp>
        <p:nvSpPr>
          <p:cNvPr id="79" name="TextBox 78"/>
          <p:cNvSpPr txBox="1"/>
          <p:nvPr/>
        </p:nvSpPr>
        <p:spPr>
          <a:xfrm>
            <a:off x="938484" y="3932790"/>
            <a:ext cx="2808312" cy="461665"/>
          </a:xfrm>
          <a:prstGeom prst="rect">
            <a:avLst/>
          </a:prstGeom>
          <a:noFill/>
        </p:spPr>
        <p:txBody>
          <a:bodyPr wrap="square" lIns="0" tIns="0" rIns="0" bIns="0" rtlCol="0">
            <a:spAutoFit/>
          </a:bodyPr>
          <a:lstStyle/>
          <a:p>
            <a:r>
              <a:rPr lang="zh-CN" altLang="en-US" sz="1000">
                <a:latin typeface="+mj-ea"/>
              </a:rPr>
              <a:t>单击此处添加文本单击此处添加文本</a:t>
            </a:r>
            <a:endParaRPr lang="en-US" altLang="zh-CN" sz="1000">
              <a:latin typeface="+mj-ea"/>
            </a:endParaRPr>
          </a:p>
          <a:p>
            <a:r>
              <a:rPr lang="zh-CN" altLang="en-US" sz="1000">
                <a:latin typeface="+mj-ea"/>
              </a:rPr>
              <a:t>单击此处添加文本单击此处添加文本</a:t>
            </a:r>
            <a:endParaRPr lang="en-US" altLang="zh-CN" sz="1000">
              <a:latin typeface="+mj-ea"/>
            </a:endParaRPr>
          </a:p>
          <a:p>
            <a:endParaRPr lang="en-US" altLang="zh-CN" sz="1000">
              <a:latin typeface="+mj-ea"/>
            </a:endParaRPr>
          </a:p>
        </p:txBody>
      </p:sp>
      <p:sp>
        <p:nvSpPr>
          <p:cNvPr id="84" name="Freeform 5"/>
          <p:cNvSpPr/>
          <p:nvPr/>
        </p:nvSpPr>
        <p:spPr bwMode="auto">
          <a:xfrm>
            <a:off x="4246442" y="949664"/>
            <a:ext cx="931331" cy="3822203"/>
          </a:xfrm>
          <a:custGeom>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000"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
        <p:nvSpPr>
          <p:cNvPr id="85" name="圆角矩形 84"/>
          <p:cNvSpPr/>
          <p:nvPr/>
        </p:nvSpPr>
        <p:spPr>
          <a:xfrm>
            <a:off x="5364088" y="949664"/>
            <a:ext cx="3168352" cy="469958"/>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a:off x="5364088" y="1508372"/>
            <a:ext cx="3168352" cy="469958"/>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5364088" y="2067080"/>
            <a:ext cx="3168352" cy="469958"/>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圆角矩形 91"/>
          <p:cNvSpPr/>
          <p:nvPr/>
        </p:nvSpPr>
        <p:spPr>
          <a:xfrm>
            <a:off x="5364088" y="2625788"/>
            <a:ext cx="3168352" cy="469958"/>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圆角矩形 92"/>
          <p:cNvSpPr/>
          <p:nvPr/>
        </p:nvSpPr>
        <p:spPr>
          <a:xfrm>
            <a:off x="5364088" y="3184496"/>
            <a:ext cx="3168352" cy="469958"/>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圆角矩形 93"/>
          <p:cNvSpPr/>
          <p:nvPr/>
        </p:nvSpPr>
        <p:spPr>
          <a:xfrm>
            <a:off x="5364088" y="3743204"/>
            <a:ext cx="3168352" cy="469958"/>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a:off x="5364088" y="4301909"/>
            <a:ext cx="3168352" cy="469958"/>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TextBox 95"/>
          <p:cNvSpPr txBox="1"/>
          <p:nvPr/>
        </p:nvSpPr>
        <p:spPr>
          <a:xfrm>
            <a:off x="5714950" y="1107699"/>
            <a:ext cx="2313434" cy="153888"/>
          </a:xfrm>
          <a:prstGeom prst="rect">
            <a:avLst/>
          </a:prstGeom>
          <a:noFill/>
        </p:spPr>
        <p:txBody>
          <a:bodyPr wrap="square" lIns="0" tIns="0" rIns="0" bIns="0" rtlCol="0">
            <a:spAutoFit/>
          </a:bodyPr>
          <a:lstStyle/>
          <a:p>
            <a:r>
              <a:rPr lang="zh-CN" altLang="en-US" sz="1000">
                <a:latin typeface="+mj-ea"/>
              </a:rPr>
              <a:t>单击此处添加文本单击此处添加</a:t>
            </a:r>
            <a:endParaRPr lang="en-US" altLang="zh-CN" sz="1000">
              <a:latin typeface="+mj-ea"/>
            </a:endParaRPr>
          </a:p>
        </p:txBody>
      </p:sp>
      <p:sp>
        <p:nvSpPr>
          <p:cNvPr id="104" name="TextBox 103"/>
          <p:cNvSpPr txBox="1"/>
          <p:nvPr/>
        </p:nvSpPr>
        <p:spPr>
          <a:xfrm>
            <a:off x="5714950" y="1666407"/>
            <a:ext cx="2313434" cy="153888"/>
          </a:xfrm>
          <a:prstGeom prst="rect">
            <a:avLst/>
          </a:prstGeom>
          <a:noFill/>
        </p:spPr>
        <p:txBody>
          <a:bodyPr wrap="square" lIns="0" tIns="0" rIns="0" bIns="0" rtlCol="0">
            <a:spAutoFit/>
          </a:bodyPr>
          <a:lstStyle/>
          <a:p>
            <a:r>
              <a:rPr lang="zh-CN" altLang="en-US" sz="1000">
                <a:latin typeface="+mj-ea"/>
              </a:rPr>
              <a:t>单击此处添加文本单击此处</a:t>
            </a:r>
            <a:endParaRPr lang="en-US" altLang="zh-CN" sz="1000">
              <a:latin typeface="+mj-ea"/>
            </a:endParaRPr>
          </a:p>
        </p:txBody>
      </p:sp>
      <p:sp>
        <p:nvSpPr>
          <p:cNvPr id="105" name="TextBox 104"/>
          <p:cNvSpPr txBox="1"/>
          <p:nvPr/>
        </p:nvSpPr>
        <p:spPr>
          <a:xfrm>
            <a:off x="5714950" y="2225115"/>
            <a:ext cx="2313434" cy="153888"/>
          </a:xfrm>
          <a:prstGeom prst="rect">
            <a:avLst/>
          </a:prstGeom>
          <a:noFill/>
        </p:spPr>
        <p:txBody>
          <a:bodyPr wrap="square" lIns="0" tIns="0" rIns="0" bIns="0" rtlCol="0">
            <a:spAutoFit/>
          </a:bodyPr>
          <a:lstStyle/>
          <a:p>
            <a:r>
              <a:rPr lang="zh-CN" altLang="en-US" sz="1000">
                <a:latin typeface="+mj-ea"/>
              </a:rPr>
              <a:t>单击此处添加文本单击此处添加</a:t>
            </a:r>
            <a:endParaRPr lang="en-US" altLang="zh-CN" sz="1000">
              <a:latin typeface="+mj-ea"/>
            </a:endParaRPr>
          </a:p>
        </p:txBody>
      </p:sp>
      <p:sp>
        <p:nvSpPr>
          <p:cNvPr id="106" name="TextBox 105"/>
          <p:cNvSpPr txBox="1"/>
          <p:nvPr/>
        </p:nvSpPr>
        <p:spPr>
          <a:xfrm>
            <a:off x="5714950" y="2783823"/>
            <a:ext cx="2313434" cy="153888"/>
          </a:xfrm>
          <a:prstGeom prst="rect">
            <a:avLst/>
          </a:prstGeom>
          <a:noFill/>
        </p:spPr>
        <p:txBody>
          <a:bodyPr wrap="square" lIns="0" tIns="0" rIns="0" bIns="0" rtlCol="0">
            <a:spAutoFit/>
          </a:bodyPr>
          <a:lstStyle/>
          <a:p>
            <a:r>
              <a:rPr lang="zh-CN" altLang="en-US" sz="1000">
                <a:latin typeface="+mj-ea"/>
              </a:rPr>
              <a:t>单击此处添加文本单击此处</a:t>
            </a:r>
            <a:endParaRPr lang="en-US" altLang="zh-CN" sz="1000">
              <a:latin typeface="+mj-ea"/>
            </a:endParaRPr>
          </a:p>
        </p:txBody>
      </p:sp>
      <p:sp>
        <p:nvSpPr>
          <p:cNvPr id="107" name="TextBox 106"/>
          <p:cNvSpPr txBox="1"/>
          <p:nvPr/>
        </p:nvSpPr>
        <p:spPr>
          <a:xfrm>
            <a:off x="5714950" y="3342531"/>
            <a:ext cx="2313434" cy="153888"/>
          </a:xfrm>
          <a:prstGeom prst="rect">
            <a:avLst/>
          </a:prstGeom>
          <a:noFill/>
        </p:spPr>
        <p:txBody>
          <a:bodyPr wrap="square" lIns="0" tIns="0" rIns="0" bIns="0" rtlCol="0">
            <a:spAutoFit/>
          </a:bodyPr>
          <a:lstStyle/>
          <a:p>
            <a:r>
              <a:rPr lang="zh-CN" altLang="en-US" sz="1000">
                <a:latin typeface="+mj-ea"/>
              </a:rPr>
              <a:t>单击此处添加文本单击此处</a:t>
            </a:r>
            <a:endParaRPr lang="en-US" altLang="zh-CN" sz="1000">
              <a:latin typeface="+mj-ea"/>
            </a:endParaRPr>
          </a:p>
        </p:txBody>
      </p:sp>
      <p:sp>
        <p:nvSpPr>
          <p:cNvPr id="108" name="TextBox 107"/>
          <p:cNvSpPr txBox="1"/>
          <p:nvPr/>
        </p:nvSpPr>
        <p:spPr>
          <a:xfrm>
            <a:off x="5714950" y="3901239"/>
            <a:ext cx="2313434" cy="153888"/>
          </a:xfrm>
          <a:prstGeom prst="rect">
            <a:avLst/>
          </a:prstGeom>
          <a:noFill/>
        </p:spPr>
        <p:txBody>
          <a:bodyPr wrap="square" lIns="0" tIns="0" rIns="0" bIns="0" rtlCol="0">
            <a:spAutoFit/>
          </a:bodyPr>
          <a:lstStyle/>
          <a:p>
            <a:r>
              <a:rPr lang="zh-CN" altLang="en-US" sz="1000">
                <a:latin typeface="+mj-ea"/>
              </a:rPr>
              <a:t>单击此处添加文本单击此处添加</a:t>
            </a:r>
            <a:endParaRPr lang="en-US" altLang="zh-CN" sz="1000">
              <a:latin typeface="+mj-ea"/>
            </a:endParaRPr>
          </a:p>
        </p:txBody>
      </p:sp>
      <p:sp>
        <p:nvSpPr>
          <p:cNvPr id="109" name="TextBox 108"/>
          <p:cNvSpPr txBox="1"/>
          <p:nvPr/>
        </p:nvSpPr>
        <p:spPr>
          <a:xfrm>
            <a:off x="5714950" y="4459944"/>
            <a:ext cx="2313434" cy="153888"/>
          </a:xfrm>
          <a:prstGeom prst="rect">
            <a:avLst/>
          </a:prstGeom>
          <a:noFill/>
        </p:spPr>
        <p:txBody>
          <a:bodyPr wrap="square" lIns="0" tIns="0" rIns="0" bIns="0" rtlCol="0">
            <a:spAutoFit/>
          </a:bodyPr>
          <a:lstStyle/>
          <a:p>
            <a:pPr algn="just"/>
            <a:r>
              <a:rPr lang="en-US" altLang="zh-CN" sz="1000">
                <a:latin typeface="微软雅黑" panose="020b0503020204020204" pitchFamily="34" charset="-122"/>
                <a:ea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1661928" y="1336967"/>
            <a:ext cx="1361423" cy="1364178"/>
            <a:chOff x="7146423" y="413387"/>
            <a:chExt cx="495231" cy="496232"/>
          </a:xfrm>
        </p:grpSpPr>
        <p:grpSp>
          <p:nvGrpSpPr>
            <p:cNvPr id="111" name="组合 110"/>
            <p:cNvGrpSpPr/>
            <p:nvPr/>
          </p:nvGrpSpPr>
          <p:grpSpPr>
            <a:xfrm>
              <a:off x="7146423" y="413387"/>
              <a:ext cx="495231" cy="496232"/>
              <a:chOff x="1589596" y="810715"/>
              <a:chExt cx="2340698" cy="2345431"/>
            </a:xfrm>
          </p:grpSpPr>
          <p:grpSp>
            <p:nvGrpSpPr>
              <p:cNvPr id="113" name="组合 79"/>
              <p:cNvGrpSpPr/>
              <p:nvPr/>
            </p:nvGrpSpPr>
            <p:grpSpPr>
              <a:xfrm>
                <a:off x="1589596" y="810715"/>
                <a:ext cx="2340698" cy="2345431"/>
                <a:chOff x="6379729" y="2488774"/>
                <a:chExt cx="2513016" cy="2513016"/>
              </a:xfrm>
            </p:grpSpPr>
            <p:sp>
              <p:nvSpPr>
                <p:cNvPr id="115"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a:ea typeface="宋体" panose="02010600030101010101" pitchFamily="2" charset="-122"/>
                  </a:endParaRPr>
                </a:p>
              </p:txBody>
            </p:sp>
            <p:sp>
              <p:nvSpPr>
                <p:cNvPr id="116" name="任意多边形 83"/>
                <p:cNvSpPr/>
                <p:nvPr/>
              </p:nvSpPr>
              <p:spPr>
                <a:xfrm rot="16377237">
                  <a:off x="6409518" y="2506880"/>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14"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12" name="TextBox 111"/>
            <p:cNvSpPr txBox="1"/>
            <p:nvPr/>
          </p:nvSpPr>
          <p:spPr>
            <a:xfrm>
              <a:off x="7266038" y="516486"/>
              <a:ext cx="272428" cy="279891"/>
            </a:xfrm>
            <a:prstGeom prst="rect">
              <a:avLst/>
            </a:prstGeom>
            <a:noFill/>
          </p:spPr>
          <p:txBody>
            <a:bodyPr wrap="none" rtlCol="0">
              <a:spAutoFit/>
            </a:bodyPr>
            <a:lstStyle/>
            <a:p>
              <a:r>
                <a:rPr lang="zh-CN" altLang="en-US" sz="2200" b="1">
                  <a:solidFill>
                    <a:schemeClr val="bg1"/>
                  </a:solidFill>
                  <a:latin typeface="微软雅黑" panose="020b0503020204020204" pitchFamily="34" charset="-122"/>
                  <a:ea typeface="微软雅黑" panose="020b0503020204020204" pitchFamily="34" charset="-122"/>
                </a:rPr>
                <a:t>标题</a:t>
              </a:r>
              <a:endParaRPr lang="en-US" altLang="zh-CN" sz="2200" b="1">
                <a:solidFill>
                  <a:schemeClr val="bg1"/>
                </a:solidFill>
                <a:latin typeface="微软雅黑" panose="020b0503020204020204" pitchFamily="34" charset="-122"/>
                <a:ea typeface="微软雅黑" panose="020b0503020204020204" pitchFamily="34" charset="-122"/>
              </a:endParaRPr>
            </a:p>
            <a:p>
              <a:r>
                <a:rPr lang="zh-CN" altLang="en-US" sz="2200" b="1">
                  <a:solidFill>
                    <a:schemeClr val="bg1"/>
                  </a:solidFill>
                  <a:latin typeface="微软雅黑" panose="020b0503020204020204" pitchFamily="34" charset="-122"/>
                  <a:ea typeface="微软雅黑" panose="020b0503020204020204" pitchFamily="34" charset="-122"/>
                </a:rPr>
                <a:t>文字</a:t>
              </a:r>
              <a:endParaRPr lang="en-US" altLang="zh-CN" sz="22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par>
                          <p:cTn id="14" fill="hold" nodeType="afterGroup">
                            <p:stCondLst>
                              <p:cond delay="500"/>
                            </p:stCondLst>
                            <p:childTnLst>
                              <p:par>
                                <p:cTn id="15" presetID="53" presetClass="entr" presetSubtype="528"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anim calcmode="lin" valueType="num">
                                      <p:cBhvr>
                                        <p:cTn id="20" dur="500" fill="hold"/>
                                        <p:tgtEl>
                                          <p:spTgt spid="110"/>
                                        </p:tgtEl>
                                        <p:attrNameLst>
                                          <p:attrName>ppt_x</p:attrName>
                                        </p:attrNameLst>
                                      </p:cBhvr>
                                      <p:tavLst>
                                        <p:tav tm="0">
                                          <p:val>
                                            <p:fltVal val="0.5"/>
                                          </p:val>
                                        </p:tav>
                                        <p:tav tm="100000">
                                          <p:val>
                                            <p:strVal val="#ppt_x"/>
                                          </p:val>
                                        </p:tav>
                                      </p:tavLst>
                                    </p:anim>
                                    <p:anim calcmode="lin" valueType="num">
                                      <p:cBhvr>
                                        <p:cTn id="21" dur="500" fill="hold"/>
                                        <p:tgtEl>
                                          <p:spTgt spid="110"/>
                                        </p:tgtEl>
                                        <p:attrNameLst>
                                          <p:attrName>ppt_y</p:attrName>
                                        </p:attrNameLst>
                                      </p:cBhvr>
                                      <p:tavLst>
                                        <p:tav tm="0">
                                          <p:val>
                                            <p:fltVal val="0.5"/>
                                          </p:val>
                                        </p:tav>
                                        <p:tav tm="100000">
                                          <p:val>
                                            <p:strVal val="#ppt_y"/>
                                          </p:val>
                                        </p:tav>
                                      </p:tavLst>
                                    </p:anim>
                                  </p:childTnLst>
                                </p:cTn>
                              </p:par>
                            </p:childTnLst>
                          </p:cTn>
                        </p:par>
                        <p:par>
                          <p:cTn id="22" fill="hold" nodeType="afterGroup">
                            <p:stCondLst>
                              <p:cond delay="1000"/>
                            </p:stCondLst>
                            <p:childTnLst>
                              <p:par>
                                <p:cTn id="23" presetID="16" presetClass="entr" presetSubtype="37"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barn(outVertical)">
                                      <p:cBhvr>
                                        <p:cTn id="25" dur="500"/>
                                        <p:tgtEl>
                                          <p:spTgt spid="70"/>
                                        </p:tgtEl>
                                      </p:cBhvr>
                                    </p:animEffect>
                                  </p:childTnLst>
                                </p:cTn>
                              </p:par>
                              <p:par>
                                <p:cTn id="26" presetID="16" presetClass="entr" presetSubtype="37"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barn(outVertical)">
                                      <p:cBhvr>
                                        <p:cTn id="28" dur="500"/>
                                        <p:tgtEl>
                                          <p:spTgt spid="71"/>
                                        </p:tgtEl>
                                      </p:cBhvr>
                                    </p:animEffect>
                                  </p:childTnLst>
                                </p:cTn>
                              </p:par>
                            </p:childTnLst>
                          </p:cTn>
                        </p:par>
                        <p:par>
                          <p:cTn id="29" fill="hold" nodeType="afterGroup">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500"/>
                                        <p:tgtEl>
                                          <p:spTgt spid="73"/>
                                        </p:tgtEl>
                                      </p:cBhvr>
                                    </p:animEffect>
                                    <p:anim calcmode="lin" valueType="num">
                                      <p:cBhvr>
                                        <p:cTn id="33" dur="500" fill="hold"/>
                                        <p:tgtEl>
                                          <p:spTgt spid="73"/>
                                        </p:tgtEl>
                                        <p:attrNameLst>
                                          <p:attrName>ppt_x</p:attrName>
                                        </p:attrNameLst>
                                      </p:cBhvr>
                                      <p:tavLst>
                                        <p:tav tm="0">
                                          <p:val>
                                            <p:strVal val="#ppt_x"/>
                                          </p:val>
                                        </p:tav>
                                        <p:tav tm="100000">
                                          <p:val>
                                            <p:strVal val="#ppt_x"/>
                                          </p:val>
                                        </p:tav>
                                      </p:tavLst>
                                    </p:anim>
                                    <p:anim calcmode="lin" valueType="num">
                                      <p:cBhvr>
                                        <p:cTn id="34" dur="500" fill="hold"/>
                                        <p:tgtEl>
                                          <p:spTgt spid="7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anim calcmode="lin" valueType="num">
                                      <p:cBhvr>
                                        <p:cTn id="38" dur="500" fill="hold"/>
                                        <p:tgtEl>
                                          <p:spTgt spid="74"/>
                                        </p:tgtEl>
                                        <p:attrNameLst>
                                          <p:attrName>ppt_x</p:attrName>
                                        </p:attrNameLst>
                                      </p:cBhvr>
                                      <p:tavLst>
                                        <p:tav tm="0">
                                          <p:val>
                                            <p:strVal val="#ppt_x"/>
                                          </p:val>
                                        </p:tav>
                                        <p:tav tm="100000">
                                          <p:val>
                                            <p:strVal val="#ppt_x"/>
                                          </p:val>
                                        </p:tav>
                                      </p:tavLst>
                                    </p:anim>
                                    <p:anim calcmode="lin" valueType="num">
                                      <p:cBhvr>
                                        <p:cTn id="39" dur="500" fill="hold"/>
                                        <p:tgtEl>
                                          <p:spTgt spid="7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40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anim calcmode="lin" valueType="num">
                                      <p:cBhvr>
                                        <p:cTn id="43" dur="500" fill="hold"/>
                                        <p:tgtEl>
                                          <p:spTgt spid="78"/>
                                        </p:tgtEl>
                                        <p:attrNameLst>
                                          <p:attrName>ppt_x</p:attrName>
                                        </p:attrNameLst>
                                      </p:cBhvr>
                                      <p:tavLst>
                                        <p:tav tm="0">
                                          <p:val>
                                            <p:strVal val="#ppt_x"/>
                                          </p:val>
                                        </p:tav>
                                        <p:tav tm="100000">
                                          <p:val>
                                            <p:strVal val="#ppt_x"/>
                                          </p:val>
                                        </p:tav>
                                      </p:tavLst>
                                    </p:anim>
                                    <p:anim calcmode="lin" valueType="num">
                                      <p:cBhvr>
                                        <p:cTn id="44" dur="500" fill="hold"/>
                                        <p:tgtEl>
                                          <p:spTgt spid="78"/>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2400"/>
                            </p:stCondLst>
                            <p:childTnLst>
                              <p:par>
                                <p:cTn id="46" presetID="22" presetClass="entr" presetSubtype="8"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wipe(left)">
                                      <p:cBhvr>
                                        <p:cTn id="48" dur="300"/>
                                        <p:tgtEl>
                                          <p:spTgt spid="79"/>
                                        </p:tgtEl>
                                      </p:cBhvr>
                                    </p:animEffect>
                                  </p:childTnLst>
                                </p:cTn>
                              </p:par>
                            </p:childTnLst>
                          </p:cTn>
                        </p:par>
                        <p:par>
                          <p:cTn id="49" fill="hold" nodeType="afterGroup">
                            <p:stCondLst>
                              <p:cond delay="2700"/>
                            </p:stCondLst>
                            <p:childTnLst>
                              <p:par>
                                <p:cTn id="50" presetID="22" presetClass="entr" presetSubtype="8"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left)">
                                      <p:cBhvr>
                                        <p:cTn id="52" dur="500"/>
                                        <p:tgtEl>
                                          <p:spTgt spid="84"/>
                                        </p:tgtEl>
                                      </p:cBhvr>
                                    </p:animEffect>
                                  </p:childTnLst>
                                </p:cTn>
                              </p:par>
                            </p:childTnLst>
                          </p:cTn>
                        </p:par>
                        <p:par>
                          <p:cTn id="53" fill="hold" nodeType="afterGroup">
                            <p:stCondLst>
                              <p:cond delay="3200"/>
                            </p:stCondLst>
                            <p:childTnLst>
                              <p:par>
                                <p:cTn id="54" presetID="22" presetClass="entr" presetSubtype="8" fill="hold" grpId="0" nodeType="after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wipe(left)">
                                      <p:cBhvr>
                                        <p:cTn id="56" dur="300"/>
                                        <p:tgtEl>
                                          <p:spTgt spid="9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wipe(left)">
                                      <p:cBhvr>
                                        <p:cTn id="59" dur="300"/>
                                        <p:tgtEl>
                                          <p:spTgt spid="85"/>
                                        </p:tgtEl>
                                      </p:cBhvr>
                                    </p:animEffect>
                                  </p:childTnLst>
                                </p:cTn>
                              </p:par>
                            </p:childTnLst>
                          </p:cTn>
                        </p:par>
                        <p:par>
                          <p:cTn id="60" fill="hold" nodeType="afterGroup">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Effect transition="in" filter="wipe(left)">
                                      <p:cBhvr>
                                        <p:cTn id="63" dur="300"/>
                                        <p:tgtEl>
                                          <p:spTgt spid="10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wipe(left)">
                                      <p:cBhvr>
                                        <p:cTn id="66" dur="300"/>
                                        <p:tgtEl>
                                          <p:spTgt spid="90"/>
                                        </p:tgtEl>
                                      </p:cBhvr>
                                    </p:animEffect>
                                  </p:childTnLst>
                                </p:cTn>
                              </p:par>
                            </p:childTnLst>
                          </p:cTn>
                        </p:par>
                        <p:par>
                          <p:cTn id="67" fill="hold" nodeType="afterGroup">
                            <p:stCondLst>
                              <p:cond delay="3800"/>
                            </p:stCondLst>
                            <p:childTnLst>
                              <p:par>
                                <p:cTn id="68" presetID="22" presetClass="entr" presetSubtype="8" fill="hold" grpId="0" nodeType="after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wipe(left)">
                                      <p:cBhvr>
                                        <p:cTn id="70" dur="300"/>
                                        <p:tgtEl>
                                          <p:spTgt spid="105"/>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wipe(left)">
                                      <p:cBhvr>
                                        <p:cTn id="73" dur="300"/>
                                        <p:tgtEl>
                                          <p:spTgt spid="91"/>
                                        </p:tgtEl>
                                      </p:cBhvr>
                                    </p:animEffect>
                                  </p:childTnLst>
                                </p:cTn>
                              </p:par>
                            </p:childTnLst>
                          </p:cTn>
                        </p:par>
                        <p:par>
                          <p:cTn id="74" fill="hold" nodeType="afterGroup">
                            <p:stCondLst>
                              <p:cond delay="4100"/>
                            </p:stCondLst>
                            <p:childTnLst>
                              <p:par>
                                <p:cTn id="75" presetID="22" presetClass="entr" presetSubtype="8" fill="hold" grpId="0"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wipe(left)">
                                      <p:cBhvr>
                                        <p:cTn id="77" dur="300"/>
                                        <p:tgtEl>
                                          <p:spTgt spid="10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92"/>
                                        </p:tgtEl>
                                        <p:attrNameLst>
                                          <p:attrName>style.visibility</p:attrName>
                                        </p:attrNameLst>
                                      </p:cBhvr>
                                      <p:to>
                                        <p:strVal val="visible"/>
                                      </p:to>
                                    </p:set>
                                    <p:animEffect transition="in" filter="wipe(left)">
                                      <p:cBhvr>
                                        <p:cTn id="80" dur="300"/>
                                        <p:tgtEl>
                                          <p:spTgt spid="92"/>
                                        </p:tgtEl>
                                      </p:cBhvr>
                                    </p:animEffect>
                                  </p:childTnLst>
                                </p:cTn>
                              </p:par>
                            </p:childTnLst>
                          </p:cTn>
                        </p:par>
                        <p:par>
                          <p:cTn id="81" fill="hold" nodeType="afterGroup">
                            <p:stCondLst>
                              <p:cond delay="4400"/>
                            </p:stCondLst>
                            <p:childTnLst>
                              <p:par>
                                <p:cTn id="82" presetID="22" presetClass="entr" presetSubtype="8" fill="hold" grpId="0" nodeType="afterEffect">
                                  <p:stCondLst>
                                    <p:cond delay="0"/>
                                  </p:stCondLst>
                                  <p:childTnLst>
                                    <p:set>
                                      <p:cBhvr>
                                        <p:cTn id="83" dur="1" fill="hold">
                                          <p:stCondLst>
                                            <p:cond delay="0"/>
                                          </p:stCondLst>
                                        </p:cTn>
                                        <p:tgtEl>
                                          <p:spTgt spid="107"/>
                                        </p:tgtEl>
                                        <p:attrNameLst>
                                          <p:attrName>style.visibility</p:attrName>
                                        </p:attrNameLst>
                                      </p:cBhvr>
                                      <p:to>
                                        <p:strVal val="visible"/>
                                      </p:to>
                                    </p:set>
                                    <p:animEffect transition="in" filter="wipe(left)">
                                      <p:cBhvr>
                                        <p:cTn id="84" dur="300"/>
                                        <p:tgtEl>
                                          <p:spTgt spid="107"/>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300"/>
                                        <p:tgtEl>
                                          <p:spTgt spid="93"/>
                                        </p:tgtEl>
                                      </p:cBhvr>
                                    </p:animEffect>
                                  </p:childTnLst>
                                </p:cTn>
                              </p:par>
                            </p:childTnLst>
                          </p:cTn>
                        </p:par>
                        <p:par>
                          <p:cTn id="88" fill="hold" nodeType="afterGroup">
                            <p:stCondLst>
                              <p:cond delay="4700"/>
                            </p:stCondLst>
                            <p:childTnLst>
                              <p:par>
                                <p:cTn id="89" presetID="22" presetClass="entr" presetSubtype="8"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left)">
                                      <p:cBhvr>
                                        <p:cTn id="91" dur="300"/>
                                        <p:tgtEl>
                                          <p:spTgt spid="108"/>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94"/>
                                        </p:tgtEl>
                                        <p:attrNameLst>
                                          <p:attrName>style.visibility</p:attrName>
                                        </p:attrNameLst>
                                      </p:cBhvr>
                                      <p:to>
                                        <p:strVal val="visible"/>
                                      </p:to>
                                    </p:set>
                                    <p:animEffect transition="in" filter="wipe(left)">
                                      <p:cBhvr>
                                        <p:cTn id="94" dur="300"/>
                                        <p:tgtEl>
                                          <p:spTgt spid="94"/>
                                        </p:tgtEl>
                                      </p:cBhvr>
                                    </p:animEffect>
                                  </p:childTnLst>
                                </p:cTn>
                              </p:par>
                            </p:childTnLst>
                          </p:cTn>
                        </p:par>
                        <p:par>
                          <p:cTn id="95" fill="hold" nodeType="afterGroup">
                            <p:stCondLst>
                              <p:cond delay="5000"/>
                            </p:stCondLst>
                            <p:childTnLst>
                              <p:par>
                                <p:cTn id="96" presetID="22" presetClass="entr" presetSubtype="8" fill="hold" grpId="0" nodeType="after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wipe(left)">
                                      <p:cBhvr>
                                        <p:cTn id="98" dur="300"/>
                                        <p:tgtEl>
                                          <p:spTgt spid="10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left)">
                                      <p:cBhvr>
                                        <p:cTn id="101"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73" grpId="0"/>
      <p:bldP spid="74" grpId="0"/>
      <p:bldP spid="78" grpId="0"/>
      <p:bldP spid="79" grpId="0"/>
      <p:bldP spid="84" grpId="0" animBg="1"/>
      <p:bldP spid="85" grpId="0" animBg="1"/>
      <p:bldP spid="90" grpId="0" animBg="1"/>
      <p:bldP spid="91" grpId="0" animBg="1"/>
      <p:bldP spid="92" grpId="0" animBg="1"/>
      <p:bldP spid="93" grpId="0" animBg="1"/>
      <p:bldP spid="94" grpId="0" animBg="1"/>
      <p:bldP spid="95" grpId="0" animBg="1"/>
      <p:bldP spid="96" grpId="0"/>
      <p:bldP spid="104" grpId="0"/>
      <p:bldP spid="105" grpId="0"/>
      <p:bldP spid="106" grpId="0"/>
      <p:bldP spid="107" grpId="0"/>
      <p:bldP spid="108" grpId="0"/>
      <p:bldP spid="109"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标题文字内容 </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sp>
        <p:nvSpPr>
          <p:cNvPr id="49" name="TextBox 48"/>
          <p:cNvSpPr txBox="1"/>
          <p:nvPr/>
        </p:nvSpPr>
        <p:spPr>
          <a:xfrm>
            <a:off x="1877196" y="1465709"/>
            <a:ext cx="1592970" cy="380987"/>
          </a:xfrm>
          <a:prstGeom prst="rect">
            <a:avLst/>
          </a:prstGeom>
          <a:noFill/>
        </p:spPr>
        <p:txBody>
          <a:bodyPr wrap="none" lIns="102982" tIns="51491" rIns="102982" bIns="51491" rtlCol="0">
            <a:spAutoFit/>
          </a:bodyPr>
          <a:lstStyle/>
          <a:p>
            <a:r>
              <a:rPr lang="zh-CN" altLang="en-US" sz="1800">
                <a:solidFill>
                  <a:schemeClr val="bg2"/>
                </a:solidFill>
                <a:latin typeface="微软雅黑" panose="020b0503020204020204" pitchFamily="34" charset="-122"/>
              </a:rPr>
              <a:t>点击添加标题</a:t>
            </a:r>
            <a:endParaRPr lang="zh-CN" altLang="en-US" sz="1800">
              <a:solidFill>
                <a:schemeClr val="bg2"/>
              </a:solidFill>
              <a:latin typeface="微软雅黑" panose="020b0503020204020204" pitchFamily="34" charset="-122"/>
            </a:endParaRPr>
          </a:p>
        </p:txBody>
      </p:sp>
      <p:sp>
        <p:nvSpPr>
          <p:cNvPr id="53" name="TextBox 52"/>
          <p:cNvSpPr txBox="1"/>
          <p:nvPr/>
        </p:nvSpPr>
        <p:spPr>
          <a:xfrm>
            <a:off x="974385" y="2086689"/>
            <a:ext cx="902811" cy="307777"/>
          </a:xfrm>
          <a:prstGeom prst="rect">
            <a:avLst/>
          </a:prstGeom>
          <a:noFill/>
        </p:spPr>
        <p:txBody>
          <a:bodyPr wrap="none" rtlCol="0">
            <a:spAutoFit/>
          </a:bodyPr>
          <a:lstStyle/>
          <a:p>
            <a:r>
              <a:rPr lang="zh-CN" altLang="en-US">
                <a:solidFill>
                  <a:srgbClr val="7F7F7F"/>
                </a:solidFill>
                <a:latin typeface="微软雅黑" panose="020b0503020204020204" pitchFamily="34" charset="-122"/>
              </a:rPr>
              <a:t>添加标题</a:t>
            </a:r>
            <a:endParaRPr lang="zh-CN" altLang="en-US">
              <a:solidFill>
                <a:srgbClr val="7F7F7F"/>
              </a:solidFill>
              <a:latin typeface="微软雅黑" panose="020b0503020204020204" pitchFamily="34" charset="-122"/>
            </a:endParaRPr>
          </a:p>
        </p:txBody>
      </p:sp>
      <p:sp>
        <p:nvSpPr>
          <p:cNvPr id="55" name="右箭头 54"/>
          <p:cNvSpPr/>
          <p:nvPr/>
        </p:nvSpPr>
        <p:spPr>
          <a:xfrm>
            <a:off x="1937482" y="2019476"/>
            <a:ext cx="5249484" cy="420116"/>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63" name="TextBox 62"/>
          <p:cNvSpPr txBox="1"/>
          <p:nvPr/>
        </p:nvSpPr>
        <p:spPr>
          <a:xfrm>
            <a:off x="2060012" y="2112650"/>
            <a:ext cx="1107996" cy="276999"/>
          </a:xfrm>
          <a:prstGeom prst="rect">
            <a:avLst/>
          </a:prstGeom>
          <a:noFill/>
        </p:spPr>
        <p:txBody>
          <a:bodyPr wrap="none" rtlCol="0">
            <a:spAutoFit/>
          </a:bodyPr>
          <a:lstStyle/>
          <a:p>
            <a:r>
              <a:rPr lang="zh-CN" altLang="en-US" sz="1200">
                <a:solidFill>
                  <a:prstClr val="white"/>
                </a:solidFill>
                <a:latin typeface="微软雅黑" panose="020b0503020204020204" pitchFamily="34" charset="-122"/>
              </a:rPr>
              <a:t>点击添加文字</a:t>
            </a:r>
            <a:endParaRPr lang="zh-CN" altLang="en-US" sz="1200">
              <a:solidFill>
                <a:prstClr val="white"/>
              </a:solidFill>
              <a:latin typeface="微软雅黑" panose="020b0503020204020204" pitchFamily="34" charset="-122"/>
            </a:endParaRPr>
          </a:p>
        </p:txBody>
      </p:sp>
      <p:sp>
        <p:nvSpPr>
          <p:cNvPr id="52" name="TextBox 51"/>
          <p:cNvSpPr txBox="1"/>
          <p:nvPr/>
        </p:nvSpPr>
        <p:spPr>
          <a:xfrm>
            <a:off x="7290217" y="2058417"/>
            <a:ext cx="580608" cy="323165"/>
          </a:xfrm>
          <a:prstGeom prst="rect">
            <a:avLst/>
          </a:prstGeom>
          <a:noFill/>
        </p:spPr>
        <p:txBody>
          <a:bodyPr wrap="none" rtlCol="0">
            <a:spAutoFit/>
          </a:bodyPr>
          <a:lstStyle/>
          <a:p>
            <a:r>
              <a:rPr lang="en-US" altLang="zh-CN" sz="1500">
                <a:solidFill>
                  <a:srgbClr val="7F7F7F"/>
                </a:solidFill>
                <a:latin typeface="微软雅黑" panose="020b0503020204020204" pitchFamily="34" charset="-122"/>
              </a:rPr>
              <a:t>95%</a:t>
            </a:r>
            <a:endParaRPr lang="zh-CN" altLang="en-US" sz="1500">
              <a:solidFill>
                <a:srgbClr val="7F7F7F"/>
              </a:solidFill>
              <a:latin typeface="微软雅黑" panose="020b0503020204020204" pitchFamily="34" charset="-122"/>
            </a:endParaRPr>
          </a:p>
        </p:txBody>
      </p:sp>
      <p:sp>
        <p:nvSpPr>
          <p:cNvPr id="67" name="TextBox 66"/>
          <p:cNvSpPr txBox="1"/>
          <p:nvPr/>
        </p:nvSpPr>
        <p:spPr>
          <a:xfrm>
            <a:off x="977521" y="2566504"/>
            <a:ext cx="902810" cy="307777"/>
          </a:xfrm>
          <a:prstGeom prst="rect">
            <a:avLst/>
          </a:prstGeom>
          <a:noFill/>
        </p:spPr>
        <p:txBody>
          <a:bodyPr wrap="none" rtlCol="0">
            <a:spAutoFit/>
          </a:bodyPr>
          <a:lstStyle/>
          <a:p>
            <a:r>
              <a:rPr lang="zh-CN" altLang="en-US">
                <a:solidFill>
                  <a:srgbClr val="7F7F7F"/>
                </a:solidFill>
                <a:latin typeface="微软雅黑" panose="020b0503020204020204" pitchFamily="34" charset="-122"/>
              </a:rPr>
              <a:t>添加标题</a:t>
            </a:r>
            <a:endParaRPr lang="zh-CN" altLang="en-US">
              <a:solidFill>
                <a:srgbClr val="7F7F7F"/>
              </a:solidFill>
              <a:latin typeface="微软雅黑" panose="020b0503020204020204" pitchFamily="34" charset="-122"/>
            </a:endParaRPr>
          </a:p>
        </p:txBody>
      </p:sp>
      <p:sp>
        <p:nvSpPr>
          <p:cNvPr id="68" name="右箭头 67"/>
          <p:cNvSpPr/>
          <p:nvPr/>
        </p:nvSpPr>
        <p:spPr>
          <a:xfrm>
            <a:off x="1937485" y="2486101"/>
            <a:ext cx="3692774" cy="420116"/>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69" name="TextBox 68"/>
          <p:cNvSpPr txBox="1"/>
          <p:nvPr/>
        </p:nvSpPr>
        <p:spPr>
          <a:xfrm>
            <a:off x="2060014" y="2566295"/>
            <a:ext cx="1107996" cy="276999"/>
          </a:xfrm>
          <a:prstGeom prst="rect">
            <a:avLst/>
          </a:prstGeom>
          <a:noFill/>
        </p:spPr>
        <p:txBody>
          <a:bodyPr wrap="none" rtlCol="0">
            <a:spAutoFit/>
          </a:bodyPr>
          <a:lstStyle/>
          <a:p>
            <a:r>
              <a:rPr lang="zh-CN" altLang="en-US" sz="1200">
                <a:solidFill>
                  <a:prstClr val="white"/>
                </a:solidFill>
                <a:latin typeface="微软雅黑" panose="020b0503020204020204" pitchFamily="34" charset="-122"/>
              </a:rPr>
              <a:t>点击添加文字</a:t>
            </a:r>
            <a:endParaRPr lang="zh-CN" altLang="en-US" sz="1200">
              <a:solidFill>
                <a:prstClr val="white"/>
              </a:solidFill>
              <a:latin typeface="微软雅黑" panose="020b0503020204020204" pitchFamily="34" charset="-122"/>
            </a:endParaRPr>
          </a:p>
        </p:txBody>
      </p:sp>
      <p:sp>
        <p:nvSpPr>
          <p:cNvPr id="66" name="TextBox 65"/>
          <p:cNvSpPr txBox="1"/>
          <p:nvPr/>
        </p:nvSpPr>
        <p:spPr>
          <a:xfrm>
            <a:off x="5669045" y="2541267"/>
            <a:ext cx="580608" cy="323165"/>
          </a:xfrm>
          <a:prstGeom prst="rect">
            <a:avLst/>
          </a:prstGeom>
          <a:noFill/>
        </p:spPr>
        <p:txBody>
          <a:bodyPr wrap="none" rtlCol="0">
            <a:spAutoFit/>
          </a:bodyPr>
          <a:lstStyle/>
          <a:p>
            <a:r>
              <a:rPr lang="en-US" altLang="zh-CN" sz="1500">
                <a:solidFill>
                  <a:srgbClr val="7F7F7F"/>
                </a:solidFill>
                <a:latin typeface="微软雅黑" panose="020b0503020204020204" pitchFamily="34" charset="-122"/>
              </a:rPr>
              <a:t>75%</a:t>
            </a:r>
            <a:endParaRPr lang="zh-CN" altLang="en-US" sz="1500">
              <a:solidFill>
                <a:srgbClr val="7F7F7F"/>
              </a:solidFill>
              <a:latin typeface="微软雅黑" panose="020b0503020204020204" pitchFamily="34" charset="-122"/>
            </a:endParaRPr>
          </a:p>
        </p:txBody>
      </p:sp>
      <p:sp>
        <p:nvSpPr>
          <p:cNvPr id="75" name="TextBox 74"/>
          <p:cNvSpPr txBox="1"/>
          <p:nvPr/>
        </p:nvSpPr>
        <p:spPr>
          <a:xfrm>
            <a:off x="992866" y="3039414"/>
            <a:ext cx="902811" cy="307777"/>
          </a:xfrm>
          <a:prstGeom prst="rect">
            <a:avLst/>
          </a:prstGeom>
          <a:noFill/>
        </p:spPr>
        <p:txBody>
          <a:bodyPr wrap="none" rtlCol="0">
            <a:spAutoFit/>
          </a:bodyPr>
          <a:lstStyle/>
          <a:p>
            <a:r>
              <a:rPr lang="zh-CN" altLang="en-US">
                <a:solidFill>
                  <a:srgbClr val="7F7F7F"/>
                </a:solidFill>
                <a:latin typeface="微软雅黑" panose="020b0503020204020204" pitchFamily="34" charset="-122"/>
              </a:rPr>
              <a:t>添加标题</a:t>
            </a:r>
            <a:endParaRPr lang="zh-CN" altLang="en-US">
              <a:solidFill>
                <a:srgbClr val="7F7F7F"/>
              </a:solidFill>
              <a:latin typeface="微软雅黑" panose="020b0503020204020204" pitchFamily="34" charset="-122"/>
            </a:endParaRPr>
          </a:p>
        </p:txBody>
      </p:sp>
      <p:sp>
        <p:nvSpPr>
          <p:cNvPr id="76" name="右箭头 75"/>
          <p:cNvSpPr/>
          <p:nvPr/>
        </p:nvSpPr>
        <p:spPr>
          <a:xfrm>
            <a:off x="1937487" y="2952731"/>
            <a:ext cx="4271862" cy="420116"/>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77" name="TextBox 76"/>
          <p:cNvSpPr txBox="1"/>
          <p:nvPr/>
        </p:nvSpPr>
        <p:spPr>
          <a:xfrm>
            <a:off x="2060016" y="3032925"/>
            <a:ext cx="1107995" cy="276999"/>
          </a:xfrm>
          <a:prstGeom prst="rect">
            <a:avLst/>
          </a:prstGeom>
          <a:noFill/>
        </p:spPr>
        <p:txBody>
          <a:bodyPr wrap="none" rtlCol="0">
            <a:spAutoFit/>
          </a:bodyPr>
          <a:lstStyle/>
          <a:p>
            <a:r>
              <a:rPr lang="zh-CN" altLang="en-US" sz="1200">
                <a:solidFill>
                  <a:prstClr val="white"/>
                </a:solidFill>
                <a:latin typeface="微软雅黑" panose="020b0503020204020204" pitchFamily="34" charset="-122"/>
              </a:rPr>
              <a:t>点击添加文字</a:t>
            </a:r>
            <a:endParaRPr lang="zh-CN" altLang="en-US" sz="1200">
              <a:solidFill>
                <a:prstClr val="white"/>
              </a:solidFill>
              <a:latin typeface="微软雅黑" panose="020b0503020204020204" pitchFamily="34" charset="-122"/>
            </a:endParaRPr>
          </a:p>
        </p:txBody>
      </p:sp>
      <p:sp>
        <p:nvSpPr>
          <p:cNvPr id="72" name="TextBox 71"/>
          <p:cNvSpPr txBox="1"/>
          <p:nvPr/>
        </p:nvSpPr>
        <p:spPr>
          <a:xfrm>
            <a:off x="6304545" y="3011143"/>
            <a:ext cx="580608" cy="323165"/>
          </a:xfrm>
          <a:prstGeom prst="rect">
            <a:avLst/>
          </a:prstGeom>
          <a:noFill/>
        </p:spPr>
        <p:txBody>
          <a:bodyPr wrap="none" rtlCol="0">
            <a:spAutoFit/>
          </a:bodyPr>
          <a:lstStyle/>
          <a:p>
            <a:r>
              <a:rPr lang="en-US" altLang="zh-CN" sz="1500">
                <a:solidFill>
                  <a:srgbClr val="7F7F7F"/>
                </a:solidFill>
                <a:latin typeface="微软雅黑" panose="020b0503020204020204" pitchFamily="34" charset="-122"/>
              </a:rPr>
              <a:t>85%</a:t>
            </a:r>
            <a:endParaRPr lang="zh-CN" altLang="en-US" sz="1500">
              <a:solidFill>
                <a:srgbClr val="7F7F7F"/>
              </a:solidFill>
              <a:latin typeface="微软雅黑" panose="020b0503020204020204" pitchFamily="34" charset="-122"/>
            </a:endParaRPr>
          </a:p>
        </p:txBody>
      </p:sp>
      <p:sp>
        <p:nvSpPr>
          <p:cNvPr id="81" name="TextBox 80"/>
          <p:cNvSpPr txBox="1"/>
          <p:nvPr/>
        </p:nvSpPr>
        <p:spPr>
          <a:xfrm>
            <a:off x="983342" y="3506791"/>
            <a:ext cx="902810" cy="307777"/>
          </a:xfrm>
          <a:prstGeom prst="rect">
            <a:avLst/>
          </a:prstGeom>
          <a:noFill/>
        </p:spPr>
        <p:txBody>
          <a:bodyPr wrap="none" rtlCol="0">
            <a:spAutoFit/>
          </a:bodyPr>
          <a:lstStyle/>
          <a:p>
            <a:r>
              <a:rPr lang="zh-CN" altLang="en-US">
                <a:solidFill>
                  <a:srgbClr val="7F7F7F"/>
                </a:solidFill>
                <a:latin typeface="微软雅黑" panose="020b0503020204020204" pitchFamily="34" charset="-122"/>
              </a:rPr>
              <a:t>添加标题</a:t>
            </a:r>
            <a:endParaRPr lang="zh-CN" altLang="en-US">
              <a:solidFill>
                <a:srgbClr val="7F7F7F"/>
              </a:solidFill>
              <a:latin typeface="微软雅黑" panose="020b0503020204020204" pitchFamily="34" charset="-122"/>
            </a:endParaRPr>
          </a:p>
        </p:txBody>
      </p:sp>
      <p:sp>
        <p:nvSpPr>
          <p:cNvPr id="82" name="右箭头 81"/>
          <p:cNvSpPr/>
          <p:nvPr/>
        </p:nvSpPr>
        <p:spPr>
          <a:xfrm>
            <a:off x="1937488" y="3419353"/>
            <a:ext cx="2920650" cy="420116"/>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83" name="TextBox 82"/>
          <p:cNvSpPr txBox="1"/>
          <p:nvPr/>
        </p:nvSpPr>
        <p:spPr>
          <a:xfrm>
            <a:off x="2060017" y="3499547"/>
            <a:ext cx="1107995" cy="276999"/>
          </a:xfrm>
          <a:prstGeom prst="rect">
            <a:avLst/>
          </a:prstGeom>
          <a:noFill/>
        </p:spPr>
        <p:txBody>
          <a:bodyPr wrap="none" rtlCol="0">
            <a:spAutoFit/>
          </a:bodyPr>
          <a:lstStyle/>
          <a:p>
            <a:r>
              <a:rPr lang="zh-CN" altLang="en-US" sz="1200">
                <a:solidFill>
                  <a:prstClr val="white"/>
                </a:solidFill>
                <a:latin typeface="微软雅黑" panose="020b0503020204020204" pitchFamily="34" charset="-122"/>
              </a:rPr>
              <a:t>点击添加文字</a:t>
            </a:r>
            <a:endParaRPr lang="zh-CN" altLang="en-US" sz="1200">
              <a:solidFill>
                <a:prstClr val="white"/>
              </a:solidFill>
              <a:latin typeface="微软雅黑" panose="020b0503020204020204" pitchFamily="34" charset="-122"/>
            </a:endParaRPr>
          </a:p>
        </p:txBody>
      </p:sp>
      <p:sp>
        <p:nvSpPr>
          <p:cNvPr id="80" name="TextBox 79"/>
          <p:cNvSpPr txBox="1"/>
          <p:nvPr/>
        </p:nvSpPr>
        <p:spPr>
          <a:xfrm>
            <a:off x="4942761" y="3481009"/>
            <a:ext cx="580608" cy="323165"/>
          </a:xfrm>
          <a:prstGeom prst="rect">
            <a:avLst/>
          </a:prstGeom>
          <a:noFill/>
        </p:spPr>
        <p:txBody>
          <a:bodyPr wrap="none" rtlCol="0">
            <a:spAutoFit/>
          </a:bodyPr>
          <a:lstStyle/>
          <a:p>
            <a:r>
              <a:rPr lang="en-US" altLang="zh-CN" sz="1500">
                <a:solidFill>
                  <a:srgbClr val="7F7F7F"/>
                </a:solidFill>
                <a:latin typeface="微软雅黑" panose="020b0503020204020204" pitchFamily="34" charset="-122"/>
              </a:rPr>
              <a:t>52%</a:t>
            </a:r>
            <a:endParaRPr lang="zh-CN" altLang="en-US" sz="1500">
              <a:solidFill>
                <a:srgbClr val="7F7F7F"/>
              </a:solidFill>
              <a:latin typeface="微软雅黑" panose="020b0503020204020204" pitchFamily="34" charset="-122"/>
            </a:endParaRPr>
          </a:p>
        </p:txBody>
      </p:sp>
      <p:sp>
        <p:nvSpPr>
          <p:cNvPr id="87" name="TextBox 86"/>
          <p:cNvSpPr txBox="1"/>
          <p:nvPr/>
        </p:nvSpPr>
        <p:spPr>
          <a:xfrm>
            <a:off x="983342" y="4005116"/>
            <a:ext cx="902811" cy="307777"/>
          </a:xfrm>
          <a:prstGeom prst="rect">
            <a:avLst/>
          </a:prstGeom>
          <a:noFill/>
        </p:spPr>
        <p:txBody>
          <a:bodyPr wrap="none" rtlCol="0">
            <a:spAutoFit/>
          </a:bodyPr>
          <a:lstStyle/>
          <a:p>
            <a:r>
              <a:rPr lang="zh-CN" altLang="en-US">
                <a:solidFill>
                  <a:srgbClr val="7F7F7F"/>
                </a:solidFill>
                <a:latin typeface="微软雅黑" panose="020b0503020204020204" pitchFamily="34" charset="-122"/>
              </a:rPr>
              <a:t>添加标题</a:t>
            </a:r>
            <a:endParaRPr lang="zh-CN" altLang="en-US">
              <a:solidFill>
                <a:srgbClr val="7F7F7F"/>
              </a:solidFill>
              <a:latin typeface="微软雅黑" panose="020b0503020204020204" pitchFamily="34" charset="-122"/>
            </a:endParaRPr>
          </a:p>
        </p:txBody>
      </p:sp>
      <p:sp>
        <p:nvSpPr>
          <p:cNvPr id="88" name="右箭头 87"/>
          <p:cNvSpPr/>
          <p:nvPr/>
        </p:nvSpPr>
        <p:spPr>
          <a:xfrm>
            <a:off x="1937488" y="3885982"/>
            <a:ext cx="4850953" cy="420116"/>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89" name="TextBox 88"/>
          <p:cNvSpPr txBox="1"/>
          <p:nvPr/>
        </p:nvSpPr>
        <p:spPr>
          <a:xfrm>
            <a:off x="2060017" y="3979156"/>
            <a:ext cx="1107995" cy="276999"/>
          </a:xfrm>
          <a:prstGeom prst="rect">
            <a:avLst/>
          </a:prstGeom>
          <a:noFill/>
        </p:spPr>
        <p:txBody>
          <a:bodyPr wrap="none" rtlCol="0">
            <a:spAutoFit/>
          </a:bodyPr>
          <a:lstStyle/>
          <a:p>
            <a:r>
              <a:rPr lang="zh-CN" altLang="en-US" sz="1200">
                <a:solidFill>
                  <a:prstClr val="white"/>
                </a:solidFill>
                <a:latin typeface="微软雅黑" panose="020b0503020204020204" pitchFamily="34" charset="-122"/>
              </a:rPr>
              <a:t>点击添加文字</a:t>
            </a:r>
            <a:endParaRPr lang="zh-CN" altLang="en-US" sz="1200">
              <a:solidFill>
                <a:prstClr val="white"/>
              </a:solidFill>
              <a:latin typeface="微软雅黑" panose="020b0503020204020204" pitchFamily="34" charset="-122"/>
            </a:endParaRPr>
          </a:p>
        </p:txBody>
      </p:sp>
      <p:sp>
        <p:nvSpPr>
          <p:cNvPr id="86" name="TextBox 85"/>
          <p:cNvSpPr txBox="1"/>
          <p:nvPr/>
        </p:nvSpPr>
        <p:spPr>
          <a:xfrm>
            <a:off x="6862229" y="3924922"/>
            <a:ext cx="582112" cy="323165"/>
          </a:xfrm>
          <a:prstGeom prst="rect">
            <a:avLst/>
          </a:prstGeom>
          <a:noFill/>
        </p:spPr>
        <p:txBody>
          <a:bodyPr wrap="square" rtlCol="0">
            <a:spAutoFit/>
          </a:bodyPr>
          <a:lstStyle/>
          <a:p>
            <a:r>
              <a:rPr lang="en-US" altLang="zh-CN" sz="1500">
                <a:solidFill>
                  <a:srgbClr val="7F7F7F"/>
                </a:solidFill>
                <a:latin typeface="微软雅黑" panose="020b0503020204020204" pitchFamily="34" charset="-122"/>
              </a:rPr>
              <a:t>87%</a:t>
            </a:r>
            <a:endParaRPr lang="zh-CN" altLang="en-US" sz="1500">
              <a:solidFill>
                <a:srgbClr val="7F7F7F"/>
              </a:solidFill>
              <a:latin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0-#ppt_w/2"/>
                                          </p:val>
                                        </p:tav>
                                        <p:tav tm="100000">
                                          <p:val>
                                            <p:strVal val="#ppt_x"/>
                                          </p:val>
                                        </p:tav>
                                      </p:tavLst>
                                    </p:anim>
                                    <p:anim calcmode="lin" valueType="num">
                                      <p:cBhvr additive="base">
                                        <p:cTn id="19"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500" fill="hold"/>
                                        <p:tgtEl>
                                          <p:spTgt spid="53"/>
                                        </p:tgtEl>
                                        <p:attrNameLst>
                                          <p:attrName>ppt_x</p:attrName>
                                        </p:attrNameLst>
                                      </p:cBhvr>
                                      <p:tavLst>
                                        <p:tav tm="0">
                                          <p:val>
                                            <p:strVal val="0-#ppt_w/2"/>
                                          </p:val>
                                        </p:tav>
                                        <p:tav tm="100000">
                                          <p:val>
                                            <p:strVal val="#ppt_x"/>
                                          </p:val>
                                        </p:tav>
                                      </p:tavLst>
                                    </p:anim>
                                    <p:anim calcmode="lin" valueType="num">
                                      <p:cBhvr additive="base">
                                        <p:cTn id="25" dur="500" fill="hold"/>
                                        <p:tgtEl>
                                          <p:spTgt spid="5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0-#ppt_w/2"/>
                                          </p:val>
                                        </p:tav>
                                        <p:tav tm="100000">
                                          <p:val>
                                            <p:strVal val="#ppt_x"/>
                                          </p:val>
                                        </p:tav>
                                      </p:tavLst>
                                    </p:anim>
                                    <p:anim calcmode="lin" valueType="num">
                                      <p:cBhvr additive="base">
                                        <p:cTn id="29" dur="500" fill="hold"/>
                                        <p:tgtEl>
                                          <p:spTgt spid="5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0-#ppt_w/2"/>
                                          </p:val>
                                        </p:tav>
                                        <p:tav tm="100000">
                                          <p:val>
                                            <p:strVal val="#ppt_x"/>
                                          </p:val>
                                        </p:tav>
                                      </p:tavLst>
                                    </p:anim>
                                    <p:anim calcmode="lin" valueType="num">
                                      <p:cBhvr additive="base">
                                        <p:cTn id="33" dur="500" fill="hold"/>
                                        <p:tgtEl>
                                          <p:spTgt spid="6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0-#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additive="base">
                                        <p:cTn id="40" dur="500" fill="hold"/>
                                        <p:tgtEl>
                                          <p:spTgt spid="67"/>
                                        </p:tgtEl>
                                        <p:attrNameLst>
                                          <p:attrName>ppt_x</p:attrName>
                                        </p:attrNameLst>
                                      </p:cBhvr>
                                      <p:tavLst>
                                        <p:tav tm="0">
                                          <p:val>
                                            <p:strVal val="0-#ppt_w/2"/>
                                          </p:val>
                                        </p:tav>
                                        <p:tav tm="100000">
                                          <p:val>
                                            <p:strVal val="#ppt_x"/>
                                          </p:val>
                                        </p:tav>
                                      </p:tavLst>
                                    </p:anim>
                                    <p:anim calcmode="lin" valueType="num">
                                      <p:cBhvr additive="base">
                                        <p:cTn id="41" dur="500" fill="hold"/>
                                        <p:tgtEl>
                                          <p:spTgt spid="6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fill="hold"/>
                                        <p:tgtEl>
                                          <p:spTgt spid="68"/>
                                        </p:tgtEl>
                                        <p:attrNameLst>
                                          <p:attrName>ppt_x</p:attrName>
                                        </p:attrNameLst>
                                      </p:cBhvr>
                                      <p:tavLst>
                                        <p:tav tm="0">
                                          <p:val>
                                            <p:strVal val="0-#ppt_w/2"/>
                                          </p:val>
                                        </p:tav>
                                        <p:tav tm="100000">
                                          <p:val>
                                            <p:strVal val="#ppt_x"/>
                                          </p:val>
                                        </p:tav>
                                      </p:tavLst>
                                    </p:anim>
                                    <p:anim calcmode="lin" valueType="num">
                                      <p:cBhvr additive="base">
                                        <p:cTn id="45" dur="500" fill="hold"/>
                                        <p:tgtEl>
                                          <p:spTgt spid="68"/>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additive="base">
                                        <p:cTn id="48" dur="500" fill="hold"/>
                                        <p:tgtEl>
                                          <p:spTgt spid="69"/>
                                        </p:tgtEl>
                                        <p:attrNameLst>
                                          <p:attrName>ppt_x</p:attrName>
                                        </p:attrNameLst>
                                      </p:cBhvr>
                                      <p:tavLst>
                                        <p:tav tm="0">
                                          <p:val>
                                            <p:strVal val="0-#ppt_w/2"/>
                                          </p:val>
                                        </p:tav>
                                        <p:tav tm="100000">
                                          <p:val>
                                            <p:strVal val="#ppt_x"/>
                                          </p:val>
                                        </p:tav>
                                      </p:tavLst>
                                    </p:anim>
                                    <p:anim calcmode="lin" valueType="num">
                                      <p:cBhvr additive="base">
                                        <p:cTn id="49" dur="500" fill="hold"/>
                                        <p:tgtEl>
                                          <p:spTgt spid="69"/>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additive="base">
                                        <p:cTn id="52" dur="500" fill="hold"/>
                                        <p:tgtEl>
                                          <p:spTgt spid="66"/>
                                        </p:tgtEl>
                                        <p:attrNameLst>
                                          <p:attrName>ppt_x</p:attrName>
                                        </p:attrNameLst>
                                      </p:cBhvr>
                                      <p:tavLst>
                                        <p:tav tm="0">
                                          <p:val>
                                            <p:strVal val="0-#ppt_w/2"/>
                                          </p:val>
                                        </p:tav>
                                        <p:tav tm="100000">
                                          <p:val>
                                            <p:strVal val="#ppt_x"/>
                                          </p:val>
                                        </p:tav>
                                      </p:tavLst>
                                    </p:anim>
                                    <p:anim calcmode="lin" valueType="num">
                                      <p:cBhvr additive="base">
                                        <p:cTn id="53" dur="500" fill="hold"/>
                                        <p:tgtEl>
                                          <p:spTgt spid="66"/>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500" fill="hold"/>
                                        <p:tgtEl>
                                          <p:spTgt spid="75"/>
                                        </p:tgtEl>
                                        <p:attrNameLst>
                                          <p:attrName>ppt_x</p:attrName>
                                        </p:attrNameLst>
                                      </p:cBhvr>
                                      <p:tavLst>
                                        <p:tav tm="0">
                                          <p:val>
                                            <p:strVal val="0-#ppt_w/2"/>
                                          </p:val>
                                        </p:tav>
                                        <p:tav tm="100000">
                                          <p:val>
                                            <p:strVal val="#ppt_x"/>
                                          </p:val>
                                        </p:tav>
                                      </p:tavLst>
                                    </p:anim>
                                    <p:anim calcmode="lin" valueType="num">
                                      <p:cBhvr additive="base">
                                        <p:cTn id="57" dur="500" fill="hold"/>
                                        <p:tgtEl>
                                          <p:spTgt spid="75"/>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additive="base">
                                        <p:cTn id="60" dur="500" fill="hold"/>
                                        <p:tgtEl>
                                          <p:spTgt spid="76"/>
                                        </p:tgtEl>
                                        <p:attrNameLst>
                                          <p:attrName>ppt_x</p:attrName>
                                        </p:attrNameLst>
                                      </p:cBhvr>
                                      <p:tavLst>
                                        <p:tav tm="0">
                                          <p:val>
                                            <p:strVal val="0-#ppt_w/2"/>
                                          </p:val>
                                        </p:tav>
                                        <p:tav tm="100000">
                                          <p:val>
                                            <p:strVal val="#ppt_x"/>
                                          </p:val>
                                        </p:tav>
                                      </p:tavLst>
                                    </p:anim>
                                    <p:anim calcmode="lin" valueType="num">
                                      <p:cBhvr additive="base">
                                        <p:cTn id="61" dur="500" fill="hold"/>
                                        <p:tgtEl>
                                          <p:spTgt spid="7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anim calcmode="lin" valueType="num">
                                      <p:cBhvr additive="base">
                                        <p:cTn id="64" dur="500" fill="hold"/>
                                        <p:tgtEl>
                                          <p:spTgt spid="77"/>
                                        </p:tgtEl>
                                        <p:attrNameLst>
                                          <p:attrName>ppt_x</p:attrName>
                                        </p:attrNameLst>
                                      </p:cBhvr>
                                      <p:tavLst>
                                        <p:tav tm="0">
                                          <p:val>
                                            <p:strVal val="0-#ppt_w/2"/>
                                          </p:val>
                                        </p:tav>
                                        <p:tav tm="100000">
                                          <p:val>
                                            <p:strVal val="#ppt_x"/>
                                          </p:val>
                                        </p:tav>
                                      </p:tavLst>
                                    </p:anim>
                                    <p:anim calcmode="lin" valueType="num">
                                      <p:cBhvr additive="base">
                                        <p:cTn id="65" dur="500" fill="hold"/>
                                        <p:tgtEl>
                                          <p:spTgt spid="77"/>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0-#ppt_w/2"/>
                                          </p:val>
                                        </p:tav>
                                        <p:tav tm="100000">
                                          <p:val>
                                            <p:strVal val="#ppt_x"/>
                                          </p:val>
                                        </p:tav>
                                      </p:tavLst>
                                    </p:anim>
                                    <p:anim calcmode="lin" valueType="num">
                                      <p:cBhvr additive="base">
                                        <p:cTn id="69" dur="500" fill="hold"/>
                                        <p:tgtEl>
                                          <p:spTgt spid="72"/>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81"/>
                                        </p:tgtEl>
                                        <p:attrNameLst>
                                          <p:attrName>style.visibility</p:attrName>
                                        </p:attrNameLst>
                                      </p:cBhvr>
                                      <p:to>
                                        <p:strVal val="visible"/>
                                      </p:to>
                                    </p:set>
                                    <p:anim calcmode="lin" valueType="num">
                                      <p:cBhvr additive="base">
                                        <p:cTn id="72" dur="500" fill="hold"/>
                                        <p:tgtEl>
                                          <p:spTgt spid="81"/>
                                        </p:tgtEl>
                                        <p:attrNameLst>
                                          <p:attrName>ppt_x</p:attrName>
                                        </p:attrNameLst>
                                      </p:cBhvr>
                                      <p:tavLst>
                                        <p:tav tm="0">
                                          <p:val>
                                            <p:strVal val="0-#ppt_w/2"/>
                                          </p:val>
                                        </p:tav>
                                        <p:tav tm="100000">
                                          <p:val>
                                            <p:strVal val="#ppt_x"/>
                                          </p:val>
                                        </p:tav>
                                      </p:tavLst>
                                    </p:anim>
                                    <p:anim calcmode="lin" valueType="num">
                                      <p:cBhvr additive="base">
                                        <p:cTn id="73" dur="500" fill="hold"/>
                                        <p:tgtEl>
                                          <p:spTgt spid="81"/>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additive="base">
                                        <p:cTn id="76" dur="500" fill="hold"/>
                                        <p:tgtEl>
                                          <p:spTgt spid="82"/>
                                        </p:tgtEl>
                                        <p:attrNameLst>
                                          <p:attrName>ppt_x</p:attrName>
                                        </p:attrNameLst>
                                      </p:cBhvr>
                                      <p:tavLst>
                                        <p:tav tm="0">
                                          <p:val>
                                            <p:strVal val="0-#ppt_w/2"/>
                                          </p:val>
                                        </p:tav>
                                        <p:tav tm="100000">
                                          <p:val>
                                            <p:strVal val="#ppt_x"/>
                                          </p:val>
                                        </p:tav>
                                      </p:tavLst>
                                    </p:anim>
                                    <p:anim calcmode="lin" valueType="num">
                                      <p:cBhvr additive="base">
                                        <p:cTn id="77" dur="500" fill="hold"/>
                                        <p:tgtEl>
                                          <p:spTgt spid="82"/>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83"/>
                                        </p:tgtEl>
                                        <p:attrNameLst>
                                          <p:attrName>style.visibility</p:attrName>
                                        </p:attrNameLst>
                                      </p:cBhvr>
                                      <p:to>
                                        <p:strVal val="visible"/>
                                      </p:to>
                                    </p:set>
                                    <p:anim calcmode="lin" valueType="num">
                                      <p:cBhvr additive="base">
                                        <p:cTn id="80" dur="500" fill="hold"/>
                                        <p:tgtEl>
                                          <p:spTgt spid="83"/>
                                        </p:tgtEl>
                                        <p:attrNameLst>
                                          <p:attrName>ppt_x</p:attrName>
                                        </p:attrNameLst>
                                      </p:cBhvr>
                                      <p:tavLst>
                                        <p:tav tm="0">
                                          <p:val>
                                            <p:strVal val="0-#ppt_w/2"/>
                                          </p:val>
                                        </p:tav>
                                        <p:tav tm="100000">
                                          <p:val>
                                            <p:strVal val="#ppt_x"/>
                                          </p:val>
                                        </p:tav>
                                      </p:tavLst>
                                    </p:anim>
                                    <p:anim calcmode="lin" valueType="num">
                                      <p:cBhvr additive="base">
                                        <p:cTn id="81" dur="500" fill="hold"/>
                                        <p:tgtEl>
                                          <p:spTgt spid="83"/>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 calcmode="lin" valueType="num">
                                      <p:cBhvr additive="base">
                                        <p:cTn id="84" dur="500" fill="hold"/>
                                        <p:tgtEl>
                                          <p:spTgt spid="80"/>
                                        </p:tgtEl>
                                        <p:attrNameLst>
                                          <p:attrName>ppt_x</p:attrName>
                                        </p:attrNameLst>
                                      </p:cBhvr>
                                      <p:tavLst>
                                        <p:tav tm="0">
                                          <p:val>
                                            <p:strVal val="0-#ppt_w/2"/>
                                          </p:val>
                                        </p:tav>
                                        <p:tav tm="100000">
                                          <p:val>
                                            <p:strVal val="#ppt_x"/>
                                          </p:val>
                                        </p:tav>
                                      </p:tavLst>
                                    </p:anim>
                                    <p:anim calcmode="lin" valueType="num">
                                      <p:cBhvr additive="base">
                                        <p:cTn id="85" dur="500" fill="hold"/>
                                        <p:tgtEl>
                                          <p:spTgt spid="80"/>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87"/>
                                        </p:tgtEl>
                                        <p:attrNameLst>
                                          <p:attrName>style.visibility</p:attrName>
                                        </p:attrNameLst>
                                      </p:cBhvr>
                                      <p:to>
                                        <p:strVal val="visible"/>
                                      </p:to>
                                    </p:set>
                                    <p:anim calcmode="lin" valueType="num">
                                      <p:cBhvr additive="base">
                                        <p:cTn id="88" dur="500" fill="hold"/>
                                        <p:tgtEl>
                                          <p:spTgt spid="87"/>
                                        </p:tgtEl>
                                        <p:attrNameLst>
                                          <p:attrName>ppt_x</p:attrName>
                                        </p:attrNameLst>
                                      </p:cBhvr>
                                      <p:tavLst>
                                        <p:tav tm="0">
                                          <p:val>
                                            <p:strVal val="0-#ppt_w/2"/>
                                          </p:val>
                                        </p:tav>
                                        <p:tav tm="100000">
                                          <p:val>
                                            <p:strVal val="#ppt_x"/>
                                          </p:val>
                                        </p:tav>
                                      </p:tavLst>
                                    </p:anim>
                                    <p:anim calcmode="lin" valueType="num">
                                      <p:cBhvr additive="base">
                                        <p:cTn id="89" dur="500" fill="hold"/>
                                        <p:tgtEl>
                                          <p:spTgt spid="87"/>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0-#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89"/>
                                        </p:tgtEl>
                                        <p:attrNameLst>
                                          <p:attrName>style.visibility</p:attrName>
                                        </p:attrNameLst>
                                      </p:cBhvr>
                                      <p:to>
                                        <p:strVal val="visible"/>
                                      </p:to>
                                    </p:set>
                                    <p:anim calcmode="lin" valueType="num">
                                      <p:cBhvr additive="base">
                                        <p:cTn id="96" dur="500" fill="hold"/>
                                        <p:tgtEl>
                                          <p:spTgt spid="89"/>
                                        </p:tgtEl>
                                        <p:attrNameLst>
                                          <p:attrName>ppt_x</p:attrName>
                                        </p:attrNameLst>
                                      </p:cBhvr>
                                      <p:tavLst>
                                        <p:tav tm="0">
                                          <p:val>
                                            <p:strVal val="0-#ppt_w/2"/>
                                          </p:val>
                                        </p:tav>
                                        <p:tav tm="100000">
                                          <p:val>
                                            <p:strVal val="#ppt_x"/>
                                          </p:val>
                                        </p:tav>
                                      </p:tavLst>
                                    </p:anim>
                                    <p:anim calcmode="lin" valueType="num">
                                      <p:cBhvr additive="base">
                                        <p:cTn id="97" dur="500" fill="hold"/>
                                        <p:tgtEl>
                                          <p:spTgt spid="89"/>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86"/>
                                        </p:tgtEl>
                                        <p:attrNameLst>
                                          <p:attrName>style.visibility</p:attrName>
                                        </p:attrNameLst>
                                      </p:cBhvr>
                                      <p:to>
                                        <p:strVal val="visible"/>
                                      </p:to>
                                    </p:set>
                                    <p:anim calcmode="lin" valueType="num">
                                      <p:cBhvr additive="base">
                                        <p:cTn id="100" dur="500" fill="hold"/>
                                        <p:tgtEl>
                                          <p:spTgt spid="86"/>
                                        </p:tgtEl>
                                        <p:attrNameLst>
                                          <p:attrName>ppt_x</p:attrName>
                                        </p:attrNameLst>
                                      </p:cBhvr>
                                      <p:tavLst>
                                        <p:tav tm="0">
                                          <p:val>
                                            <p:strVal val="0-#ppt_w/2"/>
                                          </p:val>
                                        </p:tav>
                                        <p:tav tm="100000">
                                          <p:val>
                                            <p:strVal val="#ppt_x"/>
                                          </p:val>
                                        </p:tav>
                                      </p:tavLst>
                                    </p:anim>
                                    <p:anim calcmode="lin" valueType="num">
                                      <p:cBhvr additive="base">
                                        <p:cTn id="101"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49" grpId="0"/>
      <p:bldP spid="53" grpId="0"/>
      <p:bldP spid="55" grpId="0" animBg="1"/>
      <p:bldP spid="63" grpId="0"/>
      <p:bldP spid="52" grpId="0"/>
      <p:bldP spid="67" grpId="0"/>
      <p:bldP spid="68" grpId="0" animBg="1"/>
      <p:bldP spid="69" grpId="0"/>
      <p:bldP spid="66" grpId="0"/>
      <p:bldP spid="75" grpId="0"/>
      <p:bldP spid="76" grpId="0" animBg="1"/>
      <p:bldP spid="77" grpId="0"/>
      <p:bldP spid="72" grpId="0"/>
      <p:bldP spid="81" grpId="0"/>
      <p:bldP spid="82" grpId="0" animBg="1"/>
      <p:bldP spid="83" grpId="0"/>
      <p:bldP spid="80" grpId="0"/>
      <p:bldP spid="87" grpId="0"/>
      <p:bldP spid="88" grpId="0" animBg="1"/>
      <p:bldP spid="89" grpId="0"/>
      <p:bldP spid="86"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标题文字内容 </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grpSp>
        <p:nvGrpSpPr>
          <p:cNvPr id="4" name="组合 3"/>
          <p:cNvGrpSpPr/>
          <p:nvPr/>
        </p:nvGrpSpPr>
        <p:grpSpPr>
          <a:xfrm>
            <a:off x="849314" y="2545158"/>
            <a:ext cx="1441680" cy="1242751"/>
            <a:chOff x="849314" y="2545158"/>
            <a:chExt cx="1441680" cy="1242751"/>
          </a:xfrm>
        </p:grpSpPr>
        <p:sp>
          <p:nvSpPr>
            <p:cNvPr id="39" name="六边形 38"/>
            <p:cNvSpPr/>
            <p:nvPr/>
          </p:nvSpPr>
          <p:spPr>
            <a:xfrm>
              <a:off x="849314" y="2545158"/>
              <a:ext cx="1441680" cy="1242751"/>
            </a:xfrm>
            <a:prstGeom prst="hexagon">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40" name="Freeform 2345"/>
            <p:cNvSpPr>
              <a:spLocks noEditPoints="1"/>
            </p:cNvSpPr>
            <p:nvPr/>
          </p:nvSpPr>
          <p:spPr bwMode="auto">
            <a:xfrm>
              <a:off x="1368989" y="2843553"/>
              <a:ext cx="412388" cy="763308"/>
            </a:xfrm>
            <a:custGeom>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9" name="组合 8"/>
          <p:cNvGrpSpPr/>
          <p:nvPr/>
        </p:nvGrpSpPr>
        <p:grpSpPr>
          <a:xfrm>
            <a:off x="6740086" y="1941664"/>
            <a:ext cx="1441680" cy="1242751"/>
            <a:chOff x="6740086" y="1941664"/>
            <a:chExt cx="1441680" cy="1242751"/>
          </a:xfrm>
        </p:grpSpPr>
        <p:sp>
          <p:nvSpPr>
            <p:cNvPr id="42" name="六边形 41"/>
            <p:cNvSpPr/>
            <p:nvPr/>
          </p:nvSpPr>
          <p:spPr>
            <a:xfrm>
              <a:off x="6740086" y="1941664"/>
              <a:ext cx="1441680" cy="1242751"/>
            </a:xfrm>
            <a:prstGeom prst="hexagon">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43" name="Freeform 2345"/>
            <p:cNvSpPr>
              <a:spLocks noEditPoints="1"/>
            </p:cNvSpPr>
            <p:nvPr/>
          </p:nvSpPr>
          <p:spPr bwMode="auto">
            <a:xfrm>
              <a:off x="7244116" y="2213237"/>
              <a:ext cx="411270" cy="763308"/>
            </a:xfrm>
            <a:custGeom>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5" name="组合 4"/>
          <p:cNvGrpSpPr/>
          <p:nvPr/>
        </p:nvGrpSpPr>
        <p:grpSpPr>
          <a:xfrm>
            <a:off x="2027245" y="1923783"/>
            <a:ext cx="1441680" cy="1242751"/>
            <a:chOff x="2027245" y="1923783"/>
            <a:chExt cx="1441680" cy="1242751"/>
          </a:xfrm>
        </p:grpSpPr>
        <p:sp>
          <p:nvSpPr>
            <p:cNvPr id="27" name="六边形 2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 name="矩形 2"/>
            <p:cNvSpPr/>
            <p:nvPr/>
          </p:nvSpPr>
          <p:spPr>
            <a:xfrm>
              <a:off x="2406094" y="2239194"/>
              <a:ext cx="646331" cy="646331"/>
            </a:xfrm>
            <a:prstGeom prst="rect">
              <a:avLst/>
            </a:prstGeom>
          </p:spPr>
          <p:txBody>
            <a:bodyPr wrap="none">
              <a:spAutoFit/>
            </a:bodyPr>
            <a:lstStyle/>
            <a:p>
              <a:r>
                <a:rPr lang="zh-CN" altLang="en-US" sz="1800">
                  <a:solidFill>
                    <a:schemeClr val="tx2"/>
                  </a:solidFill>
                  <a:latin typeface="微软雅黑" panose="020b0503020204020204" pitchFamily="34" charset="-122"/>
                </a:rPr>
                <a:t>标题</a:t>
              </a:r>
              <a:endParaRPr lang="en-US" altLang="zh-CN" sz="1800">
                <a:solidFill>
                  <a:schemeClr val="tx2"/>
                </a:solidFill>
                <a:latin typeface="微软雅黑" panose="020b0503020204020204" pitchFamily="34" charset="-122"/>
              </a:endParaRPr>
            </a:p>
            <a:p>
              <a:r>
                <a:rPr lang="zh-CN" altLang="en-US" sz="1800">
                  <a:solidFill>
                    <a:schemeClr val="tx2"/>
                  </a:solidFill>
                  <a:latin typeface="微软雅黑" panose="020b0503020204020204" pitchFamily="34" charset="-122"/>
                </a:rPr>
                <a:t>文字</a:t>
              </a:r>
              <a:endParaRPr lang="zh-CN" altLang="en-US" sz="1800">
                <a:solidFill>
                  <a:schemeClr val="tx2"/>
                </a:solidFill>
                <a:latin typeface="微软雅黑" panose="020b0503020204020204" pitchFamily="34" charset="-122"/>
              </a:endParaRPr>
            </a:p>
          </p:txBody>
        </p:sp>
      </p:grpSp>
      <p:grpSp>
        <p:nvGrpSpPr>
          <p:cNvPr id="7" name="组合 6"/>
          <p:cNvGrpSpPr/>
          <p:nvPr/>
        </p:nvGrpSpPr>
        <p:grpSpPr>
          <a:xfrm>
            <a:off x="4383107" y="1923783"/>
            <a:ext cx="1441680" cy="1242751"/>
            <a:chOff x="4383107" y="1923783"/>
            <a:chExt cx="1441680" cy="1242751"/>
          </a:xfrm>
        </p:grpSpPr>
        <p:sp>
          <p:nvSpPr>
            <p:cNvPr id="33" name="六边形 32"/>
            <p:cNvSpPr/>
            <p:nvPr/>
          </p:nvSpPr>
          <p:spPr bwMode="auto">
            <a:xfrm>
              <a:off x="4383107" y="1923783"/>
              <a:ext cx="1441680" cy="1242751"/>
            </a:xfrm>
            <a:prstGeom prst="hexagon">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58" name="矩形 57"/>
            <p:cNvSpPr/>
            <p:nvPr/>
          </p:nvSpPr>
          <p:spPr>
            <a:xfrm>
              <a:off x="4780781" y="2239194"/>
              <a:ext cx="646331" cy="646331"/>
            </a:xfrm>
            <a:prstGeom prst="rect">
              <a:avLst/>
            </a:prstGeom>
          </p:spPr>
          <p:txBody>
            <a:bodyPr wrap="none">
              <a:spAutoFit/>
            </a:bodyPr>
            <a:lstStyle/>
            <a:p>
              <a:r>
                <a:rPr lang="zh-CN" altLang="en-US" sz="1800">
                  <a:solidFill>
                    <a:schemeClr val="tx2"/>
                  </a:solidFill>
                  <a:latin typeface="微软雅黑" panose="020b0503020204020204" pitchFamily="34" charset="-122"/>
                </a:rPr>
                <a:t>标题</a:t>
              </a:r>
              <a:endParaRPr lang="en-US" altLang="zh-CN" sz="1800">
                <a:solidFill>
                  <a:schemeClr val="tx2"/>
                </a:solidFill>
                <a:latin typeface="微软雅黑" panose="020b0503020204020204" pitchFamily="34" charset="-122"/>
              </a:endParaRPr>
            </a:p>
            <a:p>
              <a:r>
                <a:rPr lang="zh-CN" altLang="en-US" sz="1800">
                  <a:solidFill>
                    <a:schemeClr val="tx2"/>
                  </a:solidFill>
                  <a:latin typeface="微软雅黑" panose="020b0503020204020204" pitchFamily="34" charset="-122"/>
                </a:rPr>
                <a:t>文字</a:t>
              </a:r>
              <a:endParaRPr lang="zh-CN" altLang="en-US" sz="1800">
                <a:solidFill>
                  <a:schemeClr val="tx2"/>
                </a:solidFill>
                <a:latin typeface="微软雅黑" panose="020b0503020204020204" pitchFamily="34" charset="-122"/>
              </a:endParaRPr>
            </a:p>
          </p:txBody>
        </p:sp>
      </p:grpSp>
      <p:grpSp>
        <p:nvGrpSpPr>
          <p:cNvPr id="6" name="组合 5"/>
          <p:cNvGrpSpPr/>
          <p:nvPr/>
        </p:nvGrpSpPr>
        <p:grpSpPr>
          <a:xfrm>
            <a:off x="3205176" y="2545158"/>
            <a:ext cx="1441680" cy="1242751"/>
            <a:chOff x="3205176" y="2545158"/>
            <a:chExt cx="1441680" cy="1242751"/>
          </a:xfrm>
        </p:grpSpPr>
        <p:sp>
          <p:nvSpPr>
            <p:cNvPr id="30" name="六边形 29"/>
            <p:cNvSpPr/>
            <p:nvPr/>
          </p:nvSpPr>
          <p:spPr bwMode="auto">
            <a:xfrm>
              <a:off x="3205176" y="2545158"/>
              <a:ext cx="1441680" cy="1242751"/>
            </a:xfrm>
            <a:prstGeom prst="hexagon">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59" name="矩形 58"/>
            <p:cNvSpPr/>
            <p:nvPr/>
          </p:nvSpPr>
          <p:spPr>
            <a:xfrm>
              <a:off x="3602850" y="2843367"/>
              <a:ext cx="646331" cy="646331"/>
            </a:xfrm>
            <a:prstGeom prst="rect">
              <a:avLst/>
            </a:prstGeom>
          </p:spPr>
          <p:txBody>
            <a:bodyPr wrap="none">
              <a:spAutoFit/>
            </a:bodyPr>
            <a:lstStyle/>
            <a:p>
              <a:r>
                <a:rPr lang="zh-CN" altLang="en-US" sz="1800">
                  <a:solidFill>
                    <a:schemeClr val="bg2"/>
                  </a:solidFill>
                  <a:latin typeface="微软雅黑" panose="020b0503020204020204" pitchFamily="34" charset="-122"/>
                </a:rPr>
                <a:t>标题</a:t>
              </a:r>
              <a:endParaRPr lang="en-US" altLang="zh-CN" sz="1800">
                <a:solidFill>
                  <a:schemeClr val="bg2"/>
                </a:solidFill>
                <a:latin typeface="微软雅黑" panose="020b0503020204020204" pitchFamily="34" charset="-122"/>
              </a:endParaRPr>
            </a:p>
            <a:p>
              <a:r>
                <a:rPr lang="zh-CN" altLang="en-US" sz="1800">
                  <a:solidFill>
                    <a:schemeClr val="bg2"/>
                  </a:solidFill>
                  <a:latin typeface="微软雅黑" panose="020b0503020204020204" pitchFamily="34" charset="-122"/>
                </a:rPr>
                <a:t>文字</a:t>
              </a:r>
              <a:endParaRPr lang="zh-CN" altLang="en-US" sz="1800">
                <a:solidFill>
                  <a:schemeClr val="bg2"/>
                </a:solidFill>
                <a:latin typeface="微软雅黑" panose="020b0503020204020204" pitchFamily="34" charset="-122"/>
              </a:endParaRPr>
            </a:p>
          </p:txBody>
        </p:sp>
      </p:grpSp>
      <p:grpSp>
        <p:nvGrpSpPr>
          <p:cNvPr id="8" name="组合 7"/>
          <p:cNvGrpSpPr/>
          <p:nvPr/>
        </p:nvGrpSpPr>
        <p:grpSpPr>
          <a:xfrm>
            <a:off x="5561038" y="2545158"/>
            <a:ext cx="1441680" cy="1242751"/>
            <a:chOff x="5561038" y="2545158"/>
            <a:chExt cx="1441680" cy="1242751"/>
          </a:xfrm>
        </p:grpSpPr>
        <p:sp>
          <p:nvSpPr>
            <p:cNvPr id="36" name="六边形 35"/>
            <p:cNvSpPr/>
            <p:nvPr/>
          </p:nvSpPr>
          <p:spPr bwMode="auto">
            <a:xfrm>
              <a:off x="5561038" y="2545158"/>
              <a:ext cx="1441680" cy="1242751"/>
            </a:xfrm>
            <a:prstGeom prst="hexagon">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60" name="矩形 59"/>
            <p:cNvSpPr/>
            <p:nvPr/>
          </p:nvSpPr>
          <p:spPr>
            <a:xfrm>
              <a:off x="5977537" y="2843367"/>
              <a:ext cx="646331" cy="646331"/>
            </a:xfrm>
            <a:prstGeom prst="rect">
              <a:avLst/>
            </a:prstGeom>
          </p:spPr>
          <p:txBody>
            <a:bodyPr wrap="none">
              <a:spAutoFit/>
            </a:bodyPr>
            <a:lstStyle/>
            <a:p>
              <a:r>
                <a:rPr lang="zh-CN" altLang="en-US" sz="1800">
                  <a:solidFill>
                    <a:schemeClr val="bg2"/>
                  </a:solidFill>
                  <a:latin typeface="微软雅黑" panose="020b0503020204020204" pitchFamily="34" charset="-122"/>
                </a:rPr>
                <a:t>标题</a:t>
              </a:r>
              <a:endParaRPr lang="en-US" altLang="zh-CN" sz="1800">
                <a:solidFill>
                  <a:schemeClr val="bg2"/>
                </a:solidFill>
                <a:latin typeface="微软雅黑" panose="020b0503020204020204" pitchFamily="34" charset="-122"/>
              </a:endParaRPr>
            </a:p>
            <a:p>
              <a:r>
                <a:rPr lang="zh-CN" altLang="en-US" sz="1800">
                  <a:solidFill>
                    <a:schemeClr val="bg2"/>
                  </a:solidFill>
                  <a:latin typeface="微软雅黑" panose="020b0503020204020204" pitchFamily="34" charset="-122"/>
                </a:rPr>
                <a:t>文字</a:t>
              </a:r>
              <a:endParaRPr lang="zh-CN" altLang="en-US" sz="1800">
                <a:solidFill>
                  <a:schemeClr val="bg2"/>
                </a:solidFill>
                <a:latin typeface="微软雅黑" panose="020b0503020204020204" pitchFamily="34" charset="-122"/>
              </a:endParaRPr>
            </a:p>
          </p:txBody>
        </p:sp>
      </p:grpSp>
      <p:grpSp>
        <p:nvGrpSpPr>
          <p:cNvPr id="61" name="组合 60"/>
          <p:cNvGrpSpPr/>
          <p:nvPr/>
        </p:nvGrpSpPr>
        <p:grpSpPr>
          <a:xfrm>
            <a:off x="876504" y="3980336"/>
            <a:ext cx="1768225" cy="643085"/>
            <a:chOff x="1256119" y="1638320"/>
            <a:chExt cx="1923767" cy="643085"/>
          </a:xfrm>
        </p:grpSpPr>
        <p:sp>
          <p:nvSpPr>
            <p:cNvPr id="62" name="TextBox 61"/>
            <p:cNvSpPr txBox="1"/>
            <p:nvPr/>
          </p:nvSpPr>
          <p:spPr>
            <a:xfrm>
              <a:off x="1256119" y="1958240"/>
              <a:ext cx="1923767" cy="3231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单处添加</a:t>
              </a:r>
              <a:endParaRPr lang="en-US" altLang="zh-CN" sz="900">
                <a:solidFill>
                  <a:srgbClr val="7F7F7F"/>
                </a:solidFill>
                <a:latin typeface="微软雅黑" panose="020b0503020204020204" pitchFamily="34" charset="-122"/>
              </a:endParaRPr>
            </a:p>
          </p:txBody>
        </p:sp>
        <p:sp>
          <p:nvSpPr>
            <p:cNvPr id="63" name="TextBox 62"/>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a:solidFill>
                    <a:schemeClr val="bg2"/>
                  </a:solidFill>
                  <a:latin typeface="微软雅黑" panose="020b0503020204020204" pitchFamily="34" charset="-122"/>
                </a:rPr>
                <a:t>标题文字</a:t>
              </a:r>
              <a:endParaRPr lang="en-US" sz="1600">
                <a:solidFill>
                  <a:schemeClr val="bg2"/>
                </a:solidFill>
                <a:latin typeface="微软雅黑" panose="020b0503020204020204" pitchFamily="34" charset="-122"/>
              </a:endParaRPr>
            </a:p>
          </p:txBody>
        </p:sp>
      </p:grpSp>
      <p:grpSp>
        <p:nvGrpSpPr>
          <p:cNvPr id="73" name="组合 72"/>
          <p:cNvGrpSpPr/>
          <p:nvPr/>
        </p:nvGrpSpPr>
        <p:grpSpPr>
          <a:xfrm>
            <a:off x="3205176" y="3980336"/>
            <a:ext cx="1768225" cy="781585"/>
            <a:chOff x="1256119" y="1638320"/>
            <a:chExt cx="1923767" cy="781585"/>
          </a:xfrm>
        </p:grpSpPr>
        <p:sp>
          <p:nvSpPr>
            <p:cNvPr id="74" name="TextBox 73"/>
            <p:cNvSpPr txBox="1"/>
            <p:nvPr/>
          </p:nvSpPr>
          <p:spPr>
            <a:xfrm>
              <a:off x="1256119"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p:txBody>
        </p:sp>
        <p:sp>
          <p:nvSpPr>
            <p:cNvPr id="75" name="TextBox 74"/>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a:solidFill>
                    <a:schemeClr val="bg2"/>
                  </a:solidFill>
                  <a:latin typeface="微软雅黑" panose="020b0503020204020204" pitchFamily="34" charset="-122"/>
                </a:rPr>
                <a:t>标题文字</a:t>
              </a:r>
              <a:endParaRPr lang="en-US" sz="1600">
                <a:solidFill>
                  <a:schemeClr val="bg2"/>
                </a:solidFill>
                <a:latin typeface="微软雅黑" panose="020b0503020204020204" pitchFamily="34" charset="-122"/>
              </a:endParaRPr>
            </a:p>
          </p:txBody>
        </p:sp>
      </p:grpSp>
      <p:grpSp>
        <p:nvGrpSpPr>
          <p:cNvPr id="76" name="组合 75"/>
          <p:cNvGrpSpPr/>
          <p:nvPr/>
        </p:nvGrpSpPr>
        <p:grpSpPr>
          <a:xfrm>
            <a:off x="5561038" y="3980336"/>
            <a:ext cx="1768225" cy="781585"/>
            <a:chOff x="1256119" y="1638320"/>
            <a:chExt cx="1923767" cy="781585"/>
          </a:xfrm>
        </p:grpSpPr>
        <p:sp>
          <p:nvSpPr>
            <p:cNvPr id="77" name="TextBox 76"/>
            <p:cNvSpPr txBox="1"/>
            <p:nvPr/>
          </p:nvSpPr>
          <p:spPr>
            <a:xfrm>
              <a:off x="1256119"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p:txBody>
        </p:sp>
        <p:sp>
          <p:nvSpPr>
            <p:cNvPr id="78" name="TextBox 77"/>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a:solidFill>
                    <a:schemeClr val="bg2"/>
                  </a:solidFill>
                  <a:latin typeface="微软雅黑" panose="020b0503020204020204" pitchFamily="34" charset="-122"/>
                </a:rPr>
                <a:t>标题文字</a:t>
              </a:r>
              <a:endParaRPr lang="en-US" sz="1600">
                <a:solidFill>
                  <a:schemeClr val="bg2"/>
                </a:solidFill>
                <a:latin typeface="微软雅黑" panose="020b0503020204020204" pitchFamily="34" charset="-122"/>
              </a:endParaRPr>
            </a:p>
          </p:txBody>
        </p:sp>
      </p:grpSp>
      <p:grpSp>
        <p:nvGrpSpPr>
          <p:cNvPr id="79" name="组合 78"/>
          <p:cNvGrpSpPr/>
          <p:nvPr/>
        </p:nvGrpSpPr>
        <p:grpSpPr>
          <a:xfrm>
            <a:off x="912185" y="999323"/>
            <a:ext cx="3961630" cy="781585"/>
            <a:chOff x="-1130229" y="1638320"/>
            <a:chExt cx="4310115" cy="781585"/>
          </a:xfrm>
        </p:grpSpPr>
        <p:sp>
          <p:nvSpPr>
            <p:cNvPr id="80" name="TextBox 79"/>
            <p:cNvSpPr txBox="1"/>
            <p:nvPr/>
          </p:nvSpPr>
          <p:spPr>
            <a:xfrm>
              <a:off x="1256119"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p:txBody>
        </p:sp>
        <p:sp>
          <p:nvSpPr>
            <p:cNvPr id="81" name="TextBox 80"/>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a:solidFill>
                    <a:schemeClr val="bg2"/>
                  </a:solidFill>
                  <a:latin typeface="微软雅黑" panose="020b0503020204020204" pitchFamily="34" charset="-122"/>
                </a:rPr>
                <a:t>标题文字</a:t>
              </a:r>
              <a:endParaRPr lang="en-US" sz="1600">
                <a:solidFill>
                  <a:schemeClr val="bg2"/>
                </a:solidFill>
                <a:latin typeface="微软雅黑" panose="020b0503020204020204" pitchFamily="34" charset="-122"/>
              </a:endParaRPr>
            </a:p>
          </p:txBody>
        </p:sp>
        <p:sp>
          <p:nvSpPr>
            <p:cNvPr id="85" name="TextBox 84"/>
            <p:cNvSpPr txBox="1"/>
            <p:nvPr/>
          </p:nvSpPr>
          <p:spPr>
            <a:xfrm>
              <a:off x="-1130229"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p:txBody>
        </p:sp>
        <p:sp>
          <p:nvSpPr>
            <p:cNvPr id="86" name="TextBox 85"/>
            <p:cNvSpPr txBox="1"/>
            <p:nvPr/>
          </p:nvSpPr>
          <p:spPr>
            <a:xfrm>
              <a:off x="-813800" y="1638320"/>
              <a:ext cx="892934" cy="246221"/>
            </a:xfrm>
            <a:prstGeom prst="rect">
              <a:avLst/>
            </a:prstGeom>
            <a:noFill/>
          </p:spPr>
          <p:txBody>
            <a:bodyPr wrap="none" lIns="0" tIns="0" rIns="0" bIns="0" rtlCol="0" anchor="t">
              <a:spAutoFit/>
            </a:bodyPr>
            <a:lstStyle/>
            <a:p>
              <a:pPr algn="ctr"/>
              <a:r>
                <a:rPr lang="zh-CN" altLang="en-US" sz="1600">
                  <a:solidFill>
                    <a:schemeClr val="bg2"/>
                  </a:solidFill>
                  <a:latin typeface="微软雅黑" panose="020b0503020204020204" pitchFamily="34" charset="-122"/>
                </a:rPr>
                <a:t>标题文字</a:t>
              </a:r>
              <a:endParaRPr lang="en-US" sz="1600">
                <a:solidFill>
                  <a:schemeClr val="bg2"/>
                </a:solidFill>
                <a:latin typeface="微软雅黑" panose="020b0503020204020204" pitchFamily="34" charset="-122"/>
              </a:endParaRPr>
            </a:p>
          </p:txBody>
        </p:sp>
      </p:grpSp>
      <p:grpSp>
        <p:nvGrpSpPr>
          <p:cNvPr id="82" name="组合 81"/>
          <p:cNvGrpSpPr/>
          <p:nvPr/>
        </p:nvGrpSpPr>
        <p:grpSpPr>
          <a:xfrm>
            <a:off x="5434262" y="999323"/>
            <a:ext cx="1768225" cy="781585"/>
            <a:chOff x="1256119" y="1638320"/>
            <a:chExt cx="1923767" cy="781585"/>
          </a:xfrm>
        </p:grpSpPr>
        <p:sp>
          <p:nvSpPr>
            <p:cNvPr id="83" name="TextBox 82"/>
            <p:cNvSpPr txBox="1"/>
            <p:nvPr/>
          </p:nvSpPr>
          <p:spPr>
            <a:xfrm>
              <a:off x="1256119"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p:txBody>
        </p:sp>
        <p:sp>
          <p:nvSpPr>
            <p:cNvPr id="84" name="TextBox 83"/>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a:solidFill>
                    <a:schemeClr val="bg2"/>
                  </a:solidFill>
                  <a:latin typeface="微软雅黑" panose="020b0503020204020204" pitchFamily="34" charset="-122"/>
                </a:rPr>
                <a:t>标题文字</a:t>
              </a:r>
              <a:endParaRPr lang="en-US" sz="1600">
                <a:solidFill>
                  <a:schemeClr val="bg2"/>
                </a:solidFill>
                <a:latin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53" presetClass="entr" presetSubtype="16"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2" presetClass="entr" presetSubtype="4" fill="hold" nodeType="with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additive="base">
                                        <p:cTn id="48" dur="500" fill="hold"/>
                                        <p:tgtEl>
                                          <p:spTgt spid="61"/>
                                        </p:tgtEl>
                                        <p:attrNameLst>
                                          <p:attrName>ppt_x</p:attrName>
                                        </p:attrNameLst>
                                      </p:cBhvr>
                                      <p:tavLst>
                                        <p:tav tm="0">
                                          <p:val>
                                            <p:strVal val="#ppt_x"/>
                                          </p:val>
                                        </p:tav>
                                        <p:tav tm="100000">
                                          <p:val>
                                            <p:strVal val="#ppt_x"/>
                                          </p:val>
                                        </p:tav>
                                      </p:tavLst>
                                    </p:anim>
                                    <p:anim calcmode="lin" valueType="num">
                                      <p:cBhvr additive="base">
                                        <p:cTn id="49" dur="500" fill="hold"/>
                                        <p:tgtEl>
                                          <p:spTgt spid="61"/>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additive="base">
                                        <p:cTn id="52" dur="500" fill="hold"/>
                                        <p:tgtEl>
                                          <p:spTgt spid="73"/>
                                        </p:tgtEl>
                                        <p:attrNameLst>
                                          <p:attrName>ppt_x</p:attrName>
                                        </p:attrNameLst>
                                      </p:cBhvr>
                                      <p:tavLst>
                                        <p:tav tm="0">
                                          <p:val>
                                            <p:strVal val="#ppt_x"/>
                                          </p:val>
                                        </p:tav>
                                        <p:tav tm="100000">
                                          <p:val>
                                            <p:strVal val="#ppt_x"/>
                                          </p:val>
                                        </p:tav>
                                      </p:tavLst>
                                    </p:anim>
                                    <p:anim calcmode="lin" valueType="num">
                                      <p:cBhvr additive="base">
                                        <p:cTn id="53" dur="500" fill="hold"/>
                                        <p:tgtEl>
                                          <p:spTgt spid="73"/>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ppt_x"/>
                                          </p:val>
                                        </p:tav>
                                        <p:tav tm="100000">
                                          <p:val>
                                            <p:strVal val="#ppt_x"/>
                                          </p:val>
                                        </p:tav>
                                      </p:tavLst>
                                    </p:anim>
                                    <p:anim calcmode="lin" valueType="num">
                                      <p:cBhvr additive="base">
                                        <p:cTn id="57" dur="500" fill="hold"/>
                                        <p:tgtEl>
                                          <p:spTgt spid="76"/>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79"/>
                                        </p:tgtEl>
                                        <p:attrNameLst>
                                          <p:attrName>style.visibility</p:attrName>
                                        </p:attrNameLst>
                                      </p:cBhvr>
                                      <p:to>
                                        <p:strVal val="visible"/>
                                      </p:to>
                                    </p:set>
                                    <p:anim calcmode="lin" valueType="num">
                                      <p:cBhvr additive="base">
                                        <p:cTn id="60" dur="500" fill="hold"/>
                                        <p:tgtEl>
                                          <p:spTgt spid="79"/>
                                        </p:tgtEl>
                                        <p:attrNameLst>
                                          <p:attrName>ppt_x</p:attrName>
                                        </p:attrNameLst>
                                      </p:cBhvr>
                                      <p:tavLst>
                                        <p:tav tm="0">
                                          <p:val>
                                            <p:strVal val="#ppt_x"/>
                                          </p:val>
                                        </p:tav>
                                        <p:tav tm="100000">
                                          <p:val>
                                            <p:strVal val="#ppt_x"/>
                                          </p:val>
                                        </p:tav>
                                      </p:tavLst>
                                    </p:anim>
                                    <p:anim calcmode="lin" valueType="num">
                                      <p:cBhvr additive="base">
                                        <p:cTn id="61" dur="500" fill="hold"/>
                                        <p:tgtEl>
                                          <p:spTgt spid="79"/>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2817455" y="1875344"/>
            <a:ext cx="824334" cy="824334"/>
            <a:chOff x="2877835" y="2955360"/>
            <a:chExt cx="824334" cy="824334"/>
          </a:xfrm>
        </p:grpSpPr>
        <p:grpSp>
          <p:nvGrpSpPr>
            <p:cNvPr id="135" name="组合 134"/>
            <p:cNvGrpSpPr/>
            <p:nvPr/>
          </p:nvGrpSpPr>
          <p:grpSpPr>
            <a:xfrm>
              <a:off x="2877835" y="2955360"/>
              <a:ext cx="824334" cy="824334"/>
              <a:chOff x="3567745" y="3971974"/>
              <a:chExt cx="1338084" cy="1338084"/>
            </a:xfrm>
          </p:grpSpPr>
          <p:grpSp>
            <p:nvGrpSpPr>
              <p:cNvPr id="175" name="组合 174"/>
              <p:cNvGrpSpPr/>
              <p:nvPr/>
            </p:nvGrpSpPr>
            <p:grpSpPr>
              <a:xfrm>
                <a:off x="3567745" y="3971974"/>
                <a:ext cx="1338084" cy="1338084"/>
                <a:chOff x="5213600" y="2517129"/>
                <a:chExt cx="2023672" cy="2023672"/>
              </a:xfrm>
            </p:grpSpPr>
            <p:sp>
              <p:nvSpPr>
                <p:cNvPr id="177" name="椭圆 176"/>
                <p:cNvSpPr/>
                <p:nvPr/>
              </p:nvSpPr>
              <p:spPr>
                <a:xfrm>
                  <a:off x="5213600" y="2517129"/>
                  <a:ext cx="2023672" cy="202367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78" name="椭圆 177"/>
                <p:cNvSpPr/>
                <p:nvPr/>
              </p:nvSpPr>
              <p:spPr>
                <a:xfrm>
                  <a:off x="5260739" y="2564268"/>
                  <a:ext cx="1929394" cy="1929394"/>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176" name="椭圆 175"/>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panose="020b0503020204020204" pitchFamily="34" charset="-122"/>
                </a:endParaRPr>
              </a:p>
            </p:txBody>
          </p:sp>
        </p:grpSp>
        <p:grpSp>
          <p:nvGrpSpPr>
            <p:cNvPr id="90" name="Group 64"/>
            <p:cNvGrpSpPr/>
            <p:nvPr/>
          </p:nvGrpSpPr>
          <p:grpSpPr>
            <a:xfrm>
              <a:off x="3099527" y="3212058"/>
              <a:ext cx="369596" cy="310939"/>
              <a:chOff x="5368132" y="2625725"/>
              <a:chExt cx="465138" cy="391319"/>
            </a:xfrm>
            <a:solidFill>
              <a:schemeClr val="bg1"/>
            </a:solidFill>
          </p:grpSpPr>
          <p:sp>
            <p:nvSpPr>
              <p:cNvPr id="91"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2"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3"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4627123" y="1672507"/>
            <a:ext cx="1026002" cy="1026002"/>
            <a:chOff x="5801785" y="2730017"/>
            <a:chExt cx="824334" cy="824334"/>
          </a:xfrm>
        </p:grpSpPr>
        <p:grpSp>
          <p:nvGrpSpPr>
            <p:cNvPr id="180" name="组合 179"/>
            <p:cNvGrpSpPr/>
            <p:nvPr/>
          </p:nvGrpSpPr>
          <p:grpSpPr>
            <a:xfrm>
              <a:off x="5801785" y="2730017"/>
              <a:ext cx="824334" cy="824334"/>
              <a:chOff x="3567745" y="3971974"/>
              <a:chExt cx="1338084" cy="1338084"/>
            </a:xfrm>
          </p:grpSpPr>
          <p:grpSp>
            <p:nvGrpSpPr>
              <p:cNvPr id="185" name="组合 184"/>
              <p:cNvGrpSpPr/>
              <p:nvPr/>
            </p:nvGrpSpPr>
            <p:grpSpPr>
              <a:xfrm>
                <a:off x="3567745" y="3971974"/>
                <a:ext cx="1338084" cy="1338084"/>
                <a:chOff x="5213600" y="2517129"/>
                <a:chExt cx="2023672" cy="2023672"/>
              </a:xfrm>
            </p:grpSpPr>
            <p:sp>
              <p:nvSpPr>
                <p:cNvPr id="192" name="椭圆 191"/>
                <p:cNvSpPr/>
                <p:nvPr/>
              </p:nvSpPr>
              <p:spPr>
                <a:xfrm>
                  <a:off x="5213600" y="2517129"/>
                  <a:ext cx="2023672" cy="202367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93" name="椭圆 192"/>
                <p:cNvSpPr/>
                <p:nvPr/>
              </p:nvSpPr>
              <p:spPr>
                <a:xfrm>
                  <a:off x="5260739" y="2564268"/>
                  <a:ext cx="1929394" cy="1929394"/>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186" name="椭圆 185"/>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panose="020b0503020204020204" pitchFamily="34" charset="-122"/>
                </a:endParaRPr>
              </a:p>
            </p:txBody>
          </p:sp>
        </p:grpSp>
        <p:grpSp>
          <p:nvGrpSpPr>
            <p:cNvPr id="86" name="Group 60"/>
            <p:cNvGrpSpPr/>
            <p:nvPr/>
          </p:nvGrpSpPr>
          <p:grpSpPr>
            <a:xfrm>
              <a:off x="6043428" y="2954615"/>
              <a:ext cx="295540" cy="315495"/>
              <a:chOff x="9159875" y="1647825"/>
              <a:chExt cx="434975" cy="464344"/>
            </a:xfrm>
            <a:solidFill>
              <a:schemeClr val="bg1"/>
            </a:solidFill>
          </p:grpSpPr>
          <p:sp>
            <p:nvSpPr>
              <p:cNvPr id="87" name="AutoShape 78"/>
              <p:cNvSpPr/>
              <p:nvPr/>
            </p:nvSpPr>
            <p:spPr bwMode="auto">
              <a:xfrm>
                <a:off x="9159875" y="1647825"/>
                <a:ext cx="43497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8" name="AutoShape 79"/>
              <p:cNvSpPr/>
              <p:nvPr/>
            </p:nvSpPr>
            <p:spPr bwMode="auto">
              <a:xfrm>
                <a:off x="9217819" y="1705769"/>
                <a:ext cx="319088" cy="2905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9" name="AutoShape 80"/>
              <p:cNvSpPr/>
              <p:nvPr/>
            </p:nvSpPr>
            <p:spPr bwMode="auto">
              <a:xfrm>
                <a:off x="9391650" y="1749425"/>
                <a:ext cx="87313"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 name="组合 5"/>
          <p:cNvGrpSpPr/>
          <p:nvPr/>
        </p:nvGrpSpPr>
        <p:grpSpPr>
          <a:xfrm>
            <a:off x="6595889" y="1542451"/>
            <a:ext cx="1133703" cy="1133703"/>
            <a:chOff x="6794223" y="3059119"/>
            <a:chExt cx="1026002" cy="1026002"/>
          </a:xfrm>
        </p:grpSpPr>
        <p:grpSp>
          <p:nvGrpSpPr>
            <p:cNvPr id="195" name="组合 194"/>
            <p:cNvGrpSpPr/>
            <p:nvPr/>
          </p:nvGrpSpPr>
          <p:grpSpPr>
            <a:xfrm>
              <a:off x="6794223" y="3059119"/>
              <a:ext cx="1026002" cy="1026002"/>
              <a:chOff x="3567745" y="3971974"/>
              <a:chExt cx="1338084" cy="1338084"/>
            </a:xfrm>
          </p:grpSpPr>
          <p:grpSp>
            <p:nvGrpSpPr>
              <p:cNvPr id="200" name="组合 199"/>
              <p:cNvGrpSpPr/>
              <p:nvPr/>
            </p:nvGrpSpPr>
            <p:grpSpPr>
              <a:xfrm>
                <a:off x="3567745" y="3971974"/>
                <a:ext cx="1338084" cy="1338084"/>
                <a:chOff x="5213600" y="2517129"/>
                <a:chExt cx="2023672" cy="2023672"/>
              </a:xfrm>
            </p:grpSpPr>
            <p:sp>
              <p:nvSpPr>
                <p:cNvPr id="202" name="椭圆 201"/>
                <p:cNvSpPr/>
                <p:nvPr/>
              </p:nvSpPr>
              <p:spPr>
                <a:xfrm>
                  <a:off x="5213600" y="2517129"/>
                  <a:ext cx="2023672" cy="202367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203" name="椭圆 202"/>
                <p:cNvSpPr/>
                <p:nvPr/>
              </p:nvSpPr>
              <p:spPr>
                <a:xfrm>
                  <a:off x="5260739" y="2564268"/>
                  <a:ext cx="1929394" cy="1929394"/>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201" name="椭圆 200"/>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panose="020b0503020204020204" pitchFamily="34" charset="-122"/>
                </a:endParaRPr>
              </a:p>
            </p:txBody>
          </p:sp>
        </p:grpSp>
        <p:grpSp>
          <p:nvGrpSpPr>
            <p:cNvPr id="76" name="Group 50"/>
            <p:cNvGrpSpPr/>
            <p:nvPr/>
          </p:nvGrpSpPr>
          <p:grpSpPr>
            <a:xfrm>
              <a:off x="7120103" y="3381304"/>
              <a:ext cx="395983" cy="371614"/>
              <a:chOff x="10074275" y="1647825"/>
              <a:chExt cx="464344" cy="435769"/>
            </a:xfrm>
            <a:solidFill>
              <a:schemeClr val="bg1"/>
            </a:solidFill>
          </p:grpSpPr>
          <p:sp>
            <p:nvSpPr>
              <p:cNvPr id="77" name="AutoShape 69"/>
              <p:cNvSpPr/>
              <p:nvPr/>
            </p:nvSpPr>
            <p:spPr bwMode="auto">
              <a:xfrm>
                <a:off x="10074275" y="1647825"/>
                <a:ext cx="464344" cy="435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8" name="AutoShape 70"/>
              <p:cNvSpPr/>
              <p:nvPr/>
            </p:nvSpPr>
            <p:spPr bwMode="auto">
              <a:xfrm>
                <a:off x="10291763" y="1734344"/>
                <a:ext cx="87313"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9" name="AutoShape 71"/>
              <p:cNvSpPr/>
              <p:nvPr/>
            </p:nvSpPr>
            <p:spPr bwMode="auto">
              <a:xfrm>
                <a:off x="10291763" y="1778000"/>
                <a:ext cx="87313"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0" name="AutoShape 72"/>
              <p:cNvSpPr/>
              <p:nvPr/>
            </p:nvSpPr>
            <p:spPr bwMode="auto">
              <a:xfrm>
                <a:off x="10291763" y="1821657"/>
                <a:ext cx="188913"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1" name="AutoShape 73"/>
              <p:cNvSpPr/>
              <p:nvPr/>
            </p:nvSpPr>
            <p:spPr bwMode="auto">
              <a:xfrm>
                <a:off x="10132219" y="1908969"/>
                <a:ext cx="348456"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2" name="AutoShape 74"/>
              <p:cNvSpPr/>
              <p:nvPr/>
            </p:nvSpPr>
            <p:spPr bwMode="auto">
              <a:xfrm>
                <a:off x="10132219" y="1952625"/>
                <a:ext cx="348456"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3" name="AutoShape 75"/>
              <p:cNvSpPr/>
              <p:nvPr/>
            </p:nvSpPr>
            <p:spPr bwMode="auto">
              <a:xfrm>
                <a:off x="10132219" y="1996282"/>
                <a:ext cx="348456"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4" name="AutoShape 76"/>
              <p:cNvSpPr/>
              <p:nvPr/>
            </p:nvSpPr>
            <p:spPr bwMode="auto">
              <a:xfrm>
                <a:off x="10132219" y="1865313"/>
                <a:ext cx="348456"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5" name="AutoShape 77"/>
              <p:cNvSpPr/>
              <p:nvPr/>
            </p:nvSpPr>
            <p:spPr bwMode="auto">
              <a:xfrm>
                <a:off x="10132219" y="1720057"/>
                <a:ext cx="130969" cy="1166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 name="组合 2"/>
          <p:cNvGrpSpPr/>
          <p:nvPr/>
        </p:nvGrpSpPr>
        <p:grpSpPr>
          <a:xfrm>
            <a:off x="1236209" y="2021698"/>
            <a:ext cx="688095" cy="688095"/>
            <a:chOff x="2050289" y="3824474"/>
            <a:chExt cx="688095" cy="688095"/>
          </a:xfrm>
        </p:grpSpPr>
        <p:grpSp>
          <p:nvGrpSpPr>
            <p:cNvPr id="106" name="组合 105"/>
            <p:cNvGrpSpPr/>
            <p:nvPr/>
          </p:nvGrpSpPr>
          <p:grpSpPr>
            <a:xfrm>
              <a:off x="2050289" y="3824474"/>
              <a:ext cx="688095" cy="688095"/>
              <a:chOff x="3567745" y="3971974"/>
              <a:chExt cx="1338084" cy="1338084"/>
            </a:xfrm>
          </p:grpSpPr>
          <p:grpSp>
            <p:nvGrpSpPr>
              <p:cNvPr id="109" name="组合 108"/>
              <p:cNvGrpSpPr/>
              <p:nvPr/>
            </p:nvGrpSpPr>
            <p:grpSpPr>
              <a:xfrm>
                <a:off x="3567745" y="3971974"/>
                <a:ext cx="1338084" cy="1338084"/>
                <a:chOff x="5213600" y="2517129"/>
                <a:chExt cx="2023672" cy="2023672"/>
              </a:xfrm>
            </p:grpSpPr>
            <p:sp>
              <p:nvSpPr>
                <p:cNvPr id="132" name="椭圆 131"/>
                <p:cNvSpPr/>
                <p:nvPr/>
              </p:nvSpPr>
              <p:spPr>
                <a:xfrm>
                  <a:off x="5213600" y="2517129"/>
                  <a:ext cx="2023672" cy="202367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33" name="椭圆 132"/>
                <p:cNvSpPr/>
                <p:nvPr/>
              </p:nvSpPr>
              <p:spPr>
                <a:xfrm>
                  <a:off x="5260739" y="2564268"/>
                  <a:ext cx="1929394" cy="1929394"/>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131" name="椭圆 130"/>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panose="020b0503020204020204" pitchFamily="34" charset="-122"/>
                </a:endParaRPr>
              </a:p>
            </p:txBody>
          </p:sp>
        </p:grpSp>
        <p:grpSp>
          <p:nvGrpSpPr>
            <p:cNvPr id="94" name="Group 68"/>
            <p:cNvGrpSpPr/>
            <p:nvPr/>
          </p:nvGrpSpPr>
          <p:grpSpPr>
            <a:xfrm>
              <a:off x="2208399" y="4049290"/>
              <a:ext cx="328541" cy="256656"/>
              <a:chOff x="2581275" y="1710532"/>
              <a:chExt cx="464344" cy="362744"/>
            </a:xfrm>
            <a:solidFill>
              <a:schemeClr val="bg1"/>
            </a:solidFill>
          </p:grpSpPr>
          <p:sp>
            <p:nvSpPr>
              <p:cNvPr id="95" name="AutoShape 140"/>
              <p:cNvSpPr/>
              <p:nvPr/>
            </p:nvSpPr>
            <p:spPr bwMode="auto">
              <a:xfrm>
                <a:off x="2639219" y="1768475"/>
                <a:ext cx="290513" cy="235744"/>
              </a:xfrm>
              <a:custGeom>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6" name="AutoShape 141"/>
              <p:cNvSpPr/>
              <p:nvPr/>
            </p:nvSpPr>
            <p:spPr bwMode="auto">
              <a:xfrm>
                <a:off x="2581275" y="1710532"/>
                <a:ext cx="464344" cy="362744"/>
              </a:xfrm>
              <a:custGeom>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7" name="AutoShape 142"/>
              <p:cNvSpPr/>
              <p:nvPr/>
            </p:nvSpPr>
            <p:spPr bwMode="auto">
              <a:xfrm>
                <a:off x="2944019" y="1783557"/>
                <a:ext cx="43656" cy="428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8" name="AutoShape 143"/>
              <p:cNvSpPr/>
              <p:nvPr/>
            </p:nvSpPr>
            <p:spPr bwMode="auto">
              <a:xfrm>
                <a:off x="2929732" y="1971675"/>
                <a:ext cx="57944"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9" name="AutoShape 144"/>
              <p:cNvSpPr/>
              <p:nvPr/>
            </p:nvSpPr>
            <p:spPr bwMode="auto">
              <a:xfrm>
                <a:off x="2944019" y="1928019"/>
                <a:ext cx="58738"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0" name="AutoShape 145"/>
              <p:cNvSpPr/>
              <p:nvPr/>
            </p:nvSpPr>
            <p:spPr bwMode="auto">
              <a:xfrm>
                <a:off x="2944019" y="1885157"/>
                <a:ext cx="58738"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2" name="AutoShape 146"/>
              <p:cNvSpPr/>
              <p:nvPr/>
            </p:nvSpPr>
            <p:spPr bwMode="auto">
              <a:xfrm>
                <a:off x="2697957" y="1826419"/>
                <a:ext cx="86519" cy="61119"/>
              </a:xfrm>
              <a:custGeom>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标题文字内容 </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cxnSp>
        <p:nvCxnSpPr>
          <p:cNvPr id="73" name="Straight Arrow Connector 39"/>
          <p:cNvCxnSpPr/>
          <p:nvPr/>
        </p:nvCxnSpPr>
        <p:spPr>
          <a:xfrm flipV="1">
            <a:off x="1924749" y="2285998"/>
            <a:ext cx="892705" cy="79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43"/>
          <p:cNvCxnSpPr/>
          <p:nvPr/>
        </p:nvCxnSpPr>
        <p:spPr>
          <a:xfrm flipV="1">
            <a:off x="3650589" y="2190893"/>
            <a:ext cx="967911" cy="951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46"/>
          <p:cNvCxnSpPr/>
          <p:nvPr/>
        </p:nvCxnSpPr>
        <p:spPr>
          <a:xfrm flipV="1">
            <a:off x="5626591" y="2134325"/>
            <a:ext cx="926254" cy="565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4" name="组合 203"/>
          <p:cNvGrpSpPr/>
          <p:nvPr/>
        </p:nvGrpSpPr>
        <p:grpSpPr>
          <a:xfrm>
            <a:off x="790779" y="2932586"/>
            <a:ext cx="1768225" cy="781585"/>
            <a:chOff x="1256119" y="1638320"/>
            <a:chExt cx="1923767" cy="781585"/>
          </a:xfrm>
        </p:grpSpPr>
        <p:sp>
          <p:nvSpPr>
            <p:cNvPr id="205" name="TextBox 204"/>
            <p:cNvSpPr txBox="1"/>
            <p:nvPr/>
          </p:nvSpPr>
          <p:spPr>
            <a:xfrm>
              <a:off x="1256119"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p:txBody>
        </p:sp>
        <p:sp>
          <p:nvSpPr>
            <p:cNvPr id="206" name="TextBox 205"/>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a:solidFill>
                    <a:schemeClr val="bg2"/>
                  </a:solidFill>
                  <a:latin typeface="微软雅黑" panose="020b0503020204020204" pitchFamily="34" charset="-122"/>
                </a:rPr>
                <a:t>标题文字</a:t>
              </a:r>
              <a:endParaRPr lang="en-US" sz="1600">
                <a:solidFill>
                  <a:schemeClr val="bg2"/>
                </a:solidFill>
                <a:latin typeface="微软雅黑" panose="020b0503020204020204" pitchFamily="34" charset="-122"/>
              </a:endParaRPr>
            </a:p>
          </p:txBody>
        </p:sp>
      </p:grpSp>
      <p:grpSp>
        <p:nvGrpSpPr>
          <p:cNvPr id="210" name="组合 209"/>
          <p:cNvGrpSpPr/>
          <p:nvPr/>
        </p:nvGrpSpPr>
        <p:grpSpPr>
          <a:xfrm>
            <a:off x="2559004" y="2932586"/>
            <a:ext cx="1768225" cy="781585"/>
            <a:chOff x="1256119" y="1638320"/>
            <a:chExt cx="1923767" cy="781585"/>
          </a:xfrm>
        </p:grpSpPr>
        <p:sp>
          <p:nvSpPr>
            <p:cNvPr id="211" name="TextBox 210"/>
            <p:cNvSpPr txBox="1"/>
            <p:nvPr/>
          </p:nvSpPr>
          <p:spPr>
            <a:xfrm>
              <a:off x="1256119"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p:txBody>
        </p:sp>
        <p:sp>
          <p:nvSpPr>
            <p:cNvPr id="212" name="TextBox 211"/>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a:solidFill>
                    <a:schemeClr val="tx2"/>
                  </a:solidFill>
                  <a:latin typeface="微软雅黑" panose="020b0503020204020204" pitchFamily="34" charset="-122"/>
                </a:rPr>
                <a:t>标题文字</a:t>
              </a:r>
              <a:endParaRPr lang="en-US" sz="1600">
                <a:solidFill>
                  <a:schemeClr val="tx2"/>
                </a:solidFill>
                <a:latin typeface="微软雅黑" panose="020b0503020204020204" pitchFamily="34" charset="-122"/>
              </a:endParaRPr>
            </a:p>
          </p:txBody>
        </p:sp>
      </p:grpSp>
      <p:grpSp>
        <p:nvGrpSpPr>
          <p:cNvPr id="213" name="组合 212"/>
          <p:cNvGrpSpPr/>
          <p:nvPr/>
        </p:nvGrpSpPr>
        <p:grpSpPr>
          <a:xfrm>
            <a:off x="4411611" y="2932586"/>
            <a:ext cx="1768225" cy="781585"/>
            <a:chOff x="1256119" y="1638320"/>
            <a:chExt cx="1923767" cy="781585"/>
          </a:xfrm>
        </p:grpSpPr>
        <p:sp>
          <p:nvSpPr>
            <p:cNvPr id="214" name="TextBox 213"/>
            <p:cNvSpPr txBox="1"/>
            <p:nvPr/>
          </p:nvSpPr>
          <p:spPr>
            <a:xfrm>
              <a:off x="1256119"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p:txBody>
        </p:sp>
        <p:sp>
          <p:nvSpPr>
            <p:cNvPr id="215" name="TextBox 214"/>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a:solidFill>
                    <a:schemeClr val="bg2"/>
                  </a:solidFill>
                  <a:latin typeface="微软雅黑" panose="020b0503020204020204" pitchFamily="34" charset="-122"/>
                </a:rPr>
                <a:t>标题文字</a:t>
              </a:r>
              <a:endParaRPr lang="en-US" sz="1600">
                <a:solidFill>
                  <a:schemeClr val="bg2"/>
                </a:solidFill>
                <a:latin typeface="微软雅黑" panose="020b0503020204020204" pitchFamily="34" charset="-122"/>
              </a:endParaRPr>
            </a:p>
          </p:txBody>
        </p:sp>
      </p:grpSp>
      <p:grpSp>
        <p:nvGrpSpPr>
          <p:cNvPr id="216" name="组合 215"/>
          <p:cNvGrpSpPr/>
          <p:nvPr/>
        </p:nvGrpSpPr>
        <p:grpSpPr>
          <a:xfrm>
            <a:off x="6469268" y="2932586"/>
            <a:ext cx="1768225" cy="781585"/>
            <a:chOff x="1256119" y="1638320"/>
            <a:chExt cx="1923767" cy="781585"/>
          </a:xfrm>
        </p:grpSpPr>
        <p:sp>
          <p:nvSpPr>
            <p:cNvPr id="217" name="TextBox 216"/>
            <p:cNvSpPr txBox="1"/>
            <p:nvPr/>
          </p:nvSpPr>
          <p:spPr>
            <a:xfrm>
              <a:off x="1256119"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p:txBody>
        </p:sp>
        <p:sp>
          <p:nvSpPr>
            <p:cNvPr id="218" name="TextBox 217"/>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a:solidFill>
                    <a:schemeClr val="tx2"/>
                  </a:solidFill>
                  <a:latin typeface="微软雅黑" panose="020b0503020204020204" pitchFamily="34" charset="-122"/>
                </a:rPr>
                <a:t>标题文字</a:t>
              </a:r>
              <a:endParaRPr lang="en-US" sz="1600">
                <a:solidFill>
                  <a:schemeClr val="tx2"/>
                </a:solidFill>
                <a:latin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left)">
                                      <p:cBhvr>
                                        <p:cTn id="25" dur="500"/>
                                        <p:tgtEl>
                                          <p:spTgt spid="73"/>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left)">
                                      <p:cBhvr>
                                        <p:cTn id="37" dur="500"/>
                                        <p:tgtEl>
                                          <p:spTgt spid="74"/>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left)">
                                      <p:cBhvr>
                                        <p:cTn id="49" dur="500"/>
                                        <p:tgtEl>
                                          <p:spTgt spid="75"/>
                                        </p:tgtEl>
                                      </p:cBhvr>
                                    </p:animEffect>
                                  </p:childTnLst>
                                </p:cTn>
                              </p:par>
                            </p:childTnLst>
                          </p:cTn>
                        </p:par>
                      </p:childTnLst>
                    </p:cTn>
                  </p:par>
                  <p:par>
                    <p:cTn id="50" fill="hold" nodeType="clickPar">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par>
                                <p:cTn id="57" presetID="2" presetClass="entr" presetSubtype="2" fill="hold" nodeType="withEffect">
                                  <p:stCondLst>
                                    <p:cond delay="0"/>
                                  </p:stCondLst>
                                  <p:childTnLst>
                                    <p:set>
                                      <p:cBhvr>
                                        <p:cTn id="58" dur="1" fill="hold">
                                          <p:stCondLst>
                                            <p:cond delay="0"/>
                                          </p:stCondLst>
                                        </p:cTn>
                                        <p:tgtEl>
                                          <p:spTgt spid="204"/>
                                        </p:tgtEl>
                                        <p:attrNameLst>
                                          <p:attrName>style.visibility</p:attrName>
                                        </p:attrNameLst>
                                      </p:cBhvr>
                                      <p:to>
                                        <p:strVal val="visible"/>
                                      </p:to>
                                    </p:set>
                                    <p:anim calcmode="lin" valueType="num">
                                      <p:cBhvr additive="base">
                                        <p:cTn id="59" dur="500" fill="hold"/>
                                        <p:tgtEl>
                                          <p:spTgt spid="204"/>
                                        </p:tgtEl>
                                        <p:attrNameLst>
                                          <p:attrName>ppt_x</p:attrName>
                                        </p:attrNameLst>
                                      </p:cBhvr>
                                      <p:tavLst>
                                        <p:tav tm="0">
                                          <p:val>
                                            <p:strVal val="1+#ppt_w/2"/>
                                          </p:val>
                                        </p:tav>
                                        <p:tav tm="100000">
                                          <p:val>
                                            <p:strVal val="#ppt_x"/>
                                          </p:val>
                                        </p:tav>
                                      </p:tavLst>
                                    </p:anim>
                                    <p:anim calcmode="lin" valueType="num">
                                      <p:cBhvr additive="base">
                                        <p:cTn id="60" dur="500" fill="hold"/>
                                        <p:tgtEl>
                                          <p:spTgt spid="204"/>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210"/>
                                        </p:tgtEl>
                                        <p:attrNameLst>
                                          <p:attrName>style.visibility</p:attrName>
                                        </p:attrNameLst>
                                      </p:cBhvr>
                                      <p:to>
                                        <p:strVal val="visible"/>
                                      </p:to>
                                    </p:set>
                                    <p:anim calcmode="lin" valueType="num">
                                      <p:cBhvr additive="base">
                                        <p:cTn id="63" dur="500" fill="hold"/>
                                        <p:tgtEl>
                                          <p:spTgt spid="210"/>
                                        </p:tgtEl>
                                        <p:attrNameLst>
                                          <p:attrName>ppt_x</p:attrName>
                                        </p:attrNameLst>
                                      </p:cBhvr>
                                      <p:tavLst>
                                        <p:tav tm="0">
                                          <p:val>
                                            <p:strVal val="1+#ppt_w/2"/>
                                          </p:val>
                                        </p:tav>
                                        <p:tav tm="100000">
                                          <p:val>
                                            <p:strVal val="#ppt_x"/>
                                          </p:val>
                                        </p:tav>
                                      </p:tavLst>
                                    </p:anim>
                                    <p:anim calcmode="lin" valueType="num">
                                      <p:cBhvr additive="base">
                                        <p:cTn id="64" dur="500" fill="hold"/>
                                        <p:tgtEl>
                                          <p:spTgt spid="2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213"/>
                                        </p:tgtEl>
                                        <p:attrNameLst>
                                          <p:attrName>style.visibility</p:attrName>
                                        </p:attrNameLst>
                                      </p:cBhvr>
                                      <p:to>
                                        <p:strVal val="visible"/>
                                      </p:to>
                                    </p:set>
                                    <p:anim calcmode="lin" valueType="num">
                                      <p:cBhvr additive="base">
                                        <p:cTn id="67" dur="500" fill="hold"/>
                                        <p:tgtEl>
                                          <p:spTgt spid="213"/>
                                        </p:tgtEl>
                                        <p:attrNameLst>
                                          <p:attrName>ppt_x</p:attrName>
                                        </p:attrNameLst>
                                      </p:cBhvr>
                                      <p:tavLst>
                                        <p:tav tm="0">
                                          <p:val>
                                            <p:strVal val="1+#ppt_w/2"/>
                                          </p:val>
                                        </p:tav>
                                        <p:tav tm="100000">
                                          <p:val>
                                            <p:strVal val="#ppt_x"/>
                                          </p:val>
                                        </p:tav>
                                      </p:tavLst>
                                    </p:anim>
                                    <p:anim calcmode="lin" valueType="num">
                                      <p:cBhvr additive="base">
                                        <p:cTn id="68" dur="500" fill="hold"/>
                                        <p:tgtEl>
                                          <p:spTgt spid="213"/>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216"/>
                                        </p:tgtEl>
                                        <p:attrNameLst>
                                          <p:attrName>style.visibility</p:attrName>
                                        </p:attrNameLst>
                                      </p:cBhvr>
                                      <p:to>
                                        <p:strVal val="visible"/>
                                      </p:to>
                                    </p:set>
                                    <p:anim calcmode="lin" valueType="num">
                                      <p:cBhvr additive="base">
                                        <p:cTn id="71" dur="500" fill="hold"/>
                                        <p:tgtEl>
                                          <p:spTgt spid="216"/>
                                        </p:tgtEl>
                                        <p:attrNameLst>
                                          <p:attrName>ppt_x</p:attrName>
                                        </p:attrNameLst>
                                      </p:cBhvr>
                                      <p:tavLst>
                                        <p:tav tm="0">
                                          <p:val>
                                            <p:strVal val="1+#ppt_w/2"/>
                                          </p:val>
                                        </p:tav>
                                        <p:tav tm="100000">
                                          <p:val>
                                            <p:strVal val="#ppt_x"/>
                                          </p:val>
                                        </p:tav>
                                      </p:tavLst>
                                    </p:anim>
                                    <p:anim calcmode="lin" valueType="num">
                                      <p:cBhvr additive="base">
                                        <p:cTn id="72" dur="500" fill="hold"/>
                                        <p:tgtEl>
                                          <p:spTgt spid="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80" name="组合 79"/>
          <p:cNvGrpSpPr/>
          <p:nvPr/>
        </p:nvGrpSpPr>
        <p:grpSpPr>
          <a:xfrm>
            <a:off x="3110147" y="3709020"/>
            <a:ext cx="919385" cy="921245"/>
            <a:chOff x="4870744" y="3723878"/>
            <a:chExt cx="1057687" cy="1059827"/>
          </a:xfrm>
        </p:grpSpPr>
        <p:grpSp>
          <p:nvGrpSpPr>
            <p:cNvPr id="81" name="Group 10"/>
            <p:cNvGrpSpPr/>
            <p:nvPr/>
          </p:nvGrpSpPr>
          <p:grpSpPr>
            <a:xfrm>
              <a:off x="4870744" y="3723878"/>
              <a:ext cx="1057687" cy="1059827"/>
              <a:chOff x="3692576" y="1742634"/>
              <a:chExt cx="2790379" cy="2796023"/>
            </a:xfrm>
          </p:grpSpPr>
          <p:grpSp>
            <p:nvGrpSpPr>
              <p:cNvPr id="83" name="组合 79"/>
              <p:cNvGrpSpPr/>
              <p:nvPr/>
            </p:nvGrpSpPr>
            <p:grpSpPr>
              <a:xfrm>
                <a:off x="3692576" y="1742634"/>
                <a:ext cx="2790379" cy="2796023"/>
                <a:chOff x="6379729" y="2488774"/>
                <a:chExt cx="2513016" cy="2513016"/>
              </a:xfrm>
            </p:grpSpPr>
            <p:sp>
              <p:nvSpPr>
                <p:cNvPr id="87"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88" name="任意多边形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86" name="椭圆 80"/>
              <p:cNvSpPr/>
              <p:nvPr/>
            </p:nvSpPr>
            <p:spPr bwMode="auto">
              <a:xfrm>
                <a:off x="4101617" y="2137563"/>
                <a:ext cx="2016471" cy="2020559"/>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a:solidFill>
                    <a:srgbClr val="FFFFFF"/>
                  </a:solidFill>
                  <a:latin typeface="+mj-ea"/>
                  <a:ea typeface="+mj-ea"/>
                </a:endParaRPr>
              </a:p>
            </p:txBody>
          </p:sp>
        </p:grpSp>
        <p:sp>
          <p:nvSpPr>
            <p:cNvPr id="82" name="KSO_Shape"/>
            <p:cNvSpPr/>
            <p:nvPr/>
          </p:nvSpPr>
          <p:spPr bwMode="auto">
            <a:xfrm>
              <a:off x="5207533" y="4092731"/>
              <a:ext cx="408407" cy="344423"/>
            </a:xfrm>
            <a:custGeom>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a:solidFill>
                  <a:srgbClr val="FFFFFF"/>
                </a:solidFill>
                <a:ea typeface="微软雅黑" panose="020b0503020204020204" pitchFamily="34" charset="-122"/>
              </a:endParaRPr>
            </a:p>
          </p:txBody>
        </p:sp>
      </p:grpSp>
      <p:grpSp>
        <p:nvGrpSpPr>
          <p:cNvPr id="89" name="组合 88"/>
          <p:cNvGrpSpPr/>
          <p:nvPr/>
        </p:nvGrpSpPr>
        <p:grpSpPr>
          <a:xfrm>
            <a:off x="2447585" y="2468746"/>
            <a:ext cx="955313" cy="957246"/>
            <a:chOff x="5199992" y="936788"/>
            <a:chExt cx="1057687" cy="1059827"/>
          </a:xfrm>
        </p:grpSpPr>
        <p:grpSp>
          <p:nvGrpSpPr>
            <p:cNvPr id="97" name="Group 10"/>
            <p:cNvGrpSpPr/>
            <p:nvPr/>
          </p:nvGrpSpPr>
          <p:grpSpPr>
            <a:xfrm>
              <a:off x="5199992" y="936788"/>
              <a:ext cx="1057687" cy="1059827"/>
              <a:chOff x="3692576" y="1742634"/>
              <a:chExt cx="2790379" cy="2796023"/>
            </a:xfrm>
          </p:grpSpPr>
          <p:grpSp>
            <p:nvGrpSpPr>
              <p:cNvPr id="99" name="组合 79"/>
              <p:cNvGrpSpPr/>
              <p:nvPr/>
            </p:nvGrpSpPr>
            <p:grpSpPr>
              <a:xfrm>
                <a:off x="3692576" y="1742634"/>
                <a:ext cx="2790379" cy="2796023"/>
                <a:chOff x="6379729" y="2488774"/>
                <a:chExt cx="2513016" cy="2513016"/>
              </a:xfrm>
            </p:grpSpPr>
            <p:sp>
              <p:nvSpPr>
                <p:cNvPr id="102"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165" name="任意多边形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100" name="椭圆 80"/>
              <p:cNvSpPr/>
              <p:nvPr/>
            </p:nvSpPr>
            <p:spPr bwMode="auto">
              <a:xfrm>
                <a:off x="4101617" y="2137563"/>
                <a:ext cx="2016471" cy="2020559"/>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a:solidFill>
                    <a:srgbClr val="FFFFFF"/>
                  </a:solidFill>
                  <a:latin typeface="+mj-ea"/>
                  <a:ea typeface="+mj-ea"/>
                </a:endParaRPr>
              </a:p>
            </p:txBody>
          </p:sp>
        </p:grpSp>
        <p:sp>
          <p:nvSpPr>
            <p:cNvPr id="98" name="KSO_Shape"/>
            <p:cNvSpPr/>
            <p:nvPr/>
          </p:nvSpPr>
          <p:spPr bwMode="auto">
            <a:xfrm>
              <a:off x="5532119" y="1318962"/>
              <a:ext cx="419101" cy="313627"/>
            </a:xfrm>
            <a:custGeom>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bodyPr>
            <a:lstStyle/>
            <a:p>
              <a:pPr algn="ctr">
                <a:defRPr/>
              </a:pPr>
              <a:endParaRPr lang="zh-CN" altLang="en-US">
                <a:solidFill>
                  <a:schemeClr val="bg1"/>
                </a:solidFill>
                <a:ea typeface="微软雅黑" panose="020b0503020204020204" pitchFamily="34" charset="-122"/>
              </a:endParaRPr>
            </a:p>
          </p:txBody>
        </p:sp>
      </p:grpSp>
      <p:grpSp>
        <p:nvGrpSpPr>
          <p:cNvPr id="166" name="组合 165"/>
          <p:cNvGrpSpPr/>
          <p:nvPr/>
        </p:nvGrpSpPr>
        <p:grpSpPr>
          <a:xfrm>
            <a:off x="2962399" y="1136509"/>
            <a:ext cx="919385" cy="921245"/>
            <a:chOff x="4914190" y="671277"/>
            <a:chExt cx="1057687" cy="1059827"/>
          </a:xfrm>
        </p:grpSpPr>
        <p:grpSp>
          <p:nvGrpSpPr>
            <p:cNvPr id="167" name="Group 10"/>
            <p:cNvGrpSpPr/>
            <p:nvPr/>
          </p:nvGrpSpPr>
          <p:grpSpPr>
            <a:xfrm>
              <a:off x="4914190" y="671277"/>
              <a:ext cx="1057687" cy="1059827"/>
              <a:chOff x="3692576" y="1742634"/>
              <a:chExt cx="2790379" cy="2796023"/>
            </a:xfrm>
          </p:grpSpPr>
          <p:grpSp>
            <p:nvGrpSpPr>
              <p:cNvPr id="169" name="组合 79"/>
              <p:cNvGrpSpPr/>
              <p:nvPr/>
            </p:nvGrpSpPr>
            <p:grpSpPr>
              <a:xfrm>
                <a:off x="3692576" y="1742634"/>
                <a:ext cx="2790379" cy="2796023"/>
                <a:chOff x="6379729" y="2488774"/>
                <a:chExt cx="2513016" cy="2513016"/>
              </a:xfrm>
            </p:grpSpPr>
            <p:sp>
              <p:nvSpPr>
                <p:cNvPr id="171"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172" name="任意多边形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170" name="椭圆 80"/>
              <p:cNvSpPr/>
              <p:nvPr/>
            </p:nvSpPr>
            <p:spPr bwMode="auto">
              <a:xfrm>
                <a:off x="4101617" y="2137563"/>
                <a:ext cx="2016471" cy="2020559"/>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a:solidFill>
                    <a:srgbClr val="FFFFFF"/>
                  </a:solidFill>
                  <a:latin typeface="+mj-ea"/>
                  <a:ea typeface="+mj-ea"/>
                </a:endParaRPr>
              </a:p>
            </p:txBody>
          </p:sp>
        </p:grpSp>
        <p:sp>
          <p:nvSpPr>
            <p:cNvPr id="168" name="KSO_Shape"/>
            <p:cNvSpPr/>
            <p:nvPr/>
          </p:nvSpPr>
          <p:spPr bwMode="auto">
            <a:xfrm>
              <a:off x="5283471" y="992844"/>
              <a:ext cx="335868" cy="390545"/>
            </a:xfrm>
            <a:custGeom>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a:solidFill>
                  <a:srgbClr val="FFFFFF"/>
                </a:solidFill>
                <a:ea typeface="微软雅黑" panose="020b0503020204020204" pitchFamily="34" charset="-122"/>
              </a:endParaRPr>
            </a:p>
          </p:txBody>
        </p:sp>
      </p:grpSp>
      <p:grpSp>
        <p:nvGrpSpPr>
          <p:cNvPr id="173" name="Group 10"/>
          <p:cNvGrpSpPr/>
          <p:nvPr/>
        </p:nvGrpSpPr>
        <p:grpSpPr>
          <a:xfrm>
            <a:off x="5302810" y="2373353"/>
            <a:ext cx="1057687" cy="1059827"/>
            <a:chOff x="3692576" y="1742634"/>
            <a:chExt cx="2790379" cy="2796023"/>
          </a:xfrm>
        </p:grpSpPr>
        <p:grpSp>
          <p:nvGrpSpPr>
            <p:cNvPr id="174" name="组合 79"/>
            <p:cNvGrpSpPr/>
            <p:nvPr/>
          </p:nvGrpSpPr>
          <p:grpSpPr>
            <a:xfrm>
              <a:off x="3692576" y="1742634"/>
              <a:ext cx="2790379" cy="2796023"/>
              <a:chOff x="6379729" y="2488774"/>
              <a:chExt cx="2513016" cy="2513016"/>
            </a:xfrm>
          </p:grpSpPr>
          <p:sp>
            <p:nvSpPr>
              <p:cNvPr id="176"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177" name="任意多边形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175" name="椭圆 80"/>
            <p:cNvSpPr/>
            <p:nvPr/>
          </p:nvSpPr>
          <p:spPr bwMode="auto">
            <a:xfrm>
              <a:off x="4101617" y="2137563"/>
              <a:ext cx="2016471" cy="2020559"/>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200" kern="0">
                  <a:solidFill>
                    <a:srgbClr val="FFFFFF"/>
                  </a:solidFill>
                  <a:latin typeface="+mj-ea"/>
                  <a:ea typeface="+mj-ea"/>
                </a:rPr>
                <a:t>标题文字</a:t>
              </a:r>
              <a:endParaRPr lang="zh-CN" altLang="en-US" sz="1200" kern="0">
                <a:solidFill>
                  <a:srgbClr val="FFFFFF"/>
                </a:solidFill>
                <a:latin typeface="+mj-ea"/>
                <a:ea typeface="+mj-ea"/>
              </a:endParaRPr>
            </a:p>
          </p:txBody>
        </p:sp>
      </p:grpSp>
      <p:sp>
        <p:nvSpPr>
          <p:cNvPr id="178" name="Line 11"/>
          <p:cNvSpPr>
            <a:spLocks noChangeShapeType="1"/>
          </p:cNvSpPr>
          <p:nvPr/>
        </p:nvSpPr>
        <p:spPr bwMode="auto">
          <a:xfrm flipH="1" flipV="1">
            <a:off x="4053581" y="2013314"/>
            <a:ext cx="1105214" cy="565931"/>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9" name="Line 12"/>
          <p:cNvSpPr>
            <a:spLocks noChangeShapeType="1"/>
          </p:cNvSpPr>
          <p:nvPr/>
        </p:nvSpPr>
        <p:spPr bwMode="auto">
          <a:xfrm flipH="1">
            <a:off x="4220303" y="3149954"/>
            <a:ext cx="938492" cy="576195"/>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0" name="Line 13"/>
          <p:cNvSpPr>
            <a:spLocks noChangeShapeType="1"/>
          </p:cNvSpPr>
          <p:nvPr/>
        </p:nvSpPr>
        <p:spPr bwMode="auto">
          <a:xfrm flipH="1">
            <a:off x="3674365" y="2877410"/>
            <a:ext cx="1484430"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1" name="TextBox 180"/>
          <p:cNvSpPr txBox="1"/>
          <p:nvPr/>
        </p:nvSpPr>
        <p:spPr>
          <a:xfrm>
            <a:off x="6581368" y="1887223"/>
            <a:ext cx="2016224" cy="2400657"/>
          </a:xfrm>
          <a:prstGeom prst="rect">
            <a:avLst/>
          </a:prstGeom>
          <a:noFill/>
          <a:ln>
            <a:noFill/>
          </a:ln>
        </p:spPr>
        <p:txBody>
          <a:bodyPr wrap="square" rtlCol="0">
            <a:spAutoFit/>
          </a:bodyPr>
          <a:lstStyle/>
          <a:p>
            <a:pPr>
              <a:lnSpc>
                <a:spcPct val="150000"/>
              </a:lnSpc>
            </a:pPr>
            <a:r>
              <a:rPr lang="zh-CN" altLang="en-US" sz="1000">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2" name="TextBox 181"/>
          <p:cNvSpPr txBox="1"/>
          <p:nvPr/>
        </p:nvSpPr>
        <p:spPr>
          <a:xfrm>
            <a:off x="1558395" y="1331293"/>
            <a:ext cx="1036867" cy="215444"/>
          </a:xfrm>
          <a:prstGeom prst="rect">
            <a:avLst/>
          </a:prstGeom>
          <a:noFill/>
        </p:spPr>
        <p:txBody>
          <a:bodyPr wrap="square" lIns="0" tIns="0" rIns="0" bIns="0" rtlCol="0">
            <a:spAutoFit/>
          </a:bodyPr>
          <a:lstStyle/>
          <a:p>
            <a:pPr algn="ctr"/>
            <a:r>
              <a:rPr lang="zh-CN" altLang="en-US" sz="1400">
                <a:solidFill>
                  <a:schemeClr val="tx2"/>
                </a:solidFill>
                <a:latin typeface="微软雅黑" panose="020b0503020204020204" pitchFamily="34" charset="-122"/>
                <a:ea typeface="微软雅黑" panose="020b0503020204020204" pitchFamily="34" charset="-122"/>
              </a:rPr>
              <a:t>标题文字</a:t>
            </a:r>
            <a:endParaRPr lang="zh-CN" altLang="en-US" sz="1400">
              <a:solidFill>
                <a:schemeClr val="tx2"/>
              </a:solidFill>
              <a:latin typeface="微软雅黑" panose="020b0503020204020204" pitchFamily="34" charset="-122"/>
              <a:ea typeface="微软雅黑" panose="020b0503020204020204" pitchFamily="34" charset="-122"/>
            </a:endParaRPr>
          </a:p>
        </p:txBody>
      </p:sp>
      <p:sp>
        <p:nvSpPr>
          <p:cNvPr id="183" name="TextBox 182"/>
          <p:cNvSpPr txBox="1"/>
          <p:nvPr/>
        </p:nvSpPr>
        <p:spPr>
          <a:xfrm>
            <a:off x="1391947" y="1661706"/>
            <a:ext cx="1203316" cy="169277"/>
          </a:xfrm>
          <a:prstGeom prst="rect">
            <a:avLst/>
          </a:prstGeom>
          <a:noFill/>
        </p:spPr>
        <p:txBody>
          <a:bodyPr wrap="square" lIns="0" tIns="0" rIns="0" bIns="0" rtlCol="0">
            <a:spAutoFit/>
          </a:bodyPr>
          <a:lstStyle/>
          <a:p>
            <a:pPr algn="ctr"/>
            <a:r>
              <a:rPr lang="zh-CN" altLang="en-US" sz="1100">
                <a:latin typeface="微软雅黑" panose="020b0503020204020204" pitchFamily="34" charset="-122"/>
                <a:ea typeface="微软雅黑" panose="020b0503020204020204" pitchFamily="34" charset="-122"/>
              </a:rPr>
              <a:t>点击输入说明文字</a:t>
            </a:r>
            <a:endParaRPr lang="zh-CN" altLang="en-US" sz="1100">
              <a:latin typeface="微软雅黑" panose="020b0503020204020204" pitchFamily="34" charset="-122"/>
              <a:ea typeface="微软雅黑" panose="020b0503020204020204" pitchFamily="34" charset="-122"/>
            </a:endParaRPr>
          </a:p>
        </p:txBody>
      </p:sp>
      <p:sp>
        <p:nvSpPr>
          <p:cNvPr id="184" name="TextBox 183"/>
          <p:cNvSpPr txBox="1"/>
          <p:nvPr/>
        </p:nvSpPr>
        <p:spPr>
          <a:xfrm>
            <a:off x="892736" y="2665653"/>
            <a:ext cx="1331318" cy="215444"/>
          </a:xfrm>
          <a:prstGeom prst="rect">
            <a:avLst/>
          </a:prstGeom>
          <a:noFill/>
        </p:spPr>
        <p:txBody>
          <a:bodyPr wrap="square" lIns="0" tIns="0" rIns="0" bIns="0" rtlCol="0">
            <a:spAutoFit/>
          </a:bodyPr>
          <a:lstStyle/>
          <a:p>
            <a:pPr algn="ctr"/>
            <a:r>
              <a:rPr lang="zh-CN" altLang="en-US" sz="1400">
                <a:solidFill>
                  <a:schemeClr val="bg2"/>
                </a:solidFill>
                <a:latin typeface="微软雅黑" panose="020b0503020204020204" pitchFamily="34" charset="-122"/>
                <a:ea typeface="微软雅黑" panose="020b0503020204020204" pitchFamily="34" charset="-122"/>
              </a:rPr>
              <a:t>标题文字</a:t>
            </a:r>
            <a:endParaRPr lang="zh-CN" altLang="en-US" sz="1400">
              <a:solidFill>
                <a:schemeClr val="bg2"/>
              </a:solidFill>
              <a:latin typeface="微软雅黑" panose="020b0503020204020204" pitchFamily="34" charset="-122"/>
              <a:ea typeface="微软雅黑" panose="020b0503020204020204" pitchFamily="34" charset="-122"/>
            </a:endParaRPr>
          </a:p>
        </p:txBody>
      </p:sp>
      <p:sp>
        <p:nvSpPr>
          <p:cNvPr id="185" name="TextBox 184"/>
          <p:cNvSpPr txBox="1"/>
          <p:nvPr/>
        </p:nvSpPr>
        <p:spPr>
          <a:xfrm>
            <a:off x="975142" y="2996066"/>
            <a:ext cx="1166506" cy="169277"/>
          </a:xfrm>
          <a:prstGeom prst="rect">
            <a:avLst/>
          </a:prstGeom>
          <a:noFill/>
        </p:spPr>
        <p:txBody>
          <a:bodyPr wrap="square" lIns="0" tIns="0" rIns="0" bIns="0" rtlCol="0">
            <a:spAutoFit/>
          </a:bodyPr>
          <a:lstStyle/>
          <a:p>
            <a:pPr algn="ctr"/>
            <a:r>
              <a:rPr lang="zh-CN" altLang="en-US" sz="1100">
                <a:latin typeface="微软雅黑" panose="020b0503020204020204" pitchFamily="34" charset="-122"/>
                <a:ea typeface="微软雅黑" panose="020b0503020204020204" pitchFamily="34" charset="-122"/>
              </a:rPr>
              <a:t>点击输入说明文字</a:t>
            </a:r>
            <a:endParaRPr lang="zh-CN" altLang="en-US" sz="1100">
              <a:latin typeface="微软雅黑" panose="020b0503020204020204" pitchFamily="34" charset="-122"/>
              <a:ea typeface="微软雅黑" panose="020b0503020204020204" pitchFamily="34" charset="-122"/>
            </a:endParaRPr>
          </a:p>
        </p:txBody>
      </p:sp>
      <p:sp>
        <p:nvSpPr>
          <p:cNvPr id="186" name="TextBox 185"/>
          <p:cNvSpPr txBox="1"/>
          <p:nvPr/>
        </p:nvSpPr>
        <p:spPr>
          <a:xfrm>
            <a:off x="1569594" y="4065644"/>
            <a:ext cx="1166506" cy="215444"/>
          </a:xfrm>
          <a:prstGeom prst="rect">
            <a:avLst/>
          </a:prstGeom>
          <a:noFill/>
        </p:spPr>
        <p:txBody>
          <a:bodyPr wrap="square" lIns="0" tIns="0" rIns="0" bIns="0" rtlCol="0">
            <a:spAutoFit/>
          </a:bodyPr>
          <a:lstStyle/>
          <a:p>
            <a:pPr algn="ctr"/>
            <a:r>
              <a:rPr lang="zh-CN" altLang="en-US" sz="1400">
                <a:solidFill>
                  <a:schemeClr val="tx2"/>
                </a:solidFill>
                <a:latin typeface="微软雅黑" panose="020b0503020204020204" pitchFamily="34" charset="-122"/>
                <a:ea typeface="微软雅黑" panose="020b0503020204020204" pitchFamily="34" charset="-122"/>
              </a:rPr>
              <a:t>标题文字</a:t>
            </a:r>
            <a:endParaRPr lang="zh-CN" altLang="en-US" sz="1400">
              <a:solidFill>
                <a:schemeClr val="tx2"/>
              </a:solidFill>
              <a:latin typeface="微软雅黑" panose="020b0503020204020204" pitchFamily="34" charset="-122"/>
              <a:ea typeface="微软雅黑" panose="020b0503020204020204" pitchFamily="34" charset="-122"/>
            </a:endParaRPr>
          </a:p>
        </p:txBody>
      </p:sp>
      <p:sp>
        <p:nvSpPr>
          <p:cNvPr id="187" name="TextBox 186"/>
          <p:cNvSpPr txBox="1"/>
          <p:nvPr/>
        </p:nvSpPr>
        <p:spPr>
          <a:xfrm>
            <a:off x="1569594" y="4396057"/>
            <a:ext cx="1166506" cy="169277"/>
          </a:xfrm>
          <a:prstGeom prst="rect">
            <a:avLst/>
          </a:prstGeom>
          <a:noFill/>
        </p:spPr>
        <p:txBody>
          <a:bodyPr wrap="square" lIns="0" tIns="0" rIns="0" bIns="0" rtlCol="0">
            <a:spAutoFit/>
          </a:bodyPr>
          <a:lstStyle/>
          <a:p>
            <a:pPr algn="ctr"/>
            <a:r>
              <a:rPr lang="zh-CN" altLang="en-US" sz="1100">
                <a:latin typeface="微软雅黑" panose="020b0503020204020204" pitchFamily="34" charset="-122"/>
                <a:ea typeface="微软雅黑" panose="020b0503020204020204" pitchFamily="34" charset="-122"/>
              </a:rPr>
              <a:t>点击输入说明文字</a:t>
            </a:r>
            <a:endParaRPr lang="zh-CN" altLang="en-US" sz="11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par>
                          <p:cTn id="14" fill="hold" nodeType="afterGroup">
                            <p:stCondLst>
                              <p:cond delay="500"/>
                            </p:stCondLst>
                            <p:childTnLst>
                              <p:par>
                                <p:cTn id="15" presetID="53" presetClass="entr" presetSubtype="16" fill="hold" nodeType="afterEffect">
                                  <p:stCondLst>
                                    <p:cond delay="0"/>
                                  </p:stCondLst>
                                  <p:childTnLst>
                                    <p:set>
                                      <p:cBhvr>
                                        <p:cTn id="16" dur="1" fill="hold">
                                          <p:stCondLst>
                                            <p:cond delay="0"/>
                                          </p:stCondLst>
                                        </p:cTn>
                                        <p:tgtEl>
                                          <p:spTgt spid="173"/>
                                        </p:tgtEl>
                                        <p:attrNameLst>
                                          <p:attrName>style.visibility</p:attrName>
                                        </p:attrNameLst>
                                      </p:cBhvr>
                                      <p:to>
                                        <p:strVal val="visible"/>
                                      </p:to>
                                    </p:set>
                                    <p:anim calcmode="lin" valueType="num">
                                      <p:cBhvr>
                                        <p:cTn id="17" dur="500" fill="hold"/>
                                        <p:tgtEl>
                                          <p:spTgt spid="173"/>
                                        </p:tgtEl>
                                        <p:attrNameLst>
                                          <p:attrName>ppt_w</p:attrName>
                                        </p:attrNameLst>
                                      </p:cBhvr>
                                      <p:tavLst>
                                        <p:tav tm="0">
                                          <p:val>
                                            <p:fltVal val="0"/>
                                          </p:val>
                                        </p:tav>
                                        <p:tav tm="100000">
                                          <p:val>
                                            <p:strVal val="#ppt_w"/>
                                          </p:val>
                                        </p:tav>
                                      </p:tavLst>
                                    </p:anim>
                                    <p:anim calcmode="lin" valueType="num">
                                      <p:cBhvr>
                                        <p:cTn id="18" dur="500" fill="hold"/>
                                        <p:tgtEl>
                                          <p:spTgt spid="173"/>
                                        </p:tgtEl>
                                        <p:attrNameLst>
                                          <p:attrName>ppt_h</p:attrName>
                                        </p:attrNameLst>
                                      </p:cBhvr>
                                      <p:tavLst>
                                        <p:tav tm="0">
                                          <p:val>
                                            <p:fltVal val="0"/>
                                          </p:val>
                                        </p:tav>
                                        <p:tav tm="100000">
                                          <p:val>
                                            <p:strVal val="#ppt_h"/>
                                          </p:val>
                                        </p:tav>
                                      </p:tavLst>
                                    </p:anim>
                                    <p:animEffect transition="in" filter="fade">
                                      <p:cBhvr>
                                        <p:cTn id="19" dur="500"/>
                                        <p:tgtEl>
                                          <p:spTgt spid="173"/>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78"/>
                                        </p:tgtEl>
                                        <p:attrNameLst>
                                          <p:attrName>style.visibility</p:attrName>
                                        </p:attrNameLst>
                                      </p:cBhvr>
                                      <p:to>
                                        <p:strVal val="visible"/>
                                      </p:to>
                                    </p:set>
                                    <p:animEffect transition="in" filter="wipe(right)">
                                      <p:cBhvr>
                                        <p:cTn id="24" dur="500"/>
                                        <p:tgtEl>
                                          <p:spTgt spid="178"/>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80"/>
                                        </p:tgtEl>
                                        <p:attrNameLst>
                                          <p:attrName>style.visibility</p:attrName>
                                        </p:attrNameLst>
                                      </p:cBhvr>
                                      <p:to>
                                        <p:strVal val="visible"/>
                                      </p:to>
                                    </p:set>
                                    <p:animEffect transition="in" filter="wipe(right)">
                                      <p:cBhvr>
                                        <p:cTn id="27" dur="500"/>
                                        <p:tgtEl>
                                          <p:spTgt spid="180"/>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79"/>
                                        </p:tgtEl>
                                        <p:attrNameLst>
                                          <p:attrName>style.visibility</p:attrName>
                                        </p:attrNameLst>
                                      </p:cBhvr>
                                      <p:to>
                                        <p:strVal val="visible"/>
                                      </p:to>
                                    </p:set>
                                    <p:animEffect transition="in" filter="wipe(right)">
                                      <p:cBhvr>
                                        <p:cTn id="30" dur="500"/>
                                        <p:tgtEl>
                                          <p:spTgt spid="179"/>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6"/>
                                        </p:tgtEl>
                                        <p:attrNameLst>
                                          <p:attrName>style.visibility</p:attrName>
                                        </p:attrNameLst>
                                      </p:cBhvr>
                                      <p:to>
                                        <p:strVal val="visible"/>
                                      </p:to>
                                    </p:set>
                                    <p:anim calcmode="lin" valueType="num">
                                      <p:cBhvr>
                                        <p:cTn id="35" dur="500" fill="hold"/>
                                        <p:tgtEl>
                                          <p:spTgt spid="166"/>
                                        </p:tgtEl>
                                        <p:attrNameLst>
                                          <p:attrName>ppt_w</p:attrName>
                                        </p:attrNameLst>
                                      </p:cBhvr>
                                      <p:tavLst>
                                        <p:tav tm="0">
                                          <p:val>
                                            <p:fltVal val="0"/>
                                          </p:val>
                                        </p:tav>
                                        <p:tav tm="100000">
                                          <p:val>
                                            <p:strVal val="#ppt_w"/>
                                          </p:val>
                                        </p:tav>
                                      </p:tavLst>
                                    </p:anim>
                                    <p:anim calcmode="lin" valueType="num">
                                      <p:cBhvr>
                                        <p:cTn id="36" dur="500" fill="hold"/>
                                        <p:tgtEl>
                                          <p:spTgt spid="166"/>
                                        </p:tgtEl>
                                        <p:attrNameLst>
                                          <p:attrName>ppt_h</p:attrName>
                                        </p:attrNameLst>
                                      </p:cBhvr>
                                      <p:tavLst>
                                        <p:tav tm="0">
                                          <p:val>
                                            <p:fltVal val="0"/>
                                          </p:val>
                                        </p:tav>
                                        <p:tav tm="100000">
                                          <p:val>
                                            <p:strVal val="#ppt_h"/>
                                          </p:val>
                                        </p:tav>
                                      </p:tavLst>
                                    </p:anim>
                                    <p:animEffect transition="in" filter="fade">
                                      <p:cBhvr>
                                        <p:cTn id="37" dur="500"/>
                                        <p:tgtEl>
                                          <p:spTgt spid="166"/>
                                        </p:tgtEl>
                                      </p:cBhvr>
                                    </p:animEffect>
                                  </p:childTnLst>
                                </p:cTn>
                              </p:par>
                              <p:par>
                                <p:cTn id="38" presetID="53" presetClass="entr" presetSubtype="16" fill="hold" nodeType="withEffect">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cBhvr>
                                        <p:cTn id="40" dur="500" fill="hold"/>
                                        <p:tgtEl>
                                          <p:spTgt spid="89"/>
                                        </p:tgtEl>
                                        <p:attrNameLst>
                                          <p:attrName>ppt_w</p:attrName>
                                        </p:attrNameLst>
                                      </p:cBhvr>
                                      <p:tavLst>
                                        <p:tav tm="0">
                                          <p:val>
                                            <p:fltVal val="0"/>
                                          </p:val>
                                        </p:tav>
                                        <p:tav tm="100000">
                                          <p:val>
                                            <p:strVal val="#ppt_w"/>
                                          </p:val>
                                        </p:tav>
                                      </p:tavLst>
                                    </p:anim>
                                    <p:anim calcmode="lin" valueType="num">
                                      <p:cBhvr>
                                        <p:cTn id="41" dur="500" fill="hold"/>
                                        <p:tgtEl>
                                          <p:spTgt spid="89"/>
                                        </p:tgtEl>
                                        <p:attrNameLst>
                                          <p:attrName>ppt_h</p:attrName>
                                        </p:attrNameLst>
                                      </p:cBhvr>
                                      <p:tavLst>
                                        <p:tav tm="0">
                                          <p:val>
                                            <p:fltVal val="0"/>
                                          </p:val>
                                        </p:tav>
                                        <p:tav tm="100000">
                                          <p:val>
                                            <p:strVal val="#ppt_h"/>
                                          </p:val>
                                        </p:tav>
                                      </p:tavLst>
                                    </p:anim>
                                    <p:animEffect transition="in" filter="fade">
                                      <p:cBhvr>
                                        <p:cTn id="42" dur="500"/>
                                        <p:tgtEl>
                                          <p:spTgt spid="89"/>
                                        </p:tgtEl>
                                      </p:cBhvr>
                                    </p:animEffect>
                                  </p:childTnLst>
                                </p:cTn>
                              </p:par>
                              <p:par>
                                <p:cTn id="43" presetID="53" presetClass="entr" presetSubtype="16"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82"/>
                                        </p:tgtEl>
                                        <p:attrNameLst>
                                          <p:attrName>style.visibility</p:attrName>
                                        </p:attrNameLst>
                                      </p:cBhvr>
                                      <p:to>
                                        <p:strVal val="visible"/>
                                      </p:to>
                                    </p:set>
                                    <p:anim calcmode="lin" valueType="num">
                                      <p:cBhvr additive="base">
                                        <p:cTn id="52" dur="500" fill="hold"/>
                                        <p:tgtEl>
                                          <p:spTgt spid="182"/>
                                        </p:tgtEl>
                                        <p:attrNameLst>
                                          <p:attrName>ppt_x</p:attrName>
                                        </p:attrNameLst>
                                      </p:cBhvr>
                                      <p:tavLst>
                                        <p:tav tm="0">
                                          <p:val>
                                            <p:strVal val="0-#ppt_w/2"/>
                                          </p:val>
                                        </p:tav>
                                        <p:tav tm="100000">
                                          <p:val>
                                            <p:strVal val="#ppt_x"/>
                                          </p:val>
                                        </p:tav>
                                      </p:tavLst>
                                    </p:anim>
                                    <p:anim calcmode="lin" valueType="num">
                                      <p:cBhvr additive="base">
                                        <p:cTn id="53" dur="500" fill="hold"/>
                                        <p:tgtEl>
                                          <p:spTgt spid="182"/>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83"/>
                                        </p:tgtEl>
                                        <p:attrNameLst>
                                          <p:attrName>style.visibility</p:attrName>
                                        </p:attrNameLst>
                                      </p:cBhvr>
                                      <p:to>
                                        <p:strVal val="visible"/>
                                      </p:to>
                                    </p:set>
                                    <p:anim calcmode="lin" valueType="num">
                                      <p:cBhvr additive="base">
                                        <p:cTn id="56" dur="500" fill="hold"/>
                                        <p:tgtEl>
                                          <p:spTgt spid="183"/>
                                        </p:tgtEl>
                                        <p:attrNameLst>
                                          <p:attrName>ppt_x</p:attrName>
                                        </p:attrNameLst>
                                      </p:cBhvr>
                                      <p:tavLst>
                                        <p:tav tm="0">
                                          <p:val>
                                            <p:strVal val="0-#ppt_w/2"/>
                                          </p:val>
                                        </p:tav>
                                        <p:tav tm="100000">
                                          <p:val>
                                            <p:strVal val="#ppt_x"/>
                                          </p:val>
                                        </p:tav>
                                      </p:tavLst>
                                    </p:anim>
                                    <p:anim calcmode="lin" valueType="num">
                                      <p:cBhvr additive="base">
                                        <p:cTn id="57" dur="500" fill="hold"/>
                                        <p:tgtEl>
                                          <p:spTgt spid="183"/>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84"/>
                                        </p:tgtEl>
                                        <p:attrNameLst>
                                          <p:attrName>style.visibility</p:attrName>
                                        </p:attrNameLst>
                                      </p:cBhvr>
                                      <p:to>
                                        <p:strVal val="visible"/>
                                      </p:to>
                                    </p:set>
                                    <p:anim calcmode="lin" valueType="num">
                                      <p:cBhvr additive="base">
                                        <p:cTn id="60" dur="500" fill="hold"/>
                                        <p:tgtEl>
                                          <p:spTgt spid="184"/>
                                        </p:tgtEl>
                                        <p:attrNameLst>
                                          <p:attrName>ppt_x</p:attrName>
                                        </p:attrNameLst>
                                      </p:cBhvr>
                                      <p:tavLst>
                                        <p:tav tm="0">
                                          <p:val>
                                            <p:strVal val="0-#ppt_w/2"/>
                                          </p:val>
                                        </p:tav>
                                        <p:tav tm="100000">
                                          <p:val>
                                            <p:strVal val="#ppt_x"/>
                                          </p:val>
                                        </p:tav>
                                      </p:tavLst>
                                    </p:anim>
                                    <p:anim calcmode="lin" valueType="num">
                                      <p:cBhvr additive="base">
                                        <p:cTn id="61" dur="500" fill="hold"/>
                                        <p:tgtEl>
                                          <p:spTgt spid="184"/>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85"/>
                                        </p:tgtEl>
                                        <p:attrNameLst>
                                          <p:attrName>style.visibility</p:attrName>
                                        </p:attrNameLst>
                                      </p:cBhvr>
                                      <p:to>
                                        <p:strVal val="visible"/>
                                      </p:to>
                                    </p:set>
                                    <p:anim calcmode="lin" valueType="num">
                                      <p:cBhvr additive="base">
                                        <p:cTn id="64" dur="500" fill="hold"/>
                                        <p:tgtEl>
                                          <p:spTgt spid="185"/>
                                        </p:tgtEl>
                                        <p:attrNameLst>
                                          <p:attrName>ppt_x</p:attrName>
                                        </p:attrNameLst>
                                      </p:cBhvr>
                                      <p:tavLst>
                                        <p:tav tm="0">
                                          <p:val>
                                            <p:strVal val="0-#ppt_w/2"/>
                                          </p:val>
                                        </p:tav>
                                        <p:tav tm="100000">
                                          <p:val>
                                            <p:strVal val="#ppt_x"/>
                                          </p:val>
                                        </p:tav>
                                      </p:tavLst>
                                    </p:anim>
                                    <p:anim calcmode="lin" valueType="num">
                                      <p:cBhvr additive="base">
                                        <p:cTn id="65" dur="500" fill="hold"/>
                                        <p:tgtEl>
                                          <p:spTgt spid="18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86"/>
                                        </p:tgtEl>
                                        <p:attrNameLst>
                                          <p:attrName>style.visibility</p:attrName>
                                        </p:attrNameLst>
                                      </p:cBhvr>
                                      <p:to>
                                        <p:strVal val="visible"/>
                                      </p:to>
                                    </p:set>
                                    <p:anim calcmode="lin" valueType="num">
                                      <p:cBhvr additive="base">
                                        <p:cTn id="68" dur="500" fill="hold"/>
                                        <p:tgtEl>
                                          <p:spTgt spid="186"/>
                                        </p:tgtEl>
                                        <p:attrNameLst>
                                          <p:attrName>ppt_x</p:attrName>
                                        </p:attrNameLst>
                                      </p:cBhvr>
                                      <p:tavLst>
                                        <p:tav tm="0">
                                          <p:val>
                                            <p:strVal val="0-#ppt_w/2"/>
                                          </p:val>
                                        </p:tav>
                                        <p:tav tm="100000">
                                          <p:val>
                                            <p:strVal val="#ppt_x"/>
                                          </p:val>
                                        </p:tav>
                                      </p:tavLst>
                                    </p:anim>
                                    <p:anim calcmode="lin" valueType="num">
                                      <p:cBhvr additive="base">
                                        <p:cTn id="69" dur="500" fill="hold"/>
                                        <p:tgtEl>
                                          <p:spTgt spid="186"/>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187"/>
                                        </p:tgtEl>
                                        <p:attrNameLst>
                                          <p:attrName>style.visibility</p:attrName>
                                        </p:attrNameLst>
                                      </p:cBhvr>
                                      <p:to>
                                        <p:strVal val="visible"/>
                                      </p:to>
                                    </p:set>
                                    <p:anim calcmode="lin" valueType="num">
                                      <p:cBhvr additive="base">
                                        <p:cTn id="72" dur="500" fill="hold"/>
                                        <p:tgtEl>
                                          <p:spTgt spid="187"/>
                                        </p:tgtEl>
                                        <p:attrNameLst>
                                          <p:attrName>ppt_x</p:attrName>
                                        </p:attrNameLst>
                                      </p:cBhvr>
                                      <p:tavLst>
                                        <p:tav tm="0">
                                          <p:val>
                                            <p:strVal val="0-#ppt_w/2"/>
                                          </p:val>
                                        </p:tav>
                                        <p:tav tm="100000">
                                          <p:val>
                                            <p:strVal val="#ppt_x"/>
                                          </p:val>
                                        </p:tav>
                                      </p:tavLst>
                                    </p:anim>
                                    <p:anim calcmode="lin" valueType="num">
                                      <p:cBhvr additive="base">
                                        <p:cTn id="73" dur="5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181"/>
                                        </p:tgtEl>
                                        <p:attrNameLst>
                                          <p:attrName>style.visibility</p:attrName>
                                        </p:attrNameLst>
                                      </p:cBhvr>
                                      <p:to>
                                        <p:strVal val="visible"/>
                                      </p:to>
                                    </p:set>
                                    <p:anim calcmode="lin" valueType="num">
                                      <p:cBhvr additive="base">
                                        <p:cTn id="78" dur="500" fill="hold"/>
                                        <p:tgtEl>
                                          <p:spTgt spid="181"/>
                                        </p:tgtEl>
                                        <p:attrNameLst>
                                          <p:attrName>ppt_x</p:attrName>
                                        </p:attrNameLst>
                                      </p:cBhvr>
                                      <p:tavLst>
                                        <p:tav tm="0">
                                          <p:val>
                                            <p:strVal val="1+#ppt_w/2"/>
                                          </p:val>
                                        </p:tav>
                                        <p:tav tm="100000">
                                          <p:val>
                                            <p:strVal val="#ppt_x"/>
                                          </p:val>
                                        </p:tav>
                                      </p:tavLst>
                                    </p:anim>
                                    <p:anim calcmode="lin" valueType="num">
                                      <p:cBhvr additive="base">
                                        <p:cTn id="79" dur="500" fill="hold"/>
                                        <p:tgtEl>
                                          <p:spTgt spid="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78" grpId="0" animBg="1"/>
      <p:bldP spid="179" grpId="0" animBg="1"/>
      <p:bldP spid="180" grpId="0" animBg="1"/>
      <p:bldP spid="181" grpId="0"/>
      <p:bldP spid="182" grpId="0"/>
      <p:bldP spid="183" grpId="0"/>
      <p:bldP spid="184" grpId="0"/>
      <p:bldP spid="185" grpId="0"/>
      <p:bldP spid="186" grpId="0"/>
      <p:bldP spid="187"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组合 149"/>
          <p:cNvGrpSpPr/>
          <p:nvPr/>
        </p:nvGrpSpPr>
        <p:grpSpPr>
          <a:xfrm>
            <a:off x="426332" y="239524"/>
            <a:ext cx="2904891" cy="338554"/>
            <a:chOff x="568442" y="319364"/>
            <a:chExt cx="3873190" cy="451406"/>
          </a:xfrm>
        </p:grpSpPr>
        <p:sp>
          <p:nvSpPr>
            <p:cNvPr id="151" name="文本框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3" name="文本框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154" name="圆角矩形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
        <p:nvSpPr>
          <p:cNvPr id="80" name="TextBox 79"/>
          <p:cNvSpPr txBox="1"/>
          <p:nvPr/>
        </p:nvSpPr>
        <p:spPr>
          <a:xfrm>
            <a:off x="6084168" y="2069740"/>
            <a:ext cx="2130192" cy="665310"/>
          </a:xfrm>
          <a:prstGeom prst="rect">
            <a:avLst/>
          </a:prstGeom>
          <a:noFill/>
        </p:spPr>
        <p:txBody>
          <a:bodyPr wrap="square" lIns="0" tIns="0" rIns="0" bIns="0" rtlCol="0">
            <a:spAutoFit/>
          </a:bodyPr>
          <a:lstStyle/>
          <a:p>
            <a:pPr>
              <a:lnSpc>
                <a:spcPct val="150000"/>
              </a:lnSpc>
            </a:pPr>
            <a:r>
              <a:rPr lang="zh-CN" altLang="en-US" sz="1000">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a:t>
            </a: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TextBox 80"/>
          <p:cNvSpPr txBox="1"/>
          <p:nvPr/>
        </p:nvSpPr>
        <p:spPr>
          <a:xfrm>
            <a:off x="6084168" y="1773879"/>
            <a:ext cx="2322652" cy="215444"/>
          </a:xfrm>
          <a:prstGeom prst="rect">
            <a:avLst/>
          </a:prstGeom>
          <a:noFill/>
        </p:spPr>
        <p:txBody>
          <a:bodyPr wrap="square" lIns="0" tIns="0" rIns="0" bIns="0" rtlCol="0">
            <a:spAutoFit/>
          </a:bodyPr>
          <a:lstStyle/>
          <a:p>
            <a:r>
              <a:rPr lang="en-US" altLang="zh-CN" sz="1400">
                <a:latin typeface="微软雅黑" panose="020b0503020204020204" pitchFamily="34" charset="-122"/>
                <a:ea typeface="微软雅黑" panose="020b0503020204020204" pitchFamily="34" charset="-122"/>
              </a:rPr>
              <a:t>QQ</a:t>
            </a:r>
            <a:r>
              <a:rPr lang="zh-CN" altLang="en-US" sz="1400">
                <a:latin typeface="微软雅黑" panose="020b0503020204020204" pitchFamily="34" charset="-122"/>
                <a:ea typeface="微软雅黑" panose="020b0503020204020204" pitchFamily="34" charset="-122"/>
              </a:rPr>
              <a:t>空间推广</a:t>
            </a:r>
            <a:endParaRPr lang="zh-CN" altLang="en-US" sz="1400">
              <a:latin typeface="微软雅黑" panose="020b0503020204020204" pitchFamily="34" charset="-122"/>
              <a:ea typeface="微软雅黑" panose="020b0503020204020204" pitchFamily="34" charset="-122"/>
            </a:endParaRPr>
          </a:p>
        </p:txBody>
      </p:sp>
      <p:sp>
        <p:nvSpPr>
          <p:cNvPr id="82" name="TextBox 81"/>
          <p:cNvSpPr txBox="1"/>
          <p:nvPr/>
        </p:nvSpPr>
        <p:spPr>
          <a:xfrm>
            <a:off x="6095236" y="3466422"/>
            <a:ext cx="2344788" cy="665310"/>
          </a:xfrm>
          <a:prstGeom prst="rect">
            <a:avLst/>
          </a:prstGeom>
          <a:noFill/>
        </p:spPr>
        <p:txBody>
          <a:bodyPr wrap="square" lIns="0" tIns="0" rIns="0" bIns="0" rtlCol="0">
            <a:spAutoFit/>
          </a:bodyPr>
          <a:lstStyle/>
          <a:p>
            <a:pPr>
              <a:lnSpc>
                <a:spcPct val="150000"/>
              </a:lnSpc>
            </a:pPr>
            <a:r>
              <a:rPr lang="zh-CN" altLang="en-US" sz="1000">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a:t>
            </a: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TextBox 82"/>
          <p:cNvSpPr txBox="1"/>
          <p:nvPr/>
        </p:nvSpPr>
        <p:spPr>
          <a:xfrm>
            <a:off x="6095236" y="3170561"/>
            <a:ext cx="2322652" cy="215444"/>
          </a:xfrm>
          <a:prstGeom prst="rect">
            <a:avLst/>
          </a:prstGeom>
          <a:noFill/>
        </p:spPr>
        <p:txBody>
          <a:bodyPr wrap="square" lIns="0" tIns="0" rIns="0" bIns="0" rtlCol="0">
            <a:spAutoFit/>
          </a:bodyPr>
          <a:lstStyle/>
          <a:p>
            <a:r>
              <a:rPr lang="zh-CN" altLang="en-US" sz="1400">
                <a:latin typeface="微软雅黑" panose="020b0503020204020204" pitchFamily="34" charset="-122"/>
                <a:ea typeface="微软雅黑" panose="020b0503020204020204" pitchFamily="34" charset="-122"/>
              </a:rPr>
              <a:t>本地论坛推广</a:t>
            </a:r>
            <a:endParaRPr lang="zh-CN" altLang="en-US" sz="1400">
              <a:latin typeface="微软雅黑" panose="020b0503020204020204" pitchFamily="34" charset="-122"/>
              <a:ea typeface="微软雅黑" panose="020b0503020204020204" pitchFamily="34" charset="-122"/>
            </a:endParaRPr>
          </a:p>
        </p:txBody>
      </p:sp>
      <p:sp>
        <p:nvSpPr>
          <p:cNvPr id="86" name="TextBox 85"/>
          <p:cNvSpPr txBox="1"/>
          <p:nvPr/>
        </p:nvSpPr>
        <p:spPr>
          <a:xfrm>
            <a:off x="736691" y="3555660"/>
            <a:ext cx="2344788" cy="665310"/>
          </a:xfrm>
          <a:prstGeom prst="rect">
            <a:avLst/>
          </a:prstGeom>
          <a:noFill/>
        </p:spPr>
        <p:txBody>
          <a:bodyPr wrap="square" lIns="0" tIns="0" rIns="0" bIns="0" rtlCol="0">
            <a:spAutoFit/>
          </a:bodyPr>
          <a:lstStyle/>
          <a:p>
            <a:pPr algn="r">
              <a:lnSpc>
                <a:spcPct val="150000"/>
              </a:lnSpc>
            </a:pPr>
            <a:r>
              <a:rPr lang="zh-CN" altLang="en-US" sz="1000">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a:t>
            </a: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TextBox 86"/>
          <p:cNvSpPr txBox="1"/>
          <p:nvPr/>
        </p:nvSpPr>
        <p:spPr>
          <a:xfrm>
            <a:off x="736691" y="3259799"/>
            <a:ext cx="2322652" cy="215444"/>
          </a:xfrm>
          <a:prstGeom prst="rect">
            <a:avLst/>
          </a:prstGeom>
          <a:noFill/>
        </p:spPr>
        <p:txBody>
          <a:bodyPr wrap="square" lIns="0" tIns="0" rIns="0" bIns="0" rtlCol="0">
            <a:spAutoFit/>
          </a:bodyPr>
          <a:lstStyle/>
          <a:p>
            <a:pPr algn="r"/>
            <a:r>
              <a:rPr lang="zh-CN" altLang="en-US" sz="1400">
                <a:latin typeface="微软雅黑" panose="020b0503020204020204" pitchFamily="34" charset="-122"/>
                <a:ea typeface="微软雅黑" panose="020b0503020204020204" pitchFamily="34" charset="-122"/>
              </a:rPr>
              <a:t>微博推广</a:t>
            </a:r>
            <a:endParaRPr lang="zh-CN" altLang="en-US" sz="1400">
              <a:latin typeface="微软雅黑" panose="020b0503020204020204" pitchFamily="34" charset="-122"/>
              <a:ea typeface="微软雅黑" panose="020b0503020204020204" pitchFamily="34" charset="-122"/>
            </a:endParaRPr>
          </a:p>
        </p:txBody>
      </p:sp>
      <p:sp>
        <p:nvSpPr>
          <p:cNvPr id="88" name="TextBox 87"/>
          <p:cNvSpPr txBox="1"/>
          <p:nvPr/>
        </p:nvSpPr>
        <p:spPr>
          <a:xfrm>
            <a:off x="725623" y="2086694"/>
            <a:ext cx="2344788" cy="665310"/>
          </a:xfrm>
          <a:prstGeom prst="rect">
            <a:avLst/>
          </a:prstGeom>
          <a:noFill/>
        </p:spPr>
        <p:txBody>
          <a:bodyPr wrap="square" lIns="0" tIns="0" rIns="0" bIns="0" rtlCol="0">
            <a:spAutoFit/>
          </a:bodyPr>
          <a:lstStyle/>
          <a:p>
            <a:pPr algn="r">
              <a:lnSpc>
                <a:spcPct val="150000"/>
              </a:lnSpc>
            </a:pPr>
            <a:r>
              <a:rPr lang="zh-CN" altLang="en-US" sz="1000">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a:t>
            </a: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TextBox 88"/>
          <p:cNvSpPr txBox="1"/>
          <p:nvPr/>
        </p:nvSpPr>
        <p:spPr>
          <a:xfrm>
            <a:off x="725623" y="1790833"/>
            <a:ext cx="2322652" cy="215444"/>
          </a:xfrm>
          <a:prstGeom prst="rect">
            <a:avLst/>
          </a:prstGeom>
          <a:noFill/>
        </p:spPr>
        <p:txBody>
          <a:bodyPr wrap="square" lIns="0" tIns="0" rIns="0" bIns="0" rtlCol="0">
            <a:spAutoFit/>
          </a:bodyPr>
          <a:lstStyle/>
          <a:p>
            <a:pPr algn="r"/>
            <a:r>
              <a:rPr lang="zh-CN" altLang="en-US" sz="1400">
                <a:latin typeface="微软雅黑" panose="020b0503020204020204" pitchFamily="34" charset="-122"/>
                <a:ea typeface="微软雅黑" panose="020b0503020204020204" pitchFamily="34" charset="-122"/>
              </a:rPr>
              <a:t>微信推广</a:t>
            </a:r>
            <a:endParaRPr lang="zh-CN" altLang="en-US" sz="1400">
              <a:latin typeface="微软雅黑" panose="020b0503020204020204" pitchFamily="34" charset="-122"/>
              <a:ea typeface="微软雅黑" panose="020b0503020204020204" pitchFamily="34" charset="-122"/>
            </a:endParaRPr>
          </a:p>
        </p:txBody>
      </p:sp>
      <p:grpSp>
        <p:nvGrpSpPr>
          <p:cNvPr id="97" name="组合 96"/>
          <p:cNvGrpSpPr/>
          <p:nvPr/>
        </p:nvGrpSpPr>
        <p:grpSpPr>
          <a:xfrm>
            <a:off x="3232913" y="1543496"/>
            <a:ext cx="1077642" cy="1385911"/>
            <a:chOff x="5321145" y="126048"/>
            <a:chExt cx="1077642" cy="1385911"/>
          </a:xfrm>
        </p:grpSpPr>
        <p:grpSp>
          <p:nvGrpSpPr>
            <p:cNvPr id="98" name="组合 97"/>
            <p:cNvGrpSpPr/>
            <p:nvPr/>
          </p:nvGrpSpPr>
          <p:grpSpPr>
            <a:xfrm>
              <a:off x="5321145" y="126048"/>
              <a:ext cx="1077642" cy="1385911"/>
              <a:chOff x="5321145" y="126048"/>
              <a:chExt cx="1077642" cy="1385911"/>
            </a:xfrm>
          </p:grpSpPr>
          <p:sp>
            <p:nvSpPr>
              <p:cNvPr id="105" name="椭圆 34"/>
              <p:cNvSpPr/>
              <p:nvPr/>
            </p:nvSpPr>
            <p:spPr>
              <a:xfrm rot="10800000">
                <a:off x="5321145" y="126048"/>
                <a:ext cx="1077642" cy="1385911"/>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34"/>
              <p:cNvSpPr/>
              <p:nvPr/>
            </p:nvSpPr>
            <p:spPr>
              <a:xfrm rot="10800000">
                <a:off x="5420224" y="253469"/>
                <a:ext cx="879484" cy="1131069"/>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2"/>
              </a:solidFill>
              <a:ln w="25400" cap="flat" cmpd="sng" algn="ctr">
                <a:noFill/>
                <a:prstDash val="solid"/>
              </a:ln>
              <a:effectLst>
                <a:innerShdw blurRad="63500" dist="25400" dir="804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Arial" panose="020b0604020202020204" pitchFamily="34" charset="0"/>
                  <a:ea typeface="宋体" panose="02010600030101010101" pitchFamily="2" charset="-122"/>
                </a:endParaRPr>
              </a:p>
            </p:txBody>
          </p:sp>
        </p:grpSp>
        <p:grpSp>
          <p:nvGrpSpPr>
            <p:cNvPr id="99" name="组合 98"/>
            <p:cNvGrpSpPr/>
            <p:nvPr/>
          </p:nvGrpSpPr>
          <p:grpSpPr>
            <a:xfrm>
              <a:off x="5563468" y="455191"/>
              <a:ext cx="558800" cy="460375"/>
              <a:chOff x="3376613" y="2879725"/>
              <a:chExt cx="558800" cy="460375"/>
            </a:xfrm>
            <a:solidFill>
              <a:schemeClr val="bg1"/>
            </a:solidFill>
          </p:grpSpPr>
          <p:sp>
            <p:nvSpPr>
              <p:cNvPr id="100" name="Freeform 10"/>
              <p:cNvSpPr>
                <a:spLocks noEditPoints="1"/>
              </p:cNvSpPr>
              <p:nvPr/>
            </p:nvSpPr>
            <p:spPr bwMode="auto">
              <a:xfrm>
                <a:off x="3376613" y="2879725"/>
                <a:ext cx="396875" cy="361950"/>
              </a:xfrm>
              <a:custGeom>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1"/>
              <p:cNvSpPr>
                <a:spLocks noEditPoints="1"/>
              </p:cNvSpPr>
              <p:nvPr/>
            </p:nvSpPr>
            <p:spPr bwMode="auto">
              <a:xfrm>
                <a:off x="3598863" y="3033713"/>
                <a:ext cx="336550" cy="306387"/>
              </a:xfrm>
              <a:custGeom>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2"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07" name="组合 106"/>
          <p:cNvGrpSpPr/>
          <p:nvPr/>
        </p:nvGrpSpPr>
        <p:grpSpPr>
          <a:xfrm>
            <a:off x="4452762" y="1514794"/>
            <a:ext cx="1385911" cy="1077642"/>
            <a:chOff x="6540994" y="97346"/>
            <a:chExt cx="1385911" cy="1077642"/>
          </a:xfrm>
        </p:grpSpPr>
        <p:grpSp>
          <p:nvGrpSpPr>
            <p:cNvPr id="108" name="组合 107"/>
            <p:cNvGrpSpPr/>
            <p:nvPr/>
          </p:nvGrpSpPr>
          <p:grpSpPr>
            <a:xfrm rot="5400000">
              <a:off x="6695129" y="-56789"/>
              <a:ext cx="1077642" cy="1385911"/>
              <a:chOff x="5321145" y="126048"/>
              <a:chExt cx="1077642" cy="1385911"/>
            </a:xfrm>
          </p:grpSpPr>
          <p:sp>
            <p:nvSpPr>
              <p:cNvPr id="110" name="椭圆 34"/>
              <p:cNvSpPr/>
              <p:nvPr/>
            </p:nvSpPr>
            <p:spPr>
              <a:xfrm rot="10800000">
                <a:off x="5321145" y="126048"/>
                <a:ext cx="1077642" cy="1385911"/>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1" name="椭圆 34"/>
              <p:cNvSpPr/>
              <p:nvPr/>
            </p:nvSpPr>
            <p:spPr>
              <a:xfrm rot="10800000">
                <a:off x="5420224" y="253469"/>
                <a:ext cx="879484" cy="1131069"/>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solidFill>
              <a:ln w="25400" cap="flat" cmpd="sng" algn="ctr">
                <a:noFill/>
                <a:prstDash val="solid"/>
              </a:ln>
              <a:effectLst>
                <a:innerShdw blurRad="63500" dist="25400" dir="8040000">
                  <a:prstClr val="black">
                    <a:alpha val="35000"/>
                  </a:prstClr>
                </a:innerShdw>
              </a:effectLst>
            </p:spPr>
            <p:txBody>
              <a:bodyPr anchor="ctr"/>
              <a:lstStyle/>
              <a:p>
                <a:pPr algn="ctr" fontAlgn="base">
                  <a:spcBef>
                    <a:spcPct val="0"/>
                  </a:spcBef>
                  <a:spcAft>
                    <a:spcPct val="0"/>
                  </a:spcAft>
                </a:pPr>
                <a:endParaRPr lang="zh-CN" altLang="en-US" sz="2000" kern="0">
                  <a:solidFill>
                    <a:srgbClr val="FFFFFF"/>
                  </a:solidFill>
                  <a:latin typeface="Arial" panose="020b0604020202020204" pitchFamily="34" charset="0"/>
                  <a:ea typeface="宋体" panose="02010600030101010101" pitchFamily="2" charset="-122"/>
                </a:endParaRPr>
              </a:p>
            </p:txBody>
          </p:sp>
        </p:grpSp>
        <p:sp>
          <p:nvSpPr>
            <p:cNvPr id="109" name="Freeform 12"/>
            <p:cNvSpPr/>
            <p:nvPr/>
          </p:nvSpPr>
          <p:spPr bwMode="auto">
            <a:xfrm>
              <a:off x="7092280" y="351598"/>
              <a:ext cx="573087" cy="544512"/>
            </a:xfrm>
            <a:custGeom>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bg1"/>
            </a:solidFill>
            <a:ln>
              <a:noFill/>
            </a:ln>
          </p:spPr>
          <p:txBody>
            <a:bodyPr vert="horz" wrap="square" lIns="91440" tIns="45720" rIns="91440" bIns="45720" numCol="1" anchor="t" anchorCtr="0" compatLnSpc="1"/>
            <a:lstStyle/>
            <a:p>
              <a:endParaRPr lang="zh-CN" altLang="en-US" sz="2000"/>
            </a:p>
          </p:txBody>
        </p:sp>
      </p:grpSp>
      <p:grpSp>
        <p:nvGrpSpPr>
          <p:cNvPr id="112" name="组合 111"/>
          <p:cNvGrpSpPr/>
          <p:nvPr/>
        </p:nvGrpSpPr>
        <p:grpSpPr>
          <a:xfrm>
            <a:off x="3197829" y="2976787"/>
            <a:ext cx="1385911" cy="1077642"/>
            <a:chOff x="5286061" y="1559339"/>
            <a:chExt cx="1385911" cy="1077642"/>
          </a:xfrm>
        </p:grpSpPr>
        <p:grpSp>
          <p:nvGrpSpPr>
            <p:cNvPr id="113" name="组合 112"/>
            <p:cNvGrpSpPr/>
            <p:nvPr/>
          </p:nvGrpSpPr>
          <p:grpSpPr>
            <a:xfrm rot="16200000">
              <a:off x="5440196" y="1405204"/>
              <a:ext cx="1077642" cy="1385911"/>
              <a:chOff x="5321145" y="126048"/>
              <a:chExt cx="1077642" cy="1385911"/>
            </a:xfrm>
          </p:grpSpPr>
          <p:sp>
            <p:nvSpPr>
              <p:cNvPr id="119" name="椭圆 34"/>
              <p:cNvSpPr/>
              <p:nvPr/>
            </p:nvSpPr>
            <p:spPr>
              <a:xfrm rot="10800000">
                <a:off x="5321145" y="126048"/>
                <a:ext cx="1077642" cy="1385911"/>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0" name="椭圆 34"/>
              <p:cNvSpPr/>
              <p:nvPr/>
            </p:nvSpPr>
            <p:spPr>
              <a:xfrm rot="10800000">
                <a:off x="5420224" y="253469"/>
                <a:ext cx="879484" cy="1131069"/>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solidFill>
              <a:ln w="25400" cap="flat" cmpd="sng" algn="ctr">
                <a:noFill/>
                <a:prstDash val="solid"/>
              </a:ln>
              <a:effectLst>
                <a:innerShdw blurRad="63500" dist="25400" dir="8040000">
                  <a:prstClr val="black">
                    <a:alpha val="35000"/>
                  </a:prstClr>
                </a:innerShdw>
              </a:effectLst>
            </p:spPr>
            <p:txBody>
              <a:bodyPr anchor="ctr"/>
              <a:lstStyle/>
              <a:p>
                <a:pPr algn="ctr" fontAlgn="base">
                  <a:spcBef>
                    <a:spcPct val="0"/>
                  </a:spcBef>
                  <a:spcAft>
                    <a:spcPct val="0"/>
                  </a:spcAft>
                </a:pPr>
                <a:endParaRPr lang="zh-CN" altLang="en-US" sz="2000" kern="0">
                  <a:solidFill>
                    <a:srgbClr val="FFFFFF"/>
                  </a:solidFill>
                  <a:latin typeface="Arial" panose="020b0604020202020204" pitchFamily="34" charset="0"/>
                  <a:ea typeface="宋体" panose="02010600030101010101" pitchFamily="2" charset="-122"/>
                </a:endParaRPr>
              </a:p>
            </p:txBody>
          </p:sp>
        </p:grpSp>
        <p:grpSp>
          <p:nvGrpSpPr>
            <p:cNvPr id="114" name="组合 113"/>
            <p:cNvGrpSpPr/>
            <p:nvPr/>
          </p:nvGrpSpPr>
          <p:grpSpPr>
            <a:xfrm>
              <a:off x="5569774" y="1888055"/>
              <a:ext cx="525462" cy="452437"/>
              <a:chOff x="3379788" y="4325938"/>
              <a:chExt cx="525462" cy="452437"/>
            </a:xfrm>
            <a:solidFill>
              <a:schemeClr val="bg1"/>
            </a:solidFill>
          </p:grpSpPr>
          <p:sp>
            <p:nvSpPr>
              <p:cNvPr id="115" name="Freeform 14"/>
              <p:cNvSpPr>
                <a:spLocks noEditPoints="1"/>
              </p:cNvSpPr>
              <p:nvPr/>
            </p:nvSpPr>
            <p:spPr bwMode="auto">
              <a:xfrm>
                <a:off x="3379788" y="4394200"/>
                <a:ext cx="482600" cy="384175"/>
              </a:xfrm>
              <a:custGeom>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5"/>
              <p:cNvSpPr>
                <a:spLocks noEditPoints="1"/>
              </p:cNvSpPr>
              <p:nvPr/>
            </p:nvSpPr>
            <p:spPr bwMode="auto">
              <a:xfrm>
                <a:off x="3487738" y="4565650"/>
                <a:ext cx="190500" cy="169862"/>
              </a:xfrm>
              <a:custGeom>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6"/>
              <p:cNvSpPr/>
              <p:nvPr/>
            </p:nvSpPr>
            <p:spPr bwMode="auto">
              <a:xfrm>
                <a:off x="3727450" y="4325938"/>
                <a:ext cx="177800" cy="200025"/>
              </a:xfrm>
              <a:custGeom>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7"/>
              <p:cNvSpPr/>
              <p:nvPr/>
            </p:nvSpPr>
            <p:spPr bwMode="auto">
              <a:xfrm>
                <a:off x="3732213" y="4395788"/>
                <a:ext cx="103187" cy="112712"/>
              </a:xfrm>
              <a:custGeom>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1" name="组合 120"/>
          <p:cNvGrpSpPr/>
          <p:nvPr/>
        </p:nvGrpSpPr>
        <p:grpSpPr>
          <a:xfrm>
            <a:off x="4790502" y="2693054"/>
            <a:ext cx="1077642" cy="1385911"/>
            <a:chOff x="6830695" y="1295111"/>
            <a:chExt cx="1077642" cy="1385911"/>
          </a:xfrm>
        </p:grpSpPr>
        <p:grpSp>
          <p:nvGrpSpPr>
            <p:cNvPr id="122" name="组合 121"/>
            <p:cNvGrpSpPr/>
            <p:nvPr/>
          </p:nvGrpSpPr>
          <p:grpSpPr>
            <a:xfrm rot="10800000">
              <a:off x="6830695" y="1295111"/>
              <a:ext cx="1077642" cy="1385911"/>
              <a:chOff x="5321145" y="126048"/>
              <a:chExt cx="1077642" cy="1385911"/>
            </a:xfrm>
          </p:grpSpPr>
          <p:sp>
            <p:nvSpPr>
              <p:cNvPr id="124" name="椭圆 34"/>
              <p:cNvSpPr/>
              <p:nvPr/>
            </p:nvSpPr>
            <p:spPr>
              <a:xfrm rot="10800000">
                <a:off x="5321145" y="126048"/>
                <a:ext cx="1077642" cy="1385911"/>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34"/>
              <p:cNvSpPr/>
              <p:nvPr/>
            </p:nvSpPr>
            <p:spPr>
              <a:xfrm rot="10800000">
                <a:off x="5420224" y="253469"/>
                <a:ext cx="879484" cy="1131069"/>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2"/>
              </a:solidFill>
              <a:ln w="25400" cap="flat" cmpd="sng" algn="ctr">
                <a:noFill/>
                <a:prstDash val="solid"/>
              </a:ln>
              <a:effectLst>
                <a:innerShdw blurRad="63500" dist="25400" dir="804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Arial" panose="020b0604020202020204" pitchFamily="34" charset="0"/>
                  <a:ea typeface="宋体" panose="02010600030101010101" pitchFamily="2" charset="-122"/>
                </a:endParaRPr>
              </a:p>
            </p:txBody>
          </p:sp>
        </p:grpSp>
        <p:sp>
          <p:nvSpPr>
            <p:cNvPr id="123" name="Freeform 18"/>
            <p:cNvSpPr>
              <a:spLocks noEditPoints="1"/>
            </p:cNvSpPr>
            <p:nvPr/>
          </p:nvSpPr>
          <p:spPr bwMode="auto">
            <a:xfrm>
              <a:off x="7097166" y="1879206"/>
              <a:ext cx="538162" cy="471487"/>
            </a:xfrm>
            <a:custGeom>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par>
                          <p:cTn id="14" fill="hold" nodeType="afterGroup">
                            <p:stCondLst>
                              <p:cond delay="500"/>
                            </p:stCondLst>
                            <p:childTnLst>
                              <p:par>
                                <p:cTn id="15" presetID="2" presetClass="entr" presetSubtype="1" fill="hold"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500" fill="hold"/>
                                        <p:tgtEl>
                                          <p:spTgt spid="97"/>
                                        </p:tgtEl>
                                        <p:attrNameLst>
                                          <p:attrName>ppt_x</p:attrName>
                                        </p:attrNameLst>
                                      </p:cBhvr>
                                      <p:tavLst>
                                        <p:tav tm="0">
                                          <p:val>
                                            <p:strVal val="#ppt_x"/>
                                          </p:val>
                                        </p:tav>
                                        <p:tav tm="100000">
                                          <p:val>
                                            <p:strVal val="#ppt_x"/>
                                          </p:val>
                                        </p:tav>
                                      </p:tavLst>
                                    </p:anim>
                                    <p:anim calcmode="lin" valueType="num">
                                      <p:cBhvr additive="base">
                                        <p:cTn id="18" dur="500" fill="hold"/>
                                        <p:tgtEl>
                                          <p:spTgt spid="97"/>
                                        </p:tgtEl>
                                        <p:attrNameLst>
                                          <p:attrName>ppt_y</p:attrName>
                                        </p:attrNameLst>
                                      </p:cBhvr>
                                      <p:tavLst>
                                        <p:tav tm="0">
                                          <p:val>
                                            <p:strVal val="0-#ppt_h/2"/>
                                          </p:val>
                                        </p:tav>
                                        <p:tav tm="100000">
                                          <p:val>
                                            <p:strVal val="#ppt_y"/>
                                          </p:val>
                                        </p:tav>
                                      </p:tavLst>
                                    </p:anim>
                                  </p:childTnLst>
                                </p:cTn>
                              </p:par>
                              <p:par>
                                <p:cTn id="19" presetID="2" presetClass="entr" presetSubtype="8" fill="hold" nodeType="withEffect">
                                  <p:stCondLst>
                                    <p:cond delay="30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500" fill="hold"/>
                                        <p:tgtEl>
                                          <p:spTgt spid="112"/>
                                        </p:tgtEl>
                                        <p:attrNameLst>
                                          <p:attrName>ppt_x</p:attrName>
                                        </p:attrNameLst>
                                      </p:cBhvr>
                                      <p:tavLst>
                                        <p:tav tm="0">
                                          <p:val>
                                            <p:strVal val="0-#ppt_w/2"/>
                                          </p:val>
                                        </p:tav>
                                        <p:tav tm="100000">
                                          <p:val>
                                            <p:strVal val="#ppt_x"/>
                                          </p:val>
                                        </p:tav>
                                      </p:tavLst>
                                    </p:anim>
                                    <p:anim calcmode="lin" valueType="num">
                                      <p:cBhvr additive="base">
                                        <p:cTn id="22" dur="500" fill="hold"/>
                                        <p:tgtEl>
                                          <p:spTgt spid="112"/>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600"/>
                                  </p:stCondLst>
                                  <p:childTnLst>
                                    <p:set>
                                      <p:cBhvr>
                                        <p:cTn id="24" dur="1" fill="hold">
                                          <p:stCondLst>
                                            <p:cond delay="0"/>
                                          </p:stCondLst>
                                        </p:cTn>
                                        <p:tgtEl>
                                          <p:spTgt spid="121"/>
                                        </p:tgtEl>
                                        <p:attrNameLst>
                                          <p:attrName>style.visibility</p:attrName>
                                        </p:attrNameLst>
                                      </p:cBhvr>
                                      <p:to>
                                        <p:strVal val="visible"/>
                                      </p:to>
                                    </p:set>
                                    <p:anim calcmode="lin" valueType="num">
                                      <p:cBhvr additive="base">
                                        <p:cTn id="25" dur="500" fill="hold"/>
                                        <p:tgtEl>
                                          <p:spTgt spid="121"/>
                                        </p:tgtEl>
                                        <p:attrNameLst>
                                          <p:attrName>ppt_x</p:attrName>
                                        </p:attrNameLst>
                                      </p:cBhvr>
                                      <p:tavLst>
                                        <p:tav tm="0">
                                          <p:val>
                                            <p:strVal val="#ppt_x"/>
                                          </p:val>
                                        </p:tav>
                                        <p:tav tm="100000">
                                          <p:val>
                                            <p:strVal val="#ppt_x"/>
                                          </p:val>
                                        </p:tav>
                                      </p:tavLst>
                                    </p:anim>
                                    <p:anim calcmode="lin" valueType="num">
                                      <p:cBhvr additive="base">
                                        <p:cTn id="26" dur="500" fill="hold"/>
                                        <p:tgtEl>
                                          <p:spTgt spid="121"/>
                                        </p:tgtEl>
                                        <p:attrNameLst>
                                          <p:attrName>ppt_y</p:attrName>
                                        </p:attrNameLst>
                                      </p:cBhvr>
                                      <p:tavLst>
                                        <p:tav tm="0">
                                          <p:val>
                                            <p:strVal val="1+#ppt_h/2"/>
                                          </p:val>
                                        </p:tav>
                                        <p:tav tm="100000">
                                          <p:val>
                                            <p:strVal val="#ppt_y"/>
                                          </p:val>
                                        </p:tav>
                                      </p:tavLst>
                                    </p:anim>
                                  </p:childTnLst>
                                </p:cTn>
                              </p:par>
                              <p:par>
                                <p:cTn id="27" presetID="2" presetClass="entr" presetSubtype="2" fill="hold" nodeType="withEffect">
                                  <p:stCondLst>
                                    <p:cond delay="900"/>
                                  </p:stCondLst>
                                  <p:childTnLst>
                                    <p:set>
                                      <p:cBhvr>
                                        <p:cTn id="28" dur="1" fill="hold">
                                          <p:stCondLst>
                                            <p:cond delay="0"/>
                                          </p:stCondLst>
                                        </p:cTn>
                                        <p:tgtEl>
                                          <p:spTgt spid="107"/>
                                        </p:tgtEl>
                                        <p:attrNameLst>
                                          <p:attrName>style.visibility</p:attrName>
                                        </p:attrNameLst>
                                      </p:cBhvr>
                                      <p:to>
                                        <p:strVal val="visible"/>
                                      </p:to>
                                    </p:set>
                                    <p:anim calcmode="lin" valueType="num">
                                      <p:cBhvr additive="base">
                                        <p:cTn id="29" dur="500" fill="hold"/>
                                        <p:tgtEl>
                                          <p:spTgt spid="107"/>
                                        </p:tgtEl>
                                        <p:attrNameLst>
                                          <p:attrName>ppt_x</p:attrName>
                                        </p:attrNameLst>
                                      </p:cBhvr>
                                      <p:tavLst>
                                        <p:tav tm="0">
                                          <p:val>
                                            <p:strVal val="1+#ppt_w/2"/>
                                          </p:val>
                                        </p:tav>
                                        <p:tav tm="100000">
                                          <p:val>
                                            <p:strVal val="#ppt_x"/>
                                          </p:val>
                                        </p:tav>
                                      </p:tavLst>
                                    </p:anim>
                                    <p:anim calcmode="lin" valueType="num">
                                      <p:cBhvr additive="base">
                                        <p:cTn id="30" dur="500" fill="hold"/>
                                        <p:tgtEl>
                                          <p:spTgt spid="107"/>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wipe(left)">
                                      <p:cBhvr>
                                        <p:cTn id="34" dur="500"/>
                                        <p:tgtEl>
                                          <p:spTgt spid="8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500"/>
                                        <p:tgtEl>
                                          <p:spTgt spid="80"/>
                                        </p:tgtEl>
                                      </p:cBhvr>
                                    </p:animEffect>
                                  </p:childTnLst>
                                </p:cTn>
                              </p:par>
                            </p:childTnLst>
                          </p:cTn>
                        </p:par>
                        <p:par>
                          <p:cTn id="38" fill="hold" nodeType="afterGroup">
                            <p:stCondLst>
                              <p:cond delay="2400"/>
                            </p:stCondLst>
                            <p:childTnLst>
                              <p:par>
                                <p:cTn id="39" presetID="2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wipe(left)">
                                      <p:cBhvr>
                                        <p:cTn id="41" dur="500"/>
                                        <p:tgtEl>
                                          <p:spTgt spid="8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wipe(left)">
                                      <p:cBhvr>
                                        <p:cTn id="44" dur="500"/>
                                        <p:tgtEl>
                                          <p:spTgt spid="82"/>
                                        </p:tgtEl>
                                      </p:cBhvr>
                                    </p:animEffect>
                                  </p:childTnLst>
                                </p:cTn>
                              </p:par>
                            </p:childTnLst>
                          </p:cTn>
                        </p:par>
                        <p:par>
                          <p:cTn id="45" fill="hold" nodeType="afterGroup">
                            <p:stCondLst>
                              <p:cond delay="290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ipe(left)">
                                      <p:cBhvr>
                                        <p:cTn id="51" dur="500"/>
                                        <p:tgtEl>
                                          <p:spTgt spid="86"/>
                                        </p:tgtEl>
                                      </p:cBhvr>
                                    </p:animEffect>
                                  </p:childTnLst>
                                </p:cTn>
                              </p:par>
                            </p:childTnLst>
                          </p:cTn>
                        </p:par>
                        <p:par>
                          <p:cTn id="52" fill="hold" nodeType="afterGroup">
                            <p:stCondLst>
                              <p:cond delay="3400"/>
                            </p:stCondLst>
                            <p:childTnLst>
                              <p:par>
                                <p:cTn id="53" presetID="22" presetClass="entr" presetSubtype="8"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wipe(left)">
                                      <p:cBhvr>
                                        <p:cTn id="55" dur="500"/>
                                        <p:tgtEl>
                                          <p:spTgt spid="8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wipe(left)">
                                      <p:cBhvr>
                                        <p:cTn id="5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80" grpId="0"/>
      <p:bldP spid="81" grpId="0"/>
      <p:bldP spid="82" grpId="0"/>
      <p:bldP spid="83" grpId="0"/>
      <p:bldP spid="86" grpId="0"/>
      <p:bldP spid="87" grpId="0"/>
      <p:bldP spid="88" grpId="0"/>
      <p:bldP spid="89"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淘宝店chenying0907出品 2"/>
          <p:cNvGrpSpPr/>
          <p:nvPr/>
        </p:nvGrpSpPr>
        <p:grpSpPr>
          <a:xfrm>
            <a:off x="3177031" y="1165408"/>
            <a:ext cx="2855627" cy="2855627"/>
            <a:chOff x="3177031" y="1165408"/>
            <a:chExt cx="2855627" cy="2855627"/>
          </a:xfrm>
        </p:grpSpPr>
        <p:grpSp>
          <p:nvGrpSpPr>
            <p:cNvPr id="15" name="淘宝店chenying0907出品 14"/>
            <p:cNvGrpSpPr/>
            <p:nvPr/>
          </p:nvGrpSpPr>
          <p:grpSpPr>
            <a:xfrm>
              <a:off x="3177031" y="1165408"/>
              <a:ext cx="2855627" cy="2855627"/>
              <a:chOff x="2848131" y="1860029"/>
              <a:chExt cx="3807502" cy="3807502"/>
            </a:xfrm>
          </p:grpSpPr>
          <p:sp>
            <p:nvSpPr>
              <p:cNvPr id="11" name="淘宝店chenying0907出品 10"/>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 name="淘宝店chenying0907出品 12"/>
              <p:cNvSpPr/>
              <p:nvPr/>
            </p:nvSpPr>
            <p:spPr>
              <a:xfrm>
                <a:off x="2936823" y="1948721"/>
                <a:ext cx="3630119" cy="3630119"/>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22" name="淘宝店chenying0907出品 21"/>
            <p:cNvGrpSpPr/>
            <p:nvPr/>
          </p:nvGrpSpPr>
          <p:grpSpPr>
            <a:xfrm>
              <a:off x="3697397" y="2328838"/>
              <a:ext cx="1826142" cy="872715"/>
              <a:chOff x="3541952" y="3411269"/>
              <a:chExt cx="2434856" cy="1163620"/>
            </a:xfrm>
          </p:grpSpPr>
          <p:sp>
            <p:nvSpPr>
              <p:cNvPr id="20" name="淘宝店chenying0907出品 19"/>
              <p:cNvSpPr txBox="1"/>
              <p:nvPr/>
            </p:nvSpPr>
            <p:spPr>
              <a:xfrm>
                <a:off x="4251507" y="3411269"/>
                <a:ext cx="246308" cy="430887"/>
              </a:xfrm>
              <a:prstGeom prst="rect">
                <a:avLst/>
              </a:prstGeom>
              <a:noFill/>
            </p:spPr>
            <p:txBody>
              <a:bodyPr wrap="none" rtlCol="0">
                <a:spAutoFit/>
              </a:bodyPr>
              <a:lstStyle/>
              <a:p>
                <a:pPr algn="ctr"/>
                <a:endParaRPr lang="zh-CN" altLang="en-US" sz="1500">
                  <a:latin typeface="+mj-ea"/>
                  <a:ea typeface="+mj-ea"/>
                </a:endParaRPr>
              </a:p>
            </p:txBody>
          </p:sp>
          <p:sp>
            <p:nvSpPr>
              <p:cNvPr id="21" name="淘宝店chenying0907出品 20"/>
              <p:cNvSpPr txBox="1"/>
              <p:nvPr/>
            </p:nvSpPr>
            <p:spPr>
              <a:xfrm>
                <a:off x="3541952" y="3795189"/>
                <a:ext cx="2434856" cy="779700"/>
              </a:xfrm>
              <a:prstGeom prst="rect">
                <a:avLst/>
              </a:prstGeom>
              <a:noFill/>
            </p:spPr>
            <p:txBody>
              <a:bodyPr wrap="none" rtlCol="0">
                <a:spAutoFit/>
              </a:bodyPr>
              <a:lstStyle/>
              <a:p>
                <a:pPr algn="ctr"/>
                <a:r>
                  <a:rPr lang="zh-CN" altLang="en-US" sz="3200" b="1">
                    <a:solidFill>
                      <a:schemeClr val="tx2"/>
                    </a:solidFill>
                    <a:latin typeface="+mj-ea"/>
                    <a:ea typeface="+mj-ea"/>
                  </a:rPr>
                  <a:t>年度概述</a:t>
                </a:r>
                <a:endParaRPr lang="zh-CN" altLang="en-US" sz="3200" b="1">
                  <a:solidFill>
                    <a:schemeClr val="tx2"/>
                  </a:solidFill>
                  <a:latin typeface="+mj-ea"/>
                  <a:ea typeface="+mj-ea"/>
                </a:endParaRPr>
              </a:p>
            </p:txBody>
          </p:sp>
        </p:grpSp>
      </p:grpSp>
      <p:grpSp>
        <p:nvGrpSpPr>
          <p:cNvPr id="2" name="淘宝店chenying0907出品 1"/>
          <p:cNvGrpSpPr/>
          <p:nvPr/>
        </p:nvGrpSpPr>
        <p:grpSpPr>
          <a:xfrm>
            <a:off x="5258235" y="1153582"/>
            <a:ext cx="1014647" cy="1014647"/>
            <a:chOff x="5258235" y="1153582"/>
            <a:chExt cx="1014647" cy="1014647"/>
          </a:xfrm>
        </p:grpSpPr>
        <p:grpSp>
          <p:nvGrpSpPr>
            <p:cNvPr id="16" name="淘宝店chenying0907出品 15"/>
            <p:cNvGrpSpPr/>
            <p:nvPr/>
          </p:nvGrpSpPr>
          <p:grpSpPr>
            <a:xfrm>
              <a:off x="5258235" y="1153582"/>
              <a:ext cx="1014647" cy="1014647"/>
              <a:chOff x="2848131" y="1860029"/>
              <a:chExt cx="3807502" cy="3807502"/>
            </a:xfrm>
          </p:grpSpPr>
          <p:sp>
            <p:nvSpPr>
              <p:cNvPr id="17" name="淘宝店chenying0907出品 16"/>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8" name="淘宝店chenying0907出品 17"/>
              <p:cNvSpPr/>
              <p:nvPr/>
            </p:nvSpPr>
            <p:spPr>
              <a:xfrm>
                <a:off x="2936823" y="1948721"/>
                <a:ext cx="3630119" cy="3630119"/>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9" name="淘宝店chenying0907出品 18"/>
            <p:cNvSpPr txBox="1"/>
            <p:nvPr/>
          </p:nvSpPr>
          <p:spPr>
            <a:xfrm>
              <a:off x="5479121" y="1402939"/>
              <a:ext cx="579005" cy="477054"/>
            </a:xfrm>
            <a:prstGeom prst="rect">
              <a:avLst/>
            </a:prstGeom>
            <a:noFill/>
          </p:spPr>
          <p:txBody>
            <a:bodyPr wrap="none" rtlCol="0">
              <a:spAutoFit/>
            </a:bodyPr>
            <a:lstStyle/>
            <a:p>
              <a:r>
                <a:rPr lang="en-US" altLang="zh-CN" sz="2500" b="1">
                  <a:solidFill>
                    <a:schemeClr val="bg2"/>
                  </a:solidFill>
                  <a:latin typeface="+mj-ea"/>
                  <a:ea typeface="+mj-ea"/>
                </a:rPr>
                <a:t>01</a:t>
              </a:r>
              <a:endParaRPr lang="zh-CN" altLang="en-US" sz="2500" b="1">
                <a:solidFill>
                  <a:schemeClr val="bg2"/>
                </a:solidFill>
                <a:latin typeface="+mj-ea"/>
                <a:ea typeface="+mj-ea"/>
              </a:endParaRPr>
            </a:p>
          </p:txBody>
        </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 y="6091"/>
            <a:ext cx="9133171" cy="5137409"/>
          </a:xfrm>
          <a:prstGeom prst="rect">
            <a:avLst/>
          </a:prstGeom>
        </p:spPr>
      </p:pic>
      <p:grpSp>
        <p:nvGrpSpPr>
          <p:cNvPr id="5" name="组合 4"/>
          <p:cNvGrpSpPr/>
          <p:nvPr/>
        </p:nvGrpSpPr>
        <p:grpSpPr>
          <a:xfrm flipH="1">
            <a:off x="4863920" y="3983168"/>
            <a:ext cx="4280080" cy="1160331"/>
            <a:chOff x="0" y="3469794"/>
            <a:chExt cx="4283968" cy="1673706"/>
          </a:xfrm>
        </p:grpSpPr>
        <p:sp>
          <p:nvSpPr>
            <p:cNvPr id="6" name="矩形 12"/>
            <p:cNvSpPr/>
            <p:nvPr/>
          </p:nvSpPr>
          <p:spPr>
            <a:xfrm>
              <a:off x="0" y="3469794"/>
              <a:ext cx="4283968" cy="1673705"/>
            </a:xfrm>
            <a:custGeom>
              <a:gdLst>
                <a:gd name="connsiteX0" fmla="*/ 0 w 3606772"/>
                <a:gd name="connsiteY0" fmla="*/ 0 h 780640"/>
                <a:gd name="connsiteX1" fmla="*/ 3606772 w 3606772"/>
                <a:gd name="connsiteY1" fmla="*/ 0 h 780640"/>
                <a:gd name="connsiteX2" fmla="*/ 3606772 w 3606772"/>
                <a:gd name="connsiteY2" fmla="*/ 780640 h 780640"/>
                <a:gd name="connsiteX3" fmla="*/ 0 w 3606772"/>
                <a:gd name="connsiteY3" fmla="*/ 780640 h 780640"/>
                <a:gd name="connsiteX4" fmla="*/ 0 w 3606772"/>
                <a:gd name="connsiteY4" fmla="*/ 0 h 780640"/>
                <a:gd name="connsiteX0-1" fmla="*/ 0 w 3606772"/>
                <a:gd name="connsiteY0-2" fmla="*/ 0 h 780640"/>
                <a:gd name="connsiteX1-3" fmla="*/ 3606772 w 3606772"/>
                <a:gd name="connsiteY1-4" fmla="*/ 780640 h 780640"/>
                <a:gd name="connsiteX2-5" fmla="*/ 0 w 3606772"/>
                <a:gd name="connsiteY2-6" fmla="*/ 780640 h 780640"/>
                <a:gd name="connsiteX3-7" fmla="*/ 0 w 3606772"/>
                <a:gd name="connsiteY3-8" fmla="*/ 0 h 780640"/>
                <a:gd name="connsiteX0-9" fmla="*/ 0 w 3606772"/>
                <a:gd name="connsiteY0-10" fmla="*/ 0 h 1326167"/>
                <a:gd name="connsiteX1-11" fmla="*/ 3606772 w 3606772"/>
                <a:gd name="connsiteY1-12" fmla="*/ 1326167 h 1326167"/>
                <a:gd name="connsiteX2-13" fmla="*/ 0 w 3606772"/>
                <a:gd name="connsiteY2-14" fmla="*/ 1326167 h 1326167"/>
                <a:gd name="connsiteX3-15" fmla="*/ 0 w 3606772"/>
                <a:gd name="connsiteY3-16" fmla="*/ 0 h 1326167"/>
              </a:gdLst>
              <a:cxnLst>
                <a:cxn ang="0">
                  <a:pos x="connsiteX0-1" y="connsiteY0-2"/>
                </a:cxn>
                <a:cxn ang="0">
                  <a:pos x="connsiteX1-3" y="connsiteY1-4"/>
                </a:cxn>
                <a:cxn ang="0">
                  <a:pos x="connsiteX2-5" y="connsiteY2-6"/>
                </a:cxn>
                <a:cxn ang="0">
                  <a:pos x="connsiteX3-7" y="connsiteY3-8"/>
                </a:cxn>
              </a:cxnLst>
              <a:rect l="l" t="t" r="r" b="b"/>
              <a:pathLst>
                <a:path w="3606772" h="1326167">
                  <a:moveTo>
                    <a:pt x="0" y="0"/>
                  </a:moveTo>
                  <a:lnTo>
                    <a:pt x="3606772" y="1326167"/>
                  </a:lnTo>
                  <a:lnTo>
                    <a:pt x="0" y="1326167"/>
                  </a:lnTo>
                  <a:lnTo>
                    <a:pt x="0" y="0"/>
                  </a:lnTo>
                  <a:close/>
                </a:path>
              </a:pathLst>
            </a:custGeom>
            <a:solidFill>
              <a:srgbClr val="A31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0000"/>
                </a:solidFill>
              </a:endParaRPr>
            </a:p>
          </p:txBody>
        </p:sp>
        <p:sp>
          <p:nvSpPr>
            <p:cNvPr id="7" name="矩形 12"/>
            <p:cNvSpPr/>
            <p:nvPr/>
          </p:nvSpPr>
          <p:spPr>
            <a:xfrm>
              <a:off x="0" y="4362860"/>
              <a:ext cx="3606772" cy="780640"/>
            </a:xfrm>
            <a:custGeom>
              <a:gdLst>
                <a:gd name="connsiteX0" fmla="*/ 0 w 3606772"/>
                <a:gd name="connsiteY0" fmla="*/ 0 h 780640"/>
                <a:gd name="connsiteX1" fmla="*/ 3606772 w 3606772"/>
                <a:gd name="connsiteY1" fmla="*/ 0 h 780640"/>
                <a:gd name="connsiteX2" fmla="*/ 3606772 w 3606772"/>
                <a:gd name="connsiteY2" fmla="*/ 780640 h 780640"/>
                <a:gd name="connsiteX3" fmla="*/ 0 w 3606772"/>
                <a:gd name="connsiteY3" fmla="*/ 780640 h 780640"/>
                <a:gd name="connsiteX4" fmla="*/ 0 w 3606772"/>
                <a:gd name="connsiteY4" fmla="*/ 0 h 780640"/>
                <a:gd name="connsiteX0-1" fmla="*/ 0 w 3606772"/>
                <a:gd name="connsiteY0-2" fmla="*/ 0 h 780640"/>
                <a:gd name="connsiteX1-3" fmla="*/ 3606772 w 3606772"/>
                <a:gd name="connsiteY1-4" fmla="*/ 780640 h 780640"/>
                <a:gd name="connsiteX2-5" fmla="*/ 0 w 3606772"/>
                <a:gd name="connsiteY2-6" fmla="*/ 780640 h 780640"/>
                <a:gd name="connsiteX3-7" fmla="*/ 0 w 3606772"/>
                <a:gd name="connsiteY3-8" fmla="*/ 0 h 780640"/>
              </a:gdLst>
              <a:cxnLst>
                <a:cxn ang="0">
                  <a:pos x="connsiteX0-1" y="connsiteY0-2"/>
                </a:cxn>
                <a:cxn ang="0">
                  <a:pos x="connsiteX1-3" y="connsiteY1-4"/>
                </a:cxn>
                <a:cxn ang="0">
                  <a:pos x="connsiteX2-5" y="connsiteY2-6"/>
                </a:cxn>
                <a:cxn ang="0">
                  <a:pos x="connsiteX3-7" y="connsiteY3-8"/>
                </a:cxn>
              </a:cxnLst>
              <a:rect l="l" t="t" r="r" b="b"/>
              <a:pathLst>
                <a:path w="3606772" h="780640">
                  <a:moveTo>
                    <a:pt x="0" y="0"/>
                  </a:moveTo>
                  <a:lnTo>
                    <a:pt x="3606772" y="780640"/>
                  </a:lnTo>
                  <a:lnTo>
                    <a:pt x="0" y="780640"/>
                  </a:lnTo>
                  <a:lnTo>
                    <a:pt x="0" y="0"/>
                  </a:lnTo>
                  <a:close/>
                </a:path>
              </a:pathLst>
            </a:custGeom>
            <a:solidFill>
              <a:srgbClr val="B8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0000"/>
                </a:solidFill>
              </a:endParaRPr>
            </a:p>
          </p:txBody>
        </p:sp>
      </p:grpSp>
      <p:grpSp>
        <p:nvGrpSpPr>
          <p:cNvPr id="8" name="组合 7"/>
          <p:cNvGrpSpPr/>
          <p:nvPr/>
        </p:nvGrpSpPr>
        <p:grpSpPr>
          <a:xfrm rot="10800000" flipH="1">
            <a:off x="5412" y="-4162"/>
            <a:ext cx="1687492" cy="1279768"/>
            <a:chOff x="0" y="3469794"/>
            <a:chExt cx="4283968" cy="1673706"/>
          </a:xfrm>
        </p:grpSpPr>
        <p:sp>
          <p:nvSpPr>
            <p:cNvPr id="9" name="矩形 12"/>
            <p:cNvSpPr/>
            <p:nvPr/>
          </p:nvSpPr>
          <p:spPr>
            <a:xfrm>
              <a:off x="0" y="3469794"/>
              <a:ext cx="4283968" cy="1673705"/>
            </a:xfrm>
            <a:custGeom>
              <a:gdLst>
                <a:gd name="connsiteX0" fmla="*/ 0 w 3606772"/>
                <a:gd name="connsiteY0" fmla="*/ 0 h 780640"/>
                <a:gd name="connsiteX1" fmla="*/ 3606772 w 3606772"/>
                <a:gd name="connsiteY1" fmla="*/ 0 h 780640"/>
                <a:gd name="connsiteX2" fmla="*/ 3606772 w 3606772"/>
                <a:gd name="connsiteY2" fmla="*/ 780640 h 780640"/>
                <a:gd name="connsiteX3" fmla="*/ 0 w 3606772"/>
                <a:gd name="connsiteY3" fmla="*/ 780640 h 780640"/>
                <a:gd name="connsiteX4" fmla="*/ 0 w 3606772"/>
                <a:gd name="connsiteY4" fmla="*/ 0 h 780640"/>
                <a:gd name="connsiteX0-1" fmla="*/ 0 w 3606772"/>
                <a:gd name="connsiteY0-2" fmla="*/ 0 h 780640"/>
                <a:gd name="connsiteX1-3" fmla="*/ 3606772 w 3606772"/>
                <a:gd name="connsiteY1-4" fmla="*/ 780640 h 780640"/>
                <a:gd name="connsiteX2-5" fmla="*/ 0 w 3606772"/>
                <a:gd name="connsiteY2-6" fmla="*/ 780640 h 780640"/>
                <a:gd name="connsiteX3-7" fmla="*/ 0 w 3606772"/>
                <a:gd name="connsiteY3-8" fmla="*/ 0 h 780640"/>
                <a:gd name="connsiteX0-9" fmla="*/ 0 w 3606772"/>
                <a:gd name="connsiteY0-10" fmla="*/ 0 h 1326167"/>
                <a:gd name="connsiteX1-11" fmla="*/ 3606772 w 3606772"/>
                <a:gd name="connsiteY1-12" fmla="*/ 1326167 h 1326167"/>
                <a:gd name="connsiteX2-13" fmla="*/ 0 w 3606772"/>
                <a:gd name="connsiteY2-14" fmla="*/ 1326167 h 1326167"/>
                <a:gd name="connsiteX3-15" fmla="*/ 0 w 3606772"/>
                <a:gd name="connsiteY3-16" fmla="*/ 0 h 1326167"/>
              </a:gdLst>
              <a:cxnLst>
                <a:cxn ang="0">
                  <a:pos x="connsiteX0-1" y="connsiteY0-2"/>
                </a:cxn>
                <a:cxn ang="0">
                  <a:pos x="connsiteX1-3" y="connsiteY1-4"/>
                </a:cxn>
                <a:cxn ang="0">
                  <a:pos x="connsiteX2-5" y="connsiteY2-6"/>
                </a:cxn>
                <a:cxn ang="0">
                  <a:pos x="connsiteX3-7" y="connsiteY3-8"/>
                </a:cxn>
              </a:cxnLst>
              <a:rect l="l" t="t" r="r" b="b"/>
              <a:pathLst>
                <a:path w="3606772" h="1326167">
                  <a:moveTo>
                    <a:pt x="0" y="0"/>
                  </a:moveTo>
                  <a:lnTo>
                    <a:pt x="3606772" y="1326167"/>
                  </a:lnTo>
                  <a:lnTo>
                    <a:pt x="0" y="1326167"/>
                  </a:lnTo>
                  <a:lnTo>
                    <a:pt x="0" y="0"/>
                  </a:lnTo>
                  <a:close/>
                </a:path>
              </a:pathLst>
            </a:custGeom>
            <a:solidFill>
              <a:srgbClr val="A31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0000"/>
                </a:solidFill>
              </a:endParaRPr>
            </a:p>
          </p:txBody>
        </p:sp>
        <p:sp>
          <p:nvSpPr>
            <p:cNvPr id="10" name="矩形 12"/>
            <p:cNvSpPr/>
            <p:nvPr/>
          </p:nvSpPr>
          <p:spPr>
            <a:xfrm>
              <a:off x="0" y="4362860"/>
              <a:ext cx="3606772" cy="780640"/>
            </a:xfrm>
            <a:custGeom>
              <a:gdLst>
                <a:gd name="connsiteX0" fmla="*/ 0 w 3606772"/>
                <a:gd name="connsiteY0" fmla="*/ 0 h 780640"/>
                <a:gd name="connsiteX1" fmla="*/ 3606772 w 3606772"/>
                <a:gd name="connsiteY1" fmla="*/ 0 h 780640"/>
                <a:gd name="connsiteX2" fmla="*/ 3606772 w 3606772"/>
                <a:gd name="connsiteY2" fmla="*/ 780640 h 780640"/>
                <a:gd name="connsiteX3" fmla="*/ 0 w 3606772"/>
                <a:gd name="connsiteY3" fmla="*/ 780640 h 780640"/>
                <a:gd name="connsiteX4" fmla="*/ 0 w 3606772"/>
                <a:gd name="connsiteY4" fmla="*/ 0 h 780640"/>
                <a:gd name="connsiteX0-1" fmla="*/ 0 w 3606772"/>
                <a:gd name="connsiteY0-2" fmla="*/ 0 h 780640"/>
                <a:gd name="connsiteX1-3" fmla="*/ 3606772 w 3606772"/>
                <a:gd name="connsiteY1-4" fmla="*/ 780640 h 780640"/>
                <a:gd name="connsiteX2-5" fmla="*/ 0 w 3606772"/>
                <a:gd name="connsiteY2-6" fmla="*/ 780640 h 780640"/>
                <a:gd name="connsiteX3-7" fmla="*/ 0 w 3606772"/>
                <a:gd name="connsiteY3-8" fmla="*/ 0 h 780640"/>
              </a:gdLst>
              <a:cxnLst>
                <a:cxn ang="0">
                  <a:pos x="connsiteX0-1" y="connsiteY0-2"/>
                </a:cxn>
                <a:cxn ang="0">
                  <a:pos x="connsiteX1-3" y="connsiteY1-4"/>
                </a:cxn>
                <a:cxn ang="0">
                  <a:pos x="connsiteX2-5" y="connsiteY2-6"/>
                </a:cxn>
                <a:cxn ang="0">
                  <a:pos x="connsiteX3-7" y="connsiteY3-8"/>
                </a:cxn>
              </a:cxnLst>
              <a:rect l="l" t="t" r="r" b="b"/>
              <a:pathLst>
                <a:path w="3606772" h="780640">
                  <a:moveTo>
                    <a:pt x="0" y="0"/>
                  </a:moveTo>
                  <a:lnTo>
                    <a:pt x="3606772" y="780640"/>
                  </a:lnTo>
                  <a:lnTo>
                    <a:pt x="0" y="780640"/>
                  </a:lnTo>
                  <a:lnTo>
                    <a:pt x="0" y="0"/>
                  </a:lnTo>
                  <a:close/>
                </a:path>
              </a:pathLst>
            </a:custGeom>
            <a:solidFill>
              <a:srgbClr val="B8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0000"/>
                </a:solidFill>
              </a:endParaRPr>
            </a:p>
          </p:txBody>
        </p:sp>
      </p:grpSp>
      <p:sp>
        <p:nvSpPr>
          <p:cNvPr id="2" name="文本框 21"/>
          <p:cNvSpPr txBox="1"/>
          <p:nvPr/>
        </p:nvSpPr>
        <p:spPr>
          <a:xfrm>
            <a:off x="3076121" y="2089554"/>
            <a:ext cx="2909007" cy="631088"/>
          </a:xfrm>
          <a:prstGeom prst="rect">
            <a:avLst/>
          </a:prstGeom>
          <a:noFill/>
        </p:spPr>
        <p:txBody>
          <a:bodyPr wrap="square" rtlCol="0">
            <a:spAutoFit/>
          </a:bodyPr>
          <a:lstStyle/>
          <a:p>
            <a:r>
              <a:rPr lang="zh-CN" altLang="en-US" sz="3500" b="1" spc="75">
                <a:solidFill>
                  <a:schemeClr val="accent3"/>
                </a:solidFill>
                <a:latin typeface="微软雅黑" panose="020b0503020204020204" pitchFamily="34" charset="-122"/>
                <a:ea typeface="微软雅黑" panose="020b0503020204020204" pitchFamily="34" charset="-122"/>
              </a:rPr>
              <a:t>谢谢下载观看</a:t>
            </a:r>
            <a:endParaRPr lang="zh-CN" altLang="en-US" sz="3500" b="1" spc="75">
              <a:solidFill>
                <a:schemeClr val="accent3"/>
              </a:solidFill>
              <a:latin typeface="微软雅黑" panose="020b0503020204020204" pitchFamily="34" charset="-122"/>
              <a:ea typeface="微软雅黑" panose="020b0503020204020204" pitchFamily="34" charset="-122"/>
            </a:endParaRPr>
          </a:p>
        </p:txBody>
      </p:sp>
      <p:sp>
        <p:nvSpPr>
          <p:cNvPr id="3" name="矩形 17"/>
          <p:cNvSpPr>
            <a:spLocks noChangeArrowheads="1"/>
          </p:cNvSpPr>
          <p:nvPr/>
        </p:nvSpPr>
        <p:spPr bwMode="auto">
          <a:xfrm>
            <a:off x="3248191" y="2651183"/>
            <a:ext cx="2643238" cy="33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accent3"/>
                </a:solidFill>
                <a:latin typeface="微软雅黑" panose="020b0503020204020204" pitchFamily="34" charset="-122"/>
                <a:ea typeface="微软雅黑" panose="020b0503020204020204" pitchFamily="34" charset="-122"/>
              </a:rPr>
              <a:t>Thanks for downloading</a:t>
            </a:r>
            <a:endParaRPr lang="zh-CN" altLang="en-US" sz="160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淘宝店chenying0907出品 8"/>
          <p:cNvGrpSpPr/>
          <p:nvPr/>
        </p:nvGrpSpPr>
        <p:grpSpPr>
          <a:xfrm>
            <a:off x="881309" y="1254020"/>
            <a:ext cx="1619902" cy="1619902"/>
            <a:chOff x="881309" y="1254020"/>
            <a:chExt cx="1619902" cy="1619902"/>
          </a:xfrm>
        </p:grpSpPr>
        <p:sp>
          <p:nvSpPr>
            <p:cNvPr id="26" name="泪滴形 25"/>
            <p:cNvSpPr/>
            <p:nvPr/>
          </p:nvSpPr>
          <p:spPr>
            <a:xfrm flipH="1">
              <a:off x="881309" y="1254020"/>
              <a:ext cx="1619902" cy="1619902"/>
            </a:xfrm>
            <a:prstGeom prst="teardrop">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34" name="淘宝店chenying0907出品 33"/>
            <p:cNvGrpSpPr/>
            <p:nvPr/>
          </p:nvGrpSpPr>
          <p:grpSpPr>
            <a:xfrm>
              <a:off x="989889" y="1350323"/>
              <a:ext cx="1210588" cy="1089554"/>
              <a:chOff x="3826584" y="1675861"/>
              <a:chExt cx="1614117" cy="1452737"/>
            </a:xfrm>
          </p:grpSpPr>
          <p:sp>
            <p:nvSpPr>
              <p:cNvPr id="30" name="淘宝店chenying0907出品 29"/>
              <p:cNvSpPr txBox="1"/>
              <p:nvPr/>
            </p:nvSpPr>
            <p:spPr>
              <a:xfrm>
                <a:off x="3826584" y="1675861"/>
                <a:ext cx="746358" cy="636072"/>
              </a:xfrm>
              <a:prstGeom prst="rect">
                <a:avLst/>
              </a:prstGeom>
              <a:noFill/>
            </p:spPr>
            <p:txBody>
              <a:bodyPr wrap="none" rtlCol="0">
                <a:spAutoFit/>
              </a:bodyPr>
              <a:lstStyle/>
              <a:p>
                <a:r>
                  <a:rPr lang="en-US" altLang="zh-CN" sz="2500">
                    <a:latin typeface="+mj-ea"/>
                    <a:ea typeface="+mj-ea"/>
                  </a:rPr>
                  <a:t>04</a:t>
                </a:r>
                <a:endParaRPr lang="zh-CN" altLang="en-US" sz="2500">
                  <a:latin typeface="+mj-ea"/>
                  <a:ea typeface="+mj-ea"/>
                </a:endParaRPr>
              </a:p>
            </p:txBody>
          </p:sp>
          <p:sp>
            <p:nvSpPr>
              <p:cNvPr id="31" name="淘宝店chenying0907出品 30"/>
              <p:cNvSpPr txBox="1"/>
              <p:nvPr/>
            </p:nvSpPr>
            <p:spPr>
              <a:xfrm>
                <a:off x="3826584" y="2156563"/>
                <a:ext cx="1272142" cy="430886"/>
              </a:xfrm>
              <a:prstGeom prst="rect">
                <a:avLst/>
              </a:prstGeom>
              <a:noFill/>
            </p:spPr>
            <p:txBody>
              <a:bodyPr wrap="none" rtlCol="0">
                <a:spAutoFit/>
              </a:bodyPr>
              <a:lstStyle/>
              <a:p>
                <a:r>
                  <a:rPr lang="zh-CN" altLang="en-US" sz="1500">
                    <a:solidFill>
                      <a:schemeClr val="tx2"/>
                    </a:solidFill>
                    <a:latin typeface="+mj-ea"/>
                  </a:rPr>
                  <a:t>标题文字</a:t>
                </a:r>
                <a:endParaRPr lang="en-US" altLang="zh-CN" sz="1500">
                  <a:solidFill>
                    <a:schemeClr val="tx2"/>
                  </a:solidFill>
                  <a:latin typeface="+mj-ea"/>
                </a:endParaRPr>
              </a:p>
            </p:txBody>
          </p:sp>
          <p:sp>
            <p:nvSpPr>
              <p:cNvPr id="32" name="淘宝店chenying0907出品 31"/>
              <p:cNvSpPr txBox="1"/>
              <p:nvPr/>
            </p:nvSpPr>
            <p:spPr>
              <a:xfrm>
                <a:off x="3826584" y="2578783"/>
                <a:ext cx="1614117" cy="328295"/>
              </a:xfrm>
              <a:prstGeom prst="rect">
                <a:avLst/>
              </a:prstGeom>
              <a:noFill/>
            </p:spPr>
            <p:txBody>
              <a:bodyPr wrap="none" rtlCol="0">
                <a:spAutoFit/>
              </a:bodyPr>
              <a:lstStyle/>
              <a:p>
                <a:r>
                  <a:rPr lang="zh-CN" altLang="en-US" sz="1000">
                    <a:solidFill>
                      <a:schemeClr val="bg1">
                        <a:lumMod val="50000"/>
                      </a:schemeClr>
                    </a:solidFill>
                    <a:latin typeface="+mj-ea"/>
                    <a:ea typeface="+mj-ea"/>
                  </a:rPr>
                  <a:t>单击此处添加文本</a:t>
                </a:r>
                <a:endParaRPr lang="zh-CN" altLang="en-US" sz="1000">
                  <a:solidFill>
                    <a:schemeClr val="bg1">
                      <a:lumMod val="50000"/>
                    </a:schemeClr>
                  </a:solidFill>
                  <a:latin typeface="+mj-ea"/>
                  <a:ea typeface="+mj-ea"/>
                </a:endParaRPr>
              </a:p>
            </p:txBody>
          </p:sp>
          <p:sp>
            <p:nvSpPr>
              <p:cNvPr id="33" name="淘宝店chenying0907出品 32"/>
              <p:cNvSpPr txBox="1"/>
              <p:nvPr/>
            </p:nvSpPr>
            <p:spPr>
              <a:xfrm>
                <a:off x="3826584" y="2800304"/>
                <a:ext cx="1614117" cy="328294"/>
              </a:xfrm>
              <a:prstGeom prst="rect">
                <a:avLst/>
              </a:prstGeom>
              <a:noFill/>
            </p:spPr>
            <p:txBody>
              <a:bodyPr wrap="none" rtlCol="0">
                <a:spAutoFit/>
              </a:bodyPr>
              <a:lstStyle/>
              <a:p>
                <a:r>
                  <a:rPr lang="zh-CN" altLang="en-US" sz="1000">
                    <a:latin typeface="+mj-ea"/>
                  </a:rPr>
                  <a:t>单击此处添加文本</a:t>
                </a:r>
                <a:endParaRPr lang="zh-CN" altLang="en-US" sz="1000">
                  <a:latin typeface="+mj-ea"/>
                </a:endParaRPr>
              </a:p>
            </p:txBody>
          </p:sp>
        </p:grpSp>
      </p:grpSp>
      <p:grpSp>
        <p:nvGrpSpPr>
          <p:cNvPr id="10" name="淘宝店chenying0907出品 9"/>
          <p:cNvGrpSpPr/>
          <p:nvPr/>
        </p:nvGrpSpPr>
        <p:grpSpPr>
          <a:xfrm>
            <a:off x="2721032" y="1254020"/>
            <a:ext cx="1619902" cy="1619902"/>
            <a:chOff x="2721032" y="1254020"/>
            <a:chExt cx="1619902" cy="1619902"/>
          </a:xfrm>
        </p:grpSpPr>
        <p:sp>
          <p:nvSpPr>
            <p:cNvPr id="25" name="泪滴形 24"/>
            <p:cNvSpPr/>
            <p:nvPr/>
          </p:nvSpPr>
          <p:spPr>
            <a:xfrm>
              <a:off x="2721032" y="1254020"/>
              <a:ext cx="1619902" cy="1619902"/>
            </a:xfrm>
            <a:prstGeom prst="teardrop">
              <a:avLst/>
            </a:prstGeom>
            <a:gradFill flip="none" rotWithShape="1">
              <a:gsLst>
                <a:gs pos="0">
                  <a:schemeClr val="bg1"/>
                </a:gs>
                <a:gs pos="100000">
                  <a:srgbClr val="DDDEDD"/>
                </a:gs>
              </a:gsLst>
              <a:lin ang="60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35" name="淘宝店chenying0907出品 34"/>
            <p:cNvGrpSpPr/>
            <p:nvPr/>
          </p:nvGrpSpPr>
          <p:grpSpPr>
            <a:xfrm>
              <a:off x="2922845" y="1340954"/>
              <a:ext cx="1210588" cy="1127654"/>
              <a:chOff x="3826584" y="1675861"/>
              <a:chExt cx="1614117" cy="1503537"/>
            </a:xfrm>
          </p:grpSpPr>
          <p:sp>
            <p:nvSpPr>
              <p:cNvPr id="36" name="淘宝店chenying0907出品 35"/>
              <p:cNvSpPr txBox="1"/>
              <p:nvPr/>
            </p:nvSpPr>
            <p:spPr>
              <a:xfrm>
                <a:off x="3826584" y="1675861"/>
                <a:ext cx="746358" cy="636072"/>
              </a:xfrm>
              <a:prstGeom prst="rect">
                <a:avLst/>
              </a:prstGeom>
              <a:noFill/>
            </p:spPr>
            <p:txBody>
              <a:bodyPr wrap="none" rtlCol="0">
                <a:spAutoFit/>
              </a:bodyPr>
              <a:lstStyle/>
              <a:p>
                <a:r>
                  <a:rPr lang="en-US" altLang="zh-CN" sz="2500">
                    <a:latin typeface="+mj-ea"/>
                    <a:ea typeface="+mj-ea"/>
                  </a:rPr>
                  <a:t>01</a:t>
                </a:r>
                <a:endParaRPr lang="zh-CN" altLang="en-US" sz="2500">
                  <a:latin typeface="+mj-ea"/>
                  <a:ea typeface="+mj-ea"/>
                </a:endParaRPr>
              </a:p>
            </p:txBody>
          </p:sp>
          <p:sp>
            <p:nvSpPr>
              <p:cNvPr id="37" name="淘宝店chenying0907出品 36"/>
              <p:cNvSpPr txBox="1"/>
              <p:nvPr/>
            </p:nvSpPr>
            <p:spPr>
              <a:xfrm>
                <a:off x="3826584" y="2156563"/>
                <a:ext cx="1272142" cy="430886"/>
              </a:xfrm>
              <a:prstGeom prst="rect">
                <a:avLst/>
              </a:prstGeom>
              <a:noFill/>
            </p:spPr>
            <p:txBody>
              <a:bodyPr wrap="none" rtlCol="0">
                <a:spAutoFit/>
              </a:bodyPr>
              <a:lstStyle/>
              <a:p>
                <a:r>
                  <a:rPr lang="zh-CN" altLang="en-US" sz="1500">
                    <a:solidFill>
                      <a:schemeClr val="tx2"/>
                    </a:solidFill>
                    <a:latin typeface="+mj-ea"/>
                    <a:ea typeface="+mj-ea"/>
                  </a:rPr>
                  <a:t>标题文字</a:t>
                </a:r>
                <a:endParaRPr lang="en-US" altLang="zh-CN" sz="1500">
                  <a:solidFill>
                    <a:schemeClr val="tx2"/>
                  </a:solidFill>
                  <a:latin typeface="+mj-ea"/>
                  <a:ea typeface="+mj-ea"/>
                </a:endParaRPr>
              </a:p>
            </p:txBody>
          </p:sp>
          <p:sp>
            <p:nvSpPr>
              <p:cNvPr id="38" name="淘宝店chenying0907出品 37"/>
              <p:cNvSpPr txBox="1"/>
              <p:nvPr/>
            </p:nvSpPr>
            <p:spPr>
              <a:xfrm>
                <a:off x="3826584" y="2578784"/>
                <a:ext cx="1614117" cy="328294"/>
              </a:xfrm>
              <a:prstGeom prst="rect">
                <a:avLst/>
              </a:prstGeom>
              <a:noFill/>
            </p:spPr>
            <p:txBody>
              <a:bodyPr wrap="none" rtlCol="0">
                <a:spAutoFit/>
              </a:bodyPr>
              <a:lstStyle/>
              <a:p>
                <a:r>
                  <a:rPr lang="zh-CN" altLang="en-US" sz="1000">
                    <a:latin typeface="+mj-ea"/>
                  </a:rPr>
                  <a:t>单击此处添加文本</a:t>
                </a:r>
                <a:endParaRPr lang="zh-CN" altLang="en-US" sz="1000">
                  <a:latin typeface="+mj-ea"/>
                </a:endParaRPr>
              </a:p>
            </p:txBody>
          </p:sp>
          <p:sp>
            <p:nvSpPr>
              <p:cNvPr id="39" name="淘宝店chenying0907出品 38"/>
              <p:cNvSpPr txBox="1"/>
              <p:nvPr/>
            </p:nvSpPr>
            <p:spPr>
              <a:xfrm>
                <a:off x="3826584" y="2851104"/>
                <a:ext cx="1614117" cy="328294"/>
              </a:xfrm>
              <a:prstGeom prst="rect">
                <a:avLst/>
              </a:prstGeom>
              <a:noFill/>
            </p:spPr>
            <p:txBody>
              <a:bodyPr wrap="none" rtlCol="0">
                <a:spAutoFit/>
              </a:bodyPr>
              <a:lstStyle/>
              <a:p>
                <a:r>
                  <a:rPr lang="zh-CN" altLang="en-US" sz="1000">
                    <a:latin typeface="+mj-ea"/>
                  </a:rPr>
                  <a:t>单击此处添加文本</a:t>
                </a:r>
                <a:endParaRPr lang="zh-CN" altLang="en-US" sz="1000">
                  <a:latin typeface="+mj-ea"/>
                </a:endParaRPr>
              </a:p>
            </p:txBody>
          </p:sp>
        </p:grpSp>
      </p:grpSp>
      <p:grpSp>
        <p:nvGrpSpPr>
          <p:cNvPr id="11" name="淘宝店chenying0907出品 10"/>
          <p:cNvGrpSpPr/>
          <p:nvPr/>
        </p:nvGrpSpPr>
        <p:grpSpPr>
          <a:xfrm>
            <a:off x="881309" y="3077898"/>
            <a:ext cx="1619902" cy="1619902"/>
            <a:chOff x="881309" y="3077898"/>
            <a:chExt cx="1619902" cy="1619902"/>
          </a:xfrm>
        </p:grpSpPr>
        <p:sp>
          <p:nvSpPr>
            <p:cNvPr id="28" name="泪滴形 27"/>
            <p:cNvSpPr/>
            <p:nvPr/>
          </p:nvSpPr>
          <p:spPr>
            <a:xfrm flipH="1" flipV="1">
              <a:off x="881309" y="3077898"/>
              <a:ext cx="1619902" cy="1619902"/>
            </a:xfrm>
            <a:prstGeom prst="teardrop">
              <a:avLst/>
            </a:prstGeom>
            <a:gradFill flip="none" rotWithShape="1">
              <a:gsLst>
                <a:gs pos="0">
                  <a:schemeClr val="bg1"/>
                </a:gs>
                <a:gs pos="100000">
                  <a:srgbClr val="DDDEDD"/>
                </a:gs>
              </a:gsLst>
              <a:lin ang="72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40" name="淘宝店chenying0907出品 39"/>
            <p:cNvGrpSpPr/>
            <p:nvPr/>
          </p:nvGrpSpPr>
          <p:grpSpPr>
            <a:xfrm>
              <a:off x="1028819" y="3354646"/>
              <a:ext cx="1210588" cy="1127653"/>
              <a:chOff x="3826584" y="1675861"/>
              <a:chExt cx="1614117" cy="1503538"/>
            </a:xfrm>
          </p:grpSpPr>
          <p:sp>
            <p:nvSpPr>
              <p:cNvPr id="41" name="淘宝店chenying0907出品 40"/>
              <p:cNvSpPr txBox="1"/>
              <p:nvPr/>
            </p:nvSpPr>
            <p:spPr>
              <a:xfrm>
                <a:off x="3826584" y="1675861"/>
                <a:ext cx="746359" cy="636072"/>
              </a:xfrm>
              <a:prstGeom prst="rect">
                <a:avLst/>
              </a:prstGeom>
              <a:noFill/>
            </p:spPr>
            <p:txBody>
              <a:bodyPr wrap="none" rtlCol="0">
                <a:spAutoFit/>
              </a:bodyPr>
              <a:lstStyle/>
              <a:p>
                <a:r>
                  <a:rPr lang="en-US" altLang="zh-CN" sz="2500">
                    <a:latin typeface="+mj-ea"/>
                    <a:ea typeface="+mj-ea"/>
                  </a:rPr>
                  <a:t>03</a:t>
                </a:r>
                <a:endParaRPr lang="zh-CN" altLang="en-US" sz="2500">
                  <a:latin typeface="+mj-ea"/>
                  <a:ea typeface="+mj-ea"/>
                </a:endParaRPr>
              </a:p>
            </p:txBody>
          </p:sp>
          <p:sp>
            <p:nvSpPr>
              <p:cNvPr id="42" name="淘宝店chenying0907出品 41"/>
              <p:cNvSpPr txBox="1"/>
              <p:nvPr/>
            </p:nvSpPr>
            <p:spPr>
              <a:xfrm>
                <a:off x="3826584" y="2156564"/>
                <a:ext cx="1272142" cy="430887"/>
              </a:xfrm>
              <a:prstGeom prst="rect">
                <a:avLst/>
              </a:prstGeom>
              <a:noFill/>
            </p:spPr>
            <p:txBody>
              <a:bodyPr wrap="none" rtlCol="0">
                <a:spAutoFit/>
              </a:bodyPr>
              <a:lstStyle/>
              <a:p>
                <a:r>
                  <a:rPr lang="zh-CN" altLang="en-US" sz="1500">
                    <a:solidFill>
                      <a:schemeClr val="tx2"/>
                    </a:solidFill>
                    <a:latin typeface="+mj-ea"/>
                  </a:rPr>
                  <a:t>标题文字</a:t>
                </a:r>
                <a:endParaRPr lang="en-US" altLang="zh-CN" sz="1500">
                  <a:solidFill>
                    <a:schemeClr val="tx2"/>
                  </a:solidFill>
                  <a:latin typeface="+mj-ea"/>
                </a:endParaRPr>
              </a:p>
            </p:txBody>
          </p:sp>
          <p:sp>
            <p:nvSpPr>
              <p:cNvPr id="43" name="淘宝店chenying0907出品 42"/>
              <p:cNvSpPr txBox="1"/>
              <p:nvPr/>
            </p:nvSpPr>
            <p:spPr>
              <a:xfrm>
                <a:off x="3826584" y="2578784"/>
                <a:ext cx="1614117" cy="328295"/>
              </a:xfrm>
              <a:prstGeom prst="rect">
                <a:avLst/>
              </a:prstGeom>
              <a:noFill/>
            </p:spPr>
            <p:txBody>
              <a:bodyPr wrap="none" rtlCol="0">
                <a:spAutoFit/>
              </a:bodyPr>
              <a:lstStyle/>
              <a:p>
                <a:r>
                  <a:rPr lang="zh-CN" altLang="en-US" sz="1000">
                    <a:latin typeface="+mj-ea"/>
                  </a:rPr>
                  <a:t>单击此处添加文本</a:t>
                </a:r>
                <a:endParaRPr lang="zh-CN" altLang="en-US" sz="1000">
                  <a:latin typeface="+mj-ea"/>
                </a:endParaRPr>
              </a:p>
            </p:txBody>
          </p:sp>
          <p:sp>
            <p:nvSpPr>
              <p:cNvPr id="44" name="淘宝店chenying0907出品 43"/>
              <p:cNvSpPr txBox="1"/>
              <p:nvPr/>
            </p:nvSpPr>
            <p:spPr>
              <a:xfrm>
                <a:off x="3826584" y="2851104"/>
                <a:ext cx="1614117" cy="328295"/>
              </a:xfrm>
              <a:prstGeom prst="rect">
                <a:avLst/>
              </a:prstGeom>
              <a:noFill/>
            </p:spPr>
            <p:txBody>
              <a:bodyPr wrap="none" rtlCol="0">
                <a:spAutoFit/>
              </a:bodyPr>
              <a:lstStyle/>
              <a:p>
                <a:r>
                  <a:rPr lang="zh-CN" altLang="en-US" sz="1000">
                    <a:latin typeface="+mj-ea"/>
                  </a:rPr>
                  <a:t>单击此处添加文本</a:t>
                </a:r>
                <a:endParaRPr lang="zh-CN" altLang="en-US" sz="1000">
                  <a:latin typeface="+mj-ea"/>
                </a:endParaRPr>
              </a:p>
            </p:txBody>
          </p:sp>
        </p:grpSp>
      </p:grpSp>
      <p:grpSp>
        <p:nvGrpSpPr>
          <p:cNvPr id="12" name="淘宝店chenying0907出品 11"/>
          <p:cNvGrpSpPr/>
          <p:nvPr/>
        </p:nvGrpSpPr>
        <p:grpSpPr>
          <a:xfrm>
            <a:off x="2721032" y="3077898"/>
            <a:ext cx="1619902" cy="1619902"/>
            <a:chOff x="2721032" y="3077898"/>
            <a:chExt cx="1619902" cy="1619902"/>
          </a:xfrm>
        </p:grpSpPr>
        <p:sp>
          <p:nvSpPr>
            <p:cNvPr id="27" name="泪滴形 26"/>
            <p:cNvSpPr/>
            <p:nvPr/>
          </p:nvSpPr>
          <p:spPr>
            <a:xfrm flipV="1">
              <a:off x="2721032" y="3077898"/>
              <a:ext cx="1619902" cy="1619902"/>
            </a:xfrm>
            <a:prstGeom prst="teardrop">
              <a:avLst/>
            </a:prstGeom>
            <a:gradFill flip="none" rotWithShape="1">
              <a:gsLst>
                <a:gs pos="0">
                  <a:schemeClr val="bg1"/>
                </a:gs>
                <a:gs pos="100000">
                  <a:srgbClr val="DDDEDD"/>
                </a:gs>
              </a:gsLst>
              <a:lin ang="6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grpSp>
          <p:nvGrpSpPr>
            <p:cNvPr id="45" name="淘宝店chenying0907出品 44"/>
            <p:cNvGrpSpPr/>
            <p:nvPr/>
          </p:nvGrpSpPr>
          <p:grpSpPr>
            <a:xfrm>
              <a:off x="2959196" y="3345279"/>
              <a:ext cx="1210588" cy="1127654"/>
              <a:chOff x="3826584" y="1675861"/>
              <a:chExt cx="1614117" cy="1503537"/>
            </a:xfrm>
          </p:grpSpPr>
          <p:sp>
            <p:nvSpPr>
              <p:cNvPr id="46" name="淘宝店chenying0907出品 45"/>
              <p:cNvSpPr txBox="1"/>
              <p:nvPr/>
            </p:nvSpPr>
            <p:spPr>
              <a:xfrm>
                <a:off x="3826584" y="1675861"/>
                <a:ext cx="746358" cy="636072"/>
              </a:xfrm>
              <a:prstGeom prst="rect">
                <a:avLst/>
              </a:prstGeom>
              <a:noFill/>
            </p:spPr>
            <p:txBody>
              <a:bodyPr wrap="none" rtlCol="0">
                <a:spAutoFit/>
              </a:bodyPr>
              <a:lstStyle/>
              <a:p>
                <a:r>
                  <a:rPr lang="en-US" altLang="zh-CN" sz="2500">
                    <a:latin typeface="+mj-ea"/>
                    <a:ea typeface="+mj-ea"/>
                  </a:rPr>
                  <a:t>02</a:t>
                </a:r>
                <a:endParaRPr lang="zh-CN" altLang="en-US" sz="2500">
                  <a:latin typeface="+mj-ea"/>
                  <a:ea typeface="+mj-ea"/>
                </a:endParaRPr>
              </a:p>
            </p:txBody>
          </p:sp>
          <p:sp>
            <p:nvSpPr>
              <p:cNvPr id="47" name="淘宝店chenying0907出品 46"/>
              <p:cNvSpPr txBox="1"/>
              <p:nvPr/>
            </p:nvSpPr>
            <p:spPr>
              <a:xfrm>
                <a:off x="3826584" y="2156563"/>
                <a:ext cx="1272142" cy="430886"/>
              </a:xfrm>
              <a:prstGeom prst="rect">
                <a:avLst/>
              </a:prstGeom>
              <a:noFill/>
            </p:spPr>
            <p:txBody>
              <a:bodyPr wrap="none" rtlCol="0">
                <a:spAutoFit/>
              </a:bodyPr>
              <a:lstStyle/>
              <a:p>
                <a:r>
                  <a:rPr lang="zh-CN" altLang="en-US" sz="1500">
                    <a:solidFill>
                      <a:schemeClr val="bg2"/>
                    </a:solidFill>
                    <a:latin typeface="+mj-ea"/>
                  </a:rPr>
                  <a:t>标题文字</a:t>
                </a:r>
                <a:endParaRPr lang="en-US" altLang="zh-CN" sz="1500">
                  <a:solidFill>
                    <a:schemeClr val="bg2"/>
                  </a:solidFill>
                  <a:latin typeface="+mj-ea"/>
                </a:endParaRPr>
              </a:p>
            </p:txBody>
          </p:sp>
          <p:sp>
            <p:nvSpPr>
              <p:cNvPr id="48" name="淘宝店chenying0907出品 47"/>
              <p:cNvSpPr txBox="1"/>
              <p:nvPr/>
            </p:nvSpPr>
            <p:spPr>
              <a:xfrm>
                <a:off x="3826584" y="2578784"/>
                <a:ext cx="1614117" cy="328294"/>
              </a:xfrm>
              <a:prstGeom prst="rect">
                <a:avLst/>
              </a:prstGeom>
              <a:noFill/>
            </p:spPr>
            <p:txBody>
              <a:bodyPr wrap="none" rtlCol="0">
                <a:spAutoFit/>
              </a:bodyPr>
              <a:lstStyle/>
              <a:p>
                <a:r>
                  <a:rPr lang="zh-CN" altLang="en-US" sz="1000">
                    <a:latin typeface="+mj-ea"/>
                  </a:rPr>
                  <a:t>单击此处添加文本</a:t>
                </a:r>
                <a:endParaRPr lang="zh-CN" altLang="en-US" sz="1000">
                  <a:latin typeface="+mj-ea"/>
                </a:endParaRPr>
              </a:p>
            </p:txBody>
          </p:sp>
          <p:sp>
            <p:nvSpPr>
              <p:cNvPr id="49" name="淘宝店chenying0907出品 48"/>
              <p:cNvSpPr txBox="1"/>
              <p:nvPr/>
            </p:nvSpPr>
            <p:spPr>
              <a:xfrm>
                <a:off x="3826584" y="2851104"/>
                <a:ext cx="1614117" cy="328294"/>
              </a:xfrm>
              <a:prstGeom prst="rect">
                <a:avLst/>
              </a:prstGeom>
              <a:noFill/>
            </p:spPr>
            <p:txBody>
              <a:bodyPr wrap="none" rtlCol="0">
                <a:spAutoFit/>
              </a:bodyPr>
              <a:lstStyle/>
              <a:p>
                <a:r>
                  <a:rPr lang="zh-CN" altLang="en-US" sz="1000">
                    <a:latin typeface="+mj-ea"/>
                  </a:rPr>
                  <a:t>单击此处添加文本</a:t>
                </a:r>
                <a:endParaRPr lang="zh-CN" altLang="en-US" sz="1000">
                  <a:latin typeface="+mj-ea"/>
                </a:endParaRPr>
              </a:p>
            </p:txBody>
          </p:sp>
        </p:grpSp>
      </p:grpSp>
      <p:grpSp>
        <p:nvGrpSpPr>
          <p:cNvPr id="2" name="淘宝店chenying0907出品 1"/>
          <p:cNvGrpSpPr/>
          <p:nvPr/>
        </p:nvGrpSpPr>
        <p:grpSpPr>
          <a:xfrm>
            <a:off x="426332" y="239524"/>
            <a:ext cx="2904891" cy="338554"/>
            <a:chOff x="568442" y="319364"/>
            <a:chExt cx="3873190" cy="451406"/>
          </a:xfrm>
        </p:grpSpPr>
        <p:sp>
          <p:nvSpPr>
            <p:cNvPr id="24"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29" name="等腰三角形 28"/>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grpSp>
        <p:nvGrpSpPr>
          <p:cNvPr id="13" name="淘宝店chenying0907出品 12"/>
          <p:cNvGrpSpPr/>
          <p:nvPr/>
        </p:nvGrpSpPr>
        <p:grpSpPr>
          <a:xfrm>
            <a:off x="4919045" y="1885366"/>
            <a:ext cx="2904872" cy="2193484"/>
            <a:chOff x="4919045" y="1885366"/>
            <a:chExt cx="2904872" cy="2193484"/>
          </a:xfrm>
        </p:grpSpPr>
        <p:cxnSp>
          <p:nvCxnSpPr>
            <p:cNvPr id="4" name="淘宝店chenying0907出品 3"/>
            <p:cNvCxnSpPr/>
            <p:nvPr/>
          </p:nvCxnSpPr>
          <p:spPr>
            <a:xfrm>
              <a:off x="4964807" y="2271075"/>
              <a:ext cx="285911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0" name="淘宝店chenying0907出品 49"/>
            <p:cNvGrpSpPr/>
            <p:nvPr/>
          </p:nvGrpSpPr>
          <p:grpSpPr>
            <a:xfrm>
              <a:off x="4975753" y="1885366"/>
              <a:ext cx="1441413" cy="323165"/>
              <a:chOff x="607024" y="179664"/>
              <a:chExt cx="1921880" cy="430886"/>
            </a:xfrm>
          </p:grpSpPr>
          <p:sp>
            <p:nvSpPr>
              <p:cNvPr id="51" name="淘宝店chenying0907出品 50"/>
              <p:cNvSpPr txBox="1"/>
              <p:nvPr/>
            </p:nvSpPr>
            <p:spPr>
              <a:xfrm>
                <a:off x="743803" y="179664"/>
                <a:ext cx="1785101" cy="430886"/>
              </a:xfrm>
              <a:prstGeom prst="rect">
                <a:avLst/>
              </a:prstGeom>
              <a:noFill/>
            </p:spPr>
            <p:txBody>
              <a:bodyPr wrap="none" rtlCol="0">
                <a:spAutoFit/>
              </a:bodyPr>
              <a:lstStyle/>
              <a:p>
                <a:r>
                  <a:rPr lang="zh-CN" altLang="en-US" sz="1500">
                    <a:solidFill>
                      <a:schemeClr val="tx2"/>
                    </a:solidFill>
                    <a:latin typeface="+mj-ea"/>
                    <a:ea typeface="+mj-ea"/>
                  </a:rPr>
                  <a:t>标题文字内容</a:t>
                </a:r>
                <a:endParaRPr lang="zh-CN" altLang="en-US" sz="1500">
                  <a:solidFill>
                    <a:schemeClr val="tx2"/>
                  </a:solidFill>
                  <a:latin typeface="+mj-ea"/>
                  <a:ea typeface="+mj-ea"/>
                </a:endParaRPr>
              </a:p>
            </p:txBody>
          </p:sp>
          <p:sp>
            <p:nvSpPr>
              <p:cNvPr id="52" name="等腰三角形 51"/>
              <p:cNvSpPr/>
              <p:nvPr/>
            </p:nvSpPr>
            <p:spPr>
              <a:xfrm rot="16200000" flipH="1" flipV="1">
                <a:off x="550306" y="326600"/>
                <a:ext cx="227305" cy="113870"/>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 name="淘宝店chenying0907出品 4"/>
            <p:cNvSpPr/>
            <p:nvPr/>
          </p:nvSpPr>
          <p:spPr>
            <a:xfrm>
              <a:off x="4919045" y="2347607"/>
              <a:ext cx="2904872" cy="1731243"/>
            </a:xfrm>
            <a:prstGeom prst="rect">
              <a:avLst/>
            </a:prstGeom>
          </p:spPr>
          <p:txBody>
            <a:bodyPr wrap="square" lIns="68580" tIns="34290" rIns="68580" bIns="34290">
              <a:spAutoFit/>
            </a:bodyPr>
            <a:lstStyle/>
            <a:p>
              <a:pPr>
                <a:lnSpc>
                  <a:spcPct val="150000"/>
                </a:lnSpc>
                <a:defRPr/>
              </a:pPr>
              <a:r>
                <a:rPr lang="zh-CN" altLang="en-US" sz="900" kern="0">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a:t>
              </a:r>
              <a:endParaRPr lang="en-US" altLang="zh-CN" sz="900" kern="0">
                <a:latin typeface="+mj-ea"/>
                <a:ea typeface="+mj-ea"/>
                <a:cs typeface="Arial" panose="020b0604020202020204" pitchFamily="34" charset="0"/>
              </a:endParaRPr>
            </a:p>
            <a:p>
              <a:pPr>
                <a:lnSpc>
                  <a:spcPct val="150000"/>
                </a:lnSpc>
                <a:defRPr/>
              </a:pPr>
              <a:endParaRPr lang="en-US" altLang="zh-CN" sz="900" kern="0">
                <a:latin typeface="+mj-ea"/>
                <a:ea typeface="+mj-ea"/>
                <a:cs typeface="Arial" panose="020b0604020202020204" pitchFamily="34" charset="0"/>
              </a:endParaRPr>
            </a:p>
            <a:p>
              <a:pPr>
                <a:lnSpc>
                  <a:spcPct val="150000"/>
                </a:lnSpc>
                <a:defRPr/>
              </a:pPr>
              <a:endParaRPr lang="en-US" altLang="zh-CN" sz="900" kern="0">
                <a:latin typeface="+mj-ea"/>
                <a:ea typeface="+mj-ea"/>
                <a:cs typeface="Arial" panose="020b0604020202020204" pitchFamily="34" charset="0"/>
              </a:endParaRPr>
            </a:p>
          </p:txBody>
        </p:sp>
      </p:grpSp>
      <p:sp>
        <p:nvSpPr>
          <p:cNvPr id="54" name="圆角淘宝店chenying0907出品 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left)">
                                      <p:cBhvr>
                                        <p:cTn id="13" dur="500"/>
                                        <p:tgtEl>
                                          <p:spTgt spid="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淘宝店chenying0907出品 3"/>
          <p:cNvGrpSpPr/>
          <p:nvPr/>
        </p:nvGrpSpPr>
        <p:grpSpPr>
          <a:xfrm>
            <a:off x="959477" y="1130267"/>
            <a:ext cx="2003120" cy="3561816"/>
            <a:chOff x="959477" y="1130267"/>
            <a:chExt cx="2003120" cy="3561816"/>
          </a:xfrm>
        </p:grpSpPr>
        <p:sp>
          <p:nvSpPr>
            <p:cNvPr id="36" name="淘宝店chenying0907出品 10"/>
            <p:cNvSpPr/>
            <p:nvPr/>
          </p:nvSpPr>
          <p:spPr bwMode="auto">
            <a:xfrm>
              <a:off x="959477" y="1130267"/>
              <a:ext cx="2003120" cy="3561816"/>
            </a:xfrm>
            <a:prstGeom prst="roundRect">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2" name="同侧圆角淘宝店chenying0907出品 1"/>
            <p:cNvSpPr/>
            <p:nvPr/>
          </p:nvSpPr>
          <p:spPr>
            <a:xfrm>
              <a:off x="991756" y="2354259"/>
              <a:ext cx="1939483" cy="393840"/>
            </a:xfrm>
            <a:prstGeom prst="round2SameRect">
              <a:avLst/>
            </a:prstGeom>
            <a:solidFill>
              <a:schemeClr val="tx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7" name="淘宝店chenying0907出品 16"/>
            <p:cNvSpPr/>
            <p:nvPr/>
          </p:nvSpPr>
          <p:spPr>
            <a:xfrm>
              <a:off x="967247" y="2409257"/>
              <a:ext cx="1995350" cy="300072"/>
            </a:xfrm>
            <a:prstGeom prst="rect">
              <a:avLst/>
            </a:prstGeom>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500" kern="0" spc="-40">
                  <a:solidFill>
                    <a:schemeClr val="bg1">
                      <a:alpha val="99000"/>
                    </a:schemeClr>
                  </a:solidFill>
                  <a:latin typeface="+mj-ea"/>
                  <a:ea typeface="+mj-ea"/>
                  <a:cs typeface="Segoe UI" panose="020b0502040204020203" pitchFamily="34" charset="0"/>
                </a:rPr>
                <a:t>标题文字</a:t>
              </a:r>
              <a:endParaRPr lang="en-US" sz="1500" kern="0" spc="-40">
                <a:solidFill>
                  <a:schemeClr val="bg1">
                    <a:alpha val="99000"/>
                  </a:schemeClr>
                </a:solidFill>
                <a:latin typeface="+mj-ea"/>
                <a:ea typeface="+mj-ea"/>
                <a:cs typeface="Segoe UI" panose="020b0502040204020203" pitchFamily="34" charset="0"/>
              </a:endParaRPr>
            </a:p>
          </p:txBody>
        </p:sp>
        <p:sp>
          <p:nvSpPr>
            <p:cNvPr id="38" name="淘宝店chenying0907出品 45"/>
            <p:cNvSpPr>
              <a:spLocks noEditPoints="1"/>
            </p:cNvSpPr>
            <p:nvPr/>
          </p:nvSpPr>
          <p:spPr bwMode="black">
            <a:xfrm>
              <a:off x="1564553" y="1361861"/>
              <a:ext cx="733522" cy="791108"/>
            </a:xfrm>
            <a:custGeom>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chemeClr val="tx2"/>
            </a:solidFill>
            <a:ln>
              <a:noFill/>
            </a:ln>
          </p:spPr>
          <p:txBody>
            <a:bodyPr vert="horz" wrap="square" lIns="68568" tIns="34285" rIns="68568" bIns="34285"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sp>
          <p:nvSpPr>
            <p:cNvPr id="39" name="淘宝店chenying0907出品 42"/>
            <p:cNvSpPr/>
            <p:nvPr/>
          </p:nvSpPr>
          <p:spPr bwMode="auto">
            <a:xfrm>
              <a:off x="1242929"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a:lnSpc>
                  <a:spcPct val="150000"/>
                </a:lnSpc>
                <a:defRPr/>
              </a:pPr>
              <a:r>
                <a:rPr lang="zh-CN" altLang="en-US" sz="900" kern="0">
                  <a:solidFill>
                    <a:schemeClr val="tx1"/>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a:t>
              </a:r>
              <a:endParaRPr lang="en-US" altLang="zh-CN" sz="900" kern="0">
                <a:solidFill>
                  <a:schemeClr val="tx1"/>
                </a:solidFill>
                <a:latin typeface="+mj-ea"/>
                <a:ea typeface="+mj-ea"/>
                <a:cs typeface="Arial" panose="020b0604020202020204" pitchFamily="34" charset="0"/>
              </a:endParaRPr>
            </a:p>
            <a:p>
              <a:pPr>
                <a:lnSpc>
                  <a:spcPct val="150000"/>
                </a:lnSpc>
                <a:defRPr/>
              </a:pPr>
              <a:endParaRPr lang="en-US" altLang="zh-CN" sz="900" kern="0">
                <a:solidFill>
                  <a:schemeClr val="tx1"/>
                </a:solidFill>
                <a:latin typeface="+mj-ea"/>
                <a:ea typeface="+mj-ea"/>
                <a:cs typeface="Arial" panose="020b0604020202020204" pitchFamily="34" charset="0"/>
              </a:endParaRPr>
            </a:p>
          </p:txBody>
        </p:sp>
      </p:grpSp>
      <p:grpSp>
        <p:nvGrpSpPr>
          <p:cNvPr id="5" name="淘宝店chenying0907出品 4"/>
          <p:cNvGrpSpPr/>
          <p:nvPr/>
        </p:nvGrpSpPr>
        <p:grpSpPr>
          <a:xfrm>
            <a:off x="3560710" y="1130268"/>
            <a:ext cx="2024697" cy="3561815"/>
            <a:chOff x="3560710" y="1130268"/>
            <a:chExt cx="2024697" cy="3561815"/>
          </a:xfrm>
        </p:grpSpPr>
        <p:sp>
          <p:nvSpPr>
            <p:cNvPr id="44" name="淘宝店chenying0907出品 11"/>
            <p:cNvSpPr/>
            <p:nvPr/>
          </p:nvSpPr>
          <p:spPr bwMode="auto">
            <a:xfrm>
              <a:off x="3560710" y="1130268"/>
              <a:ext cx="2024695" cy="3561815"/>
            </a:xfrm>
            <a:prstGeom prst="roundRect">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77" name="同侧圆角淘宝店chenying0907出品 76"/>
            <p:cNvSpPr/>
            <p:nvPr/>
          </p:nvSpPr>
          <p:spPr>
            <a:xfrm>
              <a:off x="3597472" y="2354259"/>
              <a:ext cx="1939483" cy="393840"/>
            </a:xfrm>
            <a:prstGeom prst="round2SameRect">
              <a:avLst/>
            </a:prstGeom>
            <a:solidFill>
              <a:schemeClr val="bg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5" name="淘宝店chenying0907出品 17"/>
            <p:cNvSpPr/>
            <p:nvPr/>
          </p:nvSpPr>
          <p:spPr>
            <a:xfrm>
              <a:off x="3565108" y="2409257"/>
              <a:ext cx="2020299" cy="300072"/>
            </a:xfrm>
            <a:prstGeom prst="rect">
              <a:avLst/>
            </a:prstGeom>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500" kern="0" spc="-40">
                  <a:solidFill>
                    <a:schemeClr val="bg1">
                      <a:alpha val="99000"/>
                    </a:schemeClr>
                  </a:solidFill>
                  <a:latin typeface="+mj-ea"/>
                  <a:ea typeface="+mj-ea"/>
                  <a:cs typeface="Segoe UI" panose="020b0502040204020203" pitchFamily="34" charset="0"/>
                </a:rPr>
                <a:t>标题文字</a:t>
              </a:r>
              <a:endParaRPr lang="en-US" sz="1500" kern="0" spc="-40">
                <a:solidFill>
                  <a:schemeClr val="bg1">
                    <a:alpha val="99000"/>
                  </a:schemeClr>
                </a:solidFill>
                <a:latin typeface="+mj-ea"/>
                <a:ea typeface="+mj-ea"/>
                <a:cs typeface="Segoe UI" panose="020b0502040204020203" pitchFamily="34" charset="0"/>
              </a:endParaRPr>
            </a:p>
          </p:txBody>
        </p:sp>
        <p:grpSp>
          <p:nvGrpSpPr>
            <p:cNvPr id="46" name="Group 41"/>
            <p:cNvGrpSpPr/>
            <p:nvPr/>
          </p:nvGrpSpPr>
          <p:grpSpPr>
            <a:xfrm>
              <a:off x="3905941" y="1302136"/>
              <a:ext cx="1341991" cy="910558"/>
              <a:chOff x="-6467475" y="914401"/>
              <a:chExt cx="5765799" cy="3913187"/>
            </a:xfrm>
            <a:solidFill>
              <a:schemeClr val="bg2"/>
            </a:solidFill>
          </p:grpSpPr>
          <p:sp>
            <p:nvSpPr>
              <p:cNvPr id="49" name="淘宝店chenying0907出品 5"/>
              <p:cNvSpPr/>
              <p:nvPr/>
            </p:nvSpPr>
            <p:spPr bwMode="auto">
              <a:xfrm>
                <a:off x="-6407150" y="2039938"/>
                <a:ext cx="2217737" cy="1112838"/>
              </a:xfrm>
              <a:custGeom>
                <a:gdLst>
                  <a:gd name="T0" fmla="*/ 0 w 590"/>
                  <a:gd name="T1" fmla="*/ 227 h 296"/>
                  <a:gd name="T2" fmla="*/ 392 w 590"/>
                  <a:gd name="T3" fmla="*/ 16 h 296"/>
                  <a:gd name="T4" fmla="*/ 520 w 590"/>
                  <a:gd name="T5" fmla="*/ 51 h 296"/>
                  <a:gd name="T6" fmla="*/ 590 w 590"/>
                  <a:gd name="T7" fmla="*/ 72 h 296"/>
                  <a:gd name="T8" fmla="*/ 64 w 590"/>
                  <a:gd name="T9" fmla="*/ 296 h 296"/>
                  <a:gd name="T10" fmla="*/ 0 w 590"/>
                  <a:gd name="T11" fmla="*/ 227 h 296"/>
                </a:gdLst>
                <a:cxnLst>
                  <a:cxn ang="0">
                    <a:pos x="T0" y="T1"/>
                  </a:cxn>
                  <a:cxn ang="0">
                    <a:pos x="T2" y="T3"/>
                  </a:cxn>
                  <a:cxn ang="0">
                    <a:pos x="T4" y="T5"/>
                  </a:cxn>
                  <a:cxn ang="0">
                    <a:pos x="T6" y="T7"/>
                  </a:cxn>
                  <a:cxn ang="0">
                    <a:pos x="T8" y="T9"/>
                  </a:cxn>
                  <a:cxn ang="0">
                    <a:pos x="T10" y="T11"/>
                  </a:cxn>
                </a:cxnLst>
                <a:rect l="0" t="0" r="r" b="b"/>
                <a:pathLst>
                  <a:path w="590" h="296">
                    <a:moveTo>
                      <a:pt x="0" y="227"/>
                    </a:moveTo>
                    <a:cubicBezTo>
                      <a:pt x="0" y="227"/>
                      <a:pt x="166" y="21"/>
                      <a:pt x="392" y="16"/>
                    </a:cubicBezTo>
                    <a:cubicBezTo>
                      <a:pt x="392" y="16"/>
                      <a:pt x="462" y="0"/>
                      <a:pt x="520" y="51"/>
                    </a:cubicBezTo>
                    <a:cubicBezTo>
                      <a:pt x="520" y="51"/>
                      <a:pt x="571" y="59"/>
                      <a:pt x="590" y="72"/>
                    </a:cubicBezTo>
                    <a:cubicBezTo>
                      <a:pt x="590" y="72"/>
                      <a:pt x="310" y="29"/>
                      <a:pt x="64" y="296"/>
                    </a:cubicBezTo>
                    <a:cubicBezTo>
                      <a:pt x="64" y="296"/>
                      <a:pt x="16" y="275"/>
                      <a:pt x="0" y="2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sp>
            <p:nvSpPr>
              <p:cNvPr id="50" name="淘宝店chenying0907出品 6"/>
              <p:cNvSpPr/>
              <p:nvPr/>
            </p:nvSpPr>
            <p:spPr bwMode="auto">
              <a:xfrm>
                <a:off x="-6467475" y="1279526"/>
                <a:ext cx="1849437" cy="1603375"/>
              </a:xfrm>
              <a:custGeom>
                <a:gdLst>
                  <a:gd name="T0" fmla="*/ 0 w 492"/>
                  <a:gd name="T1" fmla="*/ 426 h 426"/>
                  <a:gd name="T2" fmla="*/ 341 w 492"/>
                  <a:gd name="T3" fmla="*/ 70 h 426"/>
                  <a:gd name="T4" fmla="*/ 468 w 492"/>
                  <a:gd name="T5" fmla="*/ 13 h 426"/>
                  <a:gd name="T6" fmla="*/ 492 w 492"/>
                  <a:gd name="T7" fmla="*/ 47 h 426"/>
                  <a:gd name="T8" fmla="*/ 309 w 492"/>
                  <a:gd name="T9" fmla="*/ 222 h 426"/>
                  <a:gd name="T10" fmla="*/ 0 w 492"/>
                  <a:gd name="T11" fmla="*/ 426 h 426"/>
                </a:gdLst>
                <a:cxnLst>
                  <a:cxn ang="0">
                    <a:pos x="T0" y="T1"/>
                  </a:cxn>
                  <a:cxn ang="0">
                    <a:pos x="T2" y="T3"/>
                  </a:cxn>
                  <a:cxn ang="0">
                    <a:pos x="T4" y="T5"/>
                  </a:cxn>
                  <a:cxn ang="0">
                    <a:pos x="T6" y="T7"/>
                  </a:cxn>
                  <a:cxn ang="0">
                    <a:pos x="T8" y="T9"/>
                  </a:cxn>
                  <a:cxn ang="0">
                    <a:pos x="T10" y="T11"/>
                  </a:cxn>
                </a:cxnLst>
                <a:rect l="0" t="0" r="r" b="b"/>
                <a:pathLst>
                  <a:path w="492" h="426">
                    <a:moveTo>
                      <a:pt x="0" y="426"/>
                    </a:moveTo>
                    <a:cubicBezTo>
                      <a:pt x="341" y="70"/>
                      <a:pt x="341" y="70"/>
                      <a:pt x="341" y="70"/>
                    </a:cubicBezTo>
                    <a:cubicBezTo>
                      <a:pt x="341" y="70"/>
                      <a:pt x="408" y="0"/>
                      <a:pt x="468" y="13"/>
                    </a:cubicBezTo>
                    <a:cubicBezTo>
                      <a:pt x="468" y="13"/>
                      <a:pt x="487" y="24"/>
                      <a:pt x="492" y="47"/>
                    </a:cubicBezTo>
                    <a:cubicBezTo>
                      <a:pt x="309" y="222"/>
                      <a:pt x="309" y="222"/>
                      <a:pt x="309" y="222"/>
                    </a:cubicBezTo>
                    <a:cubicBezTo>
                      <a:pt x="309" y="222"/>
                      <a:pt x="186" y="242"/>
                      <a:pt x="0" y="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sp>
            <p:nvSpPr>
              <p:cNvPr id="51" name="淘宝店chenying0907出品 7"/>
              <p:cNvSpPr/>
              <p:nvPr/>
            </p:nvSpPr>
            <p:spPr bwMode="auto">
              <a:xfrm>
                <a:off x="-5113338" y="914401"/>
                <a:ext cx="852487" cy="1023938"/>
              </a:xfrm>
              <a:custGeom>
                <a:gdLst>
                  <a:gd name="T0" fmla="*/ 0 w 227"/>
                  <a:gd name="T1" fmla="*/ 139 h 272"/>
                  <a:gd name="T2" fmla="*/ 163 w 227"/>
                  <a:gd name="T3" fmla="*/ 120 h 272"/>
                  <a:gd name="T4" fmla="*/ 227 w 227"/>
                  <a:gd name="T5" fmla="*/ 272 h 272"/>
                  <a:gd name="T6" fmla="*/ 147 w 227"/>
                  <a:gd name="T7" fmla="*/ 136 h 272"/>
                  <a:gd name="T8" fmla="*/ 0 w 227"/>
                  <a:gd name="T9" fmla="*/ 139 h 272"/>
                </a:gdLst>
                <a:cxnLst>
                  <a:cxn ang="0">
                    <a:pos x="T0" y="T1"/>
                  </a:cxn>
                  <a:cxn ang="0">
                    <a:pos x="T2" y="T3"/>
                  </a:cxn>
                  <a:cxn ang="0">
                    <a:pos x="T4" y="T5"/>
                  </a:cxn>
                  <a:cxn ang="0">
                    <a:pos x="T6" y="T7"/>
                  </a:cxn>
                  <a:cxn ang="0">
                    <a:pos x="T8" y="T9"/>
                  </a:cxn>
                </a:cxnLst>
                <a:rect l="0" t="0" r="r" b="b"/>
                <a:pathLst>
                  <a:path w="226" h="272">
                    <a:moveTo>
                      <a:pt x="0" y="139"/>
                    </a:moveTo>
                    <a:cubicBezTo>
                      <a:pt x="0" y="139"/>
                      <a:pt x="110" y="0"/>
                      <a:pt x="163" y="120"/>
                    </a:cubicBezTo>
                    <a:cubicBezTo>
                      <a:pt x="227" y="272"/>
                      <a:pt x="227" y="272"/>
                      <a:pt x="227" y="272"/>
                    </a:cubicBezTo>
                    <a:cubicBezTo>
                      <a:pt x="147" y="136"/>
                      <a:pt x="147" y="136"/>
                      <a:pt x="147" y="136"/>
                    </a:cubicBezTo>
                    <a:cubicBezTo>
                      <a:pt x="147" y="136"/>
                      <a:pt x="120" y="40"/>
                      <a:pt x="0"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sp>
            <p:nvSpPr>
              <p:cNvPr id="52" name="淘宝店chenying0907出品 8"/>
              <p:cNvSpPr/>
              <p:nvPr/>
            </p:nvSpPr>
            <p:spPr bwMode="auto">
              <a:xfrm>
                <a:off x="-4692650" y="1208088"/>
                <a:ext cx="1563687" cy="2084388"/>
              </a:xfrm>
              <a:custGeom>
                <a:gdLst>
                  <a:gd name="T0" fmla="*/ 0 w 416"/>
                  <a:gd name="T1" fmla="*/ 0 h 554"/>
                  <a:gd name="T2" fmla="*/ 110 w 416"/>
                  <a:gd name="T3" fmla="*/ 21 h 554"/>
                  <a:gd name="T4" fmla="*/ 168 w 416"/>
                  <a:gd name="T5" fmla="*/ 74 h 554"/>
                  <a:gd name="T6" fmla="*/ 310 w 416"/>
                  <a:gd name="T7" fmla="*/ 394 h 554"/>
                  <a:gd name="T8" fmla="*/ 416 w 416"/>
                  <a:gd name="T9" fmla="*/ 554 h 554"/>
                  <a:gd name="T10" fmla="*/ 295 w 416"/>
                  <a:gd name="T11" fmla="*/ 477 h 554"/>
                  <a:gd name="T12" fmla="*/ 144 w 416"/>
                  <a:gd name="T13" fmla="*/ 280 h 554"/>
                  <a:gd name="T14" fmla="*/ 0 w 416"/>
                  <a:gd name="T15" fmla="*/ 0 h 5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54">
                    <a:moveTo>
                      <a:pt x="0" y="0"/>
                    </a:moveTo>
                    <a:cubicBezTo>
                      <a:pt x="110" y="21"/>
                      <a:pt x="110" y="21"/>
                      <a:pt x="110" y="21"/>
                    </a:cubicBezTo>
                    <a:cubicBezTo>
                      <a:pt x="110" y="21"/>
                      <a:pt x="147" y="34"/>
                      <a:pt x="168" y="74"/>
                    </a:cubicBezTo>
                    <a:cubicBezTo>
                      <a:pt x="168" y="74"/>
                      <a:pt x="288" y="338"/>
                      <a:pt x="310" y="394"/>
                    </a:cubicBezTo>
                    <a:cubicBezTo>
                      <a:pt x="310" y="394"/>
                      <a:pt x="360" y="496"/>
                      <a:pt x="416" y="554"/>
                    </a:cubicBezTo>
                    <a:cubicBezTo>
                      <a:pt x="416" y="554"/>
                      <a:pt x="346" y="544"/>
                      <a:pt x="295" y="477"/>
                    </a:cubicBezTo>
                    <a:cubicBezTo>
                      <a:pt x="295" y="477"/>
                      <a:pt x="218" y="304"/>
                      <a:pt x="144" y="280"/>
                    </a:cubicBezTo>
                    <a:cubicBezTo>
                      <a:pt x="144" y="280"/>
                      <a:pt x="94" y="10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sp>
            <p:nvSpPr>
              <p:cNvPr id="58" name="淘宝店chenying0907出品 9"/>
              <p:cNvSpPr/>
              <p:nvPr/>
            </p:nvSpPr>
            <p:spPr bwMode="auto">
              <a:xfrm>
                <a:off x="-3914775" y="1858963"/>
                <a:ext cx="2254250" cy="1847850"/>
              </a:xfrm>
              <a:custGeom>
                <a:gdLst>
                  <a:gd name="T0" fmla="*/ 0 w 600"/>
                  <a:gd name="T1" fmla="*/ 0 h 491"/>
                  <a:gd name="T2" fmla="*/ 253 w 600"/>
                  <a:gd name="T3" fmla="*/ 376 h 491"/>
                  <a:gd name="T4" fmla="*/ 600 w 600"/>
                  <a:gd name="T5" fmla="*/ 411 h 491"/>
                  <a:gd name="T6" fmla="*/ 243 w 600"/>
                  <a:gd name="T7" fmla="*/ 403 h 491"/>
                  <a:gd name="T8" fmla="*/ 0 w 600"/>
                  <a:gd name="T9" fmla="*/ 0 h 491"/>
                </a:gdLst>
                <a:cxnLst>
                  <a:cxn ang="0">
                    <a:pos x="T0" y="T1"/>
                  </a:cxn>
                  <a:cxn ang="0">
                    <a:pos x="T2" y="T3"/>
                  </a:cxn>
                  <a:cxn ang="0">
                    <a:pos x="T4" y="T5"/>
                  </a:cxn>
                  <a:cxn ang="0">
                    <a:pos x="T6" y="T7"/>
                  </a:cxn>
                  <a:cxn ang="0">
                    <a:pos x="T8" y="T9"/>
                  </a:cxn>
                </a:cxnLst>
                <a:rect l="0" t="0" r="r" b="b"/>
                <a:pathLst>
                  <a:path w="600" h="491">
                    <a:moveTo>
                      <a:pt x="0" y="0"/>
                    </a:moveTo>
                    <a:cubicBezTo>
                      <a:pt x="0" y="0"/>
                      <a:pt x="144" y="309"/>
                      <a:pt x="253" y="376"/>
                    </a:cubicBezTo>
                    <a:cubicBezTo>
                      <a:pt x="253" y="376"/>
                      <a:pt x="389" y="469"/>
                      <a:pt x="600" y="411"/>
                    </a:cubicBezTo>
                    <a:cubicBezTo>
                      <a:pt x="600" y="411"/>
                      <a:pt x="477" y="491"/>
                      <a:pt x="243" y="403"/>
                    </a:cubicBezTo>
                    <a:cubicBezTo>
                      <a:pt x="243" y="403"/>
                      <a:pt x="136" y="37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sp>
            <p:nvSpPr>
              <p:cNvPr id="60" name="淘宝店chenying0907出品 10"/>
              <p:cNvSpPr/>
              <p:nvPr/>
            </p:nvSpPr>
            <p:spPr bwMode="auto">
              <a:xfrm>
                <a:off x="-3027363" y="2701926"/>
                <a:ext cx="1954212" cy="873125"/>
              </a:xfrm>
              <a:custGeom>
                <a:gdLst>
                  <a:gd name="T0" fmla="*/ 0 w 520"/>
                  <a:gd name="T1" fmla="*/ 123 h 232"/>
                  <a:gd name="T2" fmla="*/ 397 w 520"/>
                  <a:gd name="T3" fmla="*/ 69 h 232"/>
                  <a:gd name="T4" fmla="*/ 520 w 520"/>
                  <a:gd name="T5" fmla="*/ 53 h 232"/>
                  <a:gd name="T6" fmla="*/ 483 w 520"/>
                  <a:gd name="T7" fmla="*/ 141 h 232"/>
                  <a:gd name="T8" fmla="*/ 115 w 520"/>
                  <a:gd name="T9" fmla="*/ 179 h 232"/>
                  <a:gd name="T10" fmla="*/ 0 w 520"/>
                  <a:gd name="T11" fmla="*/ 123 h 232"/>
                </a:gdLst>
                <a:cxnLst>
                  <a:cxn ang="0">
                    <a:pos x="T0" y="T1"/>
                  </a:cxn>
                  <a:cxn ang="0">
                    <a:pos x="T2" y="T3"/>
                  </a:cxn>
                  <a:cxn ang="0">
                    <a:pos x="T4" y="T5"/>
                  </a:cxn>
                  <a:cxn ang="0">
                    <a:pos x="T6" y="T7"/>
                  </a:cxn>
                  <a:cxn ang="0">
                    <a:pos x="T8" y="T9"/>
                  </a:cxn>
                  <a:cxn ang="0">
                    <a:pos x="T10" y="T11"/>
                  </a:cxn>
                </a:cxnLst>
                <a:rect l="0" t="0" r="r" b="b"/>
                <a:pathLst>
                  <a:path w="520" h="231">
                    <a:moveTo>
                      <a:pt x="0" y="123"/>
                    </a:moveTo>
                    <a:cubicBezTo>
                      <a:pt x="0" y="123"/>
                      <a:pt x="219" y="157"/>
                      <a:pt x="397" y="69"/>
                    </a:cubicBezTo>
                    <a:cubicBezTo>
                      <a:pt x="397" y="69"/>
                      <a:pt x="499" y="0"/>
                      <a:pt x="520" y="53"/>
                    </a:cubicBezTo>
                    <a:cubicBezTo>
                      <a:pt x="483" y="141"/>
                      <a:pt x="483" y="141"/>
                      <a:pt x="483" y="141"/>
                    </a:cubicBezTo>
                    <a:cubicBezTo>
                      <a:pt x="483" y="141"/>
                      <a:pt x="323" y="232"/>
                      <a:pt x="115" y="179"/>
                    </a:cubicBezTo>
                    <a:cubicBezTo>
                      <a:pt x="115" y="179"/>
                      <a:pt x="53" y="157"/>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sp>
            <p:nvSpPr>
              <p:cNvPr id="61" name="淘宝店chenying0907出品 11"/>
              <p:cNvSpPr/>
              <p:nvPr/>
            </p:nvSpPr>
            <p:spPr bwMode="auto">
              <a:xfrm>
                <a:off x="-6184900" y="2122488"/>
                <a:ext cx="2566987" cy="1030288"/>
              </a:xfrm>
              <a:custGeom>
                <a:gdLst>
                  <a:gd name="T0" fmla="*/ 0 w 683"/>
                  <a:gd name="T1" fmla="*/ 274 h 274"/>
                  <a:gd name="T2" fmla="*/ 496 w 683"/>
                  <a:gd name="T3" fmla="*/ 71 h 274"/>
                  <a:gd name="T4" fmla="*/ 683 w 683"/>
                  <a:gd name="T5" fmla="*/ 245 h 274"/>
                  <a:gd name="T6" fmla="*/ 566 w 683"/>
                  <a:gd name="T7" fmla="*/ 67 h 274"/>
                  <a:gd name="T8" fmla="*/ 217 w 683"/>
                  <a:gd name="T9" fmla="*/ 105 h 274"/>
                  <a:gd name="T10" fmla="*/ 105 w 683"/>
                  <a:gd name="T11" fmla="*/ 172 h 274"/>
                  <a:gd name="T12" fmla="*/ 0 w 683"/>
                  <a:gd name="T13" fmla="*/ 274 h 274"/>
                </a:gdLst>
                <a:cxnLst>
                  <a:cxn ang="0">
                    <a:pos x="T0" y="T1"/>
                  </a:cxn>
                  <a:cxn ang="0">
                    <a:pos x="T2" y="T3"/>
                  </a:cxn>
                  <a:cxn ang="0">
                    <a:pos x="T4" y="T5"/>
                  </a:cxn>
                  <a:cxn ang="0">
                    <a:pos x="T6" y="T7"/>
                  </a:cxn>
                  <a:cxn ang="0">
                    <a:pos x="T8" y="T9"/>
                  </a:cxn>
                  <a:cxn ang="0">
                    <a:pos x="T10" y="T11"/>
                  </a:cxn>
                  <a:cxn ang="0">
                    <a:pos x="T12" y="T13"/>
                  </a:cxn>
                </a:cxnLst>
                <a:rect l="0" t="0" r="r" b="b"/>
                <a:pathLst>
                  <a:path w="683" h="274">
                    <a:moveTo>
                      <a:pt x="0" y="274"/>
                    </a:moveTo>
                    <a:cubicBezTo>
                      <a:pt x="0" y="274"/>
                      <a:pt x="323" y="13"/>
                      <a:pt x="496" y="71"/>
                    </a:cubicBezTo>
                    <a:cubicBezTo>
                      <a:pt x="496" y="71"/>
                      <a:pt x="595" y="77"/>
                      <a:pt x="683" y="245"/>
                    </a:cubicBezTo>
                    <a:cubicBezTo>
                      <a:pt x="651" y="184"/>
                      <a:pt x="625" y="108"/>
                      <a:pt x="566" y="67"/>
                    </a:cubicBezTo>
                    <a:cubicBezTo>
                      <a:pt x="469" y="0"/>
                      <a:pt x="312" y="62"/>
                      <a:pt x="217" y="105"/>
                    </a:cubicBezTo>
                    <a:cubicBezTo>
                      <a:pt x="177" y="123"/>
                      <a:pt x="139" y="145"/>
                      <a:pt x="105" y="172"/>
                    </a:cubicBezTo>
                    <a:cubicBezTo>
                      <a:pt x="65" y="201"/>
                      <a:pt x="37" y="244"/>
                      <a:pt x="0" y="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sp>
            <p:nvSpPr>
              <p:cNvPr id="62" name="淘宝店chenying0907出品 12"/>
              <p:cNvSpPr/>
              <p:nvPr/>
            </p:nvSpPr>
            <p:spPr bwMode="auto">
              <a:xfrm>
                <a:off x="-4483100" y="2389188"/>
                <a:ext cx="1906587" cy="2078038"/>
              </a:xfrm>
              <a:custGeom>
                <a:gdLst>
                  <a:gd name="T0" fmla="*/ 0 w 507"/>
                  <a:gd name="T1" fmla="*/ 0 h 552"/>
                  <a:gd name="T2" fmla="*/ 81 w 507"/>
                  <a:gd name="T3" fmla="*/ 120 h 552"/>
                  <a:gd name="T4" fmla="*/ 354 w 507"/>
                  <a:gd name="T5" fmla="*/ 507 h 552"/>
                  <a:gd name="T6" fmla="*/ 478 w 507"/>
                  <a:gd name="T7" fmla="*/ 552 h 552"/>
                  <a:gd name="T8" fmla="*/ 507 w 507"/>
                  <a:gd name="T9" fmla="*/ 550 h 552"/>
                  <a:gd name="T10" fmla="*/ 434 w 507"/>
                  <a:gd name="T11" fmla="*/ 488 h 552"/>
                  <a:gd name="T12" fmla="*/ 262 w 507"/>
                  <a:gd name="T13" fmla="*/ 234 h 552"/>
                  <a:gd name="T14" fmla="*/ 126 w 507"/>
                  <a:gd name="T15" fmla="*/ 52 h 552"/>
                  <a:gd name="T16" fmla="*/ 66 w 507"/>
                  <a:gd name="T17" fmla="*/ 16 h 552"/>
                  <a:gd name="T18" fmla="*/ 0 w 507"/>
                  <a:gd name="T19" fmla="*/ 0 h 5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52">
                    <a:moveTo>
                      <a:pt x="0" y="0"/>
                    </a:moveTo>
                    <a:cubicBezTo>
                      <a:pt x="29" y="39"/>
                      <a:pt x="55" y="79"/>
                      <a:pt x="81" y="120"/>
                    </a:cubicBezTo>
                    <a:cubicBezTo>
                      <a:pt x="165" y="255"/>
                      <a:pt x="178" y="406"/>
                      <a:pt x="354" y="507"/>
                    </a:cubicBezTo>
                    <a:cubicBezTo>
                      <a:pt x="395" y="531"/>
                      <a:pt x="430" y="550"/>
                      <a:pt x="478" y="552"/>
                    </a:cubicBezTo>
                    <a:cubicBezTo>
                      <a:pt x="478" y="552"/>
                      <a:pt x="507" y="550"/>
                      <a:pt x="507" y="550"/>
                    </a:cubicBezTo>
                    <a:cubicBezTo>
                      <a:pt x="488" y="551"/>
                      <a:pt x="445" y="499"/>
                      <a:pt x="434" y="488"/>
                    </a:cubicBezTo>
                    <a:cubicBezTo>
                      <a:pt x="361" y="411"/>
                      <a:pt x="308" y="330"/>
                      <a:pt x="262" y="234"/>
                    </a:cubicBezTo>
                    <a:cubicBezTo>
                      <a:pt x="230" y="166"/>
                      <a:pt x="185" y="100"/>
                      <a:pt x="126" y="52"/>
                    </a:cubicBezTo>
                    <a:cubicBezTo>
                      <a:pt x="107" y="37"/>
                      <a:pt x="88" y="24"/>
                      <a:pt x="66" y="16"/>
                    </a:cubicBezTo>
                    <a:cubicBezTo>
                      <a:pt x="55" y="11"/>
                      <a:pt x="5"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sp>
            <p:nvSpPr>
              <p:cNvPr id="63" name="淘宝店chenying0907出品 13"/>
              <p:cNvSpPr/>
              <p:nvPr/>
            </p:nvSpPr>
            <p:spPr bwMode="auto">
              <a:xfrm>
                <a:off x="-3592513" y="3857626"/>
                <a:ext cx="2008187" cy="815975"/>
              </a:xfrm>
              <a:custGeom>
                <a:gdLst>
                  <a:gd name="T0" fmla="*/ 1 w 534"/>
                  <a:gd name="T1" fmla="*/ 50 h 217"/>
                  <a:gd name="T2" fmla="*/ 0 w 534"/>
                  <a:gd name="T3" fmla="*/ 50 h 217"/>
                  <a:gd name="T4" fmla="*/ 251 w 534"/>
                  <a:gd name="T5" fmla="*/ 200 h 217"/>
                  <a:gd name="T6" fmla="*/ 404 w 534"/>
                  <a:gd name="T7" fmla="*/ 130 h 217"/>
                  <a:gd name="T8" fmla="*/ 534 w 534"/>
                  <a:gd name="T9" fmla="*/ 0 h 217"/>
                  <a:gd name="T10" fmla="*/ 287 w 534"/>
                  <a:gd name="T11" fmla="*/ 164 h 217"/>
                  <a:gd name="T12" fmla="*/ 1 w 534"/>
                  <a:gd name="T13" fmla="*/ 50 h 217"/>
                </a:gdLst>
                <a:cxnLst>
                  <a:cxn ang="0">
                    <a:pos x="T0" y="T1"/>
                  </a:cxn>
                  <a:cxn ang="0">
                    <a:pos x="T2" y="T3"/>
                  </a:cxn>
                  <a:cxn ang="0">
                    <a:pos x="T4" y="T5"/>
                  </a:cxn>
                  <a:cxn ang="0">
                    <a:pos x="T6" y="T7"/>
                  </a:cxn>
                  <a:cxn ang="0">
                    <a:pos x="T8" y="T9"/>
                  </a:cxn>
                  <a:cxn ang="0">
                    <a:pos x="T10" y="T11"/>
                  </a:cxn>
                  <a:cxn ang="0">
                    <a:pos x="T12" y="T13"/>
                  </a:cxn>
                </a:cxnLst>
                <a:rect l="0" t="0" r="r" b="b"/>
                <a:pathLst>
                  <a:path w="534" h="216">
                    <a:moveTo>
                      <a:pt x="1" y="50"/>
                    </a:moveTo>
                    <a:cubicBezTo>
                      <a:pt x="1" y="50"/>
                      <a:pt x="0" y="50"/>
                      <a:pt x="0" y="50"/>
                    </a:cubicBezTo>
                    <a:cubicBezTo>
                      <a:pt x="61" y="136"/>
                      <a:pt x="135" y="217"/>
                      <a:pt x="251" y="200"/>
                    </a:cubicBezTo>
                    <a:cubicBezTo>
                      <a:pt x="307" y="192"/>
                      <a:pt x="359" y="162"/>
                      <a:pt x="404" y="130"/>
                    </a:cubicBezTo>
                    <a:cubicBezTo>
                      <a:pt x="455" y="93"/>
                      <a:pt x="488" y="41"/>
                      <a:pt x="534" y="0"/>
                    </a:cubicBezTo>
                    <a:cubicBezTo>
                      <a:pt x="463" y="64"/>
                      <a:pt x="384" y="142"/>
                      <a:pt x="287" y="164"/>
                    </a:cubicBezTo>
                    <a:cubicBezTo>
                      <a:pt x="178" y="190"/>
                      <a:pt x="83" y="111"/>
                      <a:pt x="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sp>
            <p:nvSpPr>
              <p:cNvPr id="64" name="淘宝店chenying0907出品 14"/>
              <p:cNvSpPr/>
              <p:nvPr/>
            </p:nvSpPr>
            <p:spPr bwMode="auto">
              <a:xfrm>
                <a:off x="-2551113" y="2932113"/>
                <a:ext cx="1849437" cy="1895475"/>
              </a:xfrm>
              <a:custGeom>
                <a:gdLst>
                  <a:gd name="T0" fmla="*/ 0 w 492"/>
                  <a:gd name="T1" fmla="*/ 448 h 504"/>
                  <a:gd name="T2" fmla="*/ 218 w 492"/>
                  <a:gd name="T3" fmla="*/ 419 h 504"/>
                  <a:gd name="T4" fmla="*/ 473 w 492"/>
                  <a:gd name="T5" fmla="*/ 91 h 504"/>
                  <a:gd name="T6" fmla="*/ 481 w 492"/>
                  <a:gd name="T7" fmla="*/ 59 h 504"/>
                  <a:gd name="T8" fmla="*/ 414 w 492"/>
                  <a:gd name="T9" fmla="*/ 0 h 504"/>
                  <a:gd name="T10" fmla="*/ 0 w 492"/>
                  <a:gd name="T11" fmla="*/ 448 h 504"/>
                </a:gdLst>
                <a:cxnLst>
                  <a:cxn ang="0">
                    <a:pos x="T0" y="T1"/>
                  </a:cxn>
                  <a:cxn ang="0">
                    <a:pos x="T2" y="T3"/>
                  </a:cxn>
                  <a:cxn ang="0">
                    <a:pos x="T4" y="T5"/>
                  </a:cxn>
                  <a:cxn ang="0">
                    <a:pos x="T6" y="T7"/>
                  </a:cxn>
                  <a:cxn ang="0">
                    <a:pos x="T8" y="T9"/>
                  </a:cxn>
                  <a:cxn ang="0">
                    <a:pos x="T10" y="T11"/>
                  </a:cxn>
                </a:cxnLst>
                <a:rect l="0" t="0" r="r" b="b"/>
                <a:pathLst>
                  <a:path w="492" h="503">
                    <a:moveTo>
                      <a:pt x="0" y="448"/>
                    </a:moveTo>
                    <a:cubicBezTo>
                      <a:pt x="0" y="448"/>
                      <a:pt x="130" y="504"/>
                      <a:pt x="218" y="419"/>
                    </a:cubicBezTo>
                    <a:cubicBezTo>
                      <a:pt x="218" y="419"/>
                      <a:pt x="404" y="270"/>
                      <a:pt x="473" y="91"/>
                    </a:cubicBezTo>
                    <a:cubicBezTo>
                      <a:pt x="473" y="91"/>
                      <a:pt x="492" y="64"/>
                      <a:pt x="481" y="59"/>
                    </a:cubicBezTo>
                    <a:cubicBezTo>
                      <a:pt x="414" y="0"/>
                      <a:pt x="414" y="0"/>
                      <a:pt x="414" y="0"/>
                    </a:cubicBezTo>
                    <a:cubicBezTo>
                      <a:pt x="414" y="0"/>
                      <a:pt x="224" y="398"/>
                      <a:pt x="0" y="4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sp>
            <p:nvSpPr>
              <p:cNvPr id="65" name="淘宝店chenying0907出品 15"/>
              <p:cNvSpPr/>
              <p:nvPr/>
            </p:nvSpPr>
            <p:spPr bwMode="auto">
              <a:xfrm>
                <a:off x="-1754188" y="2682876"/>
                <a:ext cx="849312" cy="1181100"/>
              </a:xfrm>
              <a:custGeom>
                <a:gdLst>
                  <a:gd name="T0" fmla="*/ 0 w 226"/>
                  <a:gd name="T1" fmla="*/ 314 h 314"/>
                  <a:gd name="T2" fmla="*/ 122 w 226"/>
                  <a:gd name="T3" fmla="*/ 53 h 314"/>
                  <a:gd name="T4" fmla="*/ 189 w 226"/>
                  <a:gd name="T5" fmla="*/ 64 h 314"/>
                  <a:gd name="T6" fmla="*/ 0 w 226"/>
                  <a:gd name="T7" fmla="*/ 314 h 314"/>
                </a:gdLst>
                <a:cxnLst>
                  <a:cxn ang="0">
                    <a:pos x="T0" y="T1"/>
                  </a:cxn>
                  <a:cxn ang="0">
                    <a:pos x="T2" y="T3"/>
                  </a:cxn>
                  <a:cxn ang="0">
                    <a:pos x="T4" y="T5"/>
                  </a:cxn>
                  <a:cxn ang="0">
                    <a:pos x="T6" y="T7"/>
                  </a:cxn>
                </a:cxnLst>
                <a:rect l="0" t="0" r="r" b="b"/>
                <a:pathLst>
                  <a:path w="226" h="314">
                    <a:moveTo>
                      <a:pt x="0" y="314"/>
                    </a:moveTo>
                    <a:cubicBezTo>
                      <a:pt x="0" y="314"/>
                      <a:pt x="226" y="56"/>
                      <a:pt x="122" y="53"/>
                    </a:cubicBezTo>
                    <a:cubicBezTo>
                      <a:pt x="122" y="53"/>
                      <a:pt x="181" y="0"/>
                      <a:pt x="189" y="64"/>
                    </a:cubicBezTo>
                    <a:cubicBezTo>
                      <a:pt x="189" y="64"/>
                      <a:pt x="80" y="277"/>
                      <a:pt x="0" y="3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sp>
            <p:nvSpPr>
              <p:cNvPr id="66" name="淘宝店chenying0907出品 16"/>
              <p:cNvSpPr/>
              <p:nvPr/>
            </p:nvSpPr>
            <p:spPr bwMode="auto">
              <a:xfrm>
                <a:off x="-5448300" y="1908176"/>
                <a:ext cx="1390650" cy="466725"/>
              </a:xfrm>
              <a:custGeom>
                <a:gdLst>
                  <a:gd name="T0" fmla="*/ 59 w 370"/>
                  <a:gd name="T1" fmla="*/ 62 h 124"/>
                  <a:gd name="T2" fmla="*/ 370 w 370"/>
                  <a:gd name="T3" fmla="*/ 124 h 124"/>
                  <a:gd name="T4" fmla="*/ 219 w 370"/>
                  <a:gd name="T5" fmla="*/ 110 h 124"/>
                  <a:gd name="T6" fmla="*/ 0 w 370"/>
                  <a:gd name="T7" fmla="*/ 123 h 124"/>
                  <a:gd name="T8" fmla="*/ 59 w 370"/>
                  <a:gd name="T9" fmla="*/ 62 h 124"/>
                </a:gdLst>
                <a:cxnLst>
                  <a:cxn ang="0">
                    <a:pos x="T0" y="T1"/>
                  </a:cxn>
                  <a:cxn ang="0">
                    <a:pos x="T2" y="T3"/>
                  </a:cxn>
                  <a:cxn ang="0">
                    <a:pos x="T4" y="T5"/>
                  </a:cxn>
                  <a:cxn ang="0">
                    <a:pos x="T6" y="T7"/>
                  </a:cxn>
                  <a:cxn ang="0">
                    <a:pos x="T8" y="T9"/>
                  </a:cxn>
                </a:cxnLst>
                <a:rect l="0" t="0" r="r" b="b"/>
                <a:pathLst>
                  <a:path w="370" h="124">
                    <a:moveTo>
                      <a:pt x="59" y="62"/>
                    </a:moveTo>
                    <a:cubicBezTo>
                      <a:pt x="59" y="62"/>
                      <a:pt x="202" y="0"/>
                      <a:pt x="370" y="124"/>
                    </a:cubicBezTo>
                    <a:cubicBezTo>
                      <a:pt x="219" y="110"/>
                      <a:pt x="219" y="110"/>
                      <a:pt x="219" y="110"/>
                    </a:cubicBezTo>
                    <a:cubicBezTo>
                      <a:pt x="0" y="123"/>
                      <a:pt x="0" y="123"/>
                      <a:pt x="0" y="123"/>
                    </a:cubicBezTo>
                    <a:lnTo>
                      <a:pt x="59"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sp>
            <p:nvSpPr>
              <p:cNvPr id="67" name="淘宝店chenying0907出品 17"/>
              <p:cNvSpPr/>
              <p:nvPr/>
            </p:nvSpPr>
            <p:spPr bwMode="auto">
              <a:xfrm>
                <a:off x="-3527425" y="3051176"/>
                <a:ext cx="1866900" cy="722313"/>
              </a:xfrm>
              <a:custGeom>
                <a:gdLst>
                  <a:gd name="T0" fmla="*/ 0 w 497"/>
                  <a:gd name="T1" fmla="*/ 0 h 192"/>
                  <a:gd name="T2" fmla="*/ 497 w 497"/>
                  <a:gd name="T3" fmla="*/ 94 h 192"/>
                  <a:gd name="T4" fmla="*/ 385 w 497"/>
                  <a:gd name="T5" fmla="*/ 118 h 192"/>
                  <a:gd name="T6" fmla="*/ 268 w 497"/>
                  <a:gd name="T7" fmla="*/ 115 h 192"/>
                  <a:gd name="T8" fmla="*/ 68 w 497"/>
                  <a:gd name="T9" fmla="*/ 35 h 192"/>
                  <a:gd name="T10" fmla="*/ 0 w 497"/>
                  <a:gd name="T11" fmla="*/ 0 h 192"/>
                </a:gdLst>
                <a:cxnLst>
                  <a:cxn ang="0">
                    <a:pos x="T0" y="T1"/>
                  </a:cxn>
                  <a:cxn ang="0">
                    <a:pos x="T2" y="T3"/>
                  </a:cxn>
                  <a:cxn ang="0">
                    <a:pos x="T4" y="T5"/>
                  </a:cxn>
                  <a:cxn ang="0">
                    <a:pos x="T6" y="T7"/>
                  </a:cxn>
                  <a:cxn ang="0">
                    <a:pos x="T8" y="T9"/>
                  </a:cxn>
                  <a:cxn ang="0">
                    <a:pos x="T10" y="T11"/>
                  </a:cxn>
                </a:cxnLst>
                <a:rect l="0" t="0" r="r" b="b"/>
                <a:pathLst>
                  <a:path w="497" h="192">
                    <a:moveTo>
                      <a:pt x="0" y="0"/>
                    </a:moveTo>
                    <a:cubicBezTo>
                      <a:pt x="0" y="0"/>
                      <a:pt x="166" y="192"/>
                      <a:pt x="497" y="94"/>
                    </a:cubicBezTo>
                    <a:cubicBezTo>
                      <a:pt x="385" y="118"/>
                      <a:pt x="385" y="118"/>
                      <a:pt x="385" y="118"/>
                    </a:cubicBezTo>
                    <a:cubicBezTo>
                      <a:pt x="268" y="115"/>
                      <a:pt x="268" y="115"/>
                      <a:pt x="268" y="115"/>
                    </a:cubicBezTo>
                    <a:cubicBezTo>
                      <a:pt x="68" y="35"/>
                      <a:pt x="68" y="35"/>
                      <a:pt x="68" y="35"/>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sp>
            <p:nvSpPr>
              <p:cNvPr id="72" name="淘宝店chenying0907出品 18"/>
              <p:cNvSpPr/>
              <p:nvPr/>
            </p:nvSpPr>
            <p:spPr bwMode="auto">
              <a:xfrm>
                <a:off x="-1690688" y="2671763"/>
                <a:ext cx="631825" cy="450850"/>
              </a:xfrm>
              <a:custGeom>
                <a:gdLst>
                  <a:gd name="T0" fmla="*/ 0 w 168"/>
                  <a:gd name="T1" fmla="*/ 96 h 120"/>
                  <a:gd name="T2" fmla="*/ 168 w 168"/>
                  <a:gd name="T3" fmla="*/ 48 h 120"/>
                  <a:gd name="T4" fmla="*/ 109 w 168"/>
                  <a:gd name="T5" fmla="*/ 109 h 120"/>
                  <a:gd name="T6" fmla="*/ 13 w 168"/>
                  <a:gd name="T7" fmla="*/ 120 h 120"/>
                  <a:gd name="T8" fmla="*/ 0 w 168"/>
                  <a:gd name="T9" fmla="*/ 96 h 120"/>
                </a:gdLst>
                <a:cxnLst>
                  <a:cxn ang="0">
                    <a:pos x="T0" y="T1"/>
                  </a:cxn>
                  <a:cxn ang="0">
                    <a:pos x="T2" y="T3"/>
                  </a:cxn>
                  <a:cxn ang="0">
                    <a:pos x="T4" y="T5"/>
                  </a:cxn>
                  <a:cxn ang="0">
                    <a:pos x="T6" y="T7"/>
                  </a:cxn>
                  <a:cxn ang="0">
                    <a:pos x="T8" y="T9"/>
                  </a:cxn>
                </a:cxnLst>
                <a:rect l="0" t="0" r="r" b="b"/>
                <a:pathLst>
                  <a:path w="168" h="120">
                    <a:moveTo>
                      <a:pt x="0" y="96"/>
                    </a:moveTo>
                    <a:cubicBezTo>
                      <a:pt x="0" y="96"/>
                      <a:pt x="123" y="0"/>
                      <a:pt x="168" y="48"/>
                    </a:cubicBezTo>
                    <a:cubicBezTo>
                      <a:pt x="109" y="109"/>
                      <a:pt x="109" y="109"/>
                      <a:pt x="109" y="109"/>
                    </a:cubicBezTo>
                    <a:cubicBezTo>
                      <a:pt x="13" y="120"/>
                      <a:pt x="13" y="120"/>
                      <a:pt x="13" y="120"/>
                    </a:cubicBezTo>
                    <a:lnTo>
                      <a:pt x="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mj-ea"/>
                  <a:ea typeface="+mj-ea"/>
                </a:endParaRPr>
              </a:p>
            </p:txBody>
          </p:sp>
        </p:grpSp>
        <p:sp>
          <p:nvSpPr>
            <p:cNvPr id="57" name="淘宝店chenying0907出品 42"/>
            <p:cNvSpPr/>
            <p:nvPr/>
          </p:nvSpPr>
          <p:spPr bwMode="auto">
            <a:xfrm>
              <a:off x="3904318"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a:lnSpc>
                  <a:spcPct val="150000"/>
                </a:lnSpc>
                <a:defRPr/>
              </a:pPr>
              <a:r>
                <a:rPr lang="zh-CN" altLang="en-US" sz="900" kern="0">
                  <a:solidFill>
                    <a:schemeClr val="tx1"/>
                  </a:solidFill>
                  <a:latin typeface="+mj-ea"/>
                  <a:ea typeface="+mj-ea"/>
                  <a:cs typeface="Arial" panose="020b0604020202020204" pitchFamily="34" charset="0"/>
                </a:rPr>
                <a:t>单击此处可添加文本单击此处可添加文本单击此处加文本单击此处可添加文本单击此处可添加文本单击此处可添加文本</a:t>
              </a:r>
              <a:endParaRPr lang="en-US" altLang="zh-CN" sz="900" kern="0">
                <a:solidFill>
                  <a:schemeClr val="tx1"/>
                </a:solidFill>
                <a:latin typeface="+mj-ea"/>
                <a:ea typeface="+mj-ea"/>
                <a:cs typeface="Arial" panose="020b0604020202020204" pitchFamily="34" charset="0"/>
              </a:endParaRPr>
            </a:p>
            <a:p>
              <a:pPr>
                <a:lnSpc>
                  <a:spcPct val="150000"/>
                </a:lnSpc>
                <a:defRPr/>
              </a:pPr>
              <a:endParaRPr lang="en-US" altLang="zh-CN" sz="900" kern="0">
                <a:solidFill>
                  <a:schemeClr val="tx1"/>
                </a:solidFill>
                <a:latin typeface="+mj-ea"/>
                <a:ea typeface="+mj-ea"/>
                <a:cs typeface="Arial" panose="020b0604020202020204" pitchFamily="34" charset="0"/>
              </a:endParaRPr>
            </a:p>
          </p:txBody>
        </p:sp>
      </p:grpSp>
      <p:grpSp>
        <p:nvGrpSpPr>
          <p:cNvPr id="6" name="淘宝店chenying0907出品 5"/>
          <p:cNvGrpSpPr/>
          <p:nvPr/>
        </p:nvGrpSpPr>
        <p:grpSpPr>
          <a:xfrm>
            <a:off x="6183521" y="1130268"/>
            <a:ext cx="2001004" cy="3561815"/>
            <a:chOff x="6183521" y="1130268"/>
            <a:chExt cx="2001004" cy="3561815"/>
          </a:xfrm>
        </p:grpSpPr>
        <p:sp>
          <p:nvSpPr>
            <p:cNvPr id="40" name="淘宝店chenying0907出品 12"/>
            <p:cNvSpPr/>
            <p:nvPr/>
          </p:nvSpPr>
          <p:spPr bwMode="auto">
            <a:xfrm>
              <a:off x="6183521" y="1130268"/>
              <a:ext cx="2001004" cy="3561815"/>
            </a:xfrm>
            <a:prstGeom prst="roundRect">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ea"/>
                <a:ea typeface="+mj-ea"/>
              </a:endParaRPr>
            </a:p>
          </p:txBody>
        </p:sp>
        <p:sp>
          <p:nvSpPr>
            <p:cNvPr id="78" name="同侧圆角淘宝店chenying0907出品 77"/>
            <p:cNvSpPr/>
            <p:nvPr/>
          </p:nvSpPr>
          <p:spPr>
            <a:xfrm>
              <a:off x="6220281" y="2354259"/>
              <a:ext cx="1939483" cy="393840"/>
            </a:xfrm>
            <a:prstGeom prst="round2SameRect">
              <a:avLst/>
            </a:prstGeom>
            <a:solidFill>
              <a:schemeClr val="tx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1" name="淘宝店chenying0907出品 18"/>
            <p:cNvSpPr/>
            <p:nvPr/>
          </p:nvSpPr>
          <p:spPr>
            <a:xfrm>
              <a:off x="6195308" y="2409257"/>
              <a:ext cx="1989215" cy="300072"/>
            </a:xfrm>
            <a:prstGeom prst="rect">
              <a:avLst/>
            </a:prstGeom>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500" kern="0" spc="-40">
                  <a:solidFill>
                    <a:schemeClr val="bg1">
                      <a:alpha val="99000"/>
                    </a:schemeClr>
                  </a:solidFill>
                  <a:latin typeface="+mj-ea"/>
                  <a:ea typeface="+mj-ea"/>
                  <a:cs typeface="Segoe UI" panose="020b0502040204020203" pitchFamily="34" charset="0"/>
                </a:rPr>
                <a:t>标题文字</a:t>
              </a:r>
              <a:endParaRPr lang="en-US" sz="1500" kern="0" spc="-40">
                <a:solidFill>
                  <a:schemeClr val="bg1">
                    <a:alpha val="99000"/>
                  </a:schemeClr>
                </a:solidFill>
                <a:latin typeface="+mj-ea"/>
                <a:ea typeface="+mj-ea"/>
                <a:cs typeface="Segoe UI" panose="020b0502040204020203" pitchFamily="34" charset="0"/>
              </a:endParaRPr>
            </a:p>
          </p:txBody>
        </p:sp>
        <p:sp>
          <p:nvSpPr>
            <p:cNvPr id="42" name="淘宝店chenying0907出品 35"/>
            <p:cNvSpPr/>
            <p:nvPr/>
          </p:nvSpPr>
          <p:spPr bwMode="black">
            <a:xfrm>
              <a:off x="6706035" y="1243892"/>
              <a:ext cx="998857" cy="1027048"/>
            </a:xfrm>
            <a:custGeom>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chemeClr val="tx2"/>
            </a:solidFill>
            <a:ln>
              <a:noFill/>
            </a:ln>
          </p:spPr>
          <p:txBody>
            <a:bodyPr vert="horz" wrap="square" lIns="61717" tIns="30858" rIns="61717" bIns="30858"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sz="900">
                <a:solidFill>
                  <a:srgbClr val="FFFFFF"/>
                </a:solidFill>
                <a:latin typeface="+mj-ea"/>
                <a:ea typeface="+mj-ea"/>
              </a:endParaRPr>
            </a:p>
          </p:txBody>
        </p:sp>
        <p:sp>
          <p:nvSpPr>
            <p:cNvPr id="59" name="淘宝店chenying0907出品 42"/>
            <p:cNvSpPr/>
            <p:nvPr/>
          </p:nvSpPr>
          <p:spPr bwMode="auto">
            <a:xfrm>
              <a:off x="6520097"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a:lnSpc>
                  <a:spcPct val="150000"/>
                </a:lnSpc>
                <a:defRPr/>
              </a:pPr>
              <a:r>
                <a:rPr lang="zh-CN" altLang="en-US" sz="900" kern="0">
                  <a:solidFill>
                    <a:schemeClr val="tx1"/>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a:t>
              </a:r>
              <a:endParaRPr lang="en-US" altLang="zh-CN" sz="900" kern="0">
                <a:solidFill>
                  <a:schemeClr val="tx1"/>
                </a:solidFill>
                <a:latin typeface="+mj-ea"/>
                <a:ea typeface="+mj-ea"/>
                <a:cs typeface="Arial" panose="020b0604020202020204" pitchFamily="34" charset="0"/>
              </a:endParaRPr>
            </a:p>
            <a:p>
              <a:pPr>
                <a:lnSpc>
                  <a:spcPct val="150000"/>
                </a:lnSpc>
                <a:defRPr/>
              </a:pPr>
              <a:endParaRPr lang="en-US" altLang="zh-CN" sz="900" kern="0">
                <a:solidFill>
                  <a:schemeClr val="tx1"/>
                </a:solidFill>
                <a:latin typeface="+mj-ea"/>
                <a:ea typeface="+mj-ea"/>
                <a:cs typeface="Arial" panose="020b0604020202020204" pitchFamily="34" charset="0"/>
              </a:endParaRPr>
            </a:p>
          </p:txBody>
        </p:sp>
      </p:grpSp>
      <p:grpSp>
        <p:nvGrpSpPr>
          <p:cNvPr id="35" name="淘宝店chenying0907出品 34"/>
          <p:cNvGrpSpPr/>
          <p:nvPr/>
        </p:nvGrpSpPr>
        <p:grpSpPr>
          <a:xfrm>
            <a:off x="426332" y="239524"/>
            <a:ext cx="2904891" cy="338554"/>
            <a:chOff x="568442" y="319364"/>
            <a:chExt cx="3873190" cy="451406"/>
          </a:xfrm>
        </p:grpSpPr>
        <p:sp>
          <p:nvSpPr>
            <p:cNvPr id="43"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tx2"/>
                  </a:solidFill>
                  <a:latin typeface="+mj-ea"/>
                  <a:ea typeface="+mj-ea"/>
                </a:rPr>
                <a:t>标题文字内容 </a:t>
              </a:r>
              <a:endParaRPr lang="zh-CN" altLang="en-US" sz="1600">
                <a:solidFill>
                  <a:schemeClr val="tx2"/>
                </a:solidFill>
                <a:latin typeface="+mj-ea"/>
                <a:ea typeface="+mj-ea"/>
              </a:endParaRPr>
            </a:p>
          </p:txBody>
        </p:sp>
        <p:sp>
          <p:nvSpPr>
            <p:cNvPr id="47" name="等腰三角形 46"/>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8"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chemeClr val="tx1">
                      <a:lumMod val="60000"/>
                      <a:lumOff val="40000"/>
                    </a:schemeClr>
                  </a:solidFill>
                  <a:latin typeface="+mj-ea"/>
                  <a:ea typeface="+mj-ea"/>
                </a:rPr>
                <a:t>  Click here to add Title</a:t>
              </a:r>
              <a:endParaRPr lang="zh-CN" altLang="en-US" sz="1000">
                <a:solidFill>
                  <a:schemeClr val="tx1">
                    <a:lumMod val="60000"/>
                    <a:lumOff val="40000"/>
                  </a:schemeClr>
                </a:solidFill>
                <a:latin typeface="+mj-ea"/>
                <a:ea typeface="+mj-ea"/>
              </a:endParaRPr>
            </a:p>
          </p:txBody>
        </p:sp>
      </p:grpSp>
      <p:sp>
        <p:nvSpPr>
          <p:cNvPr id="56" name="圆角淘宝店chenying0907出品 55"/>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j-ea"/>
              <a:ea typeface="+mj-ea"/>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5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标题文字内容 </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grpSp>
        <p:nvGrpSpPr>
          <p:cNvPr id="70" name="淘宝店chenying0907出品 69"/>
          <p:cNvGrpSpPr/>
          <p:nvPr/>
        </p:nvGrpSpPr>
        <p:grpSpPr>
          <a:xfrm>
            <a:off x="761775" y="2196656"/>
            <a:ext cx="7452586" cy="1025288"/>
            <a:chOff x="1015699" y="2928875"/>
            <a:chExt cx="9936781" cy="1367050"/>
          </a:xfrm>
        </p:grpSpPr>
        <p:cxnSp>
          <p:nvCxnSpPr>
            <p:cNvPr id="71" name="Straight Connector 31"/>
            <p:cNvCxnSpPr/>
            <p:nvPr/>
          </p:nvCxnSpPr>
          <p:spPr>
            <a:xfrm flipV="1">
              <a:off x="1015699" y="3621611"/>
              <a:ext cx="9936781" cy="1"/>
            </a:xfrm>
            <a:prstGeom prst="line">
              <a:avLst/>
            </a:prstGeom>
            <a:ln w="13970">
              <a:solidFill>
                <a:schemeClr val="tx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3" name="Straight Connector 31"/>
            <p:cNvCxnSpPr>
              <a:endCxn id="107" idx="4"/>
            </p:cNvCxnSpPr>
            <p:nvPr/>
          </p:nvCxnSpPr>
          <p:spPr>
            <a:xfrm flipV="1">
              <a:off x="2311076"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5"/>
            <p:cNvSpPr/>
            <p:nvPr/>
          </p:nvSpPr>
          <p:spPr>
            <a:xfrm>
              <a:off x="2247244"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endParaRPr>
            </a:p>
          </p:txBody>
        </p:sp>
        <p:cxnSp>
          <p:nvCxnSpPr>
            <p:cNvPr id="78" name="Straight Connector 31"/>
            <p:cNvCxnSpPr/>
            <p:nvPr/>
          </p:nvCxnSpPr>
          <p:spPr>
            <a:xfrm flipV="1">
              <a:off x="7265810"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endParaRPr>
            </a:p>
          </p:txBody>
        </p:sp>
        <p:cxnSp>
          <p:nvCxnSpPr>
            <p:cNvPr id="84" name="Straight Connector 31"/>
            <p:cNvCxnSpPr/>
            <p:nvPr/>
          </p:nvCxnSpPr>
          <p:spPr>
            <a:xfrm flipV="1">
              <a:off x="4777173"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val 5"/>
            <p:cNvSpPr/>
            <p:nvPr/>
          </p:nvSpPr>
          <p:spPr>
            <a:xfrm>
              <a:off x="4713341"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endParaRPr>
            </a:p>
          </p:txBody>
        </p:sp>
        <p:cxnSp>
          <p:nvCxnSpPr>
            <p:cNvPr id="90" name="Straight Connector 31"/>
            <p:cNvCxnSpPr/>
            <p:nvPr/>
          </p:nvCxnSpPr>
          <p:spPr>
            <a:xfrm flipV="1">
              <a:off x="9743294"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endParaRPr>
            </a:p>
          </p:txBody>
        </p:sp>
      </p:grpSp>
      <p:sp>
        <p:nvSpPr>
          <p:cNvPr id="92" name="淘宝店chenying0907出品 91"/>
          <p:cNvSpPr/>
          <p:nvPr/>
        </p:nvSpPr>
        <p:spPr>
          <a:xfrm>
            <a:off x="2293841" y="1523838"/>
            <a:ext cx="2504854" cy="86433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a:solidFill>
                  <a:srgbClr val="7F7F7F"/>
                </a:solidFill>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000">
              <a:solidFill>
                <a:srgbClr val="7F7F7F"/>
              </a:solidFill>
              <a:latin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000">
              <a:solidFill>
                <a:srgbClr val="7F7F7F"/>
              </a:solidFill>
              <a:latin typeface="微软雅黑" panose="020b0503020204020204" pitchFamily="34" charset="-122"/>
              <a:cs typeface="宋体" panose="02010600030101010101" pitchFamily="2" charset="-122"/>
            </a:endParaRPr>
          </a:p>
        </p:txBody>
      </p:sp>
      <p:sp>
        <p:nvSpPr>
          <p:cNvPr id="93" name="淘宝店chenying0907出品 92"/>
          <p:cNvSpPr/>
          <p:nvPr/>
        </p:nvSpPr>
        <p:spPr>
          <a:xfrm>
            <a:off x="6019095" y="1523838"/>
            <a:ext cx="2504854" cy="837152"/>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a:solidFill>
                  <a:srgbClr val="7F7F7F"/>
                </a:solidFill>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000">
              <a:solidFill>
                <a:srgbClr val="7F7F7F"/>
              </a:solidFill>
              <a:latin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000">
              <a:solidFill>
                <a:srgbClr val="7F7F7F"/>
              </a:solidFill>
              <a:latin typeface="微软雅黑" panose="020b0503020204020204" pitchFamily="34" charset="-122"/>
              <a:cs typeface="宋体" panose="02010600030101010101" pitchFamily="2" charset="-122"/>
            </a:endParaRPr>
          </a:p>
        </p:txBody>
      </p:sp>
      <p:sp>
        <p:nvSpPr>
          <p:cNvPr id="94" name="淘宝店chenying0907出品 93"/>
          <p:cNvSpPr/>
          <p:nvPr/>
        </p:nvSpPr>
        <p:spPr>
          <a:xfrm>
            <a:off x="729928" y="3221944"/>
            <a:ext cx="2504854" cy="837152"/>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a:solidFill>
                  <a:srgbClr val="7F7F7F"/>
                </a:solidFill>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000">
              <a:solidFill>
                <a:srgbClr val="7F7F7F"/>
              </a:solidFill>
              <a:latin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000">
              <a:solidFill>
                <a:srgbClr val="7F7F7F"/>
              </a:solidFill>
              <a:latin typeface="微软雅黑" panose="020b0503020204020204" pitchFamily="34" charset="-122"/>
              <a:cs typeface="宋体" panose="02010600030101010101" pitchFamily="2" charset="-122"/>
            </a:endParaRPr>
          </a:p>
        </p:txBody>
      </p:sp>
      <p:sp>
        <p:nvSpPr>
          <p:cNvPr id="95" name="淘宝店chenying0907出品 94"/>
          <p:cNvSpPr/>
          <p:nvPr/>
        </p:nvSpPr>
        <p:spPr>
          <a:xfrm>
            <a:off x="4312308" y="3221944"/>
            <a:ext cx="2504854" cy="837152"/>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a:solidFill>
                  <a:srgbClr val="7F7F7F"/>
                </a:solidFill>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000">
              <a:solidFill>
                <a:srgbClr val="7F7F7F"/>
              </a:solidFill>
              <a:latin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000">
              <a:solidFill>
                <a:srgbClr val="7F7F7F"/>
              </a:solidFill>
              <a:latin typeface="微软雅黑" panose="020b0503020204020204" pitchFamily="34" charset="-122"/>
              <a:cs typeface="宋体" panose="02010600030101010101" pitchFamily="2" charset="-122"/>
            </a:endParaRPr>
          </a:p>
        </p:txBody>
      </p:sp>
      <p:grpSp>
        <p:nvGrpSpPr>
          <p:cNvPr id="96" name="淘宝店chenying0907出品 95"/>
          <p:cNvGrpSpPr/>
          <p:nvPr/>
        </p:nvGrpSpPr>
        <p:grpSpPr>
          <a:xfrm>
            <a:off x="1262027" y="1384450"/>
            <a:ext cx="938264" cy="940162"/>
            <a:chOff x="1771602" y="1706233"/>
            <a:chExt cx="1251019" cy="1253549"/>
          </a:xfrm>
        </p:grpSpPr>
        <p:grpSp>
          <p:nvGrpSpPr>
            <p:cNvPr id="104" name="Group 38"/>
            <p:cNvGrpSpPr/>
            <p:nvPr/>
          </p:nvGrpSpPr>
          <p:grpSpPr>
            <a:xfrm>
              <a:off x="1771602" y="1706233"/>
              <a:ext cx="1251019" cy="1253549"/>
              <a:chOff x="3692576" y="1742634"/>
              <a:chExt cx="2790379" cy="2796023"/>
            </a:xfrm>
          </p:grpSpPr>
          <p:grpSp>
            <p:nvGrpSpPr>
              <p:cNvPr id="106" name="淘宝店chenying0907出品 79"/>
              <p:cNvGrpSpPr/>
              <p:nvPr/>
            </p:nvGrpSpPr>
            <p:grpSpPr>
              <a:xfrm>
                <a:off x="3692576" y="1742634"/>
                <a:ext cx="2790379" cy="2796023"/>
                <a:chOff x="6379729" y="2488774"/>
                <a:chExt cx="2513016" cy="2513016"/>
              </a:xfrm>
            </p:grpSpPr>
            <p:sp>
              <p:nvSpPr>
                <p:cNvPr id="108"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09" name="淘宝店chenying0907出品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07" name="淘宝店chenying0907出品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pic>
          <p:nvPicPr>
            <p:cNvPr id="105"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482" y="2107859"/>
              <a:ext cx="487177" cy="487177"/>
            </a:xfrm>
            <a:prstGeom prst="rect">
              <a:avLst/>
            </a:prstGeom>
          </p:spPr>
        </p:pic>
      </p:grpSp>
      <p:grpSp>
        <p:nvGrpSpPr>
          <p:cNvPr id="110" name="淘宝店chenying0907出品 109"/>
          <p:cNvGrpSpPr/>
          <p:nvPr/>
        </p:nvGrpSpPr>
        <p:grpSpPr>
          <a:xfrm>
            <a:off x="4963387" y="1383126"/>
            <a:ext cx="938264" cy="940162"/>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26" name="淘宝店chenying0907出品 79"/>
              <p:cNvGrpSpPr/>
              <p:nvPr/>
            </p:nvGrpSpPr>
            <p:grpSpPr>
              <a:xfrm>
                <a:off x="3692576" y="1742634"/>
                <a:ext cx="2790379" cy="2796023"/>
                <a:chOff x="6379729" y="2488774"/>
                <a:chExt cx="2513016" cy="2513016"/>
              </a:xfrm>
            </p:grpSpPr>
            <p:sp>
              <p:nvSpPr>
                <p:cNvPr id="128"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29" name="淘宝店chenying0907出品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27" name="淘宝店chenying0907出品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淘宝店chenying0907出品 5"/>
              <p:cNvSpPr>
                <a:spLocks noEditPoints="1"/>
              </p:cNvSpPr>
              <p:nvPr/>
            </p:nvSpPr>
            <p:spPr bwMode="auto">
              <a:xfrm>
                <a:off x="6111586" y="318800"/>
                <a:ext cx="490538" cy="490538"/>
              </a:xfrm>
              <a:custGeom>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4" name="淘宝店chenying0907出品 6"/>
              <p:cNvSpPr/>
              <p:nvPr/>
            </p:nvSpPr>
            <p:spPr bwMode="auto">
              <a:xfrm>
                <a:off x="6402099" y="502950"/>
                <a:ext cx="138113" cy="14288"/>
              </a:xfrm>
              <a:custGeom>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5" name="淘宝店chenying0907出品 7"/>
              <p:cNvSpPr/>
              <p:nvPr/>
            </p:nvSpPr>
            <p:spPr bwMode="auto">
              <a:xfrm>
                <a:off x="6402099" y="456912"/>
                <a:ext cx="138113" cy="14288"/>
              </a:xfrm>
              <a:custGeom>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6" name="淘宝店chenying0907出品 8"/>
              <p:cNvSpPr/>
              <p:nvPr/>
            </p:nvSpPr>
            <p:spPr bwMode="auto">
              <a:xfrm>
                <a:off x="6402099" y="410875"/>
                <a:ext cx="138113" cy="14288"/>
              </a:xfrm>
              <a:custGeom>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7" name="淘宝店chenying0907出品 9"/>
              <p:cNvSpPr/>
              <p:nvPr/>
            </p:nvSpPr>
            <p:spPr bwMode="auto">
              <a:xfrm>
                <a:off x="6233824" y="733137"/>
                <a:ext cx="138113" cy="14288"/>
              </a:xfrm>
              <a:custGeom>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8" name="淘宝店chenying0907出品 10"/>
              <p:cNvSpPr/>
              <p:nvPr/>
            </p:nvSpPr>
            <p:spPr bwMode="auto">
              <a:xfrm>
                <a:off x="6233824" y="687100"/>
                <a:ext cx="138113" cy="14288"/>
              </a:xfrm>
              <a:custGeom>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9" name="淘宝店chenying0907出品 11"/>
              <p:cNvSpPr/>
              <p:nvPr/>
            </p:nvSpPr>
            <p:spPr bwMode="auto">
              <a:xfrm>
                <a:off x="6233824" y="641062"/>
                <a:ext cx="138113" cy="14288"/>
              </a:xfrm>
              <a:custGeom>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0" name="淘宝店chenying0907出品 12"/>
              <p:cNvSpPr/>
              <p:nvPr/>
            </p:nvSpPr>
            <p:spPr bwMode="auto">
              <a:xfrm>
                <a:off x="6402099" y="733137"/>
                <a:ext cx="138113" cy="14288"/>
              </a:xfrm>
              <a:custGeom>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1" name="淘宝店chenying0907出品 13"/>
              <p:cNvSpPr/>
              <p:nvPr/>
            </p:nvSpPr>
            <p:spPr bwMode="auto">
              <a:xfrm>
                <a:off x="6402099" y="687100"/>
                <a:ext cx="138113" cy="14288"/>
              </a:xfrm>
              <a:custGeom>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2" name="淘宝店chenying0907出品 14"/>
              <p:cNvSpPr/>
              <p:nvPr/>
            </p:nvSpPr>
            <p:spPr bwMode="auto">
              <a:xfrm>
                <a:off x="6402099" y="641062"/>
                <a:ext cx="138113" cy="14288"/>
              </a:xfrm>
              <a:custGeom>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3" name="淘宝店chenying0907出品 15"/>
              <p:cNvSpPr/>
              <p:nvPr/>
            </p:nvSpPr>
            <p:spPr bwMode="auto">
              <a:xfrm>
                <a:off x="6233824" y="548987"/>
                <a:ext cx="306388" cy="14288"/>
              </a:xfrm>
              <a:custGeom>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4" name="淘宝店chenying0907出品 16"/>
              <p:cNvSpPr/>
              <p:nvPr/>
            </p:nvSpPr>
            <p:spPr bwMode="auto">
              <a:xfrm>
                <a:off x="6233824" y="595025"/>
                <a:ext cx="306388" cy="14288"/>
              </a:xfrm>
              <a:custGeom>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5" name="淘宝店chenying0907出品 17"/>
              <p:cNvSpPr>
                <a:spLocks noEditPoints="1"/>
              </p:cNvSpPr>
              <p:nvPr/>
            </p:nvSpPr>
            <p:spPr bwMode="auto">
              <a:xfrm>
                <a:off x="6233824" y="379125"/>
                <a:ext cx="138113" cy="138113"/>
              </a:xfrm>
              <a:custGeom>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grpSp>
      </p:grpSp>
      <p:grpSp>
        <p:nvGrpSpPr>
          <p:cNvPr id="130" name="淘宝店chenying0907出品 129"/>
          <p:cNvGrpSpPr/>
          <p:nvPr/>
        </p:nvGrpSpPr>
        <p:grpSpPr>
          <a:xfrm>
            <a:off x="6843799" y="3116996"/>
            <a:ext cx="938264" cy="940162"/>
            <a:chOff x="9213965" y="4016294"/>
            <a:chExt cx="1251019" cy="1253549"/>
          </a:xfrm>
        </p:grpSpPr>
        <p:grpSp>
          <p:nvGrpSpPr>
            <p:cNvPr id="131" name="Group 48"/>
            <p:cNvGrpSpPr/>
            <p:nvPr/>
          </p:nvGrpSpPr>
          <p:grpSpPr>
            <a:xfrm>
              <a:off x="9213965" y="4016294"/>
              <a:ext cx="1251019" cy="1253549"/>
              <a:chOff x="3692576" y="1742634"/>
              <a:chExt cx="2790379" cy="2796023"/>
            </a:xfrm>
          </p:grpSpPr>
          <p:grpSp>
            <p:nvGrpSpPr>
              <p:cNvPr id="137" name="淘宝店chenying0907出品 79"/>
              <p:cNvGrpSpPr/>
              <p:nvPr/>
            </p:nvGrpSpPr>
            <p:grpSpPr>
              <a:xfrm>
                <a:off x="3692576" y="1742634"/>
                <a:ext cx="2790379" cy="2796023"/>
                <a:chOff x="6379729" y="2488774"/>
                <a:chExt cx="2513016" cy="2513016"/>
              </a:xfrm>
            </p:grpSpPr>
            <p:sp>
              <p:nvSpPr>
                <p:cNvPr id="139"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40" name="淘宝店chenying0907出品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38" name="淘宝店chenying0907出品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32" name="Group 132"/>
            <p:cNvGrpSpPr>
              <a:grpSpLocks noChangeAspect="1"/>
            </p:cNvGrpSpPr>
            <p:nvPr/>
          </p:nvGrpSpPr>
          <p:grpSpPr>
            <a:xfrm>
              <a:off x="9613622" y="4409789"/>
              <a:ext cx="471510" cy="461033"/>
              <a:chOff x="-6349" y="-1587"/>
              <a:chExt cx="500062" cy="488950"/>
            </a:xfrm>
            <a:solidFill>
              <a:srgbClr val="FFFFFF"/>
            </a:solidFill>
          </p:grpSpPr>
          <p:sp>
            <p:nvSpPr>
              <p:cNvPr id="133" name="淘宝店chenying0907出品 17"/>
              <p:cNvSpPr>
                <a:spLocks noEditPoints="1"/>
              </p:cNvSpPr>
              <p:nvPr/>
            </p:nvSpPr>
            <p:spPr bwMode="auto">
              <a:xfrm>
                <a:off x="-6349" y="-1587"/>
                <a:ext cx="500062" cy="488950"/>
              </a:xfrm>
              <a:custGeom>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34" name="淘宝店chenying0907出品 18"/>
              <p:cNvSpPr>
                <a:spLocks noEditPoints="1"/>
              </p:cNvSpPr>
              <p:nvPr/>
            </p:nvSpPr>
            <p:spPr bwMode="auto">
              <a:xfrm>
                <a:off x="174625" y="169863"/>
                <a:ext cx="134937" cy="138113"/>
              </a:xfrm>
              <a:custGeom>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35" name="淘宝店chenying0907出品 19"/>
              <p:cNvSpPr/>
              <p:nvPr/>
            </p:nvSpPr>
            <p:spPr bwMode="auto">
              <a:xfrm>
                <a:off x="163513" y="334963"/>
                <a:ext cx="73025" cy="80963"/>
              </a:xfrm>
              <a:custGeom>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36" name="淘宝店chenying0907出品 20"/>
              <p:cNvSpPr/>
              <p:nvPr/>
            </p:nvSpPr>
            <p:spPr bwMode="auto">
              <a:xfrm>
                <a:off x="250825" y="74613"/>
                <a:ext cx="77787" cy="80963"/>
              </a:xfrm>
              <a:custGeom>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grpSp>
      </p:grpSp>
      <p:grpSp>
        <p:nvGrpSpPr>
          <p:cNvPr id="141" name="淘宝店chenying0907出品 140"/>
          <p:cNvGrpSpPr/>
          <p:nvPr/>
        </p:nvGrpSpPr>
        <p:grpSpPr>
          <a:xfrm>
            <a:off x="3129049" y="3116996"/>
            <a:ext cx="938264" cy="940162"/>
            <a:chOff x="4260965" y="4016294"/>
            <a:chExt cx="1251019" cy="1253549"/>
          </a:xfrm>
        </p:grpSpPr>
        <p:grpSp>
          <p:nvGrpSpPr>
            <p:cNvPr id="142" name="Group 48"/>
            <p:cNvGrpSpPr/>
            <p:nvPr/>
          </p:nvGrpSpPr>
          <p:grpSpPr>
            <a:xfrm>
              <a:off x="4260965" y="4016294"/>
              <a:ext cx="1251019" cy="1253549"/>
              <a:chOff x="3692576" y="1742634"/>
              <a:chExt cx="2790379" cy="2796023"/>
            </a:xfrm>
          </p:grpSpPr>
          <p:grpSp>
            <p:nvGrpSpPr>
              <p:cNvPr id="161" name="淘宝店chenying0907出品 79"/>
              <p:cNvGrpSpPr/>
              <p:nvPr/>
            </p:nvGrpSpPr>
            <p:grpSpPr>
              <a:xfrm>
                <a:off x="3692576" y="1742634"/>
                <a:ext cx="2790379" cy="2796023"/>
                <a:chOff x="6379729" y="2488774"/>
                <a:chExt cx="2513016" cy="2513016"/>
              </a:xfrm>
            </p:grpSpPr>
            <p:sp>
              <p:nvSpPr>
                <p:cNvPr id="163" name="淘宝店chenying0907出品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64" name="淘宝店chenying0907出品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62" name="淘宝店chenying0907出品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43" name="淘宝店chenying0907出品 142"/>
            <p:cNvGrpSpPr/>
            <p:nvPr/>
          </p:nvGrpSpPr>
          <p:grpSpPr>
            <a:xfrm>
              <a:off x="4665262" y="4441971"/>
              <a:ext cx="476042" cy="437541"/>
              <a:chOff x="4470401" y="1481138"/>
              <a:chExt cx="215900" cy="198438"/>
            </a:xfrm>
            <a:solidFill>
              <a:schemeClr val="bg1"/>
            </a:solidFill>
          </p:grpSpPr>
          <p:sp>
            <p:nvSpPr>
              <p:cNvPr id="144" name="淘宝店chenying0907出品 355"/>
              <p:cNvSpPr/>
              <p:nvPr/>
            </p:nvSpPr>
            <p:spPr bwMode="auto">
              <a:xfrm>
                <a:off x="4546601" y="1651001"/>
                <a:ext cx="65088" cy="28575"/>
              </a:xfrm>
              <a:custGeom>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5" name="淘宝店chenying0907出品 356"/>
              <p:cNvSpPr>
                <a:spLocks noEditPoints="1"/>
              </p:cNvSpPr>
              <p:nvPr/>
            </p:nvSpPr>
            <p:spPr bwMode="auto">
              <a:xfrm>
                <a:off x="4470401" y="1481138"/>
                <a:ext cx="215900" cy="163513"/>
              </a:xfrm>
              <a:custGeom>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6" name="淘宝店chenying0907出品 357"/>
              <p:cNvSpPr>
                <a:spLocks noEditPoints="1"/>
              </p:cNvSpPr>
              <p:nvPr/>
            </p:nvSpPr>
            <p:spPr bwMode="auto">
              <a:xfrm>
                <a:off x="4554538" y="1519238"/>
                <a:ext cx="44450" cy="46038"/>
              </a:xfrm>
              <a:custGeom>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7" name="淘宝店chenying0907出品 358"/>
              <p:cNvSpPr/>
              <p:nvPr/>
            </p:nvSpPr>
            <p:spPr bwMode="auto">
              <a:xfrm>
                <a:off x="4603751" y="1552576"/>
                <a:ext cx="22225" cy="34925"/>
              </a:xfrm>
              <a:custGeom>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8" name="淘宝店chenying0907出品 359"/>
              <p:cNvSpPr/>
              <p:nvPr/>
            </p:nvSpPr>
            <p:spPr bwMode="auto">
              <a:xfrm>
                <a:off x="4632326" y="1552576"/>
                <a:ext cx="26988" cy="34925"/>
              </a:xfrm>
              <a:custGeom>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9" name="淘宝店chenying0907出品 360"/>
              <p:cNvSpPr>
                <a:spLocks noEditPoints="1"/>
              </p:cNvSpPr>
              <p:nvPr/>
            </p:nvSpPr>
            <p:spPr bwMode="auto">
              <a:xfrm>
                <a:off x="4611688" y="1516063"/>
                <a:ext cx="36513" cy="36513"/>
              </a:xfrm>
              <a:custGeom>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55" name="淘宝店chenying0907出品 361"/>
              <p:cNvSpPr/>
              <p:nvPr/>
            </p:nvSpPr>
            <p:spPr bwMode="auto">
              <a:xfrm>
                <a:off x="4495801" y="1552576"/>
                <a:ext cx="28575" cy="34925"/>
              </a:xfrm>
              <a:custGeom>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56" name="淘宝店chenying0907出品 362"/>
              <p:cNvSpPr/>
              <p:nvPr/>
            </p:nvSpPr>
            <p:spPr bwMode="auto">
              <a:xfrm>
                <a:off x="4530726" y="1552576"/>
                <a:ext cx="22225" cy="34925"/>
              </a:xfrm>
              <a:custGeom>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58" name="淘宝店chenying0907出品 363"/>
              <p:cNvSpPr>
                <a:spLocks noEditPoints="1"/>
              </p:cNvSpPr>
              <p:nvPr/>
            </p:nvSpPr>
            <p:spPr bwMode="auto">
              <a:xfrm>
                <a:off x="4510088" y="1516063"/>
                <a:ext cx="34925" cy="36513"/>
              </a:xfrm>
              <a:custGeom>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59" name="淘宝店chenying0907出品 364"/>
              <p:cNvSpPr/>
              <p:nvPr/>
            </p:nvSpPr>
            <p:spPr bwMode="auto">
              <a:xfrm>
                <a:off x="4537076" y="1565276"/>
                <a:ext cx="36513" cy="44450"/>
              </a:xfrm>
              <a:custGeom>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60" name="淘宝店chenying0907出品 365"/>
              <p:cNvSpPr/>
              <p:nvPr/>
            </p:nvSpPr>
            <p:spPr bwMode="auto">
              <a:xfrm>
                <a:off x="4581526" y="1565276"/>
                <a:ext cx="33338" cy="44450"/>
              </a:xfrm>
              <a:custGeom>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grpSp>
      </p:gr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fill="hold"/>
                                        <p:tgtEl>
                                          <p:spTgt spid="70"/>
                                        </p:tgtEl>
                                        <p:attrNameLst>
                                          <p:attrName>ppt_x</p:attrName>
                                        </p:attrNameLst>
                                      </p:cBhvr>
                                      <p:tavLst>
                                        <p:tav tm="0">
                                          <p:val>
                                            <p:strVal val="0-#ppt_w/2"/>
                                          </p:val>
                                        </p:tav>
                                        <p:tav tm="100000">
                                          <p:val>
                                            <p:strVal val="#ppt_x"/>
                                          </p:val>
                                        </p:tav>
                                      </p:tavLst>
                                    </p:anim>
                                    <p:anim calcmode="lin" valueType="num">
                                      <p:cBhvr additive="base">
                                        <p:cTn id="19"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fade">
                                      <p:cBhvr>
                                        <p:cTn id="24" dur="500"/>
                                        <p:tgtEl>
                                          <p:spTgt spid="110"/>
                                        </p:tgtEl>
                                      </p:cBhvr>
                                    </p:animEffect>
                                    <p:anim calcmode="lin" valueType="num">
                                      <p:cBhvr>
                                        <p:cTn id="25" dur="500" fill="hold"/>
                                        <p:tgtEl>
                                          <p:spTgt spid="110"/>
                                        </p:tgtEl>
                                        <p:attrNameLst>
                                          <p:attrName>ppt_x</p:attrName>
                                        </p:attrNameLst>
                                      </p:cBhvr>
                                      <p:tavLst>
                                        <p:tav tm="0">
                                          <p:val>
                                            <p:strVal val="#ppt_x"/>
                                          </p:val>
                                        </p:tav>
                                        <p:tav tm="100000">
                                          <p:val>
                                            <p:strVal val="#ppt_x"/>
                                          </p:val>
                                        </p:tav>
                                      </p:tavLst>
                                    </p:anim>
                                    <p:anim calcmode="lin" valueType="num">
                                      <p:cBhvr>
                                        <p:cTn id="26" dur="500" fill="hold"/>
                                        <p:tgtEl>
                                          <p:spTgt spid="1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500"/>
                                        <p:tgtEl>
                                          <p:spTgt spid="96"/>
                                        </p:tgtEl>
                                      </p:cBhvr>
                                    </p:animEffect>
                                    <p:anim calcmode="lin" valueType="num">
                                      <p:cBhvr>
                                        <p:cTn id="30" dur="500" fill="hold"/>
                                        <p:tgtEl>
                                          <p:spTgt spid="96"/>
                                        </p:tgtEl>
                                        <p:attrNameLst>
                                          <p:attrName>ppt_x</p:attrName>
                                        </p:attrNameLst>
                                      </p:cBhvr>
                                      <p:tavLst>
                                        <p:tav tm="0">
                                          <p:val>
                                            <p:strVal val="#ppt_x"/>
                                          </p:val>
                                        </p:tav>
                                        <p:tav tm="100000">
                                          <p:val>
                                            <p:strVal val="#ppt_x"/>
                                          </p:val>
                                        </p:tav>
                                      </p:tavLst>
                                    </p:anim>
                                    <p:anim calcmode="lin" valueType="num">
                                      <p:cBhvr>
                                        <p:cTn id="31" dur="500" fill="hold"/>
                                        <p:tgtEl>
                                          <p:spTgt spid="9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41"/>
                                        </p:tgtEl>
                                        <p:attrNameLst>
                                          <p:attrName>style.visibility</p:attrName>
                                        </p:attrNameLst>
                                      </p:cBhvr>
                                      <p:to>
                                        <p:strVal val="visible"/>
                                      </p:to>
                                    </p:set>
                                    <p:animEffect transition="in" filter="fade">
                                      <p:cBhvr>
                                        <p:cTn id="34" dur="1000"/>
                                        <p:tgtEl>
                                          <p:spTgt spid="141"/>
                                        </p:tgtEl>
                                      </p:cBhvr>
                                    </p:animEffect>
                                    <p:anim calcmode="lin" valueType="num">
                                      <p:cBhvr>
                                        <p:cTn id="35" dur="1000" fill="hold"/>
                                        <p:tgtEl>
                                          <p:spTgt spid="141"/>
                                        </p:tgtEl>
                                        <p:attrNameLst>
                                          <p:attrName>ppt_x</p:attrName>
                                        </p:attrNameLst>
                                      </p:cBhvr>
                                      <p:tavLst>
                                        <p:tav tm="0">
                                          <p:val>
                                            <p:strVal val="#ppt_x"/>
                                          </p:val>
                                        </p:tav>
                                        <p:tav tm="100000">
                                          <p:val>
                                            <p:strVal val="#ppt_x"/>
                                          </p:val>
                                        </p:tav>
                                      </p:tavLst>
                                    </p:anim>
                                    <p:anim calcmode="lin" valueType="num">
                                      <p:cBhvr>
                                        <p:cTn id="36" dur="1000" fill="hold"/>
                                        <p:tgtEl>
                                          <p:spTgt spid="141"/>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fade">
                                      <p:cBhvr>
                                        <p:cTn id="39" dur="1000"/>
                                        <p:tgtEl>
                                          <p:spTgt spid="130"/>
                                        </p:tgtEl>
                                      </p:cBhvr>
                                    </p:animEffect>
                                    <p:anim calcmode="lin" valueType="num">
                                      <p:cBhvr>
                                        <p:cTn id="40" dur="1000" fill="hold"/>
                                        <p:tgtEl>
                                          <p:spTgt spid="130"/>
                                        </p:tgtEl>
                                        <p:attrNameLst>
                                          <p:attrName>ppt_x</p:attrName>
                                        </p:attrNameLst>
                                      </p:cBhvr>
                                      <p:tavLst>
                                        <p:tav tm="0">
                                          <p:val>
                                            <p:strVal val="#ppt_x"/>
                                          </p:val>
                                        </p:tav>
                                        <p:tav tm="100000">
                                          <p:val>
                                            <p:strVal val="#ppt_x"/>
                                          </p:val>
                                        </p:tav>
                                      </p:tavLst>
                                    </p:anim>
                                    <p:anim calcmode="lin" valueType="num">
                                      <p:cBhvr>
                                        <p:cTn id="41"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93"/>
                                        </p:tgtEl>
                                        <p:attrNameLst>
                                          <p:attrName>style.visibility</p:attrName>
                                        </p:attrNameLst>
                                      </p:cBhvr>
                                      <p:to>
                                        <p:strVal val="visible"/>
                                      </p:to>
                                    </p:set>
                                    <p:anim calcmode="lin" valueType="num">
                                      <p:cBhvr additive="base">
                                        <p:cTn id="46" dur="500" fill="hold"/>
                                        <p:tgtEl>
                                          <p:spTgt spid="93"/>
                                        </p:tgtEl>
                                        <p:attrNameLst>
                                          <p:attrName>ppt_x</p:attrName>
                                        </p:attrNameLst>
                                      </p:cBhvr>
                                      <p:tavLst>
                                        <p:tav tm="0">
                                          <p:val>
                                            <p:strVal val="1+#ppt_w/2"/>
                                          </p:val>
                                        </p:tav>
                                        <p:tav tm="100000">
                                          <p:val>
                                            <p:strVal val="#ppt_x"/>
                                          </p:val>
                                        </p:tav>
                                      </p:tavLst>
                                    </p:anim>
                                    <p:anim calcmode="lin" valueType="num">
                                      <p:cBhvr additive="base">
                                        <p:cTn id="47" dur="500" fill="hold"/>
                                        <p:tgtEl>
                                          <p:spTgt spid="93"/>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92"/>
                                        </p:tgtEl>
                                        <p:attrNameLst>
                                          <p:attrName>style.visibility</p:attrName>
                                        </p:attrNameLst>
                                      </p:cBhvr>
                                      <p:to>
                                        <p:strVal val="visible"/>
                                      </p:to>
                                    </p:set>
                                    <p:anim calcmode="lin" valueType="num">
                                      <p:cBhvr additive="base">
                                        <p:cTn id="50" dur="500" fill="hold"/>
                                        <p:tgtEl>
                                          <p:spTgt spid="92"/>
                                        </p:tgtEl>
                                        <p:attrNameLst>
                                          <p:attrName>ppt_x</p:attrName>
                                        </p:attrNameLst>
                                      </p:cBhvr>
                                      <p:tavLst>
                                        <p:tav tm="0">
                                          <p:val>
                                            <p:strVal val="1+#ppt_w/2"/>
                                          </p:val>
                                        </p:tav>
                                        <p:tav tm="100000">
                                          <p:val>
                                            <p:strVal val="#ppt_x"/>
                                          </p:val>
                                        </p:tav>
                                      </p:tavLst>
                                    </p:anim>
                                    <p:anim calcmode="lin" valueType="num">
                                      <p:cBhvr additive="base">
                                        <p:cTn id="51"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94"/>
                                        </p:tgtEl>
                                        <p:attrNameLst>
                                          <p:attrName>style.visibility</p:attrName>
                                        </p:attrNameLst>
                                      </p:cBhvr>
                                      <p:to>
                                        <p:strVal val="visible"/>
                                      </p:to>
                                    </p:set>
                                    <p:anim calcmode="lin" valueType="num">
                                      <p:cBhvr additive="base">
                                        <p:cTn id="56" dur="500" fill="hold"/>
                                        <p:tgtEl>
                                          <p:spTgt spid="94"/>
                                        </p:tgtEl>
                                        <p:attrNameLst>
                                          <p:attrName>ppt_x</p:attrName>
                                        </p:attrNameLst>
                                      </p:cBhvr>
                                      <p:tavLst>
                                        <p:tav tm="0">
                                          <p:val>
                                            <p:strVal val="0-#ppt_w/2"/>
                                          </p:val>
                                        </p:tav>
                                        <p:tav tm="100000">
                                          <p:val>
                                            <p:strVal val="#ppt_x"/>
                                          </p:val>
                                        </p:tav>
                                      </p:tavLst>
                                    </p:anim>
                                    <p:anim calcmode="lin" valueType="num">
                                      <p:cBhvr additive="base">
                                        <p:cTn id="57" dur="500" fill="hold"/>
                                        <p:tgtEl>
                                          <p:spTgt spid="94"/>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additive="base">
                                        <p:cTn id="60" dur="500" fill="hold"/>
                                        <p:tgtEl>
                                          <p:spTgt spid="95"/>
                                        </p:tgtEl>
                                        <p:attrNameLst>
                                          <p:attrName>ppt_x</p:attrName>
                                        </p:attrNameLst>
                                      </p:cBhvr>
                                      <p:tavLst>
                                        <p:tav tm="0">
                                          <p:val>
                                            <p:strVal val="0-#ppt_w/2"/>
                                          </p:val>
                                        </p:tav>
                                        <p:tav tm="100000">
                                          <p:val>
                                            <p:strVal val="#ppt_x"/>
                                          </p:val>
                                        </p:tav>
                                      </p:tavLst>
                                    </p:anim>
                                    <p:anim calcmode="lin" valueType="num">
                                      <p:cBhvr additive="base">
                                        <p:cTn id="61"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0" name="淘宝店chenying0907出品 149"/>
          <p:cNvGrpSpPr/>
          <p:nvPr/>
        </p:nvGrpSpPr>
        <p:grpSpPr>
          <a:xfrm>
            <a:off x="426332" y="239524"/>
            <a:ext cx="2904891" cy="338554"/>
            <a:chOff x="568442" y="319364"/>
            <a:chExt cx="3873190" cy="451406"/>
          </a:xfrm>
        </p:grpSpPr>
        <p:sp>
          <p:nvSpPr>
            <p:cNvPr id="151" name="淘宝店chenying0907出品 23"/>
            <p:cNvSpPr txBox="1"/>
            <p:nvPr/>
          </p:nvSpPr>
          <p:spPr>
            <a:xfrm>
              <a:off x="665958" y="319364"/>
              <a:ext cx="1964641" cy="451406"/>
            </a:xfrm>
            <a:prstGeom prst="rect">
              <a:avLst/>
            </a:prstGeom>
            <a:noFill/>
          </p:spPr>
          <p:txBody>
            <a:bodyPr wrap="none" rtlCol="0">
              <a:spAutoFit/>
            </a:bodyPr>
            <a:lstStyle/>
            <a:p>
              <a:r>
                <a:rPr lang="zh-CN" altLang="en-US" sz="1600">
                  <a:solidFill>
                    <a:schemeClr val="bg2"/>
                  </a:solidFill>
                  <a:latin typeface="微软雅黑" panose="020b0503020204020204" pitchFamily="34" charset="-122"/>
                </a:rPr>
                <a:t>标题文字内容 </a:t>
              </a:r>
              <a:endParaRPr lang="zh-CN" altLang="en-US" sz="1600">
                <a:solidFill>
                  <a:schemeClr val="bg2"/>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53" name="淘宝店chenying0907出品 23"/>
            <p:cNvSpPr txBox="1"/>
            <p:nvPr/>
          </p:nvSpPr>
          <p:spPr>
            <a:xfrm>
              <a:off x="2306003" y="429775"/>
              <a:ext cx="2135629" cy="328295"/>
            </a:xfrm>
            <a:prstGeom prst="rect">
              <a:avLst/>
            </a:prstGeom>
            <a:noFill/>
          </p:spPr>
          <p:txBody>
            <a:bodyPr wrap="none" rtlCol="0">
              <a:spAutoFit/>
            </a:bodyPr>
            <a:lstStyle/>
            <a:p>
              <a:r>
                <a:rPr lang="en-US" altLang="zh-CN" sz="1000">
                  <a:solidFill>
                    <a:srgbClr val="7F7F7F">
                      <a:lumMod val="60000"/>
                      <a:lumOff val="40000"/>
                    </a:srgbClr>
                  </a:solidFill>
                  <a:latin typeface="微软雅黑" panose="020b0503020204020204" pitchFamily="34" charset="-122"/>
                </a:rPr>
                <a:t>  Click here to add Title</a:t>
              </a:r>
              <a:endParaRPr lang="zh-CN" altLang="en-US" sz="1000">
                <a:solidFill>
                  <a:srgbClr val="7F7F7F">
                    <a:lumMod val="60000"/>
                    <a:lumOff val="40000"/>
                  </a:srgbClr>
                </a:solidFill>
                <a:latin typeface="微软雅黑" panose="020b0503020204020204" pitchFamily="34" charset="-122"/>
              </a:endParaRPr>
            </a:p>
          </p:txBody>
        </p:sp>
      </p:grpSp>
      <p:sp>
        <p:nvSpPr>
          <p:cNvPr id="154" name="圆角淘宝店chenying0907出品 153"/>
          <p:cNvSpPr/>
          <p:nvPr/>
        </p:nvSpPr>
        <p:spPr>
          <a:xfrm>
            <a:off x="400987" y="719527"/>
            <a:ext cx="8342027" cy="27000"/>
          </a:xfrm>
          <a:prstGeom prst="roundRect">
            <a:avLst>
              <a:gd name="adj" fmla="val 50000"/>
            </a:avLst>
          </a:prstGeom>
          <a:solidFill>
            <a:schemeClr val="bg1"/>
          </a:solidFill>
          <a:ln>
            <a:noFill/>
          </a:ln>
          <a:effectLst>
            <a:innerShdw blurRad="381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ndParaRPr>
          </a:p>
        </p:txBody>
      </p:sp>
      <p:sp>
        <p:nvSpPr>
          <p:cNvPr id="33" name="淘宝店chenying0907出品 32"/>
          <p:cNvSpPr/>
          <p:nvPr/>
        </p:nvSpPr>
        <p:spPr bwMode="auto">
          <a:xfrm>
            <a:off x="2461151" y="1582972"/>
            <a:ext cx="2535654" cy="2527605"/>
          </a:xfrm>
          <a:prstGeom prst="ellipse">
            <a:avLst/>
          </a:prstGeom>
          <a:noFill/>
          <a:ln w="25400" cap="flat" cmpd="sng" algn="ctr">
            <a:solidFill>
              <a:schemeClr val="tx1">
                <a:lumMod val="60000"/>
                <a:lumOff val="40000"/>
              </a:schemeClr>
            </a:solidFill>
            <a:prstDash val="solid"/>
          </a:ln>
          <a:effectLst/>
        </p:spPr>
        <p:txBody>
          <a:bodyPr lIns="75520" tIns="37760" rIns="75520" bIns="37760" anchor="ctr"/>
          <a:lstStyle/>
          <a:p>
            <a:pPr algn="ctr">
              <a:defRPr/>
            </a:pPr>
            <a:endParaRPr lang="zh-CN" altLang="en-US" kern="0">
              <a:solidFill>
                <a:sysClr val="window" lastClr="FFFFFF"/>
              </a:solidFill>
              <a:latin typeface="Calibri"/>
            </a:endParaRPr>
          </a:p>
        </p:txBody>
      </p:sp>
      <p:sp>
        <p:nvSpPr>
          <p:cNvPr id="34" name="淘宝店chenying0907出品 33"/>
          <p:cNvSpPr/>
          <p:nvPr/>
        </p:nvSpPr>
        <p:spPr bwMode="auto">
          <a:xfrm>
            <a:off x="3978350" y="1582972"/>
            <a:ext cx="2536758" cy="2527605"/>
          </a:xfrm>
          <a:prstGeom prst="ellipse">
            <a:avLst/>
          </a:prstGeom>
          <a:noFill/>
          <a:ln w="25400" cap="flat" cmpd="sng" algn="ctr">
            <a:solidFill>
              <a:schemeClr val="tx1">
                <a:lumMod val="60000"/>
                <a:lumOff val="40000"/>
              </a:schemeClr>
            </a:solidFill>
            <a:prstDash val="solid"/>
          </a:ln>
          <a:effectLst/>
        </p:spPr>
        <p:txBody>
          <a:bodyPr lIns="75520" tIns="37760" rIns="75520" bIns="37760" anchor="ctr"/>
          <a:lstStyle/>
          <a:p>
            <a:pPr algn="ctr">
              <a:defRPr/>
            </a:pPr>
            <a:endParaRPr lang="zh-CN" altLang="en-US" kern="0">
              <a:solidFill>
                <a:sysClr val="window" lastClr="FFFFFF"/>
              </a:solidFill>
              <a:latin typeface="Calibri"/>
            </a:endParaRPr>
          </a:p>
        </p:txBody>
      </p:sp>
      <p:cxnSp>
        <p:nvCxnSpPr>
          <p:cNvPr id="35" name="淘宝店chenying0907出品 34"/>
          <p:cNvCxnSpPr>
            <a:cxnSpLocks noChangeShapeType="1"/>
          </p:cNvCxnSpPr>
          <p:nvPr/>
        </p:nvCxnSpPr>
        <p:spPr bwMode="auto">
          <a:xfrm>
            <a:off x="3157407" y="2200025"/>
            <a:ext cx="397231" cy="185885"/>
          </a:xfrm>
          <a:prstGeom prst="line">
            <a:avLst/>
          </a:prstGeom>
          <a:noFill/>
          <a:ln w="28575" algn="ctr">
            <a:solidFill>
              <a:schemeClr val="tx1">
                <a:lumMod val="60000"/>
                <a:lumOff val="40000"/>
              </a:schemeClr>
            </a:solidFill>
            <a:round/>
            <a:headEnd type="none" w="med" len="med"/>
            <a:tailEnd type="arrow" w="med" len="med"/>
          </a:ln>
        </p:spPr>
      </p:cxnSp>
      <p:cxnSp>
        <p:nvCxnSpPr>
          <p:cNvPr id="36" name="淘宝店chenying0907出品 35"/>
          <p:cNvCxnSpPr>
            <a:cxnSpLocks noChangeShapeType="1"/>
          </p:cNvCxnSpPr>
          <p:nvPr/>
        </p:nvCxnSpPr>
        <p:spPr bwMode="auto">
          <a:xfrm>
            <a:off x="2945550" y="2770880"/>
            <a:ext cx="410472" cy="0"/>
          </a:xfrm>
          <a:prstGeom prst="line">
            <a:avLst/>
          </a:prstGeom>
          <a:noFill/>
          <a:ln w="28575" algn="ctr">
            <a:solidFill>
              <a:schemeClr val="tx1">
                <a:lumMod val="60000"/>
                <a:lumOff val="40000"/>
              </a:schemeClr>
            </a:solidFill>
            <a:round/>
            <a:headEnd type="none" w="med" len="med"/>
            <a:tailEnd type="arrow" w="med" len="med"/>
          </a:ln>
        </p:spPr>
      </p:cxnSp>
      <p:cxnSp>
        <p:nvCxnSpPr>
          <p:cNvPr id="37" name="淘宝店chenying0907出品 36"/>
          <p:cNvCxnSpPr>
            <a:cxnSpLocks noChangeShapeType="1"/>
          </p:cNvCxnSpPr>
          <p:nvPr/>
        </p:nvCxnSpPr>
        <p:spPr bwMode="auto">
          <a:xfrm flipV="1">
            <a:off x="3157407" y="3140451"/>
            <a:ext cx="410472" cy="216684"/>
          </a:xfrm>
          <a:prstGeom prst="line">
            <a:avLst/>
          </a:prstGeom>
          <a:noFill/>
          <a:ln w="28575" algn="ctr">
            <a:solidFill>
              <a:schemeClr val="tx1">
                <a:lumMod val="60000"/>
                <a:lumOff val="40000"/>
              </a:schemeClr>
            </a:solidFill>
            <a:round/>
            <a:headEnd type="none" w="med" len="med"/>
            <a:tailEnd type="arrow" w="med" len="med"/>
          </a:ln>
        </p:spPr>
      </p:cxnSp>
      <p:cxnSp>
        <p:nvCxnSpPr>
          <p:cNvPr id="38" name="淘宝店chenying0907出品 37"/>
          <p:cNvCxnSpPr>
            <a:cxnSpLocks noChangeShapeType="1"/>
          </p:cNvCxnSpPr>
          <p:nvPr/>
        </p:nvCxnSpPr>
        <p:spPr bwMode="auto">
          <a:xfrm flipH="1" flipV="1">
            <a:off x="5473480" y="3131652"/>
            <a:ext cx="410472" cy="216684"/>
          </a:xfrm>
          <a:prstGeom prst="line">
            <a:avLst/>
          </a:prstGeom>
          <a:noFill/>
          <a:ln w="28575" algn="ctr">
            <a:solidFill>
              <a:schemeClr val="tx1">
                <a:lumMod val="60000"/>
                <a:lumOff val="40000"/>
              </a:schemeClr>
            </a:solidFill>
            <a:round/>
            <a:headEnd type="none" w="med" len="med"/>
            <a:tailEnd type="arrow" w="med" len="med"/>
          </a:ln>
        </p:spPr>
      </p:cxnSp>
      <p:cxnSp>
        <p:nvCxnSpPr>
          <p:cNvPr id="39" name="淘宝店chenying0907出品 38"/>
          <p:cNvCxnSpPr>
            <a:cxnSpLocks noChangeShapeType="1"/>
          </p:cNvCxnSpPr>
          <p:nvPr/>
        </p:nvCxnSpPr>
        <p:spPr bwMode="auto">
          <a:xfrm flipH="1">
            <a:off x="5678716" y="2768681"/>
            <a:ext cx="410472" cy="0"/>
          </a:xfrm>
          <a:prstGeom prst="line">
            <a:avLst/>
          </a:prstGeom>
          <a:noFill/>
          <a:ln w="28575" algn="ctr">
            <a:solidFill>
              <a:schemeClr val="tx1">
                <a:lumMod val="60000"/>
                <a:lumOff val="40000"/>
              </a:schemeClr>
            </a:solidFill>
            <a:round/>
            <a:headEnd type="none" w="med" len="med"/>
            <a:tailEnd type="arrow" w="med" len="med"/>
          </a:ln>
        </p:spPr>
      </p:cxnSp>
      <p:cxnSp>
        <p:nvCxnSpPr>
          <p:cNvPr id="40" name="淘宝店chenying0907出品 39"/>
          <p:cNvCxnSpPr>
            <a:cxnSpLocks noChangeShapeType="1"/>
          </p:cNvCxnSpPr>
          <p:nvPr/>
        </p:nvCxnSpPr>
        <p:spPr bwMode="auto">
          <a:xfrm flipH="1">
            <a:off x="5486721" y="2200025"/>
            <a:ext cx="397231" cy="185885"/>
          </a:xfrm>
          <a:prstGeom prst="line">
            <a:avLst/>
          </a:prstGeom>
          <a:noFill/>
          <a:ln w="28575" algn="ctr">
            <a:solidFill>
              <a:schemeClr val="tx1">
                <a:lumMod val="60000"/>
                <a:lumOff val="40000"/>
              </a:schemeClr>
            </a:solidFill>
            <a:round/>
            <a:headEnd type="none" w="med" len="med"/>
            <a:tailEnd type="arrow" w="med" len="med"/>
          </a:ln>
        </p:spPr>
      </p:cxnSp>
      <p:sp>
        <p:nvSpPr>
          <p:cNvPr id="44" name="Oval 19"/>
          <p:cNvSpPr>
            <a:spLocks noChangeArrowheads="1"/>
          </p:cNvSpPr>
          <p:nvPr/>
        </p:nvSpPr>
        <p:spPr bwMode="auto">
          <a:xfrm>
            <a:off x="2473287" y="1642368"/>
            <a:ext cx="689637" cy="68744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45" name="Oval 19"/>
          <p:cNvSpPr>
            <a:spLocks noChangeArrowheads="1"/>
          </p:cNvSpPr>
          <p:nvPr/>
        </p:nvSpPr>
        <p:spPr bwMode="auto">
          <a:xfrm>
            <a:off x="5848643" y="1653367"/>
            <a:ext cx="689636" cy="688547"/>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46" name="Oval 19"/>
          <p:cNvSpPr>
            <a:spLocks noChangeArrowheads="1"/>
          </p:cNvSpPr>
          <p:nvPr/>
        </p:nvSpPr>
        <p:spPr bwMode="auto">
          <a:xfrm>
            <a:off x="6162014" y="2451905"/>
            <a:ext cx="690740" cy="688547"/>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47" name="Oval 19"/>
          <p:cNvSpPr>
            <a:spLocks noChangeArrowheads="1"/>
          </p:cNvSpPr>
          <p:nvPr/>
        </p:nvSpPr>
        <p:spPr bwMode="auto">
          <a:xfrm>
            <a:off x="5882848" y="3241644"/>
            <a:ext cx="690740" cy="688547"/>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48" name="Oval 19"/>
          <p:cNvSpPr>
            <a:spLocks noChangeArrowheads="1"/>
          </p:cNvSpPr>
          <p:nvPr/>
        </p:nvSpPr>
        <p:spPr bwMode="auto">
          <a:xfrm>
            <a:off x="2164331" y="2425508"/>
            <a:ext cx="690740" cy="688547"/>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50" name="Oval 19"/>
          <p:cNvSpPr>
            <a:spLocks noChangeArrowheads="1"/>
          </p:cNvSpPr>
          <p:nvPr/>
        </p:nvSpPr>
        <p:spPr bwMode="auto">
          <a:xfrm>
            <a:off x="2446806" y="3237244"/>
            <a:ext cx="690740" cy="688547"/>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3" name="淘宝店chenying0907出品 2"/>
          <p:cNvGrpSpPr/>
          <p:nvPr/>
        </p:nvGrpSpPr>
        <p:grpSpPr>
          <a:xfrm>
            <a:off x="3757666" y="2046036"/>
            <a:ext cx="1463132" cy="1458487"/>
            <a:chOff x="3757666" y="2046036"/>
            <a:chExt cx="1463132" cy="1458487"/>
          </a:xfrm>
        </p:grpSpPr>
        <p:sp>
          <p:nvSpPr>
            <p:cNvPr id="42" name="Oval 19"/>
            <p:cNvSpPr>
              <a:spLocks noChangeArrowheads="1"/>
            </p:cNvSpPr>
            <p:nvPr/>
          </p:nvSpPr>
          <p:spPr bwMode="auto">
            <a:xfrm>
              <a:off x="3757666" y="2046036"/>
              <a:ext cx="1463132" cy="1458487"/>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60" name="Oval 19"/>
            <p:cNvSpPr>
              <a:spLocks noChangeArrowheads="1"/>
            </p:cNvSpPr>
            <p:nvPr/>
          </p:nvSpPr>
          <p:spPr bwMode="auto">
            <a:xfrm>
              <a:off x="3853663" y="2136525"/>
              <a:ext cx="1271137" cy="126710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7F7F7F"/>
                </a:solidFill>
              </a:endParaRPr>
            </a:p>
          </p:txBody>
        </p:sp>
      </p:grpSp>
      <p:grpSp>
        <p:nvGrpSpPr>
          <p:cNvPr id="61" name="淘宝店chenying0907出品 60"/>
          <p:cNvGrpSpPr/>
          <p:nvPr/>
        </p:nvGrpSpPr>
        <p:grpSpPr>
          <a:xfrm>
            <a:off x="499469" y="1726682"/>
            <a:ext cx="1768225" cy="781585"/>
            <a:chOff x="1256119" y="1638320"/>
            <a:chExt cx="1923767" cy="781585"/>
          </a:xfrm>
        </p:grpSpPr>
        <p:sp>
          <p:nvSpPr>
            <p:cNvPr id="62" name="TextBox 61"/>
            <p:cNvSpPr txBox="1"/>
            <p:nvPr/>
          </p:nvSpPr>
          <p:spPr>
            <a:xfrm>
              <a:off x="1256119"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p:txBody>
        </p:sp>
        <p:sp>
          <p:nvSpPr>
            <p:cNvPr id="64" name="TextBox 63"/>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a:solidFill>
                    <a:schemeClr val="bg2"/>
                  </a:solidFill>
                  <a:latin typeface="微软雅黑" panose="020b0503020204020204" pitchFamily="34" charset="-122"/>
                </a:rPr>
                <a:t>标题文字</a:t>
              </a:r>
              <a:endParaRPr lang="en-US" sz="1600">
                <a:solidFill>
                  <a:schemeClr val="bg2"/>
                </a:solidFill>
                <a:latin typeface="微软雅黑" panose="020b0503020204020204" pitchFamily="34" charset="-122"/>
              </a:endParaRPr>
            </a:p>
          </p:txBody>
        </p:sp>
      </p:grpSp>
      <p:grpSp>
        <p:nvGrpSpPr>
          <p:cNvPr id="65" name="淘宝店chenying0907出品 64"/>
          <p:cNvGrpSpPr/>
          <p:nvPr/>
        </p:nvGrpSpPr>
        <p:grpSpPr>
          <a:xfrm>
            <a:off x="499469" y="3113730"/>
            <a:ext cx="1768225" cy="781585"/>
            <a:chOff x="1256119" y="1638320"/>
            <a:chExt cx="1923767" cy="781585"/>
          </a:xfrm>
        </p:grpSpPr>
        <p:sp>
          <p:nvSpPr>
            <p:cNvPr id="70" name="TextBox 69"/>
            <p:cNvSpPr txBox="1"/>
            <p:nvPr/>
          </p:nvSpPr>
          <p:spPr>
            <a:xfrm>
              <a:off x="1256119"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p:txBody>
        </p:sp>
        <p:sp>
          <p:nvSpPr>
            <p:cNvPr id="71" name="TextBox 70"/>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a:solidFill>
                    <a:schemeClr val="tx2"/>
                  </a:solidFill>
                  <a:latin typeface="微软雅黑" panose="020b0503020204020204" pitchFamily="34" charset="-122"/>
                </a:rPr>
                <a:t>标题文字</a:t>
              </a:r>
              <a:endParaRPr lang="en-US" sz="1600">
                <a:solidFill>
                  <a:schemeClr val="tx2"/>
                </a:solidFill>
                <a:latin typeface="微软雅黑" panose="020b0503020204020204" pitchFamily="34" charset="-122"/>
              </a:endParaRPr>
            </a:p>
          </p:txBody>
        </p:sp>
      </p:grpSp>
      <p:grpSp>
        <p:nvGrpSpPr>
          <p:cNvPr id="73" name="淘宝店chenying0907出品 72"/>
          <p:cNvGrpSpPr/>
          <p:nvPr/>
        </p:nvGrpSpPr>
        <p:grpSpPr>
          <a:xfrm>
            <a:off x="6994371" y="1726682"/>
            <a:ext cx="1768225" cy="781585"/>
            <a:chOff x="1256119" y="1638320"/>
            <a:chExt cx="1923767" cy="781585"/>
          </a:xfrm>
        </p:grpSpPr>
        <p:sp>
          <p:nvSpPr>
            <p:cNvPr id="74" name="TextBox 73"/>
            <p:cNvSpPr txBox="1"/>
            <p:nvPr/>
          </p:nvSpPr>
          <p:spPr>
            <a:xfrm>
              <a:off x="1256119"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p:txBody>
        </p:sp>
        <p:sp>
          <p:nvSpPr>
            <p:cNvPr id="78" name="TextBox 77"/>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a:solidFill>
                    <a:schemeClr val="bg2"/>
                  </a:solidFill>
                  <a:latin typeface="微软雅黑" panose="020b0503020204020204" pitchFamily="34" charset="-122"/>
                </a:rPr>
                <a:t>标题文字</a:t>
              </a:r>
              <a:endParaRPr lang="en-US" sz="1600">
                <a:solidFill>
                  <a:schemeClr val="bg2"/>
                </a:solidFill>
                <a:latin typeface="微软雅黑" panose="020b0503020204020204" pitchFamily="34" charset="-122"/>
              </a:endParaRPr>
            </a:p>
          </p:txBody>
        </p:sp>
      </p:grpSp>
      <p:grpSp>
        <p:nvGrpSpPr>
          <p:cNvPr id="79" name="淘宝店chenying0907出品 78"/>
          <p:cNvGrpSpPr/>
          <p:nvPr/>
        </p:nvGrpSpPr>
        <p:grpSpPr>
          <a:xfrm>
            <a:off x="6994371" y="3113730"/>
            <a:ext cx="1768225" cy="781585"/>
            <a:chOff x="1256119" y="1638320"/>
            <a:chExt cx="1923767" cy="781585"/>
          </a:xfrm>
        </p:grpSpPr>
        <p:sp>
          <p:nvSpPr>
            <p:cNvPr id="84" name="TextBox 83"/>
            <p:cNvSpPr txBox="1"/>
            <p:nvPr/>
          </p:nvSpPr>
          <p:spPr>
            <a:xfrm>
              <a:off x="1256119" y="1958240"/>
              <a:ext cx="1923767" cy="461665"/>
            </a:xfrm>
            <a:prstGeom prst="rect">
              <a:avLst/>
            </a:prstGeom>
            <a:noFill/>
          </p:spPr>
          <p:txBody>
            <a:bodyPr wrap="square" lIns="0" tIns="0" rtlCol="0" anchor="t">
              <a:spAutoFit/>
            </a:bodyPr>
            <a:lstStyle/>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a:p>
              <a:r>
                <a:rPr lang="zh-CN" altLang="en-US" sz="900">
                  <a:solidFill>
                    <a:srgbClr val="7F7F7F"/>
                  </a:solidFill>
                  <a:latin typeface="微软雅黑" panose="020b0503020204020204" pitchFamily="34" charset="-122"/>
                </a:rPr>
                <a:t>单击此处添加文本单击此处添加</a:t>
              </a:r>
              <a:endParaRPr lang="en-US" altLang="zh-CN" sz="900">
                <a:solidFill>
                  <a:srgbClr val="7F7F7F"/>
                </a:solidFill>
                <a:latin typeface="微软雅黑" panose="020b0503020204020204" pitchFamily="34" charset="-122"/>
              </a:endParaRPr>
            </a:p>
          </p:txBody>
        </p:sp>
        <p:sp>
          <p:nvSpPr>
            <p:cNvPr id="85" name="TextBox 84"/>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a:solidFill>
                    <a:schemeClr val="tx2"/>
                  </a:solidFill>
                  <a:latin typeface="微软雅黑" panose="020b0503020204020204" pitchFamily="34" charset="-122"/>
                </a:rPr>
                <a:t>标题文字</a:t>
              </a:r>
              <a:endParaRPr lang="en-US" sz="1600">
                <a:solidFill>
                  <a:schemeClr val="tx2"/>
                </a:solidFill>
                <a:latin typeface="微软雅黑" panose="020b0503020204020204" pitchFamily="34" charset="-122"/>
              </a:endParaRPr>
            </a:p>
          </p:txBody>
        </p:sp>
      </p:grpSp>
      <p:sp>
        <p:nvSpPr>
          <p:cNvPr id="90" name="TextBox 89"/>
          <p:cNvSpPr txBox="1"/>
          <p:nvPr/>
        </p:nvSpPr>
        <p:spPr>
          <a:xfrm>
            <a:off x="4158244" y="2483079"/>
            <a:ext cx="669640" cy="657985"/>
          </a:xfrm>
          <a:prstGeom prst="rect">
            <a:avLst/>
          </a:prstGeom>
          <a:noFill/>
        </p:spPr>
        <p:txBody>
          <a:bodyPr wrap="none" lIns="102982" tIns="51491" rIns="102982" bIns="51491" rtlCol="0">
            <a:spAutoFit/>
          </a:bodyPr>
          <a:lstStyle/>
          <a:p>
            <a:r>
              <a:rPr lang="zh-CN" altLang="en-US" sz="1800">
                <a:solidFill>
                  <a:prstClr val="white"/>
                </a:solidFill>
                <a:latin typeface="微软雅黑" panose="020b0503020204020204" pitchFamily="34" charset="-122"/>
              </a:rPr>
              <a:t>标题</a:t>
            </a:r>
            <a:endParaRPr lang="en-US" altLang="zh-CN" sz="1800">
              <a:solidFill>
                <a:prstClr val="white"/>
              </a:solidFill>
              <a:latin typeface="微软雅黑" panose="020b0503020204020204" pitchFamily="34" charset="-122"/>
            </a:endParaRPr>
          </a:p>
          <a:p>
            <a:r>
              <a:rPr lang="zh-CN" altLang="en-US" sz="1800">
                <a:solidFill>
                  <a:prstClr val="white"/>
                </a:solidFill>
                <a:latin typeface="微软雅黑" panose="020b0503020204020204" pitchFamily="34" charset="-122"/>
              </a:rPr>
              <a:t>文字</a:t>
            </a:r>
            <a:endParaRPr lang="zh-CN" altLang="en-US" sz="1800">
              <a:solidFill>
                <a:prstClr val="white"/>
              </a:solidFill>
              <a:latin typeface="微软雅黑" panose="020b0503020204020204" pitchFamily="34" charset="-122"/>
            </a:endParaRPr>
          </a:p>
        </p:txBody>
      </p:sp>
      <p:sp>
        <p:nvSpPr>
          <p:cNvPr id="91" name="TextBox 90"/>
          <p:cNvSpPr txBox="1"/>
          <p:nvPr/>
        </p:nvSpPr>
        <p:spPr>
          <a:xfrm>
            <a:off x="2566807" y="1759049"/>
            <a:ext cx="515752" cy="473320"/>
          </a:xfrm>
          <a:prstGeom prst="rect">
            <a:avLst/>
          </a:prstGeom>
          <a:noFill/>
        </p:spPr>
        <p:txBody>
          <a:bodyPr wrap="none" lIns="102982" tIns="51491" rIns="102982" bIns="51491" rtlCol="0">
            <a:spAutoFit/>
          </a:bodyPr>
          <a:lstStyle/>
          <a:p>
            <a:r>
              <a:rPr lang="zh-CN" altLang="en-US" sz="1200">
                <a:solidFill>
                  <a:schemeClr val="tx2"/>
                </a:solidFill>
                <a:latin typeface="微软雅黑" panose="020b0503020204020204" pitchFamily="34" charset="-122"/>
              </a:rPr>
              <a:t>标题</a:t>
            </a:r>
            <a:endParaRPr lang="en-US" altLang="zh-CN" sz="1200">
              <a:solidFill>
                <a:schemeClr val="tx2"/>
              </a:solidFill>
              <a:latin typeface="微软雅黑" panose="020b0503020204020204" pitchFamily="34" charset="-122"/>
            </a:endParaRPr>
          </a:p>
          <a:p>
            <a:r>
              <a:rPr lang="zh-CN" altLang="en-US" sz="1200">
                <a:solidFill>
                  <a:schemeClr val="tx2"/>
                </a:solidFill>
                <a:latin typeface="微软雅黑" panose="020b0503020204020204" pitchFamily="34" charset="-122"/>
              </a:rPr>
              <a:t>文字</a:t>
            </a:r>
            <a:endParaRPr lang="zh-CN" altLang="en-US" sz="1200">
              <a:solidFill>
                <a:schemeClr val="tx2"/>
              </a:solidFill>
              <a:latin typeface="微软雅黑" panose="020b0503020204020204" pitchFamily="34" charset="-122"/>
            </a:endParaRPr>
          </a:p>
        </p:txBody>
      </p:sp>
      <p:sp>
        <p:nvSpPr>
          <p:cNvPr id="92" name="TextBox 91"/>
          <p:cNvSpPr txBox="1"/>
          <p:nvPr/>
        </p:nvSpPr>
        <p:spPr>
          <a:xfrm>
            <a:off x="2232091" y="2538619"/>
            <a:ext cx="515752" cy="473320"/>
          </a:xfrm>
          <a:prstGeom prst="rect">
            <a:avLst/>
          </a:prstGeom>
          <a:noFill/>
        </p:spPr>
        <p:txBody>
          <a:bodyPr wrap="none" lIns="102982" tIns="51491" rIns="102982" bIns="51491" rtlCol="0">
            <a:spAutoFit/>
          </a:bodyPr>
          <a:lstStyle/>
          <a:p>
            <a:r>
              <a:rPr lang="zh-CN" altLang="en-US" sz="1200">
                <a:solidFill>
                  <a:schemeClr val="bg2"/>
                </a:solidFill>
                <a:latin typeface="微软雅黑" panose="020b0503020204020204" pitchFamily="34" charset="-122"/>
              </a:rPr>
              <a:t>标题</a:t>
            </a:r>
            <a:endParaRPr lang="en-US" altLang="zh-CN" sz="1200">
              <a:solidFill>
                <a:schemeClr val="bg2"/>
              </a:solidFill>
              <a:latin typeface="微软雅黑" panose="020b0503020204020204" pitchFamily="34" charset="-122"/>
            </a:endParaRPr>
          </a:p>
          <a:p>
            <a:r>
              <a:rPr lang="zh-CN" altLang="en-US" sz="1200">
                <a:solidFill>
                  <a:schemeClr val="bg2"/>
                </a:solidFill>
                <a:latin typeface="微软雅黑" panose="020b0503020204020204" pitchFamily="34" charset="-122"/>
              </a:rPr>
              <a:t>文字</a:t>
            </a:r>
            <a:endParaRPr lang="zh-CN" altLang="en-US" sz="1200">
              <a:solidFill>
                <a:schemeClr val="bg2"/>
              </a:solidFill>
              <a:latin typeface="微软雅黑" panose="020b0503020204020204" pitchFamily="34" charset="-122"/>
            </a:endParaRPr>
          </a:p>
        </p:txBody>
      </p:sp>
      <p:sp>
        <p:nvSpPr>
          <p:cNvPr id="93" name="TextBox 92"/>
          <p:cNvSpPr txBox="1"/>
          <p:nvPr/>
        </p:nvSpPr>
        <p:spPr>
          <a:xfrm>
            <a:off x="2514183" y="3357135"/>
            <a:ext cx="515752" cy="473320"/>
          </a:xfrm>
          <a:prstGeom prst="rect">
            <a:avLst/>
          </a:prstGeom>
          <a:noFill/>
        </p:spPr>
        <p:txBody>
          <a:bodyPr wrap="none" lIns="102982" tIns="51491" rIns="102982" bIns="51491" rtlCol="0">
            <a:spAutoFit/>
          </a:bodyPr>
          <a:lstStyle/>
          <a:p>
            <a:r>
              <a:rPr lang="zh-CN" altLang="en-US" sz="1200">
                <a:solidFill>
                  <a:schemeClr val="tx2"/>
                </a:solidFill>
                <a:latin typeface="微软雅黑" panose="020b0503020204020204" pitchFamily="34" charset="-122"/>
              </a:rPr>
              <a:t>标题</a:t>
            </a:r>
            <a:endParaRPr lang="en-US" altLang="zh-CN" sz="1200">
              <a:solidFill>
                <a:schemeClr val="tx2"/>
              </a:solidFill>
              <a:latin typeface="微软雅黑" panose="020b0503020204020204" pitchFamily="34" charset="-122"/>
            </a:endParaRPr>
          </a:p>
          <a:p>
            <a:r>
              <a:rPr lang="zh-CN" altLang="en-US" sz="1200">
                <a:solidFill>
                  <a:schemeClr val="tx2"/>
                </a:solidFill>
                <a:latin typeface="微软雅黑" panose="020b0503020204020204" pitchFamily="34" charset="-122"/>
              </a:rPr>
              <a:t>文字</a:t>
            </a:r>
            <a:endParaRPr lang="zh-CN" altLang="en-US" sz="1200">
              <a:solidFill>
                <a:schemeClr val="tx2"/>
              </a:solidFill>
              <a:latin typeface="微软雅黑" panose="020b0503020204020204" pitchFamily="34" charset="-122"/>
            </a:endParaRPr>
          </a:p>
        </p:txBody>
      </p:sp>
      <p:sp>
        <p:nvSpPr>
          <p:cNvPr id="94" name="TextBox 93"/>
          <p:cNvSpPr txBox="1"/>
          <p:nvPr/>
        </p:nvSpPr>
        <p:spPr>
          <a:xfrm>
            <a:off x="5935585" y="1759049"/>
            <a:ext cx="515752" cy="473320"/>
          </a:xfrm>
          <a:prstGeom prst="rect">
            <a:avLst/>
          </a:prstGeom>
          <a:noFill/>
        </p:spPr>
        <p:txBody>
          <a:bodyPr wrap="none" lIns="102982" tIns="51491" rIns="102982" bIns="51491" rtlCol="0">
            <a:spAutoFit/>
          </a:bodyPr>
          <a:lstStyle/>
          <a:p>
            <a:r>
              <a:rPr lang="zh-CN" altLang="en-US" sz="1200">
                <a:solidFill>
                  <a:schemeClr val="tx2"/>
                </a:solidFill>
                <a:latin typeface="微软雅黑" panose="020b0503020204020204" pitchFamily="34" charset="-122"/>
              </a:rPr>
              <a:t>标题</a:t>
            </a:r>
            <a:endParaRPr lang="en-US" altLang="zh-CN" sz="1200">
              <a:solidFill>
                <a:schemeClr val="tx2"/>
              </a:solidFill>
              <a:latin typeface="微软雅黑" panose="020b0503020204020204" pitchFamily="34" charset="-122"/>
            </a:endParaRPr>
          </a:p>
          <a:p>
            <a:r>
              <a:rPr lang="zh-CN" altLang="en-US" sz="1200">
                <a:solidFill>
                  <a:schemeClr val="tx2"/>
                </a:solidFill>
                <a:latin typeface="微软雅黑" panose="020b0503020204020204" pitchFamily="34" charset="-122"/>
              </a:rPr>
              <a:t>文字</a:t>
            </a:r>
            <a:endParaRPr lang="zh-CN" altLang="en-US" sz="1200">
              <a:solidFill>
                <a:schemeClr val="tx2"/>
              </a:solidFill>
              <a:latin typeface="微软雅黑" panose="020b0503020204020204" pitchFamily="34" charset="-122"/>
            </a:endParaRPr>
          </a:p>
        </p:txBody>
      </p:sp>
      <p:sp>
        <p:nvSpPr>
          <p:cNvPr id="95" name="TextBox 94"/>
          <p:cNvSpPr txBox="1"/>
          <p:nvPr/>
        </p:nvSpPr>
        <p:spPr>
          <a:xfrm>
            <a:off x="6260669" y="2538619"/>
            <a:ext cx="515752" cy="473320"/>
          </a:xfrm>
          <a:prstGeom prst="rect">
            <a:avLst/>
          </a:prstGeom>
          <a:noFill/>
        </p:spPr>
        <p:txBody>
          <a:bodyPr wrap="none" lIns="102982" tIns="51491" rIns="102982" bIns="51491" rtlCol="0">
            <a:spAutoFit/>
          </a:bodyPr>
          <a:lstStyle/>
          <a:p>
            <a:r>
              <a:rPr lang="zh-CN" altLang="en-US" sz="1200">
                <a:solidFill>
                  <a:schemeClr val="bg2"/>
                </a:solidFill>
                <a:latin typeface="微软雅黑" panose="020b0503020204020204" pitchFamily="34" charset="-122"/>
              </a:rPr>
              <a:t>标题</a:t>
            </a:r>
            <a:endParaRPr lang="en-US" altLang="zh-CN" sz="1200">
              <a:solidFill>
                <a:schemeClr val="bg2"/>
              </a:solidFill>
              <a:latin typeface="微软雅黑" panose="020b0503020204020204" pitchFamily="34" charset="-122"/>
            </a:endParaRPr>
          </a:p>
          <a:p>
            <a:r>
              <a:rPr lang="zh-CN" altLang="en-US" sz="1200">
                <a:solidFill>
                  <a:schemeClr val="bg2"/>
                </a:solidFill>
                <a:latin typeface="微软雅黑" panose="020b0503020204020204" pitchFamily="34" charset="-122"/>
              </a:rPr>
              <a:t>文字</a:t>
            </a:r>
            <a:endParaRPr lang="zh-CN" altLang="en-US" sz="1200">
              <a:solidFill>
                <a:schemeClr val="bg2"/>
              </a:solidFill>
              <a:latin typeface="微软雅黑" panose="020b0503020204020204" pitchFamily="34" charset="-122"/>
            </a:endParaRPr>
          </a:p>
        </p:txBody>
      </p:sp>
      <p:sp>
        <p:nvSpPr>
          <p:cNvPr id="96" name="TextBox 95"/>
          <p:cNvSpPr txBox="1"/>
          <p:nvPr/>
        </p:nvSpPr>
        <p:spPr>
          <a:xfrm>
            <a:off x="5979622" y="3357135"/>
            <a:ext cx="515752" cy="473320"/>
          </a:xfrm>
          <a:prstGeom prst="rect">
            <a:avLst/>
          </a:prstGeom>
          <a:noFill/>
        </p:spPr>
        <p:txBody>
          <a:bodyPr wrap="none" lIns="102982" tIns="51491" rIns="102982" bIns="51491" rtlCol="0">
            <a:spAutoFit/>
          </a:bodyPr>
          <a:lstStyle/>
          <a:p>
            <a:r>
              <a:rPr lang="zh-CN" altLang="en-US" sz="1200">
                <a:solidFill>
                  <a:schemeClr val="tx2"/>
                </a:solidFill>
                <a:latin typeface="微软雅黑" panose="020b0503020204020204" pitchFamily="34" charset="-122"/>
              </a:rPr>
              <a:t>标题</a:t>
            </a:r>
            <a:endParaRPr lang="en-US" altLang="zh-CN" sz="1200">
              <a:solidFill>
                <a:schemeClr val="tx2"/>
              </a:solidFill>
              <a:latin typeface="微软雅黑" panose="020b0503020204020204" pitchFamily="34" charset="-122"/>
            </a:endParaRPr>
          </a:p>
          <a:p>
            <a:r>
              <a:rPr lang="zh-CN" altLang="en-US" sz="1200">
                <a:solidFill>
                  <a:schemeClr val="tx2"/>
                </a:solidFill>
                <a:latin typeface="微软雅黑" panose="020b0503020204020204" pitchFamily="34" charset="-122"/>
              </a:rPr>
              <a:t>文字</a:t>
            </a:r>
            <a:endParaRPr lang="zh-CN" altLang="en-US" sz="1200">
              <a:solidFill>
                <a:schemeClr val="tx2"/>
              </a:solidFill>
              <a:latin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5000" p14:dur="12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left)">
                                      <p:cBhvr>
                                        <p:cTn id="13" dur="500"/>
                                        <p:tgtEl>
                                          <p:spTgt spid="15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p:cTn id="18" dur="500" fill="hold"/>
                                        <p:tgtEl>
                                          <p:spTgt spid="90"/>
                                        </p:tgtEl>
                                        <p:attrNameLst>
                                          <p:attrName>ppt_w</p:attrName>
                                        </p:attrNameLst>
                                      </p:cBhvr>
                                      <p:tavLst>
                                        <p:tav tm="0">
                                          <p:val>
                                            <p:fltVal val="0"/>
                                          </p:val>
                                        </p:tav>
                                        <p:tav tm="100000">
                                          <p:val>
                                            <p:strVal val="#ppt_w"/>
                                          </p:val>
                                        </p:tav>
                                      </p:tavLst>
                                    </p:anim>
                                    <p:anim calcmode="lin" valueType="num">
                                      <p:cBhvr>
                                        <p:cTn id="19" dur="500" fill="hold"/>
                                        <p:tgtEl>
                                          <p:spTgt spid="90"/>
                                        </p:tgtEl>
                                        <p:attrNameLst>
                                          <p:attrName>ppt_h</p:attrName>
                                        </p:attrNameLst>
                                      </p:cBhvr>
                                      <p:tavLst>
                                        <p:tav tm="0">
                                          <p:val>
                                            <p:fltVal val="0"/>
                                          </p:val>
                                        </p:tav>
                                        <p:tav tm="100000">
                                          <p:val>
                                            <p:strVal val="#ppt_h"/>
                                          </p:val>
                                        </p:tav>
                                      </p:tavLst>
                                    </p:anim>
                                    <p:animEffect transition="in" filter="fade">
                                      <p:cBhvr>
                                        <p:cTn id="20" dur="500"/>
                                        <p:tgtEl>
                                          <p:spTgt spid="9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p:cTn id="23" dur="500" fill="hold"/>
                                        <p:tgtEl>
                                          <p:spTgt spid="91"/>
                                        </p:tgtEl>
                                        <p:attrNameLst>
                                          <p:attrName>ppt_w</p:attrName>
                                        </p:attrNameLst>
                                      </p:cBhvr>
                                      <p:tavLst>
                                        <p:tav tm="0">
                                          <p:val>
                                            <p:fltVal val="0"/>
                                          </p:val>
                                        </p:tav>
                                        <p:tav tm="100000">
                                          <p:val>
                                            <p:strVal val="#ppt_w"/>
                                          </p:val>
                                        </p:tav>
                                      </p:tavLst>
                                    </p:anim>
                                    <p:anim calcmode="lin" valueType="num">
                                      <p:cBhvr>
                                        <p:cTn id="24" dur="500" fill="hold"/>
                                        <p:tgtEl>
                                          <p:spTgt spid="91"/>
                                        </p:tgtEl>
                                        <p:attrNameLst>
                                          <p:attrName>ppt_h</p:attrName>
                                        </p:attrNameLst>
                                      </p:cBhvr>
                                      <p:tavLst>
                                        <p:tav tm="0">
                                          <p:val>
                                            <p:fltVal val="0"/>
                                          </p:val>
                                        </p:tav>
                                        <p:tav tm="100000">
                                          <p:val>
                                            <p:strVal val="#ppt_h"/>
                                          </p:val>
                                        </p:tav>
                                      </p:tavLst>
                                    </p:anim>
                                    <p:animEffect transition="in" filter="fade">
                                      <p:cBhvr>
                                        <p:cTn id="25" dur="500"/>
                                        <p:tgtEl>
                                          <p:spTgt spid="9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2"/>
                                        </p:tgtEl>
                                        <p:attrNameLst>
                                          <p:attrName>style.visibility</p:attrName>
                                        </p:attrNameLst>
                                      </p:cBhvr>
                                      <p:to>
                                        <p:strVal val="visible"/>
                                      </p:to>
                                    </p:set>
                                    <p:anim calcmode="lin" valueType="num">
                                      <p:cBhvr>
                                        <p:cTn id="28" dur="500" fill="hold"/>
                                        <p:tgtEl>
                                          <p:spTgt spid="92"/>
                                        </p:tgtEl>
                                        <p:attrNameLst>
                                          <p:attrName>ppt_w</p:attrName>
                                        </p:attrNameLst>
                                      </p:cBhvr>
                                      <p:tavLst>
                                        <p:tav tm="0">
                                          <p:val>
                                            <p:fltVal val="0"/>
                                          </p:val>
                                        </p:tav>
                                        <p:tav tm="100000">
                                          <p:val>
                                            <p:strVal val="#ppt_w"/>
                                          </p:val>
                                        </p:tav>
                                      </p:tavLst>
                                    </p:anim>
                                    <p:anim calcmode="lin" valueType="num">
                                      <p:cBhvr>
                                        <p:cTn id="29" dur="500" fill="hold"/>
                                        <p:tgtEl>
                                          <p:spTgt spid="92"/>
                                        </p:tgtEl>
                                        <p:attrNameLst>
                                          <p:attrName>ppt_h</p:attrName>
                                        </p:attrNameLst>
                                      </p:cBhvr>
                                      <p:tavLst>
                                        <p:tav tm="0">
                                          <p:val>
                                            <p:fltVal val="0"/>
                                          </p:val>
                                        </p:tav>
                                        <p:tav tm="100000">
                                          <p:val>
                                            <p:strVal val="#ppt_h"/>
                                          </p:val>
                                        </p:tav>
                                      </p:tavLst>
                                    </p:anim>
                                    <p:animEffect transition="in" filter="fade">
                                      <p:cBhvr>
                                        <p:cTn id="30" dur="500"/>
                                        <p:tgtEl>
                                          <p:spTgt spid="9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anim calcmode="lin" valueType="num">
                                      <p:cBhvr>
                                        <p:cTn id="33" dur="500" fill="hold"/>
                                        <p:tgtEl>
                                          <p:spTgt spid="93"/>
                                        </p:tgtEl>
                                        <p:attrNameLst>
                                          <p:attrName>ppt_w</p:attrName>
                                        </p:attrNameLst>
                                      </p:cBhvr>
                                      <p:tavLst>
                                        <p:tav tm="0">
                                          <p:val>
                                            <p:fltVal val="0"/>
                                          </p:val>
                                        </p:tav>
                                        <p:tav tm="100000">
                                          <p:val>
                                            <p:strVal val="#ppt_w"/>
                                          </p:val>
                                        </p:tav>
                                      </p:tavLst>
                                    </p:anim>
                                    <p:anim calcmode="lin" valueType="num">
                                      <p:cBhvr>
                                        <p:cTn id="34" dur="500" fill="hold"/>
                                        <p:tgtEl>
                                          <p:spTgt spid="93"/>
                                        </p:tgtEl>
                                        <p:attrNameLst>
                                          <p:attrName>ppt_h</p:attrName>
                                        </p:attrNameLst>
                                      </p:cBhvr>
                                      <p:tavLst>
                                        <p:tav tm="0">
                                          <p:val>
                                            <p:fltVal val="0"/>
                                          </p:val>
                                        </p:tav>
                                        <p:tav tm="100000">
                                          <p:val>
                                            <p:strVal val="#ppt_h"/>
                                          </p:val>
                                        </p:tav>
                                      </p:tavLst>
                                    </p:anim>
                                    <p:animEffect transition="in" filter="fade">
                                      <p:cBhvr>
                                        <p:cTn id="35" dur="500"/>
                                        <p:tgtEl>
                                          <p:spTgt spid="9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 calcmode="lin" valueType="num">
                                      <p:cBhvr>
                                        <p:cTn id="38" dur="500" fill="hold"/>
                                        <p:tgtEl>
                                          <p:spTgt spid="94"/>
                                        </p:tgtEl>
                                        <p:attrNameLst>
                                          <p:attrName>ppt_w</p:attrName>
                                        </p:attrNameLst>
                                      </p:cBhvr>
                                      <p:tavLst>
                                        <p:tav tm="0">
                                          <p:val>
                                            <p:fltVal val="0"/>
                                          </p:val>
                                        </p:tav>
                                        <p:tav tm="100000">
                                          <p:val>
                                            <p:strVal val="#ppt_w"/>
                                          </p:val>
                                        </p:tav>
                                      </p:tavLst>
                                    </p:anim>
                                    <p:anim calcmode="lin" valueType="num">
                                      <p:cBhvr>
                                        <p:cTn id="39" dur="500" fill="hold"/>
                                        <p:tgtEl>
                                          <p:spTgt spid="94"/>
                                        </p:tgtEl>
                                        <p:attrNameLst>
                                          <p:attrName>ppt_h</p:attrName>
                                        </p:attrNameLst>
                                      </p:cBhvr>
                                      <p:tavLst>
                                        <p:tav tm="0">
                                          <p:val>
                                            <p:fltVal val="0"/>
                                          </p:val>
                                        </p:tav>
                                        <p:tav tm="100000">
                                          <p:val>
                                            <p:strVal val="#ppt_h"/>
                                          </p:val>
                                        </p:tav>
                                      </p:tavLst>
                                    </p:anim>
                                    <p:animEffect transition="in" filter="fade">
                                      <p:cBhvr>
                                        <p:cTn id="40" dur="500"/>
                                        <p:tgtEl>
                                          <p:spTgt spid="9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5"/>
                                        </p:tgtEl>
                                        <p:attrNameLst>
                                          <p:attrName>style.visibility</p:attrName>
                                        </p:attrNameLst>
                                      </p:cBhvr>
                                      <p:to>
                                        <p:strVal val="visible"/>
                                      </p:to>
                                    </p:set>
                                    <p:anim calcmode="lin" valueType="num">
                                      <p:cBhvr>
                                        <p:cTn id="43" dur="500" fill="hold"/>
                                        <p:tgtEl>
                                          <p:spTgt spid="95"/>
                                        </p:tgtEl>
                                        <p:attrNameLst>
                                          <p:attrName>ppt_w</p:attrName>
                                        </p:attrNameLst>
                                      </p:cBhvr>
                                      <p:tavLst>
                                        <p:tav tm="0">
                                          <p:val>
                                            <p:fltVal val="0"/>
                                          </p:val>
                                        </p:tav>
                                        <p:tav tm="100000">
                                          <p:val>
                                            <p:strVal val="#ppt_w"/>
                                          </p:val>
                                        </p:tav>
                                      </p:tavLst>
                                    </p:anim>
                                    <p:anim calcmode="lin" valueType="num">
                                      <p:cBhvr>
                                        <p:cTn id="44" dur="500" fill="hold"/>
                                        <p:tgtEl>
                                          <p:spTgt spid="95"/>
                                        </p:tgtEl>
                                        <p:attrNameLst>
                                          <p:attrName>ppt_h</p:attrName>
                                        </p:attrNameLst>
                                      </p:cBhvr>
                                      <p:tavLst>
                                        <p:tav tm="0">
                                          <p:val>
                                            <p:fltVal val="0"/>
                                          </p:val>
                                        </p:tav>
                                        <p:tav tm="100000">
                                          <p:val>
                                            <p:strVal val="#ppt_h"/>
                                          </p:val>
                                        </p:tav>
                                      </p:tavLst>
                                    </p:anim>
                                    <p:animEffect transition="in" filter="fade">
                                      <p:cBhvr>
                                        <p:cTn id="45" dur="500"/>
                                        <p:tgtEl>
                                          <p:spTgt spid="9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p:cTn id="48" dur="500" fill="hold"/>
                                        <p:tgtEl>
                                          <p:spTgt spid="96"/>
                                        </p:tgtEl>
                                        <p:attrNameLst>
                                          <p:attrName>ppt_w</p:attrName>
                                        </p:attrNameLst>
                                      </p:cBhvr>
                                      <p:tavLst>
                                        <p:tav tm="0">
                                          <p:val>
                                            <p:fltVal val="0"/>
                                          </p:val>
                                        </p:tav>
                                        <p:tav tm="100000">
                                          <p:val>
                                            <p:strVal val="#ppt_w"/>
                                          </p:val>
                                        </p:tav>
                                      </p:tavLst>
                                    </p:anim>
                                    <p:anim calcmode="lin" valueType="num">
                                      <p:cBhvr>
                                        <p:cTn id="49" dur="500" fill="hold"/>
                                        <p:tgtEl>
                                          <p:spTgt spid="96"/>
                                        </p:tgtEl>
                                        <p:attrNameLst>
                                          <p:attrName>ppt_h</p:attrName>
                                        </p:attrNameLst>
                                      </p:cBhvr>
                                      <p:tavLst>
                                        <p:tav tm="0">
                                          <p:val>
                                            <p:fltVal val="0"/>
                                          </p:val>
                                        </p:tav>
                                        <p:tav tm="100000">
                                          <p:val>
                                            <p:strVal val="#ppt_h"/>
                                          </p:val>
                                        </p:tav>
                                      </p:tavLst>
                                    </p:anim>
                                    <p:animEffect transition="in" filter="fade">
                                      <p:cBhvr>
                                        <p:cTn id="50" dur="500"/>
                                        <p:tgtEl>
                                          <p:spTgt spid="9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childTnLst>
                                </p:cTn>
                              </p:par>
                              <p:par>
                                <p:cTn id="61" presetID="53" presetClass="entr" presetSubtype="16"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par>
                                <p:cTn id="66" presetID="53" presetClass="entr" presetSubtype="16"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par>
                                <p:cTn id="71" presetID="53" presetClass="entr" presetSubtype="16"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par>
                                <p:cTn id="76" presetID="53" presetClass="entr" presetSubtype="16"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p:cTn id="78" dur="500" fill="hold"/>
                                        <p:tgtEl>
                                          <p:spTgt spid="38"/>
                                        </p:tgtEl>
                                        <p:attrNameLst>
                                          <p:attrName>ppt_w</p:attrName>
                                        </p:attrNameLst>
                                      </p:cBhvr>
                                      <p:tavLst>
                                        <p:tav tm="0">
                                          <p:val>
                                            <p:fltVal val="0"/>
                                          </p:val>
                                        </p:tav>
                                        <p:tav tm="100000">
                                          <p:val>
                                            <p:strVal val="#ppt_w"/>
                                          </p:val>
                                        </p:tav>
                                      </p:tavLst>
                                    </p:anim>
                                    <p:anim calcmode="lin" valueType="num">
                                      <p:cBhvr>
                                        <p:cTn id="79" dur="500" fill="hold"/>
                                        <p:tgtEl>
                                          <p:spTgt spid="38"/>
                                        </p:tgtEl>
                                        <p:attrNameLst>
                                          <p:attrName>ppt_h</p:attrName>
                                        </p:attrNameLst>
                                      </p:cBhvr>
                                      <p:tavLst>
                                        <p:tav tm="0">
                                          <p:val>
                                            <p:fltVal val="0"/>
                                          </p:val>
                                        </p:tav>
                                        <p:tav tm="100000">
                                          <p:val>
                                            <p:strVal val="#ppt_h"/>
                                          </p:val>
                                        </p:tav>
                                      </p:tavLst>
                                    </p:anim>
                                    <p:animEffect transition="in" filter="fade">
                                      <p:cBhvr>
                                        <p:cTn id="80" dur="500"/>
                                        <p:tgtEl>
                                          <p:spTgt spid="38"/>
                                        </p:tgtEl>
                                      </p:cBhvr>
                                    </p:animEffect>
                                  </p:childTnLst>
                                </p:cTn>
                              </p:par>
                              <p:par>
                                <p:cTn id="81" presetID="53" presetClass="entr" presetSubtype="16"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fltVal val="0"/>
                                          </p:val>
                                        </p:tav>
                                        <p:tav tm="100000">
                                          <p:val>
                                            <p:strVal val="#ppt_h"/>
                                          </p:val>
                                        </p:tav>
                                      </p:tavLst>
                                    </p:anim>
                                    <p:animEffect transition="in" filter="fade">
                                      <p:cBhvr>
                                        <p:cTn id="85" dur="500"/>
                                        <p:tgtEl>
                                          <p:spTgt spid="39"/>
                                        </p:tgtEl>
                                      </p:cBhvr>
                                    </p:animEffect>
                                  </p:childTnLst>
                                </p:cTn>
                              </p:par>
                              <p:par>
                                <p:cTn id="86" presetID="53" presetClass="entr" presetSubtype="16" fill="hold" nodeType="with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p:cTn id="88" dur="500" fill="hold"/>
                                        <p:tgtEl>
                                          <p:spTgt spid="40"/>
                                        </p:tgtEl>
                                        <p:attrNameLst>
                                          <p:attrName>ppt_w</p:attrName>
                                        </p:attrNameLst>
                                      </p:cBhvr>
                                      <p:tavLst>
                                        <p:tav tm="0">
                                          <p:val>
                                            <p:fltVal val="0"/>
                                          </p:val>
                                        </p:tav>
                                        <p:tav tm="100000">
                                          <p:val>
                                            <p:strVal val="#ppt_w"/>
                                          </p:val>
                                        </p:tav>
                                      </p:tavLst>
                                    </p:anim>
                                    <p:anim calcmode="lin" valueType="num">
                                      <p:cBhvr>
                                        <p:cTn id="89" dur="500" fill="hold"/>
                                        <p:tgtEl>
                                          <p:spTgt spid="40"/>
                                        </p:tgtEl>
                                        <p:attrNameLst>
                                          <p:attrName>ppt_h</p:attrName>
                                        </p:attrNameLst>
                                      </p:cBhvr>
                                      <p:tavLst>
                                        <p:tav tm="0">
                                          <p:val>
                                            <p:fltVal val="0"/>
                                          </p:val>
                                        </p:tav>
                                        <p:tav tm="100000">
                                          <p:val>
                                            <p:strVal val="#ppt_h"/>
                                          </p:val>
                                        </p:tav>
                                      </p:tavLst>
                                    </p:anim>
                                    <p:animEffect transition="in" filter="fade">
                                      <p:cBhvr>
                                        <p:cTn id="90" dur="500"/>
                                        <p:tgtEl>
                                          <p:spTgt spid="4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Effect transition="in" filter="fade">
                                      <p:cBhvr>
                                        <p:cTn id="100" dur="500"/>
                                        <p:tgtEl>
                                          <p:spTgt spid="45"/>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7"/>
                                        </p:tgtEl>
                                        <p:attrNameLst>
                                          <p:attrName>style.visibility</p:attrName>
                                        </p:attrNameLst>
                                      </p:cBhvr>
                                      <p:to>
                                        <p:strVal val="visible"/>
                                      </p:to>
                                    </p:set>
                                    <p:anim calcmode="lin" valueType="num">
                                      <p:cBhvr>
                                        <p:cTn id="108" dur="500" fill="hold"/>
                                        <p:tgtEl>
                                          <p:spTgt spid="47"/>
                                        </p:tgtEl>
                                        <p:attrNameLst>
                                          <p:attrName>ppt_w</p:attrName>
                                        </p:attrNameLst>
                                      </p:cBhvr>
                                      <p:tavLst>
                                        <p:tav tm="0">
                                          <p:val>
                                            <p:fltVal val="0"/>
                                          </p:val>
                                        </p:tav>
                                        <p:tav tm="100000">
                                          <p:val>
                                            <p:strVal val="#ppt_w"/>
                                          </p:val>
                                        </p:tav>
                                      </p:tavLst>
                                    </p:anim>
                                    <p:anim calcmode="lin" valueType="num">
                                      <p:cBhvr>
                                        <p:cTn id="109" dur="500" fill="hold"/>
                                        <p:tgtEl>
                                          <p:spTgt spid="47"/>
                                        </p:tgtEl>
                                        <p:attrNameLst>
                                          <p:attrName>ppt_h</p:attrName>
                                        </p:attrNameLst>
                                      </p:cBhvr>
                                      <p:tavLst>
                                        <p:tav tm="0">
                                          <p:val>
                                            <p:fltVal val="0"/>
                                          </p:val>
                                        </p:tav>
                                        <p:tav tm="100000">
                                          <p:val>
                                            <p:strVal val="#ppt_h"/>
                                          </p:val>
                                        </p:tav>
                                      </p:tavLst>
                                    </p:anim>
                                    <p:animEffect transition="in" filter="fade">
                                      <p:cBhvr>
                                        <p:cTn id="110" dur="500"/>
                                        <p:tgtEl>
                                          <p:spTgt spid="47"/>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500" fill="hold"/>
                                        <p:tgtEl>
                                          <p:spTgt spid="48"/>
                                        </p:tgtEl>
                                        <p:attrNameLst>
                                          <p:attrName>ppt_w</p:attrName>
                                        </p:attrNameLst>
                                      </p:cBhvr>
                                      <p:tavLst>
                                        <p:tav tm="0">
                                          <p:val>
                                            <p:fltVal val="0"/>
                                          </p:val>
                                        </p:tav>
                                        <p:tav tm="100000">
                                          <p:val>
                                            <p:strVal val="#ppt_w"/>
                                          </p:val>
                                        </p:tav>
                                      </p:tavLst>
                                    </p:anim>
                                    <p:anim calcmode="lin" valueType="num">
                                      <p:cBhvr>
                                        <p:cTn id="114" dur="500" fill="hold"/>
                                        <p:tgtEl>
                                          <p:spTgt spid="48"/>
                                        </p:tgtEl>
                                        <p:attrNameLst>
                                          <p:attrName>ppt_h</p:attrName>
                                        </p:attrNameLst>
                                      </p:cBhvr>
                                      <p:tavLst>
                                        <p:tav tm="0">
                                          <p:val>
                                            <p:fltVal val="0"/>
                                          </p:val>
                                        </p:tav>
                                        <p:tav tm="100000">
                                          <p:val>
                                            <p:strVal val="#ppt_h"/>
                                          </p:val>
                                        </p:tav>
                                      </p:tavLst>
                                    </p:anim>
                                    <p:animEffect transition="in" filter="fade">
                                      <p:cBhvr>
                                        <p:cTn id="115" dur="500"/>
                                        <p:tgtEl>
                                          <p:spTgt spid="48"/>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 calcmode="lin" valueType="num">
                                      <p:cBhvr>
                                        <p:cTn id="118" dur="500" fill="hold"/>
                                        <p:tgtEl>
                                          <p:spTgt spid="50"/>
                                        </p:tgtEl>
                                        <p:attrNameLst>
                                          <p:attrName>ppt_w</p:attrName>
                                        </p:attrNameLst>
                                      </p:cBhvr>
                                      <p:tavLst>
                                        <p:tav tm="0">
                                          <p:val>
                                            <p:fltVal val="0"/>
                                          </p:val>
                                        </p:tav>
                                        <p:tav tm="100000">
                                          <p:val>
                                            <p:strVal val="#ppt_w"/>
                                          </p:val>
                                        </p:tav>
                                      </p:tavLst>
                                    </p:anim>
                                    <p:anim calcmode="lin" valueType="num">
                                      <p:cBhvr>
                                        <p:cTn id="119" dur="500" fill="hold"/>
                                        <p:tgtEl>
                                          <p:spTgt spid="50"/>
                                        </p:tgtEl>
                                        <p:attrNameLst>
                                          <p:attrName>ppt_h</p:attrName>
                                        </p:attrNameLst>
                                      </p:cBhvr>
                                      <p:tavLst>
                                        <p:tav tm="0">
                                          <p:val>
                                            <p:fltVal val="0"/>
                                          </p:val>
                                        </p:tav>
                                        <p:tav tm="100000">
                                          <p:val>
                                            <p:strVal val="#ppt_h"/>
                                          </p:val>
                                        </p:tav>
                                      </p:tavLst>
                                    </p:anim>
                                    <p:animEffect transition="in" filter="fade">
                                      <p:cBhvr>
                                        <p:cTn id="120" dur="500"/>
                                        <p:tgtEl>
                                          <p:spTgt spid="50"/>
                                        </p:tgtEl>
                                      </p:cBhvr>
                                    </p:animEffect>
                                  </p:childTnLst>
                                </p:cTn>
                              </p:par>
                              <p:par>
                                <p:cTn id="121" presetID="53" presetClass="entr" presetSubtype="16" fill="hold" nodeType="withEffect">
                                  <p:stCondLst>
                                    <p:cond delay="0"/>
                                  </p:stCondLst>
                                  <p:childTnLst>
                                    <p:set>
                                      <p:cBhvr>
                                        <p:cTn id="122" dur="1" fill="hold">
                                          <p:stCondLst>
                                            <p:cond delay="0"/>
                                          </p:stCondLst>
                                        </p:cTn>
                                        <p:tgtEl>
                                          <p:spTgt spid="3"/>
                                        </p:tgtEl>
                                        <p:attrNameLst>
                                          <p:attrName>style.visibility</p:attrName>
                                        </p:attrNameLst>
                                      </p:cBhvr>
                                      <p:to>
                                        <p:strVal val="visible"/>
                                      </p:to>
                                    </p:set>
                                    <p:anim calcmode="lin" valueType="num">
                                      <p:cBhvr>
                                        <p:cTn id="123" dur="500" fill="hold"/>
                                        <p:tgtEl>
                                          <p:spTgt spid="3"/>
                                        </p:tgtEl>
                                        <p:attrNameLst>
                                          <p:attrName>ppt_w</p:attrName>
                                        </p:attrNameLst>
                                      </p:cBhvr>
                                      <p:tavLst>
                                        <p:tav tm="0">
                                          <p:val>
                                            <p:fltVal val="0"/>
                                          </p:val>
                                        </p:tav>
                                        <p:tav tm="100000">
                                          <p:val>
                                            <p:strVal val="#ppt_w"/>
                                          </p:val>
                                        </p:tav>
                                      </p:tavLst>
                                    </p:anim>
                                    <p:anim calcmode="lin" valueType="num">
                                      <p:cBhvr>
                                        <p:cTn id="124" dur="500" fill="hold"/>
                                        <p:tgtEl>
                                          <p:spTgt spid="3"/>
                                        </p:tgtEl>
                                        <p:attrNameLst>
                                          <p:attrName>ppt_h</p:attrName>
                                        </p:attrNameLst>
                                      </p:cBhvr>
                                      <p:tavLst>
                                        <p:tav tm="0">
                                          <p:val>
                                            <p:fltVal val="0"/>
                                          </p:val>
                                        </p:tav>
                                        <p:tav tm="100000">
                                          <p:val>
                                            <p:strVal val="#ppt_h"/>
                                          </p:val>
                                        </p:tav>
                                      </p:tavLst>
                                    </p:anim>
                                    <p:animEffect transition="in" filter="fade">
                                      <p:cBhvr>
                                        <p:cTn id="125" dur="500"/>
                                        <p:tgtEl>
                                          <p:spTgt spid="3"/>
                                        </p:tgtEl>
                                      </p:cBhvr>
                                    </p:animEffect>
                                  </p:childTnLst>
                                </p:cTn>
                              </p:par>
                              <p:par>
                                <p:cTn id="126" presetID="2" presetClass="entr" presetSubtype="8" fill="hold" nodeType="with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additive="base">
                                        <p:cTn id="128" dur="500" fill="hold"/>
                                        <p:tgtEl>
                                          <p:spTgt spid="61"/>
                                        </p:tgtEl>
                                        <p:attrNameLst>
                                          <p:attrName>ppt_x</p:attrName>
                                        </p:attrNameLst>
                                      </p:cBhvr>
                                      <p:tavLst>
                                        <p:tav tm="0">
                                          <p:val>
                                            <p:strVal val="0-#ppt_w/2"/>
                                          </p:val>
                                        </p:tav>
                                        <p:tav tm="100000">
                                          <p:val>
                                            <p:strVal val="#ppt_x"/>
                                          </p:val>
                                        </p:tav>
                                      </p:tavLst>
                                    </p:anim>
                                    <p:anim calcmode="lin" valueType="num">
                                      <p:cBhvr additive="base">
                                        <p:cTn id="129" dur="500" fill="hold"/>
                                        <p:tgtEl>
                                          <p:spTgt spid="61"/>
                                        </p:tgtEl>
                                        <p:attrNameLst>
                                          <p:attrName>ppt_y</p:attrName>
                                        </p:attrNameLst>
                                      </p:cBhvr>
                                      <p:tavLst>
                                        <p:tav tm="0">
                                          <p:val>
                                            <p:strVal val="#ppt_y"/>
                                          </p:val>
                                        </p:tav>
                                        <p:tav tm="100000">
                                          <p:val>
                                            <p:strVal val="#ppt_y"/>
                                          </p:val>
                                        </p:tav>
                                      </p:tavLst>
                                    </p:anim>
                                  </p:childTnLst>
                                </p:cTn>
                              </p:par>
                              <p:par>
                                <p:cTn id="130" presetID="2" presetClass="entr" presetSubtype="8" fill="hold" nodeType="withEffect">
                                  <p:stCondLst>
                                    <p:cond delay="0"/>
                                  </p:stCondLst>
                                  <p:childTnLst>
                                    <p:set>
                                      <p:cBhvr>
                                        <p:cTn id="131" dur="1" fill="hold">
                                          <p:stCondLst>
                                            <p:cond delay="0"/>
                                          </p:stCondLst>
                                        </p:cTn>
                                        <p:tgtEl>
                                          <p:spTgt spid="65"/>
                                        </p:tgtEl>
                                        <p:attrNameLst>
                                          <p:attrName>style.visibility</p:attrName>
                                        </p:attrNameLst>
                                      </p:cBhvr>
                                      <p:to>
                                        <p:strVal val="visible"/>
                                      </p:to>
                                    </p:set>
                                    <p:anim calcmode="lin" valueType="num">
                                      <p:cBhvr additive="base">
                                        <p:cTn id="132" dur="500" fill="hold"/>
                                        <p:tgtEl>
                                          <p:spTgt spid="65"/>
                                        </p:tgtEl>
                                        <p:attrNameLst>
                                          <p:attrName>ppt_x</p:attrName>
                                        </p:attrNameLst>
                                      </p:cBhvr>
                                      <p:tavLst>
                                        <p:tav tm="0">
                                          <p:val>
                                            <p:strVal val="0-#ppt_w/2"/>
                                          </p:val>
                                        </p:tav>
                                        <p:tav tm="100000">
                                          <p:val>
                                            <p:strVal val="#ppt_x"/>
                                          </p:val>
                                        </p:tav>
                                      </p:tavLst>
                                    </p:anim>
                                    <p:anim calcmode="lin" valueType="num">
                                      <p:cBhvr additive="base">
                                        <p:cTn id="133" dur="500" fill="hold"/>
                                        <p:tgtEl>
                                          <p:spTgt spid="65"/>
                                        </p:tgtEl>
                                        <p:attrNameLst>
                                          <p:attrName>ppt_y</p:attrName>
                                        </p:attrNameLst>
                                      </p:cBhvr>
                                      <p:tavLst>
                                        <p:tav tm="0">
                                          <p:val>
                                            <p:strVal val="#ppt_y"/>
                                          </p:val>
                                        </p:tav>
                                        <p:tav tm="100000">
                                          <p:val>
                                            <p:strVal val="#ppt_y"/>
                                          </p:val>
                                        </p:tav>
                                      </p:tavLst>
                                    </p:anim>
                                  </p:childTnLst>
                                </p:cTn>
                              </p:par>
                              <p:par>
                                <p:cTn id="134" presetID="2" presetClass="entr" presetSubtype="2" fill="hold" nodeType="with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500" fill="hold"/>
                                        <p:tgtEl>
                                          <p:spTgt spid="73"/>
                                        </p:tgtEl>
                                        <p:attrNameLst>
                                          <p:attrName>ppt_x</p:attrName>
                                        </p:attrNameLst>
                                      </p:cBhvr>
                                      <p:tavLst>
                                        <p:tav tm="0">
                                          <p:val>
                                            <p:strVal val="1+#ppt_w/2"/>
                                          </p:val>
                                        </p:tav>
                                        <p:tav tm="100000">
                                          <p:val>
                                            <p:strVal val="#ppt_x"/>
                                          </p:val>
                                        </p:tav>
                                      </p:tavLst>
                                    </p:anim>
                                    <p:anim calcmode="lin" valueType="num">
                                      <p:cBhvr additive="base">
                                        <p:cTn id="137" dur="500" fill="hold"/>
                                        <p:tgtEl>
                                          <p:spTgt spid="73"/>
                                        </p:tgtEl>
                                        <p:attrNameLst>
                                          <p:attrName>ppt_y</p:attrName>
                                        </p:attrNameLst>
                                      </p:cBhvr>
                                      <p:tavLst>
                                        <p:tav tm="0">
                                          <p:val>
                                            <p:strVal val="#ppt_y"/>
                                          </p:val>
                                        </p:tav>
                                        <p:tav tm="100000">
                                          <p:val>
                                            <p:strVal val="#ppt_y"/>
                                          </p:val>
                                        </p:tav>
                                      </p:tavLst>
                                    </p:anim>
                                  </p:childTnLst>
                                </p:cTn>
                              </p:par>
                              <p:par>
                                <p:cTn id="138" presetID="2" presetClass="entr" presetSubtype="2" fill="hold" nodeType="withEffect">
                                  <p:stCondLst>
                                    <p:cond delay="0"/>
                                  </p:stCondLst>
                                  <p:childTnLst>
                                    <p:set>
                                      <p:cBhvr>
                                        <p:cTn id="139" dur="1" fill="hold">
                                          <p:stCondLst>
                                            <p:cond delay="0"/>
                                          </p:stCondLst>
                                        </p:cTn>
                                        <p:tgtEl>
                                          <p:spTgt spid="79"/>
                                        </p:tgtEl>
                                        <p:attrNameLst>
                                          <p:attrName>style.visibility</p:attrName>
                                        </p:attrNameLst>
                                      </p:cBhvr>
                                      <p:to>
                                        <p:strVal val="visible"/>
                                      </p:to>
                                    </p:set>
                                    <p:anim calcmode="lin" valueType="num">
                                      <p:cBhvr additive="base">
                                        <p:cTn id="140" dur="500" fill="hold"/>
                                        <p:tgtEl>
                                          <p:spTgt spid="79"/>
                                        </p:tgtEl>
                                        <p:attrNameLst>
                                          <p:attrName>ppt_x</p:attrName>
                                        </p:attrNameLst>
                                      </p:cBhvr>
                                      <p:tavLst>
                                        <p:tav tm="0">
                                          <p:val>
                                            <p:strVal val="1+#ppt_w/2"/>
                                          </p:val>
                                        </p:tav>
                                        <p:tav tm="100000">
                                          <p:val>
                                            <p:strVal val="#ppt_x"/>
                                          </p:val>
                                        </p:tav>
                                      </p:tavLst>
                                    </p:anim>
                                    <p:anim calcmode="lin" valueType="num">
                                      <p:cBhvr additive="base">
                                        <p:cTn id="141"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33" grpId="0" animBg="1"/>
      <p:bldP spid="34" grpId="0" animBg="1"/>
      <p:bldP spid="44" grpId="0" animBg="1"/>
      <p:bldP spid="45" grpId="0" animBg="1"/>
      <p:bldP spid="46" grpId="0" animBg="1"/>
      <p:bldP spid="47" grpId="0" animBg="1"/>
      <p:bldP spid="48" grpId="0" animBg="1"/>
      <p:bldP spid="50" grpId="0" animBg="1"/>
      <p:bldP spid="90" grpId="0"/>
      <p:bldP spid="91" grpId="0"/>
      <p:bldP spid="92" grpId="0"/>
      <p:bldP spid="93" grpId="0"/>
      <p:bldP spid="94" grpId="0"/>
      <p:bldP spid="95" grpId="0"/>
      <p:bldP spid="96"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PA" val="v3.0.1"/>
</p:tagLst>
</file>

<file path=ppt/tags/tag68.xml><?xml version="1.0" encoding="utf-8"?>
<p:tagLst xmlns:p="http://schemas.openxmlformats.org/presentationml/2006/main">
  <p:tag name="PA" val="v3.0.1"/>
</p:tagLst>
</file>

<file path=ppt/tags/tag69.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RESOURCE_PATHS_HASH_PRESENTER" val="7f9f2f7e81f843140f7715b92adcd66e9c492e"/>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349">
      <a:dk1>
        <a:srgbClr val="080808"/>
      </a:dk1>
      <a:lt1>
        <a:sysClr val="window" lastClr="FFFFFF"/>
      </a:lt1>
      <a:dk2>
        <a:srgbClr val="DE384A"/>
      </a:dk2>
      <a:lt2>
        <a:srgbClr val="B52029"/>
      </a:lt2>
      <a:accent1>
        <a:srgbClr val="5B9BD5"/>
      </a:accent1>
      <a:accent2>
        <a:srgbClr val="ED7D31"/>
      </a:accent2>
      <a:accent3>
        <a:srgbClr val="080808"/>
      </a:accent3>
      <a:accent4>
        <a:srgbClr val="FFC000"/>
      </a:accent4>
      <a:accent5>
        <a:srgbClr val="4472C4"/>
      </a:accent5>
      <a:accent6>
        <a:srgbClr val="70AD47"/>
      </a:accent6>
      <a:hlink>
        <a:srgbClr val="1F487E"/>
      </a:hlink>
      <a:folHlink>
        <a:srgbClr val="954F7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gs>
            <a:gs pos="100000">
              <a:srgbClr val="DDDEDD"/>
            </a:gs>
          </a:gsLst>
          <a:lin ang="6000000" scaled="0"/>
          <a:tileRect/>
        </a:gradFill>
        <a:ln w="28575">
          <a:solidFill>
            <a:schemeClr val="bg1"/>
          </a:solidFill>
        </a:ln>
        <a:effectLst>
          <a:outerShdw blurRad="279400" dist="254000" dir="8100000" algn="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自定义 3121">
      <a:dk1>
        <a:srgbClr val="578ECA"/>
      </a:dk1>
      <a:lt1>
        <a:srgbClr val="FF0000"/>
      </a:lt1>
      <a:dk2>
        <a:srgbClr val="578ECA"/>
      </a:dk2>
      <a:lt2>
        <a:srgbClr val="FF0000"/>
      </a:lt2>
      <a:accent1>
        <a:srgbClr val="080808"/>
      </a:accent1>
      <a:accent2>
        <a:srgbClr val="FFFFFF"/>
      </a:accent2>
      <a:accent3>
        <a:srgbClr val="080808"/>
      </a:accent3>
      <a:accent4>
        <a:srgbClr val="080808"/>
      </a:accent4>
      <a:accent5>
        <a:srgbClr val="080808"/>
      </a:accent5>
      <a:accent6>
        <a:srgbClr val="080808"/>
      </a:accent6>
      <a:hlink>
        <a:srgbClr val="080808"/>
      </a:hlink>
      <a:folHlink>
        <a:srgbClr val="080808"/>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On-screen Show (16:9)</PresentationFormat>
  <Paragraphs>736</Paragraphs>
  <Slides>52</Slides>
  <Notes>52</Notes>
  <TotalTime>0</TotalTime>
  <HiddenSlides>0</HiddenSlides>
  <MMClips>1</MMClips>
  <ScaleCrop>0</ScaleCrop>
  <HeadingPairs>
    <vt:vector baseType="variant" size="6">
      <vt:variant>
        <vt:lpstr>Fonts used</vt:lpstr>
      </vt:variant>
      <vt:variant>
        <vt:i4>15</vt:i4>
      </vt:variant>
      <vt:variant>
        <vt:lpstr>Theme</vt:lpstr>
      </vt:variant>
      <vt:variant>
        <vt:i4>1</vt:i4>
      </vt:variant>
      <vt:variant>
        <vt:lpstr>Slide Titles</vt:lpstr>
      </vt:variant>
      <vt:variant>
        <vt:i4>52</vt:i4>
      </vt:variant>
    </vt:vector>
  </HeadingPairs>
  <TitlesOfParts>
    <vt:vector baseType="lpstr" size="68">
      <vt:lpstr>Arial</vt:lpstr>
      <vt:lpstr>Arial Black</vt:lpstr>
      <vt:lpstr>微软雅黑</vt:lpstr>
      <vt:lpstr>Calibri</vt:lpstr>
      <vt:lpstr>Calibri Light</vt:lpstr>
      <vt:lpstr>宋体</vt:lpstr>
      <vt:lpstr>Impact</vt:lpstr>
      <vt:lpstr>Segoe UI</vt:lpstr>
      <vt:lpstr>Gill Sans</vt:lpstr>
      <vt:lpstr>Arial Unicode MS</vt:lpstr>
      <vt:lpstr>华文黑体</vt:lpstr>
      <vt:lpstr>Bebas</vt:lpstr>
      <vt:lpstr>Source Sans Pro</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379</cp:revision>
  <dcterms:created xsi:type="dcterms:W3CDTF">2014-07-15T12:53:00Z</dcterms:created>
  <dcterms:modified xsi:type="dcterms:W3CDTF">2023-05-08T07:03:14Z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