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7" r:id="rId14"/>
    <p:sldId id="280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6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E349-6BE9-4B62-8C1F-C8295C4D33B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2349-62CD-453D-9E38-AB2575FC2750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rcRect l="7022" r="4389"/>
          <a:stretch>
            <a:fillRect/>
          </a:stretch>
        </p:blipFill>
        <p:spPr>
          <a:xfrm>
            <a:off x="-14514" y="0"/>
            <a:ext cx="12206514" cy="69352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" Type="http://schemas.openxmlformats.org/officeDocument/2006/relationships/image" Target="../media/image2.png" /><Relationship Id="rId20" Type="http://schemas.openxmlformats.org/officeDocument/2006/relationships/image" Target="../media/image20.png" /><Relationship Id="rId21" Type="http://schemas.microsoft.com/office/2007/relationships/media" Target="../media/media1.mp3" /><Relationship Id="rId22" Type="http://schemas.microsoft.com/office/2007/relationships/media" Target="../media/media1.mp3" TargetMode="Interna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4.png" /><Relationship Id="rId11" Type="http://schemas.openxmlformats.org/officeDocument/2006/relationships/image" Target="../media/image15.png" /><Relationship Id="rId12" Type="http://schemas.openxmlformats.org/officeDocument/2006/relationships/image" Target="../media/image16.png" /><Relationship Id="rId13" Type="http://schemas.openxmlformats.org/officeDocument/2006/relationships/image" Target="../media/image17.png" /><Relationship Id="rId14" Type="http://schemas.openxmlformats.org/officeDocument/2006/relationships/image" Target="../media/image18.png" /><Relationship Id="rId15" Type="http://schemas.openxmlformats.org/officeDocument/2006/relationships/image" Target="../media/image19.png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8.png" /><Relationship Id="rId7" Type="http://schemas.openxmlformats.org/officeDocument/2006/relationships/image" Target="../media/image10.png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4" y="1984066"/>
            <a:ext cx="7192652" cy="1703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72" y="3687189"/>
            <a:ext cx="7223049" cy="949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2" t="18694"/>
          <a:stretch>
            <a:fillRect/>
          </a:stretch>
        </p:blipFill>
        <p:spPr>
          <a:xfrm>
            <a:off x="5298151" y="906222"/>
            <a:ext cx="884515" cy="11722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4" y="6004874"/>
            <a:ext cx="722384" cy="7758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964921" y="461327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圣诞节电子贺卡模板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91" y="5061002"/>
            <a:ext cx="444351" cy="3903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  <p:pic>
        <p:nvPicPr>
          <p:cNvPr id="28" name="christmascheer">
            <a:hlinkClick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3100388" y="469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74" y="1984066"/>
            <a:ext cx="7192652" cy="1703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72" y="3687189"/>
            <a:ext cx="7223049" cy="9493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2" t="18694"/>
          <a:stretch>
            <a:fillRect/>
          </a:stretch>
        </p:blipFill>
        <p:spPr>
          <a:xfrm>
            <a:off x="5298151" y="906222"/>
            <a:ext cx="884515" cy="11722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4" y="6004874"/>
            <a:ext cx="722384" cy="7758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964921" y="461327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圣诞节电子贺卡模板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91" y="5061002"/>
            <a:ext cx="444351" cy="3903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6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6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95755" y="2344088"/>
            <a:ext cx="5800490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祝您：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牵挂你的人很多，祝福你的人也很多，别忘了我也是其中之一。虽说祝福只是一种形式，却能给心灵带来温馨与慰藉。圣诞将至，匆忙的我送去匆忙的祝福：圣诞平安夜快乐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195755" y="2383791"/>
            <a:ext cx="5800490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圣诞节（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）又称耶诞节，耶稣诞辰，译名为“基督弥撒”，西方传统节日，在每年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日。弥撒是教会的一种礼拜仪式。圣诞节是一个宗教节，因为把它当作耶稣的诞辰来庆祝，故名“耶诞节”。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95755" y="2551837"/>
            <a:ext cx="5800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圣诞节也是西方世界以及其他很多地区的公共假日，例如：在亚洲的香港、澳门、马来西亚和新加坡。 古罗马教会在君士坦丁时代（公元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313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年），就逐渐习惯在十二月二十五日庆祝主的诞生。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70856" y="2051092"/>
            <a:ext cx="2388962" cy="390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圣诞老人至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人中朋至尊 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珍惜友情缘 　　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相约圣诞夜 　　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幸福诞生时 　　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心动快行动 　　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欢聚乐翻天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222457" y="2344086"/>
            <a:ext cx="77470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纪念耶稣出生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据说耶稣是因着圣灵成孕，由圣母玛利亚所生的。神更派遣使者加伯列在梦中晓谕约瑟，叫他不要因为马利亚未婚怀孕而不要她，反而要与她成亲，把那孩子起名为“耶稣”，意思是要他把百姓从罪恶中救出来。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95755" y="1753477"/>
            <a:ext cx="5800490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圣诞老人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尼古拉斯死后被尊为圣徒，是一位身穿红袍、头戴红帽的白胡子老头。每年圣诞节他驾着鹿拉的雪橇从北方而来，由烟囱进入各家，把圣诞礼物装在袜子里挂在孩子们的床头上或火炉前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95755" y="1753477"/>
            <a:ext cx="5800490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圣诞树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圣诞树（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tree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）是圣诞节庆祝中最有名的传统之一。通常人们在圣诞前后把一棵常绿植物如松树弄进屋里或者在户外，并用圣诞灯和彩色的装饰物装饰。并把一个天使或星星放在树的顶上。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7" y="7345"/>
            <a:ext cx="1010958" cy="1915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09" y="12833"/>
            <a:ext cx="493959" cy="14985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54" y="7344"/>
            <a:ext cx="582760" cy="15318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94" y="7345"/>
            <a:ext cx="496751" cy="18308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9" b="43675"/>
          <a:stretch>
            <a:fillRect/>
          </a:stretch>
        </p:blipFill>
        <p:spPr>
          <a:xfrm>
            <a:off x="403830" y="366320"/>
            <a:ext cx="3455731" cy="9628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819"/>
            <a:ext cx="1685364" cy="19481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665" y="3755926"/>
            <a:ext cx="2534335" cy="31020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98" y="1923068"/>
            <a:ext cx="633051" cy="5897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" y="3528765"/>
            <a:ext cx="561565" cy="49758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50" y="403172"/>
            <a:ext cx="575672" cy="52333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32" y="2602120"/>
            <a:ext cx="533400" cy="485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6" y="5565827"/>
            <a:ext cx="444351" cy="3903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41" y="1352353"/>
            <a:ext cx="665336" cy="60853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42" y="6157737"/>
            <a:ext cx="523875" cy="48577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95755" y="2861473"/>
            <a:ext cx="580049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圣诞小贺卡捎去我温暖如春的问候，</a:t>
            </a:r>
            <a:endParaRPr lang="en-US" altLang="zh-CN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祝您拥有幸福甜美的新年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2761" y="-1019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延迟符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46</Paragraphs>
  <Slides>12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微软雅黑</vt:lpstr>
      <vt:lpstr>Calibri Light</vt:lpstr>
      <vt:lpstr>Calibri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50</cp:revision>
  <dcterms:created xsi:type="dcterms:W3CDTF">2017-11-02T12:00:00Z</dcterms:created>
  <dcterms:modified xsi:type="dcterms:W3CDTF">2023-05-08T03:36:38Z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