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Default Extension="m4a" ContentType="audi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6" r:id="rId2"/>
  </p:sldMasterIdLst>
  <p:notesMasterIdLst>
    <p:notesMasterId r:id="rId3"/>
  </p:notesMasterIdLst>
  <p:sldIdLst>
    <p:sldId id="257" r:id="rId4"/>
    <p:sldId id="258" r:id="rId5"/>
    <p:sldId id="259" r:id="rId6"/>
    <p:sldId id="300" r:id="rId7"/>
    <p:sldId id="265" r:id="rId8"/>
    <p:sldId id="296" r:id="rId9"/>
    <p:sldId id="267" r:id="rId10"/>
    <p:sldId id="291" r:id="rId11"/>
    <p:sldId id="295" r:id="rId12"/>
    <p:sldId id="274" r:id="rId13"/>
    <p:sldId id="284" r:id="rId14"/>
    <p:sldId id="277" r:id="rId15"/>
    <p:sldId id="292" r:id="rId16"/>
    <p:sldId id="299" r:id="rId17"/>
    <p:sldId id="260" r:id="rId18"/>
    <p:sldId id="270" r:id="rId19"/>
    <p:sldId id="282" r:id="rId20"/>
    <p:sldId id="293" r:id="rId21"/>
    <p:sldId id="263" r:id="rId22"/>
    <p:sldId id="275" r:id="rId23"/>
    <p:sldId id="283" r:id="rId24"/>
    <p:sldId id="298" r:id="rId25"/>
    <p:sldId id="290" r:id="rId26"/>
    <p:sldId id="297" r:id="rId27"/>
    <p:sldId id="321" r:id="rId28"/>
    <p:sldId id="345" r:id="rId29"/>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32"/>
      </p:cViewPr>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tags" Target="tags/tag74.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BA05B-61B7-4618-A64E-124E0E02F794}"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C92E9-4110-4A68-8B0F-3FD9505B3D4B}"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DBED8C5-6599-4FFD-A856-E97E998546D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DBED8C5-6599-4FFD-A856-E97E998546DE}" type="slidenum">
              <a:rPr lang="zh-CN" altLang="en-US" smtClean="0"/>
              <a:t>13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DBED8C5-6599-4FFD-A856-E97E998546DE}"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DBED8C5-6599-4FFD-A856-E97E998546DE}"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25</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DBED8C5-6599-4FFD-A856-E97E998546D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DBED8C5-6599-4FFD-A856-E97E998546D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DBED8C5-6599-4FFD-A856-E97E998546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6DBED8C5-6599-4FFD-A856-E97E998546D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t>12</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4_自定义版式">
    <p:spTree>
      <p:nvGrpSpPr>
        <p:cNvPr id="1" name=""/>
        <p:cNvGrpSpPr/>
        <p:nvPr/>
      </p:nvGrpSpPr>
      <p:grpSpPr>
        <a:xfrm>
          <a:off x="0" y="0"/>
          <a:ext cx="0" cy="0"/>
        </a:xfrm>
      </p:grpSpPr>
      <p:sp>
        <p:nvSpPr>
          <p:cNvPr id="12" name="图片占位符 11"/>
          <p:cNvSpPr>
            <a:spLocks noGrp="1"/>
          </p:cNvSpPr>
          <p:nvPr>
            <p:ph type="pic" sz="quarter" idx="13"/>
          </p:nvPr>
        </p:nvSpPr>
        <p:spPr>
          <a:xfrm>
            <a:off x="7344140" y="1661640"/>
            <a:ext cx="3936437" cy="4647680"/>
          </a:xfrm>
          <a:custGeom>
            <a:gdLst>
              <a:gd name="connsiteX0" fmla="*/ 0 w 3936437"/>
              <a:gd name="connsiteY0" fmla="*/ 0 h 4647680"/>
              <a:gd name="connsiteX1" fmla="*/ 3936437 w 3936437"/>
              <a:gd name="connsiteY1" fmla="*/ 0 h 4647680"/>
              <a:gd name="connsiteX2" fmla="*/ 3936437 w 3936437"/>
              <a:gd name="connsiteY2" fmla="*/ 4647680 h 4647680"/>
              <a:gd name="connsiteX3" fmla="*/ 0 w 3936437"/>
              <a:gd name="connsiteY3" fmla="*/ 4647680 h 4647680"/>
            </a:gdLst>
            <a:cxnLst>
              <a:cxn ang="0">
                <a:pos x="connsiteX0" y="connsiteY0"/>
              </a:cxn>
              <a:cxn ang="0">
                <a:pos x="connsiteX1" y="connsiteY1"/>
              </a:cxn>
              <a:cxn ang="0">
                <a:pos x="connsiteX2" y="connsiteY2"/>
              </a:cxn>
              <a:cxn ang="0">
                <a:pos x="connsiteX3" y="connsiteY3"/>
              </a:cxn>
            </a:cxnLst>
            <a:rect l="l" t="t" r="r" b="b"/>
            <a:pathLst>
              <a:path w="3936437" h="4647680">
                <a:moveTo>
                  <a:pt x="0" y="0"/>
                </a:moveTo>
                <a:lnTo>
                  <a:pt x="3936437" y="0"/>
                </a:lnTo>
                <a:lnTo>
                  <a:pt x="3936437" y="4647680"/>
                </a:lnTo>
                <a:lnTo>
                  <a:pt x="0" y="4647680"/>
                </a:lnTo>
                <a:close/>
              </a:path>
            </a:pathLst>
          </a:custGeom>
          <a:solidFill>
            <a:schemeClr val="bg2"/>
          </a:solidFill>
        </p:spPr>
        <p:txBody>
          <a:bodyPr wrap="square">
            <a:noAutofit/>
          </a:bodyPr>
          <a:lstStyle>
            <a:lvl1pPr>
              <a:defRPr sz="1065"/>
            </a:lvl1pPr>
          </a:lstStyle>
          <a:p>
            <a:endParaRPr lang="zh-CN" altLang="en-US"/>
          </a:p>
        </p:txBody>
      </p:sp>
      <p:sp>
        <p:nvSpPr>
          <p:cNvPr id="11" name="图片占位符 10"/>
          <p:cNvSpPr>
            <a:spLocks noGrp="1"/>
          </p:cNvSpPr>
          <p:nvPr>
            <p:ph type="pic" sz="quarter" idx="14"/>
          </p:nvPr>
        </p:nvSpPr>
        <p:spPr>
          <a:xfrm>
            <a:off x="3311692" y="1661640"/>
            <a:ext cx="3840427" cy="4647680"/>
          </a:xfrm>
          <a:custGeom>
            <a:gdLst>
              <a:gd name="connsiteX0" fmla="*/ 0 w 3840427"/>
              <a:gd name="connsiteY0" fmla="*/ 0 h 4647680"/>
              <a:gd name="connsiteX1" fmla="*/ 3840427 w 3840427"/>
              <a:gd name="connsiteY1" fmla="*/ 0 h 4647680"/>
              <a:gd name="connsiteX2" fmla="*/ 3840427 w 3840427"/>
              <a:gd name="connsiteY2" fmla="*/ 4647680 h 4647680"/>
              <a:gd name="connsiteX3" fmla="*/ 0 w 3840427"/>
              <a:gd name="connsiteY3" fmla="*/ 4647680 h 4647680"/>
            </a:gdLst>
            <a:cxnLst>
              <a:cxn ang="0">
                <a:pos x="connsiteX0" y="connsiteY0"/>
              </a:cxn>
              <a:cxn ang="0">
                <a:pos x="connsiteX1" y="connsiteY1"/>
              </a:cxn>
              <a:cxn ang="0">
                <a:pos x="connsiteX2" y="connsiteY2"/>
              </a:cxn>
              <a:cxn ang="0">
                <a:pos x="connsiteX3" y="connsiteY3"/>
              </a:cxn>
            </a:cxnLst>
            <a:rect l="l" t="t" r="r" b="b"/>
            <a:pathLst>
              <a:path w="3840427" h="4647680">
                <a:moveTo>
                  <a:pt x="0" y="0"/>
                </a:moveTo>
                <a:lnTo>
                  <a:pt x="3840427" y="0"/>
                </a:lnTo>
                <a:lnTo>
                  <a:pt x="3840427" y="4647680"/>
                </a:lnTo>
                <a:lnTo>
                  <a:pt x="0" y="4647680"/>
                </a:lnTo>
                <a:close/>
              </a:path>
            </a:pathLst>
          </a:custGeom>
          <a:solidFill>
            <a:schemeClr val="bg2"/>
          </a:solidFill>
        </p:spPr>
        <p:txBody>
          <a:bodyPr wrap="square">
            <a:noAutofit/>
          </a:bodyPr>
          <a:lstStyle>
            <a:lvl1pPr>
              <a:defRPr sz="1065"/>
            </a:lvl1pPr>
          </a:lstStyle>
          <a:p>
            <a:endParaRPr lang="zh-CN" altLang="en-US"/>
          </a:p>
        </p:txBody>
      </p:sp>
    </p:spTree>
  </p:cSld>
  <p:clrMapOvr>
    <a:masterClrMapping/>
  </p:clrMapOvr>
  <p:transition spd="med" advClick="0" advTm="3000">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7_自定义版式">
    <p:spTree>
      <p:nvGrpSpPr>
        <p:cNvPr id="1" name=""/>
        <p:cNvGrpSpPr/>
        <p:nvPr/>
      </p:nvGrpSpPr>
      <p:grpSpPr>
        <a:xfrm>
          <a:off x="0" y="0"/>
          <a:ext cx="0" cy="0"/>
        </a:xfrm>
      </p:grpSpPr>
      <p:sp>
        <p:nvSpPr>
          <p:cNvPr id="18" name="图片占位符 17"/>
          <p:cNvSpPr>
            <a:spLocks noGrp="1"/>
          </p:cNvSpPr>
          <p:nvPr>
            <p:ph type="pic" sz="quarter" idx="11"/>
          </p:nvPr>
        </p:nvSpPr>
        <p:spPr>
          <a:xfrm>
            <a:off x="9182102" y="1230149"/>
            <a:ext cx="3009900" cy="4114800"/>
          </a:xfrm>
          <a:custGeom>
            <a:gdLst>
              <a:gd name="connsiteX0" fmla="*/ 3009900 w 3009900"/>
              <a:gd name="connsiteY0" fmla="*/ 0 h 4114800"/>
              <a:gd name="connsiteX1" fmla="*/ 3009900 w 3009900"/>
              <a:gd name="connsiteY1" fmla="*/ 792714 h 4114800"/>
              <a:gd name="connsiteX2" fmla="*/ 3009900 w 3009900"/>
              <a:gd name="connsiteY2" fmla="*/ 3322087 h 4114800"/>
              <a:gd name="connsiteX3" fmla="*/ 3009900 w 3009900"/>
              <a:gd name="connsiteY3" fmla="*/ 4114800 h 4114800"/>
              <a:gd name="connsiteX4" fmla="*/ 2377997 w 3009900"/>
              <a:gd name="connsiteY4" fmla="*/ 4006762 h 4114800"/>
              <a:gd name="connsiteX5" fmla="*/ 1187916 w 3009900"/>
              <a:gd name="connsiteY5" fmla="*/ 3852167 h 4114800"/>
              <a:gd name="connsiteX6" fmla="*/ 0 w 3009900"/>
              <a:gd name="connsiteY6" fmla="*/ 3743759 h 4114800"/>
              <a:gd name="connsiteX7" fmla="*/ 0 w 3009900"/>
              <a:gd name="connsiteY7" fmla="*/ 3322087 h 4114800"/>
              <a:gd name="connsiteX8" fmla="*/ 0 w 3009900"/>
              <a:gd name="connsiteY8" fmla="*/ 792714 h 4114800"/>
              <a:gd name="connsiteX9" fmla="*/ 0 w 3009900"/>
              <a:gd name="connsiteY9" fmla="*/ 371042 h 4114800"/>
              <a:gd name="connsiteX10" fmla="*/ 1187916 w 3009900"/>
              <a:gd name="connsiteY10" fmla="*/ 262633 h 4114800"/>
              <a:gd name="connsiteX11" fmla="*/ 2377997 w 3009900"/>
              <a:gd name="connsiteY11" fmla="*/ 108038 h 4114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9900" h="4114800">
                <a:moveTo>
                  <a:pt x="3009900" y="0"/>
                </a:moveTo>
                <a:lnTo>
                  <a:pt x="3009900" y="792714"/>
                </a:lnTo>
                <a:lnTo>
                  <a:pt x="3009900" y="3322087"/>
                </a:lnTo>
                <a:lnTo>
                  <a:pt x="3009900" y="4114800"/>
                </a:lnTo>
                <a:lnTo>
                  <a:pt x="2377997" y="4006762"/>
                </a:lnTo>
                <a:cubicBezTo>
                  <a:pt x="1990573" y="3948602"/>
                  <a:pt x="1593518" y="3896943"/>
                  <a:pt x="1187916" y="3852167"/>
                </a:cubicBezTo>
                <a:lnTo>
                  <a:pt x="0" y="3743759"/>
                </a:lnTo>
                <a:lnTo>
                  <a:pt x="0" y="3322087"/>
                </a:lnTo>
                <a:lnTo>
                  <a:pt x="0" y="792714"/>
                </a:lnTo>
                <a:lnTo>
                  <a:pt x="0" y="371042"/>
                </a:lnTo>
                <a:lnTo>
                  <a:pt x="1187916" y="262633"/>
                </a:lnTo>
                <a:cubicBezTo>
                  <a:pt x="1593518" y="217858"/>
                  <a:pt x="1990573" y="166199"/>
                  <a:pt x="2377997" y="108038"/>
                </a:cubicBezTo>
                <a:close/>
              </a:path>
            </a:pathLst>
          </a:custGeom>
          <a:solidFill>
            <a:schemeClr val="bg2"/>
          </a:solidFill>
        </p:spPr>
        <p:txBody>
          <a:bodyPr wrap="square">
            <a:noAutofit/>
          </a:bodyPr>
          <a:lstStyle>
            <a:lvl1pPr>
              <a:defRPr sz="1065"/>
            </a:lvl1pPr>
          </a:lstStyle>
          <a:p>
            <a:endParaRPr lang="zh-CN" altLang="en-US"/>
          </a:p>
        </p:txBody>
      </p:sp>
      <p:sp>
        <p:nvSpPr>
          <p:cNvPr id="17" name="图片占位符 16"/>
          <p:cNvSpPr>
            <a:spLocks noGrp="1"/>
          </p:cNvSpPr>
          <p:nvPr>
            <p:ph type="pic" sz="quarter" idx="12"/>
          </p:nvPr>
        </p:nvSpPr>
        <p:spPr>
          <a:xfrm>
            <a:off x="6117167" y="1604797"/>
            <a:ext cx="3007784" cy="3363384"/>
          </a:xfrm>
          <a:custGeom>
            <a:gdLst>
              <a:gd name="connsiteX0" fmla="*/ 3007784 w 3007784"/>
              <a:gd name="connsiteY0" fmla="*/ 0 h 3363384"/>
              <a:gd name="connsiteX1" fmla="*/ 3007784 w 3007784"/>
              <a:gd name="connsiteY1" fmla="*/ 416647 h 3363384"/>
              <a:gd name="connsiteX2" fmla="*/ 3007784 w 3007784"/>
              <a:gd name="connsiteY2" fmla="*/ 2946737 h 3363384"/>
              <a:gd name="connsiteX3" fmla="*/ 3007784 w 3007784"/>
              <a:gd name="connsiteY3" fmla="*/ 3363384 h 3363384"/>
              <a:gd name="connsiteX4" fmla="*/ 2374542 w 3007784"/>
              <a:gd name="connsiteY4" fmla="*/ 3323209 h 3363384"/>
              <a:gd name="connsiteX5" fmla="*/ 403289 w 3007784"/>
              <a:gd name="connsiteY5" fmla="*/ 3270222 h 3363384"/>
              <a:gd name="connsiteX6" fmla="*/ 0 w 3007784"/>
              <a:gd name="connsiteY6" fmla="*/ 3273844 h 3363384"/>
              <a:gd name="connsiteX7" fmla="*/ 0 w 3007784"/>
              <a:gd name="connsiteY7" fmla="*/ 2946737 h 3363384"/>
              <a:gd name="connsiteX8" fmla="*/ 0 w 3007784"/>
              <a:gd name="connsiteY8" fmla="*/ 416647 h 3363384"/>
              <a:gd name="connsiteX9" fmla="*/ 0 w 3007784"/>
              <a:gd name="connsiteY9" fmla="*/ 89540 h 3363384"/>
              <a:gd name="connsiteX10" fmla="*/ 403289 w 3007784"/>
              <a:gd name="connsiteY10" fmla="*/ 93162 h 3363384"/>
              <a:gd name="connsiteX11" fmla="*/ 2374542 w 3007784"/>
              <a:gd name="connsiteY11" fmla="*/ 40176 h 33633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7784" h="3363383">
                <a:moveTo>
                  <a:pt x="3007784" y="0"/>
                </a:moveTo>
                <a:lnTo>
                  <a:pt x="3007784" y="416647"/>
                </a:lnTo>
                <a:lnTo>
                  <a:pt x="3007784" y="2946737"/>
                </a:lnTo>
                <a:lnTo>
                  <a:pt x="3007784" y="3363384"/>
                </a:lnTo>
                <a:lnTo>
                  <a:pt x="2374542" y="3323209"/>
                </a:lnTo>
                <a:cubicBezTo>
                  <a:pt x="1731795" y="3288318"/>
                  <a:pt x="1073490" y="3270222"/>
                  <a:pt x="403289" y="3270222"/>
                </a:cubicBezTo>
                <a:lnTo>
                  <a:pt x="0" y="3273844"/>
                </a:lnTo>
                <a:lnTo>
                  <a:pt x="0" y="2946737"/>
                </a:lnTo>
                <a:lnTo>
                  <a:pt x="0" y="416647"/>
                </a:lnTo>
                <a:lnTo>
                  <a:pt x="0" y="89540"/>
                </a:lnTo>
                <a:lnTo>
                  <a:pt x="403289" y="93162"/>
                </a:lnTo>
                <a:cubicBezTo>
                  <a:pt x="1073490" y="93162"/>
                  <a:pt x="1731795" y="75067"/>
                  <a:pt x="2374542" y="40176"/>
                </a:cubicBezTo>
                <a:close/>
              </a:path>
            </a:pathLst>
          </a:custGeom>
          <a:solidFill>
            <a:schemeClr val="bg2"/>
          </a:solidFill>
        </p:spPr>
        <p:txBody>
          <a:bodyPr wrap="square">
            <a:noAutofit/>
          </a:bodyPr>
          <a:lstStyle>
            <a:lvl1pPr>
              <a:defRPr sz="1065"/>
            </a:lvl1pPr>
          </a:lstStyle>
          <a:p>
            <a:endParaRPr lang="zh-CN" altLang="en-US"/>
          </a:p>
        </p:txBody>
      </p:sp>
      <p:sp>
        <p:nvSpPr>
          <p:cNvPr id="16" name="图片占位符 15"/>
          <p:cNvSpPr>
            <a:spLocks noGrp="1"/>
          </p:cNvSpPr>
          <p:nvPr>
            <p:ph type="pic" sz="quarter" idx="13"/>
          </p:nvPr>
        </p:nvSpPr>
        <p:spPr>
          <a:xfrm>
            <a:off x="3050121" y="1564584"/>
            <a:ext cx="3007783" cy="3445933"/>
          </a:xfrm>
          <a:custGeom>
            <a:gdLst>
              <a:gd name="connsiteX0" fmla="*/ 0 w 3007783"/>
              <a:gd name="connsiteY0" fmla="*/ 0 h 3445933"/>
              <a:gd name="connsiteX1" fmla="*/ 456698 w 3007783"/>
              <a:gd name="connsiteY1" fmla="*/ 41702 h 3445933"/>
              <a:gd name="connsiteX2" fmla="*/ 2399276 w 3007783"/>
              <a:gd name="connsiteY2" fmla="*/ 129111 h 3445933"/>
              <a:gd name="connsiteX3" fmla="*/ 3007783 w 3007783"/>
              <a:gd name="connsiteY3" fmla="*/ 134575 h 3445933"/>
              <a:gd name="connsiteX4" fmla="*/ 3007783 w 3007783"/>
              <a:gd name="connsiteY4" fmla="*/ 458443 h 3445933"/>
              <a:gd name="connsiteX5" fmla="*/ 3007783 w 3007783"/>
              <a:gd name="connsiteY5" fmla="*/ 2987490 h 3445933"/>
              <a:gd name="connsiteX6" fmla="*/ 3007783 w 3007783"/>
              <a:gd name="connsiteY6" fmla="*/ 3311359 h 3445933"/>
              <a:gd name="connsiteX7" fmla="*/ 2399276 w 3007783"/>
              <a:gd name="connsiteY7" fmla="*/ 3316822 h 3445933"/>
              <a:gd name="connsiteX8" fmla="*/ 456698 w 3007783"/>
              <a:gd name="connsiteY8" fmla="*/ 3404231 h 3445933"/>
              <a:gd name="connsiteX9" fmla="*/ 0 w 3007783"/>
              <a:gd name="connsiteY9" fmla="*/ 3445933 h 3445933"/>
              <a:gd name="connsiteX10" fmla="*/ 0 w 3007783"/>
              <a:gd name="connsiteY10" fmla="*/ 2987490 h 3445933"/>
              <a:gd name="connsiteX11" fmla="*/ 0 w 3007783"/>
              <a:gd name="connsiteY11" fmla="*/ 458443 h 34459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7783" h="3445933">
                <a:moveTo>
                  <a:pt x="0" y="0"/>
                </a:moveTo>
                <a:lnTo>
                  <a:pt x="456698" y="41702"/>
                </a:lnTo>
                <a:cubicBezTo>
                  <a:pt x="1088668" y="87627"/>
                  <a:pt x="1737413" y="117196"/>
                  <a:pt x="2399276" y="129111"/>
                </a:cubicBezTo>
                <a:lnTo>
                  <a:pt x="3007783" y="134575"/>
                </a:lnTo>
                <a:lnTo>
                  <a:pt x="3007783" y="458443"/>
                </a:lnTo>
                <a:lnTo>
                  <a:pt x="3007783" y="2987490"/>
                </a:lnTo>
                <a:lnTo>
                  <a:pt x="3007783" y="3311359"/>
                </a:lnTo>
                <a:lnTo>
                  <a:pt x="2399276" y="3316822"/>
                </a:lnTo>
                <a:cubicBezTo>
                  <a:pt x="1737413" y="3328737"/>
                  <a:pt x="1088668" y="3358306"/>
                  <a:pt x="456698" y="3404231"/>
                </a:cubicBezTo>
                <a:lnTo>
                  <a:pt x="0" y="3445933"/>
                </a:lnTo>
                <a:lnTo>
                  <a:pt x="0" y="2987490"/>
                </a:lnTo>
                <a:lnTo>
                  <a:pt x="0" y="458443"/>
                </a:lnTo>
                <a:close/>
              </a:path>
            </a:pathLst>
          </a:custGeom>
          <a:solidFill>
            <a:schemeClr val="bg2"/>
          </a:solidFill>
        </p:spPr>
        <p:txBody>
          <a:bodyPr wrap="square">
            <a:noAutofit/>
          </a:bodyPr>
          <a:lstStyle>
            <a:lvl1pPr>
              <a:defRPr sz="1065"/>
            </a:lvl1pPr>
          </a:lstStyle>
          <a:p>
            <a:endParaRPr lang="zh-CN" altLang="en-US"/>
          </a:p>
        </p:txBody>
      </p:sp>
      <p:sp>
        <p:nvSpPr>
          <p:cNvPr id="15" name="图片占位符 14"/>
          <p:cNvSpPr>
            <a:spLocks noGrp="1"/>
          </p:cNvSpPr>
          <p:nvPr>
            <p:ph type="pic" sz="quarter" idx="14"/>
          </p:nvPr>
        </p:nvSpPr>
        <p:spPr>
          <a:xfrm>
            <a:off x="-10582" y="1158184"/>
            <a:ext cx="3003551" cy="4258733"/>
          </a:xfrm>
          <a:custGeom>
            <a:gdLst>
              <a:gd name="connsiteX0" fmla="*/ 0 w 3003551"/>
              <a:gd name="connsiteY0" fmla="*/ 0 h 4258733"/>
              <a:gd name="connsiteX1" fmla="*/ 1046974 w 3003551"/>
              <a:gd name="connsiteY1" fmla="*/ 179435 h 4258733"/>
              <a:gd name="connsiteX2" fmla="*/ 2234544 w 3003551"/>
              <a:gd name="connsiteY2" fmla="*/ 334075 h 4258733"/>
              <a:gd name="connsiteX3" fmla="*/ 3003551 w 3003551"/>
              <a:gd name="connsiteY3" fmla="*/ 404423 h 4258733"/>
              <a:gd name="connsiteX4" fmla="*/ 3003551 w 3003551"/>
              <a:gd name="connsiteY4" fmla="*/ 864310 h 4258733"/>
              <a:gd name="connsiteX5" fmla="*/ 3003551 w 3003551"/>
              <a:gd name="connsiteY5" fmla="*/ 3394423 h 4258733"/>
              <a:gd name="connsiteX6" fmla="*/ 3003551 w 3003551"/>
              <a:gd name="connsiteY6" fmla="*/ 3854310 h 4258733"/>
              <a:gd name="connsiteX7" fmla="*/ 2234544 w 3003551"/>
              <a:gd name="connsiteY7" fmla="*/ 3924659 h 4258733"/>
              <a:gd name="connsiteX8" fmla="*/ 1046974 w 3003551"/>
              <a:gd name="connsiteY8" fmla="*/ 4079298 h 4258733"/>
              <a:gd name="connsiteX9" fmla="*/ 0 w 3003551"/>
              <a:gd name="connsiteY9" fmla="*/ 4258733 h 4258733"/>
              <a:gd name="connsiteX10" fmla="*/ 0 w 3003551"/>
              <a:gd name="connsiteY10" fmla="*/ 3394423 h 4258733"/>
              <a:gd name="connsiteX11" fmla="*/ 0 w 3003551"/>
              <a:gd name="connsiteY11" fmla="*/ 864310 h 42587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3551" h="4258733">
                <a:moveTo>
                  <a:pt x="0" y="0"/>
                </a:moveTo>
                <a:lnTo>
                  <a:pt x="1046974" y="179435"/>
                </a:lnTo>
                <a:cubicBezTo>
                  <a:pt x="1433579" y="237612"/>
                  <a:pt x="1829797" y="289286"/>
                  <a:pt x="2234544" y="334075"/>
                </a:cubicBezTo>
                <a:lnTo>
                  <a:pt x="3003551" y="404423"/>
                </a:lnTo>
                <a:lnTo>
                  <a:pt x="3003551" y="864310"/>
                </a:lnTo>
                <a:lnTo>
                  <a:pt x="3003551" y="3394423"/>
                </a:lnTo>
                <a:lnTo>
                  <a:pt x="3003551" y="3854310"/>
                </a:lnTo>
                <a:lnTo>
                  <a:pt x="2234544" y="3924659"/>
                </a:lnTo>
                <a:cubicBezTo>
                  <a:pt x="1829797" y="3969447"/>
                  <a:pt x="1433579" y="4021121"/>
                  <a:pt x="1046974" y="4079298"/>
                </a:cubicBezTo>
                <a:lnTo>
                  <a:pt x="0" y="4258733"/>
                </a:lnTo>
                <a:lnTo>
                  <a:pt x="0" y="3394423"/>
                </a:lnTo>
                <a:lnTo>
                  <a:pt x="0" y="864310"/>
                </a:lnTo>
                <a:close/>
              </a:path>
            </a:pathLst>
          </a:custGeom>
          <a:solidFill>
            <a:schemeClr val="bg2"/>
          </a:solidFill>
        </p:spPr>
        <p:txBody>
          <a:bodyPr wrap="square">
            <a:noAutofit/>
          </a:bodyPr>
          <a:lstStyle>
            <a:lvl1pPr>
              <a:defRPr sz="1065"/>
            </a:lvl1pPr>
          </a:lstStyle>
          <a:p>
            <a:endParaRPr lang="zh-CN" altLang="en-US"/>
          </a:p>
        </p:txBody>
      </p:sp>
    </p:spTree>
  </p:cSld>
  <p:clrMapOvr>
    <a:masterClrMapping/>
  </p:clrMapOvr>
  <p:transition spd="med" advClick="0" advTm="3000">
    <p:random/>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自定义版式">
    <p:spTree>
      <p:nvGrpSpPr>
        <p:cNvPr id="1" name=""/>
        <p:cNvGrpSpPr/>
        <p:nvPr/>
      </p:nvGrpSpPr>
      <p:grpSpPr>
        <a:xfrm>
          <a:off x="0" y="0"/>
          <a:ext cx="0" cy="0"/>
        </a:xfrm>
      </p:grpSpPr>
      <p:sp>
        <p:nvSpPr>
          <p:cNvPr id="22" name="图片占位符 21"/>
          <p:cNvSpPr>
            <a:spLocks noGrp="1"/>
          </p:cNvSpPr>
          <p:nvPr>
            <p:ph type="pic" sz="quarter" idx="10"/>
          </p:nvPr>
        </p:nvSpPr>
        <p:spPr>
          <a:xfrm>
            <a:off x="2635877" y="3435481"/>
            <a:ext cx="2257779" cy="2042752"/>
          </a:xfrm>
          <a:custGeom>
            <a:gdLst>
              <a:gd name="connsiteX0" fmla="*/ 0 w 2257779"/>
              <a:gd name="connsiteY0" fmla="*/ 0 h 2042752"/>
              <a:gd name="connsiteX1" fmla="*/ 2257779 w 2257779"/>
              <a:gd name="connsiteY1" fmla="*/ 0 h 2042752"/>
              <a:gd name="connsiteX2" fmla="*/ 2257779 w 2257779"/>
              <a:gd name="connsiteY2" fmla="*/ 2042752 h 2042752"/>
              <a:gd name="connsiteX3" fmla="*/ 0 w 2257779"/>
              <a:gd name="connsiteY3" fmla="*/ 2042752 h 2042752"/>
            </a:gdLst>
            <a:cxnLst>
              <a:cxn ang="0">
                <a:pos x="connsiteX0" y="connsiteY0"/>
              </a:cxn>
              <a:cxn ang="0">
                <a:pos x="connsiteX1" y="connsiteY1"/>
              </a:cxn>
              <a:cxn ang="0">
                <a:pos x="connsiteX2" y="connsiteY2"/>
              </a:cxn>
              <a:cxn ang="0">
                <a:pos x="connsiteX3" y="connsiteY3"/>
              </a:cxn>
            </a:cxnLst>
            <a:rect l="l" t="t" r="r" b="b"/>
            <a:pathLst>
              <a:path w="2257779" h="2042752">
                <a:moveTo>
                  <a:pt x="0" y="0"/>
                </a:moveTo>
                <a:lnTo>
                  <a:pt x="2257779" y="0"/>
                </a:lnTo>
                <a:lnTo>
                  <a:pt x="2257779" y="2042752"/>
                </a:lnTo>
                <a:lnTo>
                  <a:pt x="0" y="2042752"/>
                </a:lnTo>
                <a:close/>
              </a:path>
            </a:pathLst>
          </a:custGeom>
          <a:solidFill>
            <a:schemeClr val="bg2"/>
          </a:solidFill>
        </p:spPr>
        <p:txBody>
          <a:bodyPr wrap="square">
            <a:noAutofit/>
          </a:bodyPr>
          <a:lstStyle>
            <a:lvl1pPr>
              <a:defRPr sz="1065"/>
            </a:lvl1pPr>
          </a:lstStyle>
          <a:p>
            <a:endParaRPr lang="zh-CN" altLang="en-US"/>
          </a:p>
        </p:txBody>
      </p:sp>
      <p:sp>
        <p:nvSpPr>
          <p:cNvPr id="21" name="图片占位符 20"/>
          <p:cNvSpPr>
            <a:spLocks noGrp="1"/>
          </p:cNvSpPr>
          <p:nvPr>
            <p:ph type="pic" sz="quarter" idx="11"/>
          </p:nvPr>
        </p:nvSpPr>
        <p:spPr>
          <a:xfrm>
            <a:off x="7257407" y="3445818"/>
            <a:ext cx="2256243" cy="2029343"/>
          </a:xfrm>
          <a:custGeom>
            <a:gdLst>
              <a:gd name="connsiteX0" fmla="*/ 0 w 2256242"/>
              <a:gd name="connsiteY0" fmla="*/ 0 h 2029343"/>
              <a:gd name="connsiteX1" fmla="*/ 2256242 w 2256242"/>
              <a:gd name="connsiteY1" fmla="*/ 0 h 2029343"/>
              <a:gd name="connsiteX2" fmla="*/ 2256242 w 2256242"/>
              <a:gd name="connsiteY2" fmla="*/ 2029343 h 2029343"/>
              <a:gd name="connsiteX3" fmla="*/ 0 w 2256242"/>
              <a:gd name="connsiteY3" fmla="*/ 2029343 h 2029343"/>
            </a:gdLst>
            <a:cxnLst>
              <a:cxn ang="0">
                <a:pos x="connsiteX0" y="connsiteY0"/>
              </a:cxn>
              <a:cxn ang="0">
                <a:pos x="connsiteX1" y="connsiteY1"/>
              </a:cxn>
              <a:cxn ang="0">
                <a:pos x="connsiteX2" y="connsiteY2"/>
              </a:cxn>
              <a:cxn ang="0">
                <a:pos x="connsiteX3" y="connsiteY3"/>
              </a:cxn>
            </a:cxnLst>
            <a:rect l="l" t="t" r="r" b="b"/>
            <a:pathLst>
              <a:path w="2256242" h="2029342">
                <a:moveTo>
                  <a:pt x="0" y="0"/>
                </a:moveTo>
                <a:lnTo>
                  <a:pt x="2256242" y="0"/>
                </a:lnTo>
                <a:lnTo>
                  <a:pt x="2256242" y="2029343"/>
                </a:lnTo>
                <a:lnTo>
                  <a:pt x="0" y="2029343"/>
                </a:lnTo>
                <a:close/>
              </a:path>
            </a:pathLst>
          </a:custGeom>
          <a:solidFill>
            <a:schemeClr val="bg2"/>
          </a:solidFill>
        </p:spPr>
        <p:txBody>
          <a:bodyPr wrap="square">
            <a:noAutofit/>
          </a:bodyPr>
          <a:lstStyle>
            <a:lvl1pPr>
              <a:defRPr sz="1065"/>
            </a:lvl1pPr>
          </a:lstStyle>
          <a:p>
            <a:endParaRPr lang="zh-CN" altLang="en-US"/>
          </a:p>
        </p:txBody>
      </p:sp>
      <p:sp>
        <p:nvSpPr>
          <p:cNvPr id="20" name="图片占位符 19"/>
          <p:cNvSpPr>
            <a:spLocks noGrp="1"/>
          </p:cNvSpPr>
          <p:nvPr>
            <p:ph type="pic" sz="quarter" idx="12"/>
          </p:nvPr>
        </p:nvSpPr>
        <p:spPr>
          <a:xfrm>
            <a:off x="9572017" y="1338972"/>
            <a:ext cx="2256241" cy="2033538"/>
          </a:xfrm>
          <a:custGeom>
            <a:gdLst>
              <a:gd name="connsiteX0" fmla="*/ 0 w 2256241"/>
              <a:gd name="connsiteY0" fmla="*/ 0 h 2033537"/>
              <a:gd name="connsiteX1" fmla="*/ 2256241 w 2256241"/>
              <a:gd name="connsiteY1" fmla="*/ 0 h 2033537"/>
              <a:gd name="connsiteX2" fmla="*/ 2256241 w 2256241"/>
              <a:gd name="connsiteY2" fmla="*/ 2033537 h 2033537"/>
              <a:gd name="connsiteX3" fmla="*/ 0 w 2256241"/>
              <a:gd name="connsiteY3" fmla="*/ 2033537 h 2033537"/>
            </a:gdLst>
            <a:cxnLst>
              <a:cxn ang="0">
                <a:pos x="connsiteX0" y="connsiteY0"/>
              </a:cxn>
              <a:cxn ang="0">
                <a:pos x="connsiteX1" y="connsiteY1"/>
              </a:cxn>
              <a:cxn ang="0">
                <a:pos x="connsiteX2" y="connsiteY2"/>
              </a:cxn>
              <a:cxn ang="0">
                <a:pos x="connsiteX3" y="connsiteY3"/>
              </a:cxn>
            </a:cxnLst>
            <a:rect l="l" t="t" r="r" b="b"/>
            <a:pathLst>
              <a:path w="2256241" h="2033536">
                <a:moveTo>
                  <a:pt x="0" y="0"/>
                </a:moveTo>
                <a:lnTo>
                  <a:pt x="2256241" y="0"/>
                </a:lnTo>
                <a:lnTo>
                  <a:pt x="2256241" y="2033537"/>
                </a:lnTo>
                <a:lnTo>
                  <a:pt x="0" y="2033537"/>
                </a:lnTo>
                <a:close/>
              </a:path>
            </a:pathLst>
          </a:custGeom>
          <a:solidFill>
            <a:schemeClr val="bg2"/>
          </a:solidFill>
        </p:spPr>
        <p:txBody>
          <a:bodyPr wrap="square">
            <a:noAutofit/>
          </a:bodyPr>
          <a:lstStyle>
            <a:lvl1pPr>
              <a:defRPr sz="1065"/>
            </a:lvl1pPr>
          </a:lstStyle>
          <a:p>
            <a:endParaRPr lang="zh-CN" altLang="en-US"/>
          </a:p>
        </p:txBody>
      </p:sp>
      <p:sp>
        <p:nvSpPr>
          <p:cNvPr id="19" name="图片占位符 18"/>
          <p:cNvSpPr>
            <a:spLocks noGrp="1"/>
          </p:cNvSpPr>
          <p:nvPr>
            <p:ph type="pic" sz="quarter" idx="13"/>
          </p:nvPr>
        </p:nvSpPr>
        <p:spPr>
          <a:xfrm>
            <a:off x="4947413" y="1322646"/>
            <a:ext cx="2256241" cy="2035073"/>
          </a:xfrm>
          <a:custGeom>
            <a:gdLst>
              <a:gd name="connsiteX0" fmla="*/ 0 w 2256241"/>
              <a:gd name="connsiteY0" fmla="*/ 0 h 2035073"/>
              <a:gd name="connsiteX1" fmla="*/ 2256241 w 2256241"/>
              <a:gd name="connsiteY1" fmla="*/ 0 h 2035073"/>
              <a:gd name="connsiteX2" fmla="*/ 2256241 w 2256241"/>
              <a:gd name="connsiteY2" fmla="*/ 2035073 h 2035073"/>
              <a:gd name="connsiteX3" fmla="*/ 0 w 2256241"/>
              <a:gd name="connsiteY3" fmla="*/ 2035073 h 2035073"/>
            </a:gdLst>
            <a:cxnLst>
              <a:cxn ang="0">
                <a:pos x="connsiteX0" y="connsiteY0"/>
              </a:cxn>
              <a:cxn ang="0">
                <a:pos x="connsiteX1" y="connsiteY1"/>
              </a:cxn>
              <a:cxn ang="0">
                <a:pos x="connsiteX2" y="connsiteY2"/>
              </a:cxn>
              <a:cxn ang="0">
                <a:pos x="connsiteX3" y="connsiteY3"/>
              </a:cxn>
            </a:cxnLst>
            <a:rect l="l" t="t" r="r" b="b"/>
            <a:pathLst>
              <a:path w="2256241" h="2035073">
                <a:moveTo>
                  <a:pt x="0" y="0"/>
                </a:moveTo>
                <a:lnTo>
                  <a:pt x="2256241" y="0"/>
                </a:lnTo>
                <a:lnTo>
                  <a:pt x="2256241" y="2035073"/>
                </a:lnTo>
                <a:lnTo>
                  <a:pt x="0" y="2035073"/>
                </a:lnTo>
                <a:close/>
              </a:path>
            </a:pathLst>
          </a:custGeom>
          <a:solidFill>
            <a:schemeClr val="bg2"/>
          </a:solidFill>
        </p:spPr>
        <p:txBody>
          <a:bodyPr wrap="square">
            <a:noAutofit/>
          </a:bodyPr>
          <a:lstStyle>
            <a:lvl1pPr>
              <a:defRPr sz="1065"/>
            </a:lvl1pPr>
          </a:lstStyle>
          <a:p>
            <a:endParaRPr lang="zh-CN" altLang="en-US"/>
          </a:p>
        </p:txBody>
      </p:sp>
      <p:sp>
        <p:nvSpPr>
          <p:cNvPr id="18" name="图片占位符 17"/>
          <p:cNvSpPr>
            <a:spLocks noGrp="1"/>
          </p:cNvSpPr>
          <p:nvPr>
            <p:ph type="pic" sz="quarter" idx="14"/>
          </p:nvPr>
        </p:nvSpPr>
        <p:spPr>
          <a:xfrm>
            <a:off x="313593" y="1338972"/>
            <a:ext cx="2256241" cy="2038144"/>
          </a:xfrm>
          <a:custGeom>
            <a:gdLst>
              <a:gd name="connsiteX0" fmla="*/ 0 w 2256241"/>
              <a:gd name="connsiteY0" fmla="*/ 0 h 2038144"/>
              <a:gd name="connsiteX1" fmla="*/ 2256241 w 2256241"/>
              <a:gd name="connsiteY1" fmla="*/ 0 h 2038144"/>
              <a:gd name="connsiteX2" fmla="*/ 2256241 w 2256241"/>
              <a:gd name="connsiteY2" fmla="*/ 2038144 h 2038144"/>
              <a:gd name="connsiteX3" fmla="*/ 0 w 2256241"/>
              <a:gd name="connsiteY3" fmla="*/ 2038144 h 2038144"/>
            </a:gdLst>
            <a:cxnLst>
              <a:cxn ang="0">
                <a:pos x="connsiteX0" y="connsiteY0"/>
              </a:cxn>
              <a:cxn ang="0">
                <a:pos x="connsiteX1" y="connsiteY1"/>
              </a:cxn>
              <a:cxn ang="0">
                <a:pos x="connsiteX2" y="connsiteY2"/>
              </a:cxn>
              <a:cxn ang="0">
                <a:pos x="connsiteX3" y="connsiteY3"/>
              </a:cxn>
            </a:cxnLst>
            <a:rect l="l" t="t" r="r" b="b"/>
            <a:pathLst>
              <a:path w="2256241" h="2038144">
                <a:moveTo>
                  <a:pt x="0" y="0"/>
                </a:moveTo>
                <a:lnTo>
                  <a:pt x="2256241" y="0"/>
                </a:lnTo>
                <a:lnTo>
                  <a:pt x="2256241" y="2038144"/>
                </a:lnTo>
                <a:lnTo>
                  <a:pt x="0" y="2038144"/>
                </a:lnTo>
                <a:close/>
              </a:path>
            </a:pathLst>
          </a:custGeom>
          <a:solidFill>
            <a:schemeClr val="bg2"/>
          </a:solidFill>
        </p:spPr>
        <p:txBody>
          <a:bodyPr wrap="square">
            <a:noAutofit/>
          </a:bodyPr>
          <a:lstStyle>
            <a:lvl1pPr>
              <a:defRPr sz="1065"/>
            </a:lvl1pPr>
          </a:lstStyle>
          <a:p>
            <a:endParaRPr lang="zh-CN" altLang="en-US"/>
          </a:p>
        </p:txBody>
      </p:sp>
    </p:spTree>
  </p:cSld>
  <p:clrMapOvr>
    <a:masterClrMapping/>
  </p:clrMapOvr>
  <p:transition spd="med" advClick="0" advTm="3000">
    <p:random/>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1_自定义版式">
    <p:spTree>
      <p:nvGrpSpPr>
        <p:cNvPr id="1" name=""/>
        <p:cNvGrpSpPr/>
        <p:nvPr/>
      </p:nvGrpSpPr>
      <p:grpSpPr>
        <a:xfrm>
          <a:off x="0" y="0"/>
          <a:ext cx="0" cy="0"/>
        </a:xfrm>
      </p:grpSpPr>
      <p:sp>
        <p:nvSpPr>
          <p:cNvPr id="29" name="图片占位符 28"/>
          <p:cNvSpPr>
            <a:spLocks noGrp="1"/>
          </p:cNvSpPr>
          <p:nvPr>
            <p:ph type="pic" sz="quarter" idx="15"/>
          </p:nvPr>
        </p:nvSpPr>
        <p:spPr>
          <a:xfrm>
            <a:off x="5975441" y="3791631"/>
            <a:ext cx="2357707" cy="2464015"/>
          </a:xfrm>
          <a:custGeom>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65"/>
            </a:lvl1pPr>
          </a:lstStyle>
          <a:p>
            <a:endParaRPr lang="zh-CN" altLang="en-US"/>
          </a:p>
        </p:txBody>
      </p:sp>
      <p:sp>
        <p:nvSpPr>
          <p:cNvPr id="28" name="图片占位符 27"/>
          <p:cNvSpPr>
            <a:spLocks noGrp="1"/>
          </p:cNvSpPr>
          <p:nvPr>
            <p:ph type="pic" sz="quarter" idx="16"/>
          </p:nvPr>
        </p:nvSpPr>
        <p:spPr>
          <a:xfrm>
            <a:off x="8522143" y="3791631"/>
            <a:ext cx="2357707" cy="2464015"/>
          </a:xfrm>
          <a:custGeom>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65"/>
            </a:lvl1pPr>
          </a:lstStyle>
          <a:p>
            <a:endParaRPr lang="zh-CN" altLang="en-US"/>
          </a:p>
        </p:txBody>
      </p:sp>
      <p:sp>
        <p:nvSpPr>
          <p:cNvPr id="27" name="图片占位符 26"/>
          <p:cNvSpPr>
            <a:spLocks noGrp="1"/>
          </p:cNvSpPr>
          <p:nvPr>
            <p:ph type="pic" sz="quarter" idx="10"/>
          </p:nvPr>
        </p:nvSpPr>
        <p:spPr>
          <a:xfrm>
            <a:off x="7251155" y="2487568"/>
            <a:ext cx="2357707" cy="2464015"/>
          </a:xfrm>
          <a:custGeom>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65"/>
            </a:lvl1pPr>
          </a:lstStyle>
          <a:p>
            <a:endParaRPr lang="zh-CN" altLang="en-US"/>
          </a:p>
        </p:txBody>
      </p:sp>
      <p:sp>
        <p:nvSpPr>
          <p:cNvPr id="24" name="图片占位符 23"/>
          <p:cNvSpPr>
            <a:spLocks noGrp="1"/>
          </p:cNvSpPr>
          <p:nvPr>
            <p:ph type="pic" sz="quarter" idx="11"/>
          </p:nvPr>
        </p:nvSpPr>
        <p:spPr>
          <a:xfrm>
            <a:off x="9800217" y="2487568"/>
            <a:ext cx="2357707" cy="2464015"/>
          </a:xfrm>
          <a:custGeom>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65"/>
            </a:lvl1pPr>
          </a:lstStyle>
          <a:p>
            <a:endParaRPr lang="zh-CN" altLang="en-US"/>
          </a:p>
        </p:txBody>
      </p:sp>
      <p:sp>
        <p:nvSpPr>
          <p:cNvPr id="23" name="图片占位符 22"/>
          <p:cNvSpPr>
            <a:spLocks noGrp="1"/>
          </p:cNvSpPr>
          <p:nvPr>
            <p:ph type="pic" sz="quarter" idx="12"/>
          </p:nvPr>
        </p:nvSpPr>
        <p:spPr>
          <a:xfrm>
            <a:off x="8526867" y="1183507"/>
            <a:ext cx="2357707" cy="2464015"/>
          </a:xfrm>
          <a:custGeom>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65"/>
            </a:lvl1pPr>
          </a:lstStyle>
          <a:p>
            <a:endParaRPr lang="zh-CN" altLang="en-US"/>
          </a:p>
        </p:txBody>
      </p:sp>
      <p:sp>
        <p:nvSpPr>
          <p:cNvPr id="22" name="图片占位符 21"/>
          <p:cNvSpPr>
            <a:spLocks noGrp="1"/>
          </p:cNvSpPr>
          <p:nvPr>
            <p:ph type="pic" sz="quarter" idx="13"/>
          </p:nvPr>
        </p:nvSpPr>
        <p:spPr>
          <a:xfrm>
            <a:off x="5975441" y="1183507"/>
            <a:ext cx="2357707" cy="2464015"/>
          </a:xfrm>
          <a:custGeom>
            <a:gdLst>
              <a:gd name="connsiteX0" fmla="*/ 1178854 w 2357707"/>
              <a:gd name="connsiteY0" fmla="*/ 0 h 2464015"/>
              <a:gd name="connsiteX1" fmla="*/ 2357707 w 2357707"/>
              <a:gd name="connsiteY1" fmla="*/ 1232008 h 2464015"/>
              <a:gd name="connsiteX2" fmla="*/ 1178854 w 2357707"/>
              <a:gd name="connsiteY2" fmla="*/ 2464015 h 2464015"/>
              <a:gd name="connsiteX3" fmla="*/ 0 w 2357707"/>
              <a:gd name="connsiteY3" fmla="*/ 1232008 h 2464015"/>
            </a:gdLst>
            <a:cxnLst>
              <a:cxn ang="0">
                <a:pos x="connsiteX0" y="connsiteY0"/>
              </a:cxn>
              <a:cxn ang="0">
                <a:pos x="connsiteX1" y="connsiteY1"/>
              </a:cxn>
              <a:cxn ang="0">
                <a:pos x="connsiteX2" y="connsiteY2"/>
              </a:cxn>
              <a:cxn ang="0">
                <a:pos x="connsiteX3" y="connsiteY3"/>
              </a:cxn>
            </a:cxnLst>
            <a:rect l="l" t="t" r="r" b="b"/>
            <a:pathLst>
              <a:path w="2357707" h="2464015">
                <a:moveTo>
                  <a:pt x="1178854" y="0"/>
                </a:moveTo>
                <a:lnTo>
                  <a:pt x="2357707" y="1232008"/>
                </a:lnTo>
                <a:lnTo>
                  <a:pt x="1178854" y="2464015"/>
                </a:lnTo>
                <a:lnTo>
                  <a:pt x="0" y="1232008"/>
                </a:lnTo>
                <a:close/>
              </a:path>
            </a:pathLst>
          </a:custGeom>
          <a:solidFill>
            <a:schemeClr val="bg2"/>
          </a:solidFill>
        </p:spPr>
        <p:txBody>
          <a:bodyPr wrap="square">
            <a:noAutofit/>
          </a:bodyPr>
          <a:lstStyle>
            <a:lvl1pPr>
              <a:defRPr sz="1065"/>
            </a:lvl1pPr>
          </a:lstStyle>
          <a:p>
            <a:endParaRPr lang="zh-CN" altLang="en-US"/>
          </a:p>
        </p:txBody>
      </p:sp>
      <p:sp>
        <p:nvSpPr>
          <p:cNvPr id="21" name="图片占位符 20"/>
          <p:cNvSpPr>
            <a:spLocks noGrp="1"/>
          </p:cNvSpPr>
          <p:nvPr>
            <p:ph type="pic" sz="quarter" idx="14"/>
          </p:nvPr>
        </p:nvSpPr>
        <p:spPr>
          <a:xfrm>
            <a:off x="2181245" y="1163429"/>
            <a:ext cx="4890783" cy="5112290"/>
          </a:xfrm>
          <a:custGeom>
            <a:gdLst>
              <a:gd name="connsiteX0" fmla="*/ 2445393 w 4890783"/>
              <a:gd name="connsiteY0" fmla="*/ 0 h 5112289"/>
              <a:gd name="connsiteX1" fmla="*/ 4890783 w 4890783"/>
              <a:gd name="connsiteY1" fmla="*/ 2556145 h 5112289"/>
              <a:gd name="connsiteX2" fmla="*/ 2445393 w 4890783"/>
              <a:gd name="connsiteY2" fmla="*/ 5112289 h 5112289"/>
              <a:gd name="connsiteX3" fmla="*/ 0 w 4890783"/>
              <a:gd name="connsiteY3" fmla="*/ 2556145 h 5112289"/>
            </a:gdLst>
            <a:cxnLst>
              <a:cxn ang="0">
                <a:pos x="connsiteX0" y="connsiteY0"/>
              </a:cxn>
              <a:cxn ang="0">
                <a:pos x="connsiteX1" y="connsiteY1"/>
              </a:cxn>
              <a:cxn ang="0">
                <a:pos x="connsiteX2" y="connsiteY2"/>
              </a:cxn>
              <a:cxn ang="0">
                <a:pos x="connsiteX3" y="connsiteY3"/>
              </a:cxn>
            </a:cxnLst>
            <a:rect l="l" t="t" r="r" b="b"/>
            <a:pathLst>
              <a:path w="4890783" h="5112289">
                <a:moveTo>
                  <a:pt x="2445393" y="0"/>
                </a:moveTo>
                <a:lnTo>
                  <a:pt x="4890783" y="2556145"/>
                </a:lnTo>
                <a:lnTo>
                  <a:pt x="2445393" y="5112289"/>
                </a:lnTo>
                <a:lnTo>
                  <a:pt x="0" y="2556145"/>
                </a:lnTo>
                <a:close/>
              </a:path>
            </a:pathLst>
          </a:custGeom>
          <a:solidFill>
            <a:schemeClr val="bg2"/>
          </a:solidFill>
        </p:spPr>
        <p:txBody>
          <a:bodyPr wrap="square">
            <a:noAutofit/>
          </a:bodyPr>
          <a:lstStyle>
            <a:lvl1pPr>
              <a:defRPr sz="1065"/>
            </a:lvl1pPr>
          </a:lstStyle>
          <a:p>
            <a:endParaRPr lang="zh-CN" altLang="en-US"/>
          </a:p>
        </p:txBody>
      </p:sp>
    </p:spTree>
  </p:cSld>
  <p:clrMapOvr>
    <a:masterClrMapping/>
  </p:clrMapOvr>
  <p:transition spd="med" advClick="0" advTm="3000">
    <p:random/>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B515F5FD-C759-4C9B-987F-74319230F361}"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ACA3E4-DC06-4535-998B-096458A76A4A}"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slideLayout" Target="../slideLayouts/slideLayout26.xml" /><Relationship Id="rId11" Type="http://schemas.openxmlformats.org/officeDocument/2006/relationships/slideLayout" Target="../slideLayouts/slideLayout2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slideLayout" Target="../slideLayouts/slideLayout24.xml" /><Relationship Id="rId9"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5F5FD-C759-4C9B-987F-74319230F361}"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CA3E4-DC06-4535-998B-096458A76A4A}"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microsoft.com/office/2007/relationships/media" Target="../media/media1.m4a" /><Relationship Id="rId6" Type="http://schemas.microsoft.com/office/2007/relationships/media" Target="../media/media1.m4a" TargetMode="Internal" /><Relationship Id="rId7"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8.xml" /><Relationship Id="rId3" Type="http://schemas.openxmlformats.org/officeDocument/2006/relationships/image" Target="../media/image7.jpeg" /><Relationship Id="rId4"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9.xml" /><Relationship Id="rId3" Type="http://schemas.openxmlformats.org/officeDocument/2006/relationships/image" Target="../media/image9.jpeg" /><Relationship Id="rId4" Type="http://schemas.openxmlformats.org/officeDocument/2006/relationships/tags" Target="../tags/tag66.xml" /><Relationship Id="rId5" Type="http://schemas.openxmlformats.org/officeDocument/2006/relationships/tags" Target="../tags/tag67.xml" /><Relationship Id="rId6" Type="http://schemas.openxmlformats.org/officeDocument/2006/relationships/tags" Target="../tags/tag68.xml" /><Relationship Id="rId7" Type="http://schemas.openxmlformats.org/officeDocument/2006/relationships/tags" Target="../tags/tag69.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1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3.xml" /><Relationship Id="rId3" Type="http://schemas.openxmlformats.org/officeDocument/2006/relationships/tags" Target="../tags/tag70.xml" /><Relationship Id="rId4" Type="http://schemas.openxmlformats.org/officeDocument/2006/relationships/image" Target="../media/image11.png" /><Relationship Id="rId5" Type="http://schemas.openxmlformats.org/officeDocument/2006/relationships/tags" Target="../tags/tag71.xml" /><Relationship Id="rId6" Type="http://schemas.openxmlformats.org/officeDocument/2006/relationships/image" Target="../media/image12.emf" /><Relationship Id="rId7" Type="http://schemas.openxmlformats.org/officeDocument/2006/relationships/image" Target="../media/image1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5.xml" /><Relationship Id="rId3" Type="http://schemas.openxmlformats.org/officeDocument/2006/relationships/tags" Target="../tags/tag72.xml" /><Relationship Id="rId4" Type="http://schemas.openxmlformats.org/officeDocument/2006/relationships/image" Target="../media/image14.jpeg" /><Relationship Id="rId5" Type="http://schemas.openxmlformats.org/officeDocument/2006/relationships/image" Target="../media/image15.jpeg" /><Relationship Id="rId6" Type="http://schemas.openxmlformats.org/officeDocument/2006/relationships/tags" Target="../tags/tag73.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image" Target="../media/image16.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image" Target="../media/image17.jpeg" /><Relationship Id="rId3" Type="http://schemas.openxmlformats.org/officeDocument/2006/relationships/image" Target="../media/image9.jpeg" /><Relationship Id="rId4" Type="http://schemas.openxmlformats.org/officeDocument/2006/relationships/image" Target="../media/image1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17.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image" Target="../media/image1.png" /><Relationship Id="rId4" Type="http://schemas.openxmlformats.org/officeDocument/2006/relationships/image" Target="../media/image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9.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9.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image" Target="../media/image1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0.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6.xml" /><Relationship Id="rId3" Type="http://schemas.openxmlformats.org/officeDocument/2006/relationships/tags" Target="../tags/tag61.xml" /><Relationship Id="rId4" Type="http://schemas.openxmlformats.org/officeDocument/2006/relationships/tags" Target="../tags/tag62.xml" /><Relationship Id="rId5" Type="http://schemas.openxmlformats.org/officeDocument/2006/relationships/image" Target="../media/image6.jpeg" /><Relationship Id="rId6" Type="http://schemas.openxmlformats.org/officeDocument/2006/relationships/tags" Target="../tags/tag63.xml" /><Relationship Id="rId7" Type="http://schemas.openxmlformats.org/officeDocument/2006/relationships/tags" Target="../tags/tag64.xml" /><Relationship Id="rId8" Type="http://schemas.openxmlformats.org/officeDocument/2006/relationships/tags" Target="../tags/tag65.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lumMod val="95000"/>
          </a:schemeClr>
        </a:solidFill>
        <a:effectLst/>
      </p:bgPr>
    </p:bg>
    <p:spTree>
      <p:nvGrpSpPr>
        <p:cNvPr id="1" name=""/>
        <p:cNvGrpSpPr/>
        <p:nvPr/>
      </p:nvGrpSpPr>
      <p:grpSpPr>
        <a:xfrm>
          <a:off x="0" y="0"/>
          <a: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4700" y="4415835"/>
            <a:ext cx="5067300" cy="2367007"/>
          </a:xfrm>
          <a:prstGeom prst="rect">
            <a:avLst/>
          </a:prstGeom>
          <a:noFill/>
          <a:ln w="9525">
            <a:noFill/>
            <a:miter lim="800000"/>
          </a:ln>
          <a:effectLst/>
        </p:spPr>
      </p:pic>
      <p:sp>
        <p:nvSpPr>
          <p:cNvPr id="7" name="Rectangle 18"/>
          <p:cNvSpPr>
            <a:spLocks noChangeArrowheads="1"/>
          </p:cNvSpPr>
          <p:nvPr/>
        </p:nvSpPr>
        <p:spPr bwMode="auto">
          <a:xfrm>
            <a:off x="4181794" y="1512458"/>
            <a:ext cx="80102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6600">
                <a:solidFill>
                  <a:schemeClr val="tx1">
                    <a:lumMod val="95000"/>
                    <a:lumOff val="5000"/>
                  </a:schemeClr>
                </a:solidFill>
                <a:latin typeface="Impact" panose="020b0806030902050204" pitchFamily="34" charset="0"/>
                <a:ea typeface="微软雅黑" panose="020b0503020204020204" pitchFamily="34" charset="-122"/>
                <a:cs typeface="宋体" panose="02010600030101010101" pitchFamily="2" charset="-122"/>
              </a:rPr>
              <a:t>物流运输报告</a:t>
            </a:r>
            <a:r>
              <a:rPr lang="en-US" altLang="zh-CN" sz="6600">
                <a:solidFill>
                  <a:schemeClr val="tx1">
                    <a:lumMod val="95000"/>
                    <a:lumOff val="5000"/>
                  </a:schemeClr>
                </a:solidFill>
                <a:latin typeface="Impact" panose="020b0806030902050204" pitchFamily="34" charset="0"/>
                <a:ea typeface="微软雅黑" panose="020b0503020204020204" pitchFamily="34" charset="-122"/>
                <a:cs typeface="宋体" panose="02010600030101010101" pitchFamily="2" charset="-122"/>
              </a:rPr>
              <a:t>PPT</a:t>
            </a:r>
            <a:r>
              <a:rPr lang="zh-CN" altLang="en-US" sz="6600">
                <a:solidFill>
                  <a:schemeClr val="tx1">
                    <a:lumMod val="95000"/>
                    <a:lumOff val="5000"/>
                  </a:schemeClr>
                </a:solidFill>
                <a:latin typeface="微软雅黑" panose="020b0503020204020204" pitchFamily="34" charset="-122"/>
                <a:ea typeface="微软雅黑" panose="020b0503020204020204" pitchFamily="34" charset="-122"/>
                <a:cs typeface="hakuyoxingshu7000" panose="02000600000000000000" pitchFamily="2" charset="-122"/>
              </a:rPr>
              <a:t>模板</a:t>
            </a:r>
            <a:endParaRPr lang="en-US" altLang="zh-CN" sz="6600">
              <a:solidFill>
                <a:schemeClr val="tx1">
                  <a:lumMod val="95000"/>
                  <a:lumOff val="5000"/>
                </a:schemeClr>
              </a:solidFill>
              <a:latin typeface="微软雅黑" panose="020b0503020204020204" pitchFamily="34" charset="-122"/>
              <a:ea typeface="微软雅黑" panose="020b0503020204020204" pitchFamily="34" charset="-122"/>
              <a:cs typeface="hakuyoxingshu7000" panose="02000600000000000000" pitchFamily="2" charset="-122"/>
            </a:endParaRPr>
          </a:p>
        </p:txBody>
      </p:sp>
      <p:sp>
        <p:nvSpPr>
          <p:cNvPr id="10" name="Rectangle 20"/>
          <p:cNvSpPr>
            <a:spLocks noChangeArrowheads="1"/>
          </p:cNvSpPr>
          <p:nvPr/>
        </p:nvSpPr>
        <p:spPr bwMode="auto">
          <a:xfrm>
            <a:off x="95588" y="5986155"/>
            <a:ext cx="1439716" cy="24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Arial" panose="020b0604020202020204" pitchFamily="34" charset="0"/>
              </a:rPr>
              <a:t>● ● ● ● ●</a:t>
            </a:r>
            <a:endParaRPr lang="zh-CN" altLang="en-US" sz="160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20"/>
          <p:cNvSpPr>
            <a:spLocks noChangeArrowheads="1"/>
          </p:cNvSpPr>
          <p:nvPr/>
        </p:nvSpPr>
        <p:spPr bwMode="auto">
          <a:xfrm>
            <a:off x="95588" y="6427698"/>
            <a:ext cx="31193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zh-CN" altLang="en-US" sz="1400">
                <a:latin typeface="Arial" panose="020b0604020202020204" pitchFamily="34" charset="0"/>
                <a:cs typeface="Arial" panose="020b0604020202020204" pitchFamily="34" charset="0"/>
              </a:rPr>
              <a:t>汇报人：</a:t>
            </a:r>
            <a:r>
              <a:rPr lang="en-US" altLang="zh-CN" sz="1400">
                <a:latin typeface="Arial" panose="020b0604020202020204" pitchFamily="34" charset="0"/>
                <a:cs typeface="Arial" panose="020b0604020202020204" pitchFamily="34" charset="0"/>
              </a:rPr>
              <a:t>xxx</a:t>
            </a:r>
            <a:r>
              <a:rPr lang="zh-CN" altLang="en-US" sz="1400">
                <a:latin typeface="Arial" panose="020b0604020202020204" pitchFamily="34" charset="0"/>
                <a:cs typeface="Arial" panose="020b0604020202020204" pitchFamily="34" charset="0"/>
              </a:rPr>
              <a:t>       时间：</a:t>
            </a:r>
            <a:r>
              <a:rPr lang="en-US" altLang="zh-CN" sz="1400">
                <a:latin typeface="Arial" panose="020b0604020202020204" pitchFamily="34" charset="0"/>
                <a:cs typeface="Arial" panose="020b0604020202020204" pitchFamily="34" charset="0"/>
              </a:rPr>
              <a:t>xxx</a:t>
            </a:r>
            <a:endParaRPr lang="zh-CN" altLang="en-US" sz="1400">
              <a:latin typeface="Arial" panose="020b0604020202020204" pitchFamily="34" charset="0"/>
              <a:cs typeface="Arial" panose="020b0604020202020204" pitchFamily="34" charset="0"/>
            </a:endParaRPr>
          </a:p>
        </p:txBody>
      </p:sp>
      <p:pic>
        <p:nvPicPr>
          <p:cNvPr id="9" name="PA_Bandari-安妮的仙境">
            <a:hlinkClick action="ppaction://media"/>
          </p:cNvPr>
          <p:cNvPicPr>
            <a:picLocks noChangeAspect="1"/>
          </p:cNvPicPr>
          <p:nvPr>
            <a:audioFile r:link="rId5"/>
            <p:extLst>
              <p:ext uri="{DAA4B4D4-6D71-4841-9C94-3DE7FCFB9230}">
                <p14:media xmlns:p14="http://schemas.microsoft.com/office/powerpoint/2010/main" r:embed="rId6">
                  <p14:fade in="500.000000" out="500.000000"/>
                </p14:media>
              </p:ext>
            </p:extLst>
          </p:nvPr>
        </p:nvPicPr>
        <p:blipFill>
          <a:blip r:embed="rId4"/>
          <a:stretch>
            <a:fillRect/>
          </a:stretch>
        </p:blipFill>
        <p:spPr>
          <a:xfrm>
            <a:off x="-1469935" y="-125953"/>
            <a:ext cx="812549" cy="812549"/>
          </a:xfrm>
          <a:prstGeom prst="rect">
            <a:avLst/>
          </a:prstGeom>
        </p:spPr>
      </p:pic>
      <p:sp>
        <p:nvSpPr>
          <p:cNvPr id="3" name="文本框 2"/>
          <p:cNvSpPr txBox="1"/>
          <p:nvPr/>
        </p:nvSpPr>
        <p:spPr>
          <a:xfrm>
            <a:off x="4181794" y="1143126"/>
            <a:ext cx="7975260" cy="369332"/>
          </a:xfrm>
          <a:prstGeom prst="rect">
            <a:avLst/>
          </a:prstGeom>
          <a:noFill/>
        </p:spPr>
        <p:txBody>
          <a:bodyPr wrap="none" rtlCol="0">
            <a:spAutoFit/>
          </a:bodyPr>
          <a:lstStyle/>
          <a:p>
            <a:r>
              <a:rPr lang="en-US" altLang="zh-CN"/>
              <a:t>_________________________________________________________________________________</a:t>
            </a:r>
            <a:endParaRPr lang="zh-CN" altLang="en-US"/>
          </a:p>
        </p:txBody>
      </p:sp>
      <p:sp>
        <p:nvSpPr>
          <p:cNvPr id="13" name="Rectangle 18"/>
          <p:cNvSpPr>
            <a:spLocks noChangeArrowheads="1"/>
          </p:cNvSpPr>
          <p:nvPr/>
        </p:nvSpPr>
        <p:spPr bwMode="auto">
          <a:xfrm>
            <a:off x="10045761" y="178958"/>
            <a:ext cx="205486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8000">
                <a:solidFill>
                  <a:schemeClr val="tx1">
                    <a:lumMod val="95000"/>
                    <a:lumOff val="5000"/>
                  </a:schemeClr>
                </a:solidFill>
                <a:latin typeface="Impact" panose="020b0806030902050204" pitchFamily="34" charset="0"/>
                <a:ea typeface="微软雅黑" panose="020b0503020204020204" pitchFamily="34" charset="-122"/>
                <a:cs typeface="hakuyoxingshu7000" panose="02000600000000000000" pitchFamily="2" charset="-122"/>
              </a:rPr>
              <a:t>202X</a:t>
            </a:r>
            <a:endParaRPr lang="en-US" altLang="zh-CN" sz="8000">
              <a:solidFill>
                <a:schemeClr val="tx1">
                  <a:lumMod val="95000"/>
                  <a:lumOff val="5000"/>
                </a:schemeClr>
              </a:solidFill>
              <a:latin typeface="微软雅黑" panose="020b0503020204020204" pitchFamily="34" charset="-122"/>
              <a:ea typeface="微软雅黑" panose="020b0503020204020204" pitchFamily="34" charset="-122"/>
              <a:cs typeface="hakuyoxingshu7000" panose="02000600000000000000" pitchFamily="2" charset="-122"/>
            </a:endParaRPr>
          </a:p>
        </p:txBody>
      </p:sp>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410064"/>
            <a:ext cx="8755334" cy="4965336"/>
          </a:xfrm>
          <a:prstGeom prst="rect">
            <a:avLst/>
          </a:prstGeom>
        </p:spPr>
      </p:pic>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childTnLst>
                          </p:cTn>
                        </p:par>
                        <p:par>
                          <p:cTn id="8" fill="hold" nodeType="afterGroup">
                            <p:stCondLst>
                              <p:cond delay="1"/>
                            </p:stCondLst>
                            <p:childTnLst>
                              <p:par>
                                <p:cTn id="9" presetID="56" presetClass="entr" presetSubtype="0" fill="hold" grpId="0" nodeType="afterEffect">
                                  <p:stCondLst>
                                    <p:cond delay="0"/>
                                  </p:stCondLst>
                                  <p:iterate type="lt">
                                    <p:tmPct val="6667"/>
                                  </p:iterate>
                                  <p:childTnLst>
                                    <p:set>
                                      <p:cBhvr>
                                        <p:cTn id="10" dur="1" fill="hold">
                                          <p:stCondLst>
                                            <p:cond delay="0"/>
                                          </p:stCondLst>
                                        </p:cTn>
                                        <p:tgtEl>
                                          <p:spTgt spid="7"/>
                                        </p:tgtEl>
                                        <p:attrNameLst>
                                          <p:attrName>style.visibility</p:attrName>
                                        </p:attrNameLst>
                                      </p:cBhvr>
                                      <p:to>
                                        <p:strVal val="visible"/>
                                      </p:to>
                                    </p:set>
                                    <p:anim by="(-#ppt_w*2)" calcmode="lin" valueType="num">
                                      <p:cBhvr rctx="PPT">
                                        <p:cTn id="11" dur="375" autoRev="1" fill="hold">
                                          <p:stCondLst>
                                            <p:cond delay="0"/>
                                          </p:stCondLst>
                                        </p:cTn>
                                        <p:tgtEl>
                                          <p:spTgt spid="7"/>
                                        </p:tgtEl>
                                        <p:attrNameLst>
                                          <p:attrName>ppt_w</p:attrName>
                                        </p:attrNameLst>
                                      </p:cBhvr>
                                    </p:anim>
                                    <p:anim by="(#ppt_w*0.50)" calcmode="lin" valueType="num">
                                      <p:cBhvr>
                                        <p:cTn id="12" dur="375" decel="50000" autoRev="1" fill="hold">
                                          <p:stCondLst>
                                            <p:cond delay="0"/>
                                          </p:stCondLst>
                                        </p:cTn>
                                        <p:tgtEl>
                                          <p:spTgt spid="7"/>
                                        </p:tgtEl>
                                        <p:attrNameLst>
                                          <p:attrName>ppt_x</p:attrName>
                                        </p:attrNameLst>
                                      </p:cBhvr>
                                    </p:anim>
                                    <p:anim from="(-#ppt_h/2)" to="(#ppt_y)" calcmode="lin" valueType="num">
                                      <p:cBhvr>
                                        <p:cTn id="13" dur="750" fill="hold">
                                          <p:stCondLst>
                                            <p:cond delay="0"/>
                                          </p:stCondLst>
                                        </p:cTn>
                                        <p:tgtEl>
                                          <p:spTgt spid="7"/>
                                        </p:tgtEl>
                                        <p:attrNameLst>
                                          <p:attrName>ppt_y</p:attrName>
                                        </p:attrNameLst>
                                      </p:cBhvr>
                                    </p:anim>
                                    <p:animRot by="21600000">
                                      <p:cBhvr>
                                        <p:cTn id="14" dur="750" fill="hold">
                                          <p:stCondLst>
                                            <p:cond delay="0"/>
                                          </p:stCondLst>
                                        </p:cTn>
                                        <p:tgtEl>
                                          <p:spTgt spid="7"/>
                                        </p:tgtEl>
                                        <p:attrNameLst>
                                          <p:attrName>r</p:attrName>
                                        </p:attrNameLst>
                                      </p:cBhvr>
                                    </p:animRot>
                                  </p:childTnLst>
                                </p:cTn>
                              </p:par>
                            </p:childTnLst>
                          </p:cTn>
                        </p:par>
                        <p:par>
                          <p:cTn id="15" fill="hold" nodeType="afterGroup">
                            <p:stCondLst>
                              <p:cond delay="751"/>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anim calcmode="lin" valueType="num">
                                      <p:cBhvr>
                                        <p:cTn id="19" dur="750" fill="hold"/>
                                        <p:tgtEl>
                                          <p:spTgt spid="11"/>
                                        </p:tgtEl>
                                        <p:attrNameLst>
                                          <p:attrName>ppt_x</p:attrName>
                                        </p:attrNameLst>
                                      </p:cBhvr>
                                      <p:tavLst>
                                        <p:tav tm="0">
                                          <p:val>
                                            <p:strVal val="#ppt_x"/>
                                          </p:val>
                                        </p:tav>
                                        <p:tav tm="100000">
                                          <p:val>
                                            <p:strVal val="#ppt_x"/>
                                          </p:val>
                                        </p:tav>
                                      </p:tavLst>
                                    </p:anim>
                                    <p:anim calcmode="lin" valueType="num">
                                      <p:cBhvr>
                                        <p:cTn id="20" dur="750" fill="hold"/>
                                        <p:tgtEl>
                                          <p:spTgt spid="11"/>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01"/>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nodeType="afterGroup">
                            <p:stCondLst>
                              <p:cond delay="2001"/>
                            </p:stCondLst>
                            <p:childTnLst>
                              <p:par>
                                <p:cTn id="28" presetID="56" presetClass="entr" presetSubtype="0" fill="hold" grpId="0" nodeType="afterEffect">
                                  <p:stCondLst>
                                    <p:cond delay="0"/>
                                  </p:stCondLst>
                                  <p:iterate type="lt">
                                    <p:tmPct val="6667"/>
                                  </p:iterate>
                                  <p:childTnLst>
                                    <p:set>
                                      <p:cBhvr>
                                        <p:cTn id="29" dur="1" fill="hold">
                                          <p:stCondLst>
                                            <p:cond delay="0"/>
                                          </p:stCondLst>
                                        </p:cTn>
                                        <p:tgtEl>
                                          <p:spTgt spid="13"/>
                                        </p:tgtEl>
                                        <p:attrNameLst>
                                          <p:attrName>style.visibility</p:attrName>
                                        </p:attrNameLst>
                                      </p:cBhvr>
                                      <p:to>
                                        <p:strVal val="visible"/>
                                      </p:to>
                                    </p:set>
                                    <p:anim by="(-#ppt_w*2)" calcmode="lin" valueType="num">
                                      <p:cBhvr rctx="PPT">
                                        <p:cTn id="30" dur="375" autoRev="1" fill="hold">
                                          <p:stCondLst>
                                            <p:cond delay="0"/>
                                          </p:stCondLst>
                                        </p:cTn>
                                        <p:tgtEl>
                                          <p:spTgt spid="13"/>
                                        </p:tgtEl>
                                        <p:attrNameLst>
                                          <p:attrName>ppt_w</p:attrName>
                                        </p:attrNameLst>
                                      </p:cBhvr>
                                    </p:anim>
                                    <p:anim by="(#ppt_w*0.50)" calcmode="lin" valueType="num">
                                      <p:cBhvr>
                                        <p:cTn id="31" dur="375" decel="50000" autoRev="1" fill="hold">
                                          <p:stCondLst>
                                            <p:cond delay="0"/>
                                          </p:stCondLst>
                                        </p:cTn>
                                        <p:tgtEl>
                                          <p:spTgt spid="13"/>
                                        </p:tgtEl>
                                        <p:attrNameLst>
                                          <p:attrName>ppt_x</p:attrName>
                                        </p:attrNameLst>
                                      </p:cBhvr>
                                    </p:anim>
                                    <p:anim from="(-#ppt_h/2)" to="(#ppt_y)" calcmode="lin" valueType="num">
                                      <p:cBhvr>
                                        <p:cTn id="32" dur="750" fill="hold">
                                          <p:stCondLst>
                                            <p:cond delay="0"/>
                                          </p:stCondLst>
                                        </p:cTn>
                                        <p:tgtEl>
                                          <p:spTgt spid="13"/>
                                        </p:tgtEl>
                                        <p:attrNameLst>
                                          <p:attrName>ppt_y</p:attrName>
                                        </p:attrNameLst>
                                      </p:cBhvr>
                                    </p:anim>
                                    <p:animRot by="21600000">
                                      <p:cBhvr>
                                        <p:cTn id="33" dur="75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9"/>
                </p:tgtEl>
              </p:cMediaNode>
            </p:audio>
          </p:childTnLst>
        </p:cTn>
      </p:par>
    </p:tnLst>
    <p:bldLst>
      <p:bldP spid="7" grpId="0"/>
      <p:bldP spid="10" grpId="0"/>
      <p:bldP spid="11" grpId="0"/>
      <p:bldP spid="1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 name="TextBox 6"/>
          <p:cNvSpPr txBox="1">
            <a:spLocks noChangeArrowheads="1"/>
          </p:cNvSpPr>
          <p:nvPr/>
        </p:nvSpPr>
        <p:spPr bwMode="auto">
          <a:xfrm>
            <a:off x="4944228" y="4964697"/>
            <a:ext cx="5648203" cy="6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p>
            <a:pPr fontAlgn="base">
              <a:lnSpc>
                <a:spcPct val="150000"/>
              </a:lnSpc>
              <a:spcBef>
                <a:spcPct val="0"/>
              </a:spcBef>
              <a:spcAft>
                <a:spcPct val="0"/>
              </a:spcAft>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6"/>
          <p:cNvSpPr txBox="1">
            <a:spLocks noChangeArrowheads="1"/>
          </p:cNvSpPr>
          <p:nvPr/>
        </p:nvSpPr>
        <p:spPr bwMode="auto">
          <a:xfrm>
            <a:off x="4944228" y="5709349"/>
            <a:ext cx="5648203" cy="6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p>
            <a:pPr fontAlgn="base">
              <a:lnSpc>
                <a:spcPct val="150000"/>
              </a:lnSpc>
              <a:spcBef>
                <a:spcPct val="0"/>
              </a:spcBef>
              <a:spcAft>
                <a:spcPct val="0"/>
              </a:spcAft>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等号 16"/>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587" y="1096490"/>
            <a:ext cx="5268913" cy="3640610"/>
          </a:xfrm>
          <a:prstGeom prst="rect">
            <a:avLst/>
          </a:prstGeom>
        </p:spPr>
      </p:pic>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5775" y="742950"/>
            <a:ext cx="8820150" cy="6115050"/>
          </a:xfrm>
          <a:prstGeom prst="rect">
            <a:avLst/>
          </a:prstGeom>
        </p:spPr>
      </p:pic>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719139" y="2010085"/>
            <a:ext cx="1908213" cy="3219115"/>
            <a:chOff x="539354" y="1507564"/>
            <a:chExt cx="1431160" cy="2414336"/>
          </a:xfrm>
        </p:grpSpPr>
        <p:sp>
          <p:nvSpPr>
            <p:cNvPr id="8" name="Rectangle: Rounded Corners 4"/>
            <p:cNvSpPr/>
            <p:nvPr/>
          </p:nvSpPr>
          <p:spPr bwMode="auto">
            <a:xfrm>
              <a:off x="539354" y="1507564"/>
              <a:ext cx="1431159" cy="2414336"/>
            </a:xfrm>
            <a:prstGeom prst="roundRect">
              <a:avLst>
                <a:gd name="adj" fmla="val 6684"/>
              </a:avLst>
            </a:prstGeom>
            <a:solidFill>
              <a:schemeClr val="accent1">
                <a:lumMod val="100000"/>
              </a:schemeClr>
            </a:solidFill>
            <a:ln w="19050">
              <a:noFill/>
              <a:round/>
            </a:ln>
          </p:spPr>
          <p:txBody>
            <a:bodyPr rot="0" spcFirstLastPara="0" vert="horz" wrap="none" lIns="121920" tIns="2208000" rIns="121920" bIns="60960" anchor="t" anchorCtr="1" forceAA="0" compatLnSpc="1">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标题文本预设</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9" name="Freeform: Shape 14"/>
            <p:cNvSpPr/>
            <p:nvPr/>
          </p:nvSpPr>
          <p:spPr bwMode="auto">
            <a:xfrm>
              <a:off x="1035021" y="1507564"/>
              <a:ext cx="935492" cy="963684"/>
            </a:xfrm>
            <a:custGeom>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1">
                <a:lumMod val="60000"/>
                <a:lumOff val="4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0" name="Freeform: Shape 11"/>
            <p:cNvSpPr/>
            <p:nvPr/>
          </p:nvSpPr>
          <p:spPr bwMode="auto">
            <a:xfrm>
              <a:off x="1254934" y="1507564"/>
              <a:ext cx="715580" cy="925741"/>
            </a:xfrm>
            <a:custGeom>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5"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1">
                <a:lumMod val="20000"/>
                <a:lumOff val="8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3" name="TextBox 38"/>
            <p:cNvSpPr txBox="1"/>
            <p:nvPr/>
          </p:nvSpPr>
          <p:spPr>
            <a:xfrm>
              <a:off x="1393375" y="1515751"/>
              <a:ext cx="491962" cy="530914"/>
            </a:xfrm>
            <a:prstGeom prst="rect">
              <a:avLst/>
            </a:prstGeom>
            <a:noFill/>
          </p:spPr>
          <p:txBody>
            <a:bodyPr wrap="none" anchor="ctr">
              <a:normAutofit/>
            </a:bodyPr>
            <a:lstStyle/>
            <a:p>
              <a:r>
                <a:rPr lang="en-US" altLang="zh-CN" sz="2400">
                  <a:solidFill>
                    <a:schemeClr val="accent1"/>
                  </a:solidFill>
                  <a:latin typeface="微软雅黑" panose="020b0503020204020204" pitchFamily="34" charset="-122"/>
                  <a:ea typeface="微软雅黑" panose="020b0503020204020204" pitchFamily="34" charset="-122"/>
                </a:rPr>
                <a:t>01</a:t>
              </a:r>
              <a:endParaRPr lang="en-US" altLang="zh-CN" sz="2400">
                <a:solidFill>
                  <a:schemeClr val="accent1"/>
                </a:solidFill>
                <a:latin typeface="微软雅黑" panose="020b0503020204020204" pitchFamily="34" charset="-122"/>
                <a:ea typeface="微软雅黑" panose="020b0503020204020204" pitchFamily="34" charset="-122"/>
              </a:endParaRPr>
            </a:p>
          </p:txBody>
        </p:sp>
        <p:sp>
          <p:nvSpPr>
            <p:cNvPr id="28" name="TextBox 43"/>
            <p:cNvSpPr txBox="1"/>
            <p:nvPr/>
          </p:nvSpPr>
          <p:spPr>
            <a:xfrm>
              <a:off x="642621"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此部分内容作为文字</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排版占位显示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（建议使用主题字体）</a:t>
              </a:r>
              <a:endParaRPr lang="zh-CN" altLang="en-US" sz="80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930575" y="2010085"/>
            <a:ext cx="1908213" cy="3219115"/>
            <a:chOff x="2197931" y="1507564"/>
            <a:chExt cx="1431160" cy="2414336"/>
          </a:xfrm>
        </p:grpSpPr>
        <p:sp>
          <p:nvSpPr>
            <p:cNvPr id="11" name="Rectangle: Rounded Corners 18"/>
            <p:cNvSpPr/>
            <p:nvPr/>
          </p:nvSpPr>
          <p:spPr bwMode="auto">
            <a:xfrm>
              <a:off x="2197931" y="1507564"/>
              <a:ext cx="1431159" cy="2414336"/>
            </a:xfrm>
            <a:prstGeom prst="roundRect">
              <a:avLst>
                <a:gd name="adj" fmla="val 6684"/>
              </a:avLst>
            </a:prstGeom>
            <a:solidFill>
              <a:schemeClr val="accent2"/>
            </a:solidFill>
            <a:ln w="19050">
              <a:noFill/>
              <a:round/>
            </a:ln>
          </p:spPr>
          <p:txBody>
            <a:bodyPr rot="0" spcFirstLastPara="0" vert="horz" wrap="none" lIns="121920" tIns="2208000" rIns="121920" bIns="60960" anchor="t" anchorCtr="1" forceAA="0" compatLnSpc="1">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标题文本预设</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2" name="Freeform: Shape 19"/>
            <p:cNvSpPr/>
            <p:nvPr/>
          </p:nvSpPr>
          <p:spPr bwMode="auto">
            <a:xfrm>
              <a:off x="2693598" y="1507564"/>
              <a:ext cx="935492" cy="963684"/>
            </a:xfrm>
            <a:custGeom>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2">
                <a:lumMod val="40000"/>
                <a:lumOff val="6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3" name="Freeform: Shape 20"/>
            <p:cNvSpPr/>
            <p:nvPr/>
          </p:nvSpPr>
          <p:spPr bwMode="auto">
            <a:xfrm>
              <a:off x="2913511" y="1507564"/>
              <a:ext cx="715580" cy="925741"/>
            </a:xfrm>
            <a:custGeom>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5"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2">
                <a:lumMod val="20000"/>
                <a:lumOff val="8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4" name="TextBox 39"/>
            <p:cNvSpPr txBox="1"/>
            <p:nvPr/>
          </p:nvSpPr>
          <p:spPr>
            <a:xfrm>
              <a:off x="3016412" y="1515751"/>
              <a:ext cx="538850" cy="530914"/>
            </a:xfrm>
            <a:prstGeom prst="rect">
              <a:avLst/>
            </a:prstGeom>
            <a:noFill/>
          </p:spPr>
          <p:txBody>
            <a:bodyPr wrap="none" anchor="ctr">
              <a:normAutofit/>
            </a:bodyPr>
            <a:lstStyle/>
            <a:p>
              <a:r>
                <a:rPr lang="en-US" altLang="zh-CN" sz="2400">
                  <a:solidFill>
                    <a:schemeClr val="accent2"/>
                  </a:solidFill>
                  <a:latin typeface="微软雅黑" panose="020b0503020204020204" pitchFamily="34" charset="-122"/>
                  <a:ea typeface="微软雅黑" panose="020b0503020204020204" pitchFamily="34" charset="-122"/>
                </a:rPr>
                <a:t>02</a:t>
              </a:r>
              <a:endParaRPr lang="en-US" altLang="zh-CN" sz="2400">
                <a:solidFill>
                  <a:schemeClr val="accent2"/>
                </a:solidFill>
                <a:latin typeface="微软雅黑" panose="020b0503020204020204" pitchFamily="34" charset="-122"/>
                <a:ea typeface="微软雅黑" panose="020b0503020204020204" pitchFamily="34" charset="-122"/>
              </a:endParaRPr>
            </a:p>
          </p:txBody>
        </p:sp>
        <p:sp>
          <p:nvSpPr>
            <p:cNvPr id="29" name="TextBox 44"/>
            <p:cNvSpPr txBox="1"/>
            <p:nvPr/>
          </p:nvSpPr>
          <p:spPr>
            <a:xfrm>
              <a:off x="2301198"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此部分内容作为文字</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排版占位显示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（建议使用主题字体）</a:t>
              </a:r>
              <a:endParaRPr lang="zh-CN" altLang="en-US" sz="80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142011" y="2010085"/>
            <a:ext cx="1908213" cy="3219115"/>
            <a:chOff x="3856508" y="1507564"/>
            <a:chExt cx="1431160" cy="2414336"/>
          </a:xfrm>
        </p:grpSpPr>
        <p:sp>
          <p:nvSpPr>
            <p:cNvPr id="14" name="Rectangle: Rounded Corners 22"/>
            <p:cNvSpPr/>
            <p:nvPr/>
          </p:nvSpPr>
          <p:spPr bwMode="auto">
            <a:xfrm>
              <a:off x="3856508" y="1507564"/>
              <a:ext cx="1431159" cy="2414336"/>
            </a:xfrm>
            <a:prstGeom prst="roundRect">
              <a:avLst>
                <a:gd name="adj" fmla="val 6684"/>
              </a:avLst>
            </a:prstGeom>
            <a:solidFill>
              <a:schemeClr val="accent3"/>
            </a:solidFill>
            <a:ln w="19050">
              <a:noFill/>
              <a:round/>
            </a:ln>
          </p:spPr>
          <p:txBody>
            <a:bodyPr rot="0" spcFirstLastPara="0" vert="horz" wrap="none" lIns="121920" tIns="2208000" rIns="121920" bIns="60960" anchor="t" anchorCtr="1" forceAA="0" compatLnSpc="1">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标题文本预设</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5" name="Freeform: Shape 23"/>
            <p:cNvSpPr/>
            <p:nvPr/>
          </p:nvSpPr>
          <p:spPr bwMode="auto">
            <a:xfrm>
              <a:off x="4352175" y="1507564"/>
              <a:ext cx="935492" cy="963684"/>
            </a:xfrm>
            <a:custGeom>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3">
                <a:lumMod val="60000"/>
                <a:lumOff val="4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6" name="Freeform: Shape 24"/>
            <p:cNvSpPr/>
            <p:nvPr/>
          </p:nvSpPr>
          <p:spPr bwMode="auto">
            <a:xfrm>
              <a:off x="4572088" y="1507564"/>
              <a:ext cx="715580" cy="925741"/>
            </a:xfrm>
            <a:custGeom>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5"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3">
                <a:lumMod val="20000"/>
                <a:lumOff val="8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5" name="TextBox 40"/>
            <p:cNvSpPr txBox="1"/>
            <p:nvPr/>
          </p:nvSpPr>
          <p:spPr>
            <a:xfrm>
              <a:off x="4651639" y="1515751"/>
              <a:ext cx="549670" cy="530914"/>
            </a:xfrm>
            <a:prstGeom prst="rect">
              <a:avLst/>
            </a:prstGeom>
            <a:noFill/>
          </p:spPr>
          <p:txBody>
            <a:bodyPr wrap="none" anchor="ctr">
              <a:normAutofit/>
            </a:bodyPr>
            <a:lstStyle/>
            <a:p>
              <a:r>
                <a:rPr lang="en-US" altLang="zh-CN" sz="2400">
                  <a:solidFill>
                    <a:schemeClr val="accent3"/>
                  </a:solidFill>
                  <a:latin typeface="微软雅黑" panose="020b0503020204020204" pitchFamily="34" charset="-122"/>
                  <a:ea typeface="微软雅黑" panose="020b0503020204020204" pitchFamily="34" charset="-122"/>
                </a:rPr>
                <a:t>03</a:t>
              </a:r>
              <a:endParaRPr lang="en-US" altLang="zh-CN" sz="2400">
                <a:solidFill>
                  <a:schemeClr val="accent3"/>
                </a:solidFill>
                <a:latin typeface="微软雅黑" panose="020b0503020204020204" pitchFamily="34" charset="-122"/>
                <a:ea typeface="微软雅黑" panose="020b0503020204020204" pitchFamily="34" charset="-122"/>
              </a:endParaRPr>
            </a:p>
          </p:txBody>
        </p:sp>
        <p:sp>
          <p:nvSpPr>
            <p:cNvPr id="30" name="TextBox 45"/>
            <p:cNvSpPr txBox="1"/>
            <p:nvPr/>
          </p:nvSpPr>
          <p:spPr>
            <a:xfrm>
              <a:off x="3959775"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此部分内容作为文字</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排版占位显示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（建议使用主题字体）</a:t>
              </a:r>
              <a:endParaRPr lang="zh-CN" altLang="en-US" sz="80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7353447" y="2010085"/>
            <a:ext cx="1908213" cy="3219115"/>
            <a:chOff x="5515085" y="1507564"/>
            <a:chExt cx="1431160" cy="2414336"/>
          </a:xfrm>
        </p:grpSpPr>
        <p:sp>
          <p:nvSpPr>
            <p:cNvPr id="17" name="Rectangle: Rounded Corners 26"/>
            <p:cNvSpPr/>
            <p:nvPr/>
          </p:nvSpPr>
          <p:spPr bwMode="auto">
            <a:xfrm>
              <a:off x="5515085" y="1507564"/>
              <a:ext cx="1431159" cy="2414336"/>
            </a:xfrm>
            <a:prstGeom prst="roundRect">
              <a:avLst>
                <a:gd name="adj" fmla="val 6684"/>
              </a:avLst>
            </a:prstGeom>
            <a:solidFill>
              <a:schemeClr val="accent4"/>
            </a:solidFill>
            <a:ln w="19050">
              <a:noFill/>
              <a:round/>
            </a:ln>
          </p:spPr>
          <p:txBody>
            <a:bodyPr rot="0" spcFirstLastPara="0" vert="horz" wrap="none" lIns="121920" tIns="2208000" rIns="121920" bIns="60960" anchor="t" anchorCtr="1" forceAA="0" compatLnSpc="1">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标题文本预设</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18" name="Freeform: Shape 27"/>
            <p:cNvSpPr/>
            <p:nvPr/>
          </p:nvSpPr>
          <p:spPr bwMode="auto">
            <a:xfrm>
              <a:off x="6010752" y="1507564"/>
              <a:ext cx="935492" cy="963684"/>
            </a:xfrm>
            <a:custGeom>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4">
                <a:lumMod val="40000"/>
                <a:lumOff val="6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19" name="Freeform: Shape 28"/>
            <p:cNvSpPr/>
            <p:nvPr/>
          </p:nvSpPr>
          <p:spPr bwMode="auto">
            <a:xfrm>
              <a:off x="6230665" y="1507564"/>
              <a:ext cx="715580" cy="925741"/>
            </a:xfrm>
            <a:custGeom>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5"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4">
                <a:lumMod val="20000"/>
                <a:lumOff val="8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6" name="TextBox 41"/>
            <p:cNvSpPr txBox="1"/>
            <p:nvPr/>
          </p:nvSpPr>
          <p:spPr>
            <a:xfrm>
              <a:off x="6310216" y="1515751"/>
              <a:ext cx="537647" cy="530914"/>
            </a:xfrm>
            <a:prstGeom prst="rect">
              <a:avLst/>
            </a:prstGeom>
            <a:noFill/>
          </p:spPr>
          <p:txBody>
            <a:bodyPr wrap="none" anchor="ctr">
              <a:normAutofit/>
            </a:bodyPr>
            <a:lstStyle/>
            <a:p>
              <a:r>
                <a:rPr lang="en-US" altLang="zh-CN" sz="2400">
                  <a:solidFill>
                    <a:schemeClr val="accent4"/>
                  </a:solidFill>
                  <a:latin typeface="微软雅黑" panose="020b0503020204020204" pitchFamily="34" charset="-122"/>
                  <a:ea typeface="微软雅黑" panose="020b0503020204020204" pitchFamily="34" charset="-122"/>
                </a:rPr>
                <a:t>04</a:t>
              </a:r>
              <a:endParaRPr lang="en-US" altLang="zh-CN" sz="2400">
                <a:solidFill>
                  <a:schemeClr val="accent4"/>
                </a:solidFill>
                <a:latin typeface="微软雅黑" panose="020b0503020204020204" pitchFamily="34" charset="-122"/>
                <a:ea typeface="微软雅黑" panose="020b0503020204020204" pitchFamily="34" charset="-122"/>
              </a:endParaRPr>
            </a:p>
          </p:txBody>
        </p:sp>
        <p:sp>
          <p:nvSpPr>
            <p:cNvPr id="31" name="TextBox 46"/>
            <p:cNvSpPr txBox="1"/>
            <p:nvPr/>
          </p:nvSpPr>
          <p:spPr>
            <a:xfrm>
              <a:off x="5618352"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此部分内容作为文字</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排版占位显示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（建议使用主题字体）</a:t>
              </a:r>
              <a:endParaRPr lang="zh-CN" altLang="en-US" sz="80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9564882" y="2010085"/>
            <a:ext cx="1908212" cy="3219115"/>
            <a:chOff x="7173661" y="1507564"/>
            <a:chExt cx="1431159" cy="2414336"/>
          </a:xfrm>
        </p:grpSpPr>
        <p:sp>
          <p:nvSpPr>
            <p:cNvPr id="20" name="Rectangle: Rounded Corners 30"/>
            <p:cNvSpPr/>
            <p:nvPr/>
          </p:nvSpPr>
          <p:spPr bwMode="auto">
            <a:xfrm>
              <a:off x="7173661" y="1507564"/>
              <a:ext cx="1431159" cy="2414336"/>
            </a:xfrm>
            <a:prstGeom prst="roundRect">
              <a:avLst>
                <a:gd name="adj" fmla="val 6684"/>
              </a:avLst>
            </a:prstGeom>
            <a:solidFill>
              <a:schemeClr val="accent5"/>
            </a:solidFill>
            <a:ln w="19050">
              <a:noFill/>
              <a:round/>
            </a:ln>
          </p:spPr>
          <p:txBody>
            <a:bodyPr rot="0" spcFirstLastPara="0" vert="horz" wrap="none" lIns="121920" tIns="2208000" rIns="121920" bIns="60960" anchor="t" anchorCtr="1" forceAA="0" compatLnSpc="1">
              <a:normAutofit/>
            </a:bodyPr>
            <a:lstStyle/>
            <a:p>
              <a:pPr algn="ctr"/>
              <a:r>
                <a:rPr lang="zh-CN" altLang="en-US" sz="1400" b="1">
                  <a:solidFill>
                    <a:schemeClr val="bg1"/>
                  </a:solidFill>
                  <a:latin typeface="微软雅黑" panose="020b0503020204020204" pitchFamily="34" charset="-122"/>
                  <a:ea typeface="微软雅黑" panose="020b0503020204020204" pitchFamily="34" charset="-122"/>
                </a:rPr>
                <a:t>标题文本预设</a:t>
              </a:r>
              <a:endParaRPr lang="zh-CN" altLang="en-US" sz="1400" b="1">
                <a:solidFill>
                  <a:schemeClr val="bg1"/>
                </a:solidFill>
                <a:latin typeface="微软雅黑" panose="020b0503020204020204" pitchFamily="34" charset="-122"/>
                <a:ea typeface="微软雅黑" panose="020b0503020204020204" pitchFamily="34" charset="-122"/>
              </a:endParaRPr>
            </a:p>
          </p:txBody>
        </p:sp>
        <p:sp>
          <p:nvSpPr>
            <p:cNvPr id="21" name="Freeform: Shape 31"/>
            <p:cNvSpPr/>
            <p:nvPr/>
          </p:nvSpPr>
          <p:spPr bwMode="auto">
            <a:xfrm>
              <a:off x="7669328" y="1507564"/>
              <a:ext cx="935492" cy="963684"/>
            </a:xfrm>
            <a:custGeom>
              <a:gdLst>
                <a:gd name="connsiteX0" fmla="*/ 5290 w 1247323"/>
                <a:gd name="connsiteY0" fmla="*/ 0 h 1638297"/>
                <a:gd name="connsiteX1" fmla="*/ 381699 w 1247323"/>
                <a:gd name="connsiteY1" fmla="*/ 0 h 1638297"/>
                <a:gd name="connsiteX2" fmla="*/ 344885 w 1247323"/>
                <a:gd name="connsiteY2" fmla="*/ 100584 h 1638297"/>
                <a:gd name="connsiteX3" fmla="*/ 293217 w 1247323"/>
                <a:gd name="connsiteY3" fmla="*/ 442333 h 1638297"/>
                <a:gd name="connsiteX4" fmla="*/ 1210847 w 1247323"/>
                <a:gd name="connsiteY4" fmla="*/ 1568226 h 1638297"/>
                <a:gd name="connsiteX5" fmla="*/ 1247323 w 1247323"/>
                <a:gd name="connsiteY5" fmla="*/ 1573793 h 1638297"/>
                <a:gd name="connsiteX6" fmla="*/ 1247323 w 1247323"/>
                <a:gd name="connsiteY6" fmla="*/ 1638297 h 1638297"/>
                <a:gd name="connsiteX7" fmla="*/ 1100442 w 1247323"/>
                <a:gd name="connsiteY7" fmla="*/ 1600530 h 1638297"/>
                <a:gd name="connsiteX8" fmla="*/ 0 w 1247323"/>
                <a:gd name="connsiteY8" fmla="*/ 104768 h 1638297"/>
                <a:gd name="connsiteX9" fmla="*/ 5290 w 1247323"/>
                <a:gd name="connsiteY9" fmla="*/ 0 h 16382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7323" h="1638297">
                  <a:moveTo>
                    <a:pt x="5290" y="0"/>
                  </a:moveTo>
                  <a:lnTo>
                    <a:pt x="381699" y="0"/>
                  </a:lnTo>
                  <a:lnTo>
                    <a:pt x="344885" y="100584"/>
                  </a:lnTo>
                  <a:cubicBezTo>
                    <a:pt x="311306" y="208542"/>
                    <a:pt x="293217" y="323325"/>
                    <a:pt x="293217" y="442333"/>
                  </a:cubicBezTo>
                  <a:cubicBezTo>
                    <a:pt x="293217" y="997704"/>
                    <a:pt x="687156" y="1461064"/>
                    <a:pt x="1210847" y="1568226"/>
                  </a:cubicBezTo>
                  <a:lnTo>
                    <a:pt x="1247323" y="1573793"/>
                  </a:lnTo>
                  <a:lnTo>
                    <a:pt x="1247323" y="1638297"/>
                  </a:lnTo>
                  <a:lnTo>
                    <a:pt x="1100442" y="1600530"/>
                  </a:lnTo>
                  <a:cubicBezTo>
                    <a:pt x="462902" y="1402234"/>
                    <a:pt x="0" y="807560"/>
                    <a:pt x="0" y="104768"/>
                  </a:cubicBezTo>
                  <a:lnTo>
                    <a:pt x="5290" y="0"/>
                  </a:lnTo>
                  <a:close/>
                </a:path>
              </a:pathLst>
            </a:custGeom>
            <a:solidFill>
              <a:schemeClr val="accent5">
                <a:lumMod val="40000"/>
                <a:lumOff val="6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2" name="Freeform: Shape 32"/>
            <p:cNvSpPr/>
            <p:nvPr/>
          </p:nvSpPr>
          <p:spPr bwMode="auto">
            <a:xfrm>
              <a:off x="7889240" y="1507564"/>
              <a:ext cx="715580" cy="925741"/>
            </a:xfrm>
            <a:custGeom>
              <a:gdLst>
                <a:gd name="connsiteX0" fmla="*/ 88482 w 954106"/>
                <a:gd name="connsiteY0" fmla="*/ 0 h 1573793"/>
                <a:gd name="connsiteX1" fmla="*/ 826561 w 954106"/>
                <a:gd name="connsiteY1" fmla="*/ 0 h 1573793"/>
                <a:gd name="connsiteX2" fmla="*/ 954106 w 954106"/>
                <a:gd name="connsiteY2" fmla="*/ 127545 h 1573793"/>
                <a:gd name="connsiteX3" fmla="*/ 954106 w 954106"/>
                <a:gd name="connsiteY3" fmla="*/ 1573793 h 1573793"/>
                <a:gd name="connsiteX4" fmla="*/ 917630 w 954106"/>
                <a:gd name="connsiteY4" fmla="*/ 1568226 h 1573793"/>
                <a:gd name="connsiteX5" fmla="*/ 0 w 954106"/>
                <a:gd name="connsiteY5" fmla="*/ 442333 h 1573793"/>
                <a:gd name="connsiteX6" fmla="*/ 51668 w 954106"/>
                <a:gd name="connsiteY6" fmla="*/ 100584 h 1573793"/>
                <a:gd name="connsiteX7" fmla="*/ 88482 w 954106"/>
                <a:gd name="connsiteY7" fmla="*/ 0 h 15737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105" h="1573793">
                  <a:moveTo>
                    <a:pt x="88482" y="0"/>
                  </a:moveTo>
                  <a:lnTo>
                    <a:pt x="826561" y="0"/>
                  </a:lnTo>
                  <a:cubicBezTo>
                    <a:pt x="897002" y="0"/>
                    <a:pt x="954106" y="57104"/>
                    <a:pt x="954106" y="127545"/>
                  </a:cubicBezTo>
                  <a:lnTo>
                    <a:pt x="954106" y="1573793"/>
                  </a:lnTo>
                  <a:lnTo>
                    <a:pt x="917630" y="1568226"/>
                  </a:lnTo>
                  <a:cubicBezTo>
                    <a:pt x="393939" y="1461064"/>
                    <a:pt x="0" y="997704"/>
                    <a:pt x="0" y="442333"/>
                  </a:cubicBezTo>
                  <a:cubicBezTo>
                    <a:pt x="0" y="323325"/>
                    <a:pt x="18089" y="208542"/>
                    <a:pt x="51668" y="100584"/>
                  </a:cubicBezTo>
                  <a:lnTo>
                    <a:pt x="88482" y="0"/>
                  </a:lnTo>
                  <a:close/>
                </a:path>
              </a:pathLst>
            </a:custGeom>
            <a:solidFill>
              <a:schemeClr val="accent5">
                <a:lumMod val="20000"/>
                <a:lumOff val="80000"/>
              </a:schemeClr>
            </a:solidFill>
            <a:ln w="19050">
              <a:noFill/>
              <a:round/>
            </a:ln>
          </p:spPr>
          <p:txBody>
            <a:bodyPr anchor="ctr"/>
            <a:lstStyle/>
            <a:p>
              <a:pPr algn="ctr"/>
              <a:endParaRPr sz="1400">
                <a:latin typeface="微软雅黑" panose="020b0503020204020204" pitchFamily="34" charset="-122"/>
                <a:ea typeface="微软雅黑" panose="020b0503020204020204" pitchFamily="34" charset="-122"/>
              </a:endParaRPr>
            </a:p>
          </p:txBody>
        </p:sp>
        <p:sp>
          <p:nvSpPr>
            <p:cNvPr id="27" name="TextBox 42"/>
            <p:cNvSpPr txBox="1"/>
            <p:nvPr/>
          </p:nvSpPr>
          <p:spPr>
            <a:xfrm>
              <a:off x="8029569" y="1515751"/>
              <a:ext cx="552074" cy="530914"/>
            </a:xfrm>
            <a:prstGeom prst="rect">
              <a:avLst/>
            </a:prstGeom>
            <a:noFill/>
          </p:spPr>
          <p:txBody>
            <a:bodyPr wrap="none" anchor="ctr">
              <a:normAutofit/>
            </a:bodyPr>
            <a:lstStyle/>
            <a:p>
              <a:r>
                <a:rPr lang="en-US" altLang="zh-CN" sz="2400">
                  <a:solidFill>
                    <a:schemeClr val="accent5"/>
                  </a:solidFill>
                  <a:latin typeface="微软雅黑" panose="020b0503020204020204" pitchFamily="34" charset="-122"/>
                  <a:ea typeface="微软雅黑" panose="020b0503020204020204" pitchFamily="34" charset="-122"/>
                </a:rPr>
                <a:t>05</a:t>
              </a:r>
              <a:endParaRPr lang="en-US" altLang="zh-CN" sz="2400">
                <a:solidFill>
                  <a:schemeClr val="accent5"/>
                </a:solidFill>
                <a:latin typeface="微软雅黑" panose="020b0503020204020204" pitchFamily="34" charset="-122"/>
                <a:ea typeface="微软雅黑" panose="020b0503020204020204" pitchFamily="34" charset="-122"/>
              </a:endParaRPr>
            </a:p>
          </p:txBody>
        </p:sp>
        <p:sp>
          <p:nvSpPr>
            <p:cNvPr id="32" name="TextBox 47"/>
            <p:cNvSpPr txBox="1"/>
            <p:nvPr/>
          </p:nvSpPr>
          <p:spPr>
            <a:xfrm>
              <a:off x="7276928" y="3192819"/>
              <a:ext cx="1224625" cy="582909"/>
            </a:xfrm>
            <a:prstGeom prst="rect">
              <a:avLst/>
            </a:prstGeom>
          </p:spPr>
          <p:txBody>
            <a:bodyPr vert="horz" wrap="square" lIns="0" tIns="0" rIns="0" bIns="0" anchor="ctr" anchorCtr="0">
              <a:normAutofit/>
            </a:bodyPr>
            <a:lstStyle/>
            <a:p>
              <a:pPr>
                <a:lnSpc>
                  <a:spcPct val="120000"/>
                </a:lnSpc>
              </a:pPr>
              <a:r>
                <a:rPr lang="zh-CN" altLang="en-US" sz="800">
                  <a:solidFill>
                    <a:schemeClr val="bg1"/>
                  </a:solidFill>
                  <a:latin typeface="微软雅黑" panose="020b0503020204020204" pitchFamily="34" charset="-122"/>
                  <a:ea typeface="微软雅黑" panose="020b0503020204020204" pitchFamily="34" charset="-122"/>
                </a:rPr>
                <a:t>此部分内容作为文字</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排版占位显示 </a:t>
              </a:r>
              <a:br>
                <a:rPr lang="zh-CN" altLang="en-US" sz="800">
                  <a:solidFill>
                    <a:schemeClr val="bg1"/>
                  </a:solidFill>
                  <a:latin typeface="微软雅黑" panose="020b0503020204020204" pitchFamily="34" charset="-122"/>
                  <a:ea typeface="微软雅黑" panose="020b0503020204020204" pitchFamily="34" charset="-122"/>
                </a:rPr>
              </a:br>
              <a:r>
                <a:rPr lang="zh-CN" altLang="en-US" sz="800">
                  <a:solidFill>
                    <a:schemeClr val="bg1"/>
                  </a:solidFill>
                  <a:latin typeface="微软雅黑" panose="020b0503020204020204" pitchFamily="34" charset="-122"/>
                  <a:ea typeface="微软雅黑" panose="020b0503020204020204" pitchFamily="34" charset="-122"/>
                </a:rPr>
                <a:t>（建议使用主题字体）</a:t>
              </a:r>
              <a:endParaRPr lang="zh-CN" altLang="en-US" sz="800">
                <a:solidFill>
                  <a:schemeClr val="bg1"/>
                </a:solidFill>
                <a:latin typeface="微软雅黑" panose="020b0503020204020204" pitchFamily="34" charset="-122"/>
                <a:ea typeface="微软雅黑" panose="020b0503020204020204" pitchFamily="34" charset="-122"/>
              </a:endParaRPr>
            </a:p>
          </p:txBody>
        </p:sp>
      </p:grpSp>
      <p:sp>
        <p:nvSpPr>
          <p:cNvPr id="33" name="等号 32"/>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文本框 33"/>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TextBox 14"/>
          <p:cNvSpPr txBox="1"/>
          <p:nvPr/>
        </p:nvSpPr>
        <p:spPr>
          <a:xfrm>
            <a:off x="1333577" y="931612"/>
            <a:ext cx="5247716" cy="812488"/>
          </a:xfrm>
          <a:prstGeom prst="rect">
            <a:avLst/>
          </a:prstGeom>
          <a:noFill/>
        </p:spPr>
        <p:txBody>
          <a:bodyPr wrap="square" lIns="91400" tIns="45699" rIns="91400" bIns="45699" rtlCol="0">
            <a:spAutoFit/>
          </a:bodyPr>
          <a:lstStyle/>
          <a:p>
            <a:pPr>
              <a:lnSpc>
                <a:spcPct val="130000"/>
              </a:lnSpc>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2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44" name="图片占位符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727200"/>
            <a:ext cx="9372599" cy="3474787"/>
          </a:xfrm>
          <a:prstGeom prst="rect">
            <a:avLst/>
          </a:prstGeom>
        </p:spPr>
      </p:pic>
      <p:grpSp>
        <p:nvGrpSpPr>
          <p:cNvPr id="46" name="PA_组合 60"/>
          <p:cNvGrpSpPr/>
          <p:nvPr>
            <p:custDataLst>
              <p:tags r:id="rId4"/>
            </p:custDataLst>
          </p:nvPr>
        </p:nvGrpSpPr>
        <p:grpSpPr>
          <a:xfrm>
            <a:off x="3317743" y="4919453"/>
            <a:ext cx="1119516" cy="1920277"/>
            <a:chOff x="3293349" y="3363389"/>
            <a:chExt cx="1119984" cy="1917128"/>
          </a:xfrm>
        </p:grpSpPr>
        <p:grpSp>
          <p:nvGrpSpPr>
            <p:cNvPr id="47" name="Group 47"/>
            <p:cNvGrpSpPr/>
            <p:nvPr/>
          </p:nvGrpSpPr>
          <p:grpSpPr>
            <a:xfrm>
              <a:off x="3559771" y="3363389"/>
              <a:ext cx="587140" cy="587140"/>
              <a:chOff x="3707904" y="1338582"/>
              <a:chExt cx="587140" cy="587140"/>
            </a:xfrm>
            <a:solidFill>
              <a:schemeClr val="accent2"/>
            </a:solidFill>
          </p:grpSpPr>
          <p:sp>
            <p:nvSpPr>
              <p:cNvPr id="49" name="Freeform 11"/>
              <p:cNvSpPr>
                <a:spLocks noEditPoints="1"/>
              </p:cNvSpPr>
              <p:nvPr/>
            </p:nvSpPr>
            <p:spPr bwMode="auto">
              <a:xfrm>
                <a:off x="3869342" y="1489799"/>
                <a:ext cx="232459" cy="261709"/>
              </a:xfrm>
              <a:custGeom>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grpFill/>
              <a:ln>
                <a:noFill/>
              </a:ln>
            </p:spPr>
            <p:txBody>
              <a:bodyPr vert="horz" wrap="square" lIns="121869" tIns="60936" rIns="121869" bIns="60936" numCol="1" anchor="t" anchorCtr="0" compatLnSpc="1"/>
              <a:lstStyle/>
              <a:p>
                <a:pPr>
                  <a:lnSpc>
                    <a:spcPct val="15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3"/>
              <p:cNvSpPr>
                <a:spLocks noEditPoints="1"/>
              </p:cNvSpPr>
              <p:nvPr/>
            </p:nvSpPr>
            <p:spPr bwMode="auto">
              <a:xfrm>
                <a:off x="3707904" y="1338582"/>
                <a:ext cx="587140" cy="587140"/>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noFill/>
              </a:ln>
            </p:spPr>
            <p:txBody>
              <a:bodyPr vert="horz" wrap="square" lIns="121869" tIns="60936" rIns="121869" bIns="60936" numCol="1" anchor="t" anchorCtr="0" compatLnSpc="1"/>
              <a:lstStyle/>
              <a:p>
                <a:pPr>
                  <a:lnSpc>
                    <a:spcPct val="15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Content Placeholder 2"/>
            <p:cNvSpPr txBox="1"/>
            <p:nvPr/>
          </p:nvSpPr>
          <p:spPr>
            <a:xfrm>
              <a:off x="3293349" y="4174338"/>
              <a:ext cx="1119984" cy="110617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PA_组合 59"/>
          <p:cNvGrpSpPr/>
          <p:nvPr>
            <p:custDataLst>
              <p:tags r:id="rId5"/>
            </p:custDataLst>
          </p:nvPr>
        </p:nvGrpSpPr>
        <p:grpSpPr>
          <a:xfrm>
            <a:off x="4838027" y="4930318"/>
            <a:ext cx="1061739" cy="1927682"/>
            <a:chOff x="4766526" y="3372697"/>
            <a:chExt cx="1062183" cy="1924522"/>
          </a:xfrm>
        </p:grpSpPr>
        <p:grpSp>
          <p:nvGrpSpPr>
            <p:cNvPr id="52" name="Group 48"/>
            <p:cNvGrpSpPr/>
            <p:nvPr/>
          </p:nvGrpSpPr>
          <p:grpSpPr>
            <a:xfrm>
              <a:off x="5004048" y="3372697"/>
              <a:ext cx="587140" cy="587140"/>
              <a:chOff x="5607375" y="3562825"/>
              <a:chExt cx="587140" cy="587140"/>
            </a:xfrm>
          </p:grpSpPr>
          <p:sp>
            <p:nvSpPr>
              <p:cNvPr id="54" name="Freeform 15"/>
              <p:cNvSpPr>
                <a:spLocks noEditPoints="1"/>
              </p:cNvSpPr>
              <p:nvPr/>
            </p:nvSpPr>
            <p:spPr bwMode="auto">
              <a:xfrm>
                <a:off x="5746497" y="3702123"/>
                <a:ext cx="308897" cy="308544"/>
              </a:xfrm>
              <a:custGeom>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accent2"/>
              </a:solidFill>
              <a:ln>
                <a:noFill/>
              </a:ln>
            </p:spPr>
            <p:txBody>
              <a:bodyPr vert="horz" wrap="square" lIns="121869" tIns="60936" rIns="121869" bIns="60936" numCol="1" anchor="t" anchorCtr="0" compatLnSpc="1"/>
              <a:lstStyle/>
              <a:p>
                <a:pPr>
                  <a:lnSpc>
                    <a:spcPct val="15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23"/>
              <p:cNvSpPr>
                <a:spLocks noEditPoints="1"/>
              </p:cNvSpPr>
              <p:nvPr/>
            </p:nvSpPr>
            <p:spPr bwMode="auto">
              <a:xfrm>
                <a:off x="5607375" y="3562825"/>
                <a:ext cx="587140" cy="587140"/>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121869" tIns="60936" rIns="121869" bIns="60936" numCol="1" anchor="t" anchorCtr="0" compatLnSpc="1"/>
              <a:lstStyle/>
              <a:p>
                <a:pPr>
                  <a:lnSpc>
                    <a:spcPct val="15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Content Placeholder 2"/>
            <p:cNvSpPr txBox="1"/>
            <p:nvPr/>
          </p:nvSpPr>
          <p:spPr>
            <a:xfrm>
              <a:off x="4766526" y="4191039"/>
              <a:ext cx="1062183" cy="1106180"/>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PA_组合 57"/>
          <p:cNvGrpSpPr/>
          <p:nvPr>
            <p:custDataLst>
              <p:tags r:id="rId6"/>
            </p:custDataLst>
          </p:nvPr>
        </p:nvGrpSpPr>
        <p:grpSpPr>
          <a:xfrm>
            <a:off x="6300536" y="4930322"/>
            <a:ext cx="1148410" cy="1905681"/>
            <a:chOff x="6152258" y="3372697"/>
            <a:chExt cx="1148889" cy="1902555"/>
          </a:xfrm>
        </p:grpSpPr>
        <p:grpSp>
          <p:nvGrpSpPr>
            <p:cNvPr id="57" name="Group 49"/>
            <p:cNvGrpSpPr/>
            <p:nvPr/>
          </p:nvGrpSpPr>
          <p:grpSpPr>
            <a:xfrm>
              <a:off x="6433132" y="3372697"/>
              <a:ext cx="587140" cy="587140"/>
              <a:chOff x="6665323" y="3562825"/>
              <a:chExt cx="587140" cy="587140"/>
            </a:xfrm>
          </p:grpSpPr>
          <p:sp>
            <p:nvSpPr>
              <p:cNvPr id="59" name="Freeform 19"/>
              <p:cNvSpPr>
                <a:spLocks noEditPoints="1"/>
              </p:cNvSpPr>
              <p:nvPr/>
            </p:nvSpPr>
            <p:spPr bwMode="auto">
              <a:xfrm>
                <a:off x="6808144" y="3735126"/>
                <a:ext cx="301499" cy="242538"/>
              </a:xfrm>
              <a:custGeom>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chemeClr val="accent2"/>
              </a:solidFill>
              <a:ln>
                <a:noFill/>
              </a:ln>
            </p:spPr>
            <p:txBody>
              <a:bodyPr vert="horz" wrap="square" lIns="121869" tIns="60936" rIns="121869" bIns="60936" numCol="1" anchor="t" anchorCtr="0" compatLnSpc="1"/>
              <a:lstStyle/>
              <a:p>
                <a:pPr>
                  <a:lnSpc>
                    <a:spcPct val="15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23"/>
              <p:cNvSpPr>
                <a:spLocks noEditPoints="1"/>
              </p:cNvSpPr>
              <p:nvPr/>
            </p:nvSpPr>
            <p:spPr bwMode="auto">
              <a:xfrm>
                <a:off x="6665323" y="3562825"/>
                <a:ext cx="587140" cy="587140"/>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121869" tIns="60936" rIns="121869" bIns="60936" numCol="1" anchor="t" anchorCtr="0" compatLnSpc="1"/>
              <a:lstStyle/>
              <a:p>
                <a:pPr>
                  <a:lnSpc>
                    <a:spcPct val="15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grpSp>
        <p:sp>
          <p:nvSpPr>
            <p:cNvPr id="58" name="Content Placeholder 2"/>
            <p:cNvSpPr txBox="1"/>
            <p:nvPr/>
          </p:nvSpPr>
          <p:spPr>
            <a:xfrm>
              <a:off x="6152258" y="4169073"/>
              <a:ext cx="1148889" cy="110617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PA_组合 54"/>
          <p:cNvGrpSpPr/>
          <p:nvPr>
            <p:custDataLst>
              <p:tags r:id="rId7"/>
            </p:custDataLst>
          </p:nvPr>
        </p:nvGrpSpPr>
        <p:grpSpPr>
          <a:xfrm>
            <a:off x="7849716" y="4934000"/>
            <a:ext cx="1090630" cy="1901999"/>
            <a:chOff x="7560390" y="3375849"/>
            <a:chExt cx="1091087" cy="1898882"/>
          </a:xfrm>
        </p:grpSpPr>
        <p:grpSp>
          <p:nvGrpSpPr>
            <p:cNvPr id="62" name="Group 50"/>
            <p:cNvGrpSpPr/>
            <p:nvPr/>
          </p:nvGrpSpPr>
          <p:grpSpPr>
            <a:xfrm>
              <a:off x="7812360" y="3375849"/>
              <a:ext cx="587140" cy="587140"/>
              <a:chOff x="7740352" y="3562825"/>
              <a:chExt cx="587140" cy="587140"/>
            </a:xfrm>
          </p:grpSpPr>
          <p:sp>
            <p:nvSpPr>
              <p:cNvPr id="64" name="Freeform 23"/>
              <p:cNvSpPr>
                <a:spLocks noEditPoints="1"/>
              </p:cNvSpPr>
              <p:nvPr/>
            </p:nvSpPr>
            <p:spPr bwMode="auto">
              <a:xfrm>
                <a:off x="7740352" y="3562825"/>
                <a:ext cx="587140" cy="587140"/>
              </a:xfrm>
              <a:custGeom>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solidFill>
                <a:schemeClr val="accent2"/>
              </a:solidFill>
              <a:ln>
                <a:noFill/>
              </a:ln>
            </p:spPr>
            <p:txBody>
              <a:bodyPr vert="horz" wrap="square" lIns="121869" tIns="60936" rIns="121869" bIns="60936" numCol="1" anchor="t" anchorCtr="0" compatLnSpc="1"/>
              <a:lstStyle/>
              <a:p>
                <a:pPr>
                  <a:lnSpc>
                    <a:spcPct val="15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27"/>
              <p:cNvSpPr>
                <a:spLocks noEditPoints="1"/>
              </p:cNvSpPr>
              <p:nvPr/>
            </p:nvSpPr>
            <p:spPr bwMode="auto">
              <a:xfrm>
                <a:off x="7931746" y="3722078"/>
                <a:ext cx="204352" cy="268635"/>
              </a:xfrm>
              <a:custGeom>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solidFill>
                <a:schemeClr val="accent2"/>
              </a:solidFill>
              <a:ln>
                <a:noFill/>
              </a:ln>
            </p:spPr>
            <p:txBody>
              <a:bodyPr vert="horz" wrap="square" lIns="121869" tIns="60936" rIns="121869" bIns="60936" numCol="1" anchor="t" anchorCtr="0" compatLnSpc="1"/>
              <a:lstStyle/>
              <a:p>
                <a:pPr>
                  <a:lnSpc>
                    <a:spcPct val="150000"/>
                  </a:lnSpc>
                </a:pPr>
                <a:endParaRPr lang="en-US" sz="1465">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Content Placeholder 2"/>
            <p:cNvSpPr txBox="1"/>
            <p:nvPr/>
          </p:nvSpPr>
          <p:spPr>
            <a:xfrm>
              <a:off x="7560390" y="4168551"/>
              <a:ext cx="1091087" cy="1106180"/>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800">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等号 24"/>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文本框 25"/>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2"/>
                                        </p:tgtEl>
                                        <p:attrNameLst>
                                          <p:attrName>style.visibility</p:attrName>
                                        </p:attrNameLst>
                                      </p:cBhvr>
                                      <p:to>
                                        <p:strVal val="visible"/>
                                      </p:to>
                                    </p:set>
                                    <p:animEffect transition="in" filter="fade">
                                      <p:cBhvr>
                                        <p:cTn id="7" dur="100"/>
                                        <p:tgtEl>
                                          <p:spTgt spid="42"/>
                                        </p:tgtEl>
                                      </p:cBhvr>
                                    </p:animEffect>
                                  </p:childTnLst>
                                </p:cTn>
                              </p:par>
                            </p:childTnLst>
                          </p:cTn>
                        </p:par>
                        <p:par>
                          <p:cTn id="8" fill="hold" nodeType="afterGroup">
                            <p:stCondLst>
                              <p:cond delay="1100"/>
                            </p:stCondLst>
                            <p:childTnLst>
                              <p:par>
                                <p:cTn id="9" presetID="55"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p:cTn id="11" dur="1000" fill="hold"/>
                                        <p:tgtEl>
                                          <p:spTgt spid="44"/>
                                        </p:tgtEl>
                                        <p:attrNameLst>
                                          <p:attrName>ppt_w</p:attrName>
                                        </p:attrNameLst>
                                      </p:cBhvr>
                                      <p:tavLst>
                                        <p:tav tm="0">
                                          <p:val>
                                            <p:strVal val="#ppt_w*0.70"/>
                                          </p:val>
                                        </p:tav>
                                        <p:tav tm="100000">
                                          <p:val>
                                            <p:strVal val="#ppt_w"/>
                                          </p:val>
                                        </p:tav>
                                      </p:tavLst>
                                    </p:anim>
                                    <p:anim calcmode="lin" valueType="num">
                                      <p:cBhvr>
                                        <p:cTn id="12" dur="1000" fill="hold"/>
                                        <p:tgtEl>
                                          <p:spTgt spid="44"/>
                                        </p:tgtEl>
                                        <p:attrNameLst>
                                          <p:attrName>ppt_h</p:attrName>
                                        </p:attrNameLst>
                                      </p:cBhvr>
                                      <p:tavLst>
                                        <p:tav tm="0">
                                          <p:val>
                                            <p:strVal val="#ppt_h"/>
                                          </p:val>
                                        </p:tav>
                                        <p:tav tm="100000">
                                          <p:val>
                                            <p:strVal val="#ppt_h"/>
                                          </p:val>
                                        </p:tav>
                                      </p:tavLst>
                                    </p:anim>
                                    <p:animEffect transition="in" filter="fade">
                                      <p:cBhvr>
                                        <p:cTn id="13" dur="1000"/>
                                        <p:tgtEl>
                                          <p:spTgt spid="44"/>
                                        </p:tgtEl>
                                      </p:cBhvr>
                                    </p:animEffect>
                                  </p:childTnLst>
                                </p:cTn>
                              </p:par>
                            </p:childTnLst>
                          </p:cTn>
                        </p:par>
                        <p:par>
                          <p:cTn id="14" fill="hold" nodeType="afterGroup">
                            <p:stCondLst>
                              <p:cond delay="21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nodeType="afterGroup">
                            <p:stCondLst>
                              <p:cond delay="2600"/>
                            </p:stCondLst>
                            <p:childTnLst>
                              <p:par>
                                <p:cTn id="21" presetID="53" presetClass="entr" presetSubtype="16"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Effect transition="in" filter="fade">
                                      <p:cBhvr>
                                        <p:cTn id="25" dur="500"/>
                                        <p:tgtEl>
                                          <p:spTgt spid="51"/>
                                        </p:tgtEl>
                                      </p:cBhvr>
                                    </p:animEffect>
                                  </p:childTnLst>
                                </p:cTn>
                              </p:par>
                            </p:childTnLst>
                          </p:cTn>
                        </p:par>
                        <p:par>
                          <p:cTn id="26" fill="hold" nodeType="afterGroup">
                            <p:stCondLst>
                              <p:cond delay="31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nodeType="afterGroup">
                            <p:stCondLst>
                              <p:cond delay="3600"/>
                            </p:stCondLst>
                            <p:childTnLst>
                              <p:par>
                                <p:cTn id="33" presetID="53" presetClass="entr" presetSubtype="16"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p:cTn id="35" dur="500" fill="hold"/>
                                        <p:tgtEl>
                                          <p:spTgt spid="61"/>
                                        </p:tgtEl>
                                        <p:attrNameLst>
                                          <p:attrName>ppt_w</p:attrName>
                                        </p:attrNameLst>
                                      </p:cBhvr>
                                      <p:tavLst>
                                        <p:tav tm="0">
                                          <p:val>
                                            <p:fltVal val="0"/>
                                          </p:val>
                                        </p:tav>
                                        <p:tav tm="100000">
                                          <p:val>
                                            <p:strVal val="#ppt_w"/>
                                          </p:val>
                                        </p:tav>
                                      </p:tavLst>
                                    </p:anim>
                                    <p:anim calcmode="lin" valueType="num">
                                      <p:cBhvr>
                                        <p:cTn id="36" dur="500" fill="hold"/>
                                        <p:tgtEl>
                                          <p:spTgt spid="61"/>
                                        </p:tgtEl>
                                        <p:attrNameLst>
                                          <p:attrName>ppt_h</p:attrName>
                                        </p:attrNameLst>
                                      </p:cBhvr>
                                      <p:tavLst>
                                        <p:tav tm="0">
                                          <p:val>
                                            <p:fltVal val="0"/>
                                          </p:val>
                                        </p:tav>
                                        <p:tav tm="100000">
                                          <p:val>
                                            <p:strVal val="#ppt_h"/>
                                          </p:val>
                                        </p:tav>
                                      </p:tavLst>
                                    </p:anim>
                                    <p:animEffect transition="in" filter="fade">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流程图: 数据 1"/>
          <p:cNvSpPr/>
          <p:nvPr/>
        </p:nvSpPr>
        <p:spPr>
          <a:xfrm>
            <a:off x="5397521" y="795514"/>
            <a:ext cx="5762171" cy="5428343"/>
          </a:xfrm>
          <a:prstGeom prst="flowChartInputOutpu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302309"/>
            <a:ext cx="12188238" cy="2262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6" name="矩形 5"/>
          <p:cNvSpPr/>
          <p:nvPr/>
        </p:nvSpPr>
        <p:spPr>
          <a:xfrm>
            <a:off x="4375803" y="2302308"/>
            <a:ext cx="71978" cy="2262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7" name="矩形 6"/>
          <p:cNvSpPr/>
          <p:nvPr/>
        </p:nvSpPr>
        <p:spPr>
          <a:xfrm>
            <a:off x="4490597" y="2302308"/>
            <a:ext cx="35989" cy="226243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8" name="矩形 7"/>
          <p:cNvSpPr/>
          <p:nvPr/>
        </p:nvSpPr>
        <p:spPr>
          <a:xfrm>
            <a:off x="4215596" y="2302308"/>
            <a:ext cx="107967" cy="22624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9" name="文本框 42"/>
          <p:cNvSpPr txBox="1"/>
          <p:nvPr/>
        </p:nvSpPr>
        <p:spPr>
          <a:xfrm>
            <a:off x="2645954" y="2755590"/>
            <a:ext cx="1322741" cy="1199980"/>
          </a:xfrm>
          <a:prstGeom prst="rect">
            <a:avLst/>
          </a:prstGeom>
          <a:noFill/>
        </p:spPr>
        <p:txBody>
          <a:bodyPr wrap="none" lIns="91412" tIns="45706" rIns="91412" bIns="45706" rtlCol="0">
            <a:spAutoFit/>
          </a:bodyPr>
          <a:lstStyle/>
          <a:p>
            <a:r>
              <a:rPr lang="en-US" altLang="zh-CN" sz="7200" b="1">
                <a:solidFill>
                  <a:schemeClr val="bg1"/>
                </a:solidFill>
                <a:latin typeface="微软雅黑" panose="020b0503020204020204" pitchFamily="34" charset="-122"/>
                <a:ea typeface="微软雅黑" panose="020b0503020204020204" pitchFamily="34" charset="-122"/>
              </a:rPr>
              <a:t>03</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679718" y="3473686"/>
            <a:ext cx="7197778" cy="36000"/>
          </a:xfrm>
          <a:prstGeom prst="rect">
            <a:avLst/>
          </a:prstGeom>
          <a:solidFill>
            <a:srgbClr val="6C7A9A"/>
          </a:solidFill>
          <a:ln w="25400" cap="flat" cmpd="sng" algn="ctr">
            <a:solidFill>
              <a:schemeClr val="bg1"/>
            </a:solidFill>
            <a:prstDash val="solid"/>
          </a:ln>
          <a:effectLst/>
        </p:spPr>
        <p:txBody>
          <a:bodyPr lIns="91412" tIns="45706" rIns="91412" bIns="45706" rtlCol="0" anchor="ctr"/>
          <a:lstStyle/>
          <a:p>
            <a:pPr algn="ctr">
              <a:defRPr/>
            </a:pPr>
            <a:endParaRPr lang="en-US" sz="133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48"/>
          <p:cNvSpPr txBox="1"/>
          <p:nvPr/>
        </p:nvSpPr>
        <p:spPr>
          <a:xfrm>
            <a:off x="6436364" y="2737528"/>
            <a:ext cx="3685568" cy="646174"/>
          </a:xfrm>
          <a:prstGeom prst="rect">
            <a:avLst/>
          </a:prstGeom>
          <a:noFill/>
          <a:effectLst>
            <a:outerShdw blurRad="50800" dist="38100" dir="2700000" algn="tl" rotWithShape="0">
              <a:prstClr val="black">
                <a:alpha val="40000"/>
              </a:prstClr>
            </a:outerShdw>
          </a:effectLst>
        </p:spPr>
        <p:txBody>
          <a:bodyPr wrap="none" lIns="91412" tIns="45706" rIns="91412" bIns="45706" rtlCol="0">
            <a:spAutoFit/>
          </a:bodyPr>
          <a:lstStyle/>
          <a:p>
            <a:r>
              <a:rPr lang="zh-CN" altLang="en-US" sz="3600" b="1" spc="30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请在此输入标题</a:t>
            </a:r>
            <a:endParaRPr lang="zh-CN" altLang="en-US" sz="3600" b="1" spc="30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2" name="文本框 9"/>
          <p:cNvSpPr txBox="1"/>
          <p:nvPr/>
        </p:nvSpPr>
        <p:spPr>
          <a:xfrm>
            <a:off x="5416386" y="3832806"/>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7349024" y="3844754"/>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文本框 9"/>
          <p:cNvSpPr txBox="1"/>
          <p:nvPr/>
        </p:nvSpPr>
        <p:spPr>
          <a:xfrm>
            <a:off x="9451384" y="3832806"/>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等号 14"/>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2" presetClass="entr" presetSubtype="8"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slide(fromLeft)">
                                      <p:cBhvr>
                                        <p:cTn id="10" dur="500"/>
                                        <p:tgtEl>
                                          <p:spTgt spid="8"/>
                                        </p:tgtEl>
                                      </p:cBhvr>
                                    </p:animEffect>
                                  </p:childTnLst>
                                </p:cTn>
                              </p:par>
                              <p:par>
                                <p:cTn id="11" presetID="12" presetClass="entr" presetSubtype="8" fill="hold" grpId="0" nodeType="withEffect">
                                  <p:stCondLst>
                                    <p:cond delay="120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500"/>
                                        <p:tgtEl>
                                          <p:spTgt spid="6"/>
                                        </p:tgtEl>
                                      </p:cBhvr>
                                    </p:animEffect>
                                  </p:childTnLst>
                                </p:cTn>
                              </p:par>
                              <p:par>
                                <p:cTn id="14" presetID="12" presetClass="entr" presetSubtype="8" fill="hold" grpId="0" nodeType="withEffect">
                                  <p:stCondLst>
                                    <p:cond delay="1500"/>
                                  </p:stCondLst>
                                  <p:childTnLst>
                                    <p:set>
                                      <p:cBhvr>
                                        <p:cTn id="15" dur="1" fill="hold">
                                          <p:stCondLst>
                                            <p:cond delay="0"/>
                                          </p:stCondLst>
                                        </p:cTn>
                                        <p:tgtEl>
                                          <p:spTgt spid="7"/>
                                        </p:tgtEl>
                                        <p:attrNameLst>
                                          <p:attrName>style.visibility</p:attrName>
                                        </p:attrNameLst>
                                      </p:cBhvr>
                                      <p:to>
                                        <p:strVal val="visible"/>
                                      </p:to>
                                    </p:set>
                                    <p:animEffect transition="in" filter="slide(fromLeft)">
                                      <p:cBhvr>
                                        <p:cTn id="16" dur="500"/>
                                        <p:tgtEl>
                                          <p:spTgt spid="7"/>
                                        </p:tgtEl>
                                      </p:cBhvr>
                                    </p:animEffect>
                                  </p:childTnLst>
                                </p:cTn>
                              </p:par>
                              <p:par>
                                <p:cTn id="17" presetID="17" presetClass="entr" presetSubtype="10" fill="hold" grpId="0" nodeType="withEffect">
                                  <p:stCondLst>
                                    <p:cond delay="8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14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12" presetClass="entr" presetSubtype="4" fill="hold" grpId="0" nodeType="withEffect">
                                  <p:stCondLst>
                                    <p:cond delay="180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par>
                                <p:cTn id="27" presetID="42" presetClass="entr" presetSubtype="0" fill="hold" grpId="0" nodeType="withEffect">
                                  <p:stCondLst>
                                    <p:cond delay="23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6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8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animBg="1"/>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Freeform 10"/>
          <p:cNvSpPr/>
          <p:nvPr/>
        </p:nvSpPr>
        <p:spPr bwMode="auto">
          <a:xfrm>
            <a:off x="2647510" y="1954681"/>
            <a:ext cx="6873181" cy="639615"/>
          </a:xfrm>
          <a:custGeom>
            <a:gdLst>
              <a:gd name="T0" fmla="*/ 9591 w 9663"/>
              <a:gd name="T1" fmla="*/ 899 h 899"/>
              <a:gd name="T2" fmla="*/ 9663 w 9663"/>
              <a:gd name="T3" fmla="*/ 899 h 899"/>
              <a:gd name="T4" fmla="*/ 9003 w 9663"/>
              <a:gd name="T5" fmla="*/ 522 h 899"/>
              <a:gd name="T6" fmla="*/ 7701 w 9663"/>
              <a:gd name="T7" fmla="*/ 337 h 899"/>
              <a:gd name="T8" fmla="*/ 6885 w 9663"/>
              <a:gd name="T9" fmla="*/ 379 h 899"/>
              <a:gd name="T10" fmla="*/ 6405 w 9663"/>
              <a:gd name="T11" fmla="*/ 413 h 899"/>
              <a:gd name="T12" fmla="*/ 6069 w 9663"/>
              <a:gd name="T13" fmla="*/ 425 h 899"/>
              <a:gd name="T14" fmla="*/ 5319 w 9663"/>
              <a:gd name="T15" fmla="*/ 306 h 899"/>
              <a:gd name="T16" fmla="*/ 4908 w 9663"/>
              <a:gd name="T17" fmla="*/ 0 h 899"/>
              <a:gd name="T18" fmla="*/ 4755 w 9663"/>
              <a:gd name="T19" fmla="*/ 0 h 899"/>
              <a:gd name="T20" fmla="*/ 4344 w 9663"/>
              <a:gd name="T21" fmla="*/ 306 h 899"/>
              <a:gd name="T22" fmla="*/ 3594 w 9663"/>
              <a:gd name="T23" fmla="*/ 425 h 899"/>
              <a:gd name="T24" fmla="*/ 3304 w 9663"/>
              <a:gd name="T25" fmla="*/ 413 h 899"/>
              <a:gd name="T26" fmla="*/ 2768 w 9663"/>
              <a:gd name="T27" fmla="*/ 379 h 899"/>
              <a:gd name="T28" fmla="*/ 2286 w 9663"/>
              <a:gd name="T29" fmla="*/ 347 h 899"/>
              <a:gd name="T30" fmla="*/ 1962 w 9663"/>
              <a:gd name="T31" fmla="*/ 337 h 899"/>
              <a:gd name="T32" fmla="*/ 655 w 9663"/>
              <a:gd name="T33" fmla="*/ 508 h 899"/>
              <a:gd name="T34" fmla="*/ 0 w 9663"/>
              <a:gd name="T35" fmla="*/ 899 h 899"/>
              <a:gd name="T36" fmla="*/ 64 w 9663"/>
              <a:gd name="T37" fmla="*/ 899 h 899"/>
              <a:gd name="T38" fmla="*/ 512 w 9663"/>
              <a:gd name="T39" fmla="*/ 619 h 899"/>
              <a:gd name="T40" fmla="*/ 1346 w 9663"/>
              <a:gd name="T41" fmla="*/ 520 h 899"/>
              <a:gd name="T42" fmla="*/ 1665 w 9663"/>
              <a:gd name="T43" fmla="*/ 531 h 899"/>
              <a:gd name="T44" fmla="*/ 2161 w 9663"/>
              <a:gd name="T45" fmla="*/ 562 h 899"/>
              <a:gd name="T46" fmla="*/ 2678 w 9663"/>
              <a:gd name="T47" fmla="*/ 594 h 899"/>
              <a:gd name="T48" fmla="*/ 3000 w 9663"/>
              <a:gd name="T49" fmla="*/ 604 h 899"/>
              <a:gd name="T50" fmla="*/ 4048 w 9663"/>
              <a:gd name="T51" fmla="*/ 461 h 899"/>
              <a:gd name="T52" fmla="*/ 4809 w 9663"/>
              <a:gd name="T53" fmla="*/ 68 h 899"/>
              <a:gd name="T54" fmla="*/ 4849 w 9663"/>
              <a:gd name="T55" fmla="*/ 31 h 899"/>
              <a:gd name="T56" fmla="*/ 4888 w 9663"/>
              <a:gd name="T57" fmla="*/ 69 h 899"/>
              <a:gd name="T58" fmla="*/ 5627 w 9663"/>
              <a:gd name="T59" fmla="*/ 461 h 899"/>
              <a:gd name="T60" fmla="*/ 6664 w 9663"/>
              <a:gd name="T61" fmla="*/ 604 h 899"/>
              <a:gd name="T62" fmla="*/ 7480 w 9663"/>
              <a:gd name="T63" fmla="*/ 562 h 899"/>
              <a:gd name="T64" fmla="*/ 7977 w 9663"/>
              <a:gd name="T65" fmla="*/ 531 h 899"/>
              <a:gd name="T66" fmla="*/ 8317 w 9663"/>
              <a:gd name="T67" fmla="*/ 520 h 899"/>
              <a:gd name="T68" fmla="*/ 9591 w 9663"/>
              <a:gd name="T69" fmla="*/ 899 h 8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chemeClr val="accent1"/>
          </a:solidFill>
          <a:ln>
            <a:noFill/>
          </a:ln>
        </p:spPr>
        <p:txBody>
          <a:bodyPr vert="horz" wrap="square" lIns="91440" tIns="45720" rIns="91440" bIns="45720" numCol="1" anchor="t" anchorCtr="0" compatLnSpc="1"/>
          <a:lstStyle/>
          <a:p>
            <a:endParaRPr lang="zh-CN" altLang="en-US" sz="2400"/>
          </a:p>
        </p:txBody>
      </p:sp>
      <p:grpSp>
        <p:nvGrpSpPr>
          <p:cNvPr id="3" name="组合 2"/>
          <p:cNvGrpSpPr>
            <a:grpSpLocks noChangeAspect="1"/>
          </p:cNvGrpSpPr>
          <p:nvPr/>
        </p:nvGrpSpPr>
        <p:grpSpPr>
          <a:xfrm>
            <a:off x="1799675" y="2678411"/>
            <a:ext cx="1448357" cy="1799583"/>
            <a:chOff x="1881188" y="2136775"/>
            <a:chExt cx="1744662" cy="2168525"/>
          </a:xfrm>
        </p:grpSpPr>
        <p:sp>
          <p:nvSpPr>
            <p:cNvPr id="4" name="Freeform 11"/>
            <p:cNvSpPr/>
            <p:nvPr/>
          </p:nvSpPr>
          <p:spPr bwMode="auto">
            <a:xfrm>
              <a:off x="1881188" y="2136775"/>
              <a:ext cx="1744662" cy="2168525"/>
            </a:xfrm>
            <a:custGeom>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1"/>
            </a:solidFill>
            <a:ln w="7" cap="flat">
              <a:noFill/>
              <a:prstDash val="solid"/>
              <a:miter lim="800000"/>
            </a:ln>
          </p:spPr>
          <p:txBody>
            <a:bodyPr vert="horz" wrap="square" lIns="121920" tIns="60960" rIns="121920" bIns="60960" numCol="1" anchor="t" anchorCtr="0" compatLnSpc="1"/>
            <a:lstStyle/>
            <a:p>
              <a:endParaRPr lang="zh-CN" altLang="en-US" sz="2400"/>
            </a:p>
          </p:txBody>
        </p:sp>
        <p:sp>
          <p:nvSpPr>
            <p:cNvPr id="5"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ln>
          </p:spPr>
          <p:txBody>
            <a:bodyPr vert="horz" wrap="square" lIns="121920" tIns="60960" rIns="121920" bIns="60960" numCol="1" anchor="t" anchorCtr="0" compatLnSpc="1"/>
            <a:lstStyle/>
            <a:p>
              <a:endParaRPr lang="zh-CN" altLang="en-US" sz="2400"/>
            </a:p>
          </p:txBody>
        </p:sp>
      </p:grpSp>
      <p:grpSp>
        <p:nvGrpSpPr>
          <p:cNvPr id="6" name="组合 5"/>
          <p:cNvGrpSpPr>
            <a:grpSpLocks noChangeAspect="1"/>
          </p:cNvGrpSpPr>
          <p:nvPr/>
        </p:nvGrpSpPr>
        <p:grpSpPr>
          <a:xfrm>
            <a:off x="4216920" y="2678411"/>
            <a:ext cx="1447040" cy="1799583"/>
            <a:chOff x="4114800" y="2136775"/>
            <a:chExt cx="1743075" cy="2168525"/>
          </a:xfrm>
        </p:grpSpPr>
        <p:sp>
          <p:nvSpPr>
            <p:cNvPr id="7" name="Freeform 12"/>
            <p:cNvSpPr/>
            <p:nvPr/>
          </p:nvSpPr>
          <p:spPr bwMode="auto">
            <a:xfrm>
              <a:off x="4114800" y="2136775"/>
              <a:ext cx="1743075" cy="2168525"/>
            </a:xfrm>
            <a:custGeom>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2"/>
            </a:solidFill>
            <a:ln w="7" cap="flat">
              <a:noFill/>
              <a:prstDash val="solid"/>
              <a:miter lim="800000"/>
            </a:ln>
          </p:spPr>
          <p:txBody>
            <a:bodyPr vert="horz" wrap="square" lIns="121920" tIns="60960" rIns="121920" bIns="60960" numCol="1" anchor="t" anchorCtr="0" compatLnSpc="1"/>
            <a:lstStyle/>
            <a:p>
              <a:endParaRPr lang="zh-CN" altLang="en-US" sz="2400"/>
            </a:p>
          </p:txBody>
        </p:sp>
        <p:sp>
          <p:nvSpPr>
            <p:cNvPr id="8"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ln>
          </p:spPr>
          <p:txBody>
            <a:bodyPr vert="horz" wrap="square" lIns="121920" tIns="60960" rIns="121920" bIns="60960" numCol="1" anchor="t" anchorCtr="0" compatLnSpc="1"/>
            <a:lstStyle/>
            <a:p>
              <a:endParaRPr lang="zh-CN" altLang="en-US" sz="2400"/>
            </a:p>
          </p:txBody>
        </p:sp>
      </p:grpSp>
      <p:grpSp>
        <p:nvGrpSpPr>
          <p:cNvPr id="9" name="组合 8"/>
          <p:cNvGrpSpPr>
            <a:grpSpLocks noChangeAspect="1"/>
          </p:cNvGrpSpPr>
          <p:nvPr/>
        </p:nvGrpSpPr>
        <p:grpSpPr>
          <a:xfrm>
            <a:off x="6604798" y="2678411"/>
            <a:ext cx="1448357" cy="1799583"/>
            <a:chOff x="6391275" y="2136775"/>
            <a:chExt cx="1744662" cy="2168525"/>
          </a:xfrm>
        </p:grpSpPr>
        <p:sp>
          <p:nvSpPr>
            <p:cNvPr id="10" name="Freeform 13"/>
            <p:cNvSpPr/>
            <p:nvPr/>
          </p:nvSpPr>
          <p:spPr bwMode="auto">
            <a:xfrm>
              <a:off x="6391275" y="2136775"/>
              <a:ext cx="1744662" cy="2168525"/>
            </a:xfrm>
            <a:custGeom>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chemeClr val="accent3"/>
            </a:solidFill>
            <a:ln w="7" cap="flat">
              <a:noFill/>
              <a:prstDash val="solid"/>
              <a:miter lim="800000"/>
            </a:ln>
          </p:spPr>
          <p:txBody>
            <a:bodyPr vert="horz" wrap="square" lIns="121920" tIns="60960" rIns="121920" bIns="60960" numCol="1" anchor="t" anchorCtr="0" compatLnSpc="1"/>
            <a:lstStyle/>
            <a:p>
              <a:endParaRPr lang="zh-CN" altLang="en-US" sz="2400"/>
            </a:p>
          </p:txBody>
        </p:sp>
        <p:sp>
          <p:nvSpPr>
            <p:cNvPr id="11"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ln>
          </p:spPr>
          <p:txBody>
            <a:bodyPr vert="horz" wrap="square" lIns="121920" tIns="60960" rIns="121920" bIns="60960" numCol="1" anchor="t" anchorCtr="0" compatLnSpc="1"/>
            <a:lstStyle/>
            <a:p>
              <a:endParaRPr lang="zh-CN" altLang="en-US" sz="2400"/>
            </a:p>
          </p:txBody>
        </p:sp>
      </p:grpSp>
      <p:grpSp>
        <p:nvGrpSpPr>
          <p:cNvPr id="12" name="组合 11"/>
          <p:cNvGrpSpPr>
            <a:grpSpLocks noChangeAspect="1"/>
          </p:cNvGrpSpPr>
          <p:nvPr/>
        </p:nvGrpSpPr>
        <p:grpSpPr>
          <a:xfrm>
            <a:off x="9004083" y="2678411"/>
            <a:ext cx="1447040" cy="1799583"/>
            <a:chOff x="8689975" y="2136775"/>
            <a:chExt cx="1743075" cy="2168525"/>
          </a:xfrm>
        </p:grpSpPr>
        <p:sp>
          <p:nvSpPr>
            <p:cNvPr id="13" name="Freeform 14"/>
            <p:cNvSpPr/>
            <p:nvPr/>
          </p:nvSpPr>
          <p:spPr bwMode="auto">
            <a:xfrm>
              <a:off x="8689975" y="2136775"/>
              <a:ext cx="1743075" cy="2168525"/>
            </a:xfrm>
            <a:custGeom>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4"/>
            </a:solidFill>
            <a:ln w="7" cap="flat">
              <a:noFill/>
              <a:prstDash val="solid"/>
              <a:miter lim="800000"/>
            </a:ln>
          </p:spPr>
          <p:txBody>
            <a:bodyPr vert="horz" wrap="square" lIns="121920" tIns="60960" rIns="121920" bIns="60960" numCol="1" anchor="t" anchorCtr="0" compatLnSpc="1"/>
            <a:lstStyle/>
            <a:p>
              <a:endParaRPr lang="zh-CN" altLang="en-US" sz="2400"/>
            </a:p>
          </p:txBody>
        </p:sp>
        <p:sp>
          <p:nvSpPr>
            <p:cNvPr id="14"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ln>
          </p:spPr>
          <p:txBody>
            <a:bodyPr vert="horz" wrap="square" lIns="121920" tIns="60960" rIns="121920" bIns="60960" numCol="1" anchor="t" anchorCtr="0" compatLnSpc="1"/>
            <a:lstStyle/>
            <a:p>
              <a:endParaRPr lang="zh-CN" altLang="en-US" sz="2400"/>
            </a:p>
          </p:txBody>
        </p:sp>
      </p:grpSp>
      <p:sp>
        <p:nvSpPr>
          <p:cNvPr id="15" name="TextBox 14"/>
          <p:cNvSpPr txBox="1"/>
          <p:nvPr/>
        </p:nvSpPr>
        <p:spPr>
          <a:xfrm>
            <a:off x="2174993" y="3048467"/>
            <a:ext cx="595035" cy="584775"/>
          </a:xfrm>
          <a:prstGeom prst="rect">
            <a:avLst/>
          </a:prstGeom>
          <a:noFill/>
        </p:spPr>
        <p:txBody>
          <a:bodyPr wrap="none" lIns="91440" tIns="45720" rIns="91440" bIns="45720"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591581" y="3048467"/>
            <a:ext cx="595035" cy="584775"/>
          </a:xfrm>
          <a:prstGeom prst="rect">
            <a:avLst/>
          </a:prstGeom>
          <a:noFill/>
        </p:spPr>
        <p:txBody>
          <a:bodyPr wrap="none" lIns="91440" tIns="45720" rIns="91440" bIns="45720"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980116" y="3048467"/>
            <a:ext cx="595035" cy="584775"/>
          </a:xfrm>
          <a:prstGeom prst="rect">
            <a:avLst/>
          </a:prstGeom>
          <a:noFill/>
        </p:spPr>
        <p:txBody>
          <a:bodyPr wrap="none" lIns="91440" tIns="45720" rIns="91440" bIns="45720"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369932" y="3048467"/>
            <a:ext cx="595035" cy="584775"/>
          </a:xfrm>
          <a:prstGeom prst="rect">
            <a:avLst/>
          </a:prstGeom>
          <a:noFill/>
        </p:spPr>
        <p:txBody>
          <a:bodyPr wrap="none" lIns="91440" tIns="45720" rIns="91440" bIns="45720" rtlCol="0">
            <a:spAutoFit/>
          </a:bodyPr>
          <a:lstStyle/>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标题</a:t>
            </a:r>
            <a:endParaRPr lang="en-US" altLang="zh-CN" sz="160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文本</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079514" y="1306657"/>
            <a:ext cx="4039601" cy="575931"/>
            <a:chOff x="4170601" y="764704"/>
            <a:chExt cx="3748917" cy="576064"/>
          </a:xfrm>
        </p:grpSpPr>
        <p:sp>
          <p:nvSpPr>
            <p:cNvPr id="20" name="圆角矩形 19"/>
            <p:cNvSpPr/>
            <p:nvPr/>
          </p:nvSpPr>
          <p:spPr bwMode="auto">
            <a:xfrm>
              <a:off x="4170601" y="764704"/>
              <a:ext cx="3748917" cy="57606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defTabSz="913765" fontAlgn="base">
                <a:spcBef>
                  <a:spcPct val="0"/>
                </a:spcBef>
                <a:spcAft>
                  <a:spcPct val="0"/>
                </a:spcAft>
              </a:pPr>
              <a:endParaRPr lang="zh-CN" altLang="en-US" sz="1865">
                <a:latin typeface="Arial" panose="020b0604020202020204" pitchFamily="34" charset="0"/>
                <a:ea typeface="宋体" panose="02010600030101010101" pitchFamily="2" charset="-122"/>
              </a:endParaRPr>
            </a:p>
          </p:txBody>
        </p:sp>
        <p:sp>
          <p:nvSpPr>
            <p:cNvPr id="21" name="TextBox 20"/>
            <p:cNvSpPr txBox="1"/>
            <p:nvPr/>
          </p:nvSpPr>
          <p:spPr>
            <a:xfrm>
              <a:off x="4570707" y="831246"/>
              <a:ext cx="2456412" cy="338632"/>
            </a:xfrm>
            <a:prstGeom prst="rect">
              <a:avLst/>
            </a:prstGeom>
            <a:noFill/>
          </p:spPr>
          <p:txBody>
            <a:bodyPr wrap="none" rtlCol="0">
              <a:spAutoFit/>
            </a:bodyPr>
            <a:lstStyle/>
            <a:p>
              <a:r>
                <a:rPr lang="zh-CN" altLang="en-US" sz="1600">
                  <a:solidFill>
                    <a:srgbClr val="F8F8F8"/>
                  </a:solidFill>
                  <a:latin typeface="微软雅黑" panose="020b0503020204020204" pitchFamily="34" charset="-122"/>
                  <a:ea typeface="微软雅黑" panose="020b0503020204020204" pitchFamily="34" charset="-122"/>
                </a:rPr>
                <a:t>请在这里输入你的标题内容</a:t>
              </a:r>
              <a:endParaRPr lang="zh-CN" altLang="en-US" sz="1600">
                <a:solidFill>
                  <a:srgbClr val="F8F8F8"/>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86893" y="4637408"/>
            <a:ext cx="2085556" cy="1815234"/>
            <a:chOff x="1600200" y="4427438"/>
            <a:chExt cx="2308225" cy="1815653"/>
          </a:xfrm>
        </p:grpSpPr>
        <p:sp>
          <p:nvSpPr>
            <p:cNvPr id="23" name="Freeform 6"/>
            <p:cNvSpPr/>
            <p:nvPr/>
          </p:nvSpPr>
          <p:spPr bwMode="auto">
            <a:xfrm>
              <a:off x="1600200" y="4427438"/>
              <a:ext cx="2308225" cy="1815653"/>
            </a:xfrm>
            <a:custGeom>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accent1"/>
            </a:solidFill>
            <a:ln w="9" cap="flat">
              <a:noFill/>
              <a:prstDash val="solid"/>
              <a:miter lim="800000"/>
            </a:ln>
          </p:spPr>
          <p:txBody>
            <a:bodyPr vert="horz" wrap="square" lIns="121920" tIns="60960" rIns="121920" bIns="60960" numCol="1" anchor="t" anchorCtr="0" compatLnSpc="1"/>
            <a:lstStyle/>
            <a:p>
              <a:endParaRPr lang="zh-CN" altLang="en-US" sz="1200"/>
            </a:p>
          </p:txBody>
        </p:sp>
        <p:sp>
          <p:nvSpPr>
            <p:cNvPr id="24" name="Rectangle 11"/>
            <p:cNvSpPr>
              <a:spLocks noChangeArrowheads="1"/>
            </p:cNvSpPr>
            <p:nvPr/>
          </p:nvSpPr>
          <p:spPr bwMode="auto">
            <a:xfrm>
              <a:off x="1768474" y="4588531"/>
              <a:ext cx="2025651" cy="1021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765" tIns="48383" rIns="96765" bIns="48383">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a:solidFill>
                    <a:schemeClr val="bg1"/>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914239" y="4637406"/>
            <a:ext cx="2085556" cy="1815235"/>
            <a:chOff x="1600200" y="4427438"/>
            <a:chExt cx="2308225" cy="1815653"/>
          </a:xfrm>
        </p:grpSpPr>
        <p:sp>
          <p:nvSpPr>
            <p:cNvPr id="26" name="Freeform 6"/>
            <p:cNvSpPr/>
            <p:nvPr/>
          </p:nvSpPr>
          <p:spPr bwMode="auto">
            <a:xfrm>
              <a:off x="1600200" y="4427438"/>
              <a:ext cx="2308225" cy="1815653"/>
            </a:xfrm>
            <a:custGeom>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accent2"/>
            </a:solidFill>
            <a:ln w="9" cap="flat">
              <a:noFill/>
              <a:prstDash val="solid"/>
              <a:miter lim="800000"/>
            </a:ln>
          </p:spPr>
          <p:txBody>
            <a:bodyPr vert="horz" wrap="square" lIns="121920" tIns="60960" rIns="121920" bIns="60960" numCol="1" anchor="t" anchorCtr="0" compatLnSpc="1"/>
            <a:lstStyle/>
            <a:p>
              <a:endParaRPr lang="zh-CN" altLang="en-US" sz="1200"/>
            </a:p>
          </p:txBody>
        </p:sp>
        <p:sp>
          <p:nvSpPr>
            <p:cNvPr id="27" name="Rectangle 11"/>
            <p:cNvSpPr>
              <a:spLocks noChangeArrowheads="1"/>
            </p:cNvSpPr>
            <p:nvPr/>
          </p:nvSpPr>
          <p:spPr bwMode="auto">
            <a:xfrm>
              <a:off x="1768474" y="4588532"/>
              <a:ext cx="2025651" cy="102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765" tIns="48383" rIns="96765" bIns="48383">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a:solidFill>
                    <a:schemeClr val="bg1"/>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302909" y="4637406"/>
            <a:ext cx="2085556" cy="1815235"/>
            <a:chOff x="1600200" y="4427438"/>
            <a:chExt cx="2308225" cy="1815653"/>
          </a:xfrm>
        </p:grpSpPr>
        <p:sp>
          <p:nvSpPr>
            <p:cNvPr id="29" name="Freeform 6"/>
            <p:cNvSpPr/>
            <p:nvPr/>
          </p:nvSpPr>
          <p:spPr bwMode="auto">
            <a:xfrm>
              <a:off x="1600200" y="4427438"/>
              <a:ext cx="2308225" cy="1815653"/>
            </a:xfrm>
            <a:custGeom>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accent3"/>
            </a:solidFill>
            <a:ln w="9" cap="flat">
              <a:noFill/>
              <a:prstDash val="solid"/>
              <a:miter lim="800000"/>
            </a:ln>
          </p:spPr>
          <p:txBody>
            <a:bodyPr vert="horz" wrap="square" lIns="121920" tIns="60960" rIns="121920" bIns="60960" numCol="1" anchor="t" anchorCtr="0" compatLnSpc="1"/>
            <a:lstStyle/>
            <a:p>
              <a:endParaRPr lang="zh-CN" altLang="en-US" sz="1200"/>
            </a:p>
          </p:txBody>
        </p:sp>
        <p:sp>
          <p:nvSpPr>
            <p:cNvPr id="30" name="Rectangle 11"/>
            <p:cNvSpPr>
              <a:spLocks noChangeArrowheads="1"/>
            </p:cNvSpPr>
            <p:nvPr/>
          </p:nvSpPr>
          <p:spPr bwMode="auto">
            <a:xfrm>
              <a:off x="1768474" y="4588532"/>
              <a:ext cx="2025651" cy="102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765" tIns="48383" rIns="96765" bIns="48383">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a:solidFill>
                    <a:schemeClr val="bg1"/>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691578" y="4637406"/>
            <a:ext cx="2085556" cy="1815235"/>
            <a:chOff x="1600200" y="4427438"/>
            <a:chExt cx="2308225" cy="1815653"/>
          </a:xfrm>
        </p:grpSpPr>
        <p:sp>
          <p:nvSpPr>
            <p:cNvPr id="32" name="Freeform 6"/>
            <p:cNvSpPr/>
            <p:nvPr/>
          </p:nvSpPr>
          <p:spPr bwMode="auto">
            <a:xfrm>
              <a:off x="1600200" y="4427438"/>
              <a:ext cx="2308225" cy="1815653"/>
            </a:xfrm>
            <a:custGeom>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accent4"/>
            </a:solidFill>
            <a:ln w="9" cap="flat">
              <a:noFill/>
              <a:prstDash val="solid"/>
              <a:miter lim="800000"/>
            </a:ln>
          </p:spPr>
          <p:txBody>
            <a:bodyPr vert="horz" wrap="square" lIns="121920" tIns="60960" rIns="121920" bIns="60960" numCol="1" anchor="t" anchorCtr="0" compatLnSpc="1"/>
            <a:lstStyle/>
            <a:p>
              <a:endParaRPr lang="zh-CN" altLang="en-US" sz="1200"/>
            </a:p>
          </p:txBody>
        </p:sp>
        <p:sp>
          <p:nvSpPr>
            <p:cNvPr id="33" name="Rectangle 11"/>
            <p:cNvSpPr>
              <a:spLocks noChangeArrowheads="1"/>
            </p:cNvSpPr>
            <p:nvPr/>
          </p:nvSpPr>
          <p:spPr bwMode="auto">
            <a:xfrm>
              <a:off x="1768474" y="4588532"/>
              <a:ext cx="2025651" cy="102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6765" tIns="48383" rIns="96765" bIns="48383">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200">
                  <a:solidFill>
                    <a:schemeClr val="bg1"/>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
        <p:nvSpPr>
          <p:cNvPr id="34" name="等号 33"/>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文本框 34"/>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wipe dir="d"/>
      </p:transition>
    </mc:Choice>
    <mc:Fallback>
      <p:transition spd="slow" advTm="0">
        <p:wipe dir="d"/>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6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nodeType="afterGroup">
                            <p:stCondLst>
                              <p:cond delay="2600"/>
                            </p:stCondLst>
                            <p:childTnLst>
                              <p:par>
                                <p:cTn id="36" presetID="3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300" fill="hold"/>
                                        <p:tgtEl>
                                          <p:spTgt spid="15"/>
                                        </p:tgtEl>
                                        <p:attrNameLst>
                                          <p:attrName>ppt_w</p:attrName>
                                        </p:attrNameLst>
                                      </p:cBhvr>
                                      <p:tavLst>
                                        <p:tav tm="0">
                                          <p:val>
                                            <p:fltVal val="0"/>
                                          </p:val>
                                        </p:tav>
                                        <p:tav tm="100000">
                                          <p:val>
                                            <p:strVal val="#ppt_w"/>
                                          </p:val>
                                        </p:tav>
                                      </p:tavLst>
                                    </p:anim>
                                    <p:anim calcmode="lin" valueType="num">
                                      <p:cBhvr>
                                        <p:cTn id="39" dur="300" fill="hold"/>
                                        <p:tgtEl>
                                          <p:spTgt spid="15"/>
                                        </p:tgtEl>
                                        <p:attrNameLst>
                                          <p:attrName>ppt_h</p:attrName>
                                        </p:attrNameLst>
                                      </p:cBhvr>
                                      <p:tavLst>
                                        <p:tav tm="0">
                                          <p:val>
                                            <p:fltVal val="0"/>
                                          </p:val>
                                        </p:tav>
                                        <p:tav tm="100000">
                                          <p:val>
                                            <p:strVal val="#ppt_h"/>
                                          </p:val>
                                        </p:tav>
                                      </p:tavLst>
                                    </p:anim>
                                    <p:anim calcmode="lin" valueType="num">
                                      <p:cBhvr>
                                        <p:cTn id="40" dur="300" fill="hold"/>
                                        <p:tgtEl>
                                          <p:spTgt spid="15"/>
                                        </p:tgtEl>
                                        <p:attrNameLst>
                                          <p:attrName>style.rotation</p:attrName>
                                        </p:attrNameLst>
                                      </p:cBhvr>
                                      <p:tavLst>
                                        <p:tav tm="0">
                                          <p:val>
                                            <p:fltVal val="90"/>
                                          </p:val>
                                        </p:tav>
                                        <p:tav tm="100000">
                                          <p:val>
                                            <p:fltVal val="0"/>
                                          </p:val>
                                        </p:tav>
                                      </p:tavLst>
                                    </p:anim>
                                    <p:animEffect transition="in" filter="fade">
                                      <p:cBhvr>
                                        <p:cTn id="41" dur="300"/>
                                        <p:tgtEl>
                                          <p:spTgt spid="15"/>
                                        </p:tgtEl>
                                      </p:cBhvr>
                                    </p:animEffect>
                                  </p:childTnLst>
                                </p:cTn>
                              </p:par>
                            </p:childTnLst>
                          </p:cTn>
                        </p:par>
                        <p:par>
                          <p:cTn id="42" fill="hold" nodeType="afterGroup">
                            <p:stCondLst>
                              <p:cond delay="290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nodeType="afterGroup">
                            <p:stCondLst>
                              <p:cond delay="3400"/>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childTnLst>
                          </p:cTn>
                        </p:par>
                        <p:par>
                          <p:cTn id="53" fill="hold" nodeType="afterGroup">
                            <p:stCondLst>
                              <p:cond delay="370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nodeType="afterGroup">
                            <p:stCondLst>
                              <p:cond delay="42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300" fill="hold"/>
                                        <p:tgtEl>
                                          <p:spTgt spid="17"/>
                                        </p:tgtEl>
                                        <p:attrNameLst>
                                          <p:attrName>ppt_w</p:attrName>
                                        </p:attrNameLst>
                                      </p:cBhvr>
                                      <p:tavLst>
                                        <p:tav tm="0">
                                          <p:val>
                                            <p:fltVal val="0"/>
                                          </p:val>
                                        </p:tav>
                                        <p:tav tm="100000">
                                          <p:val>
                                            <p:strVal val="#ppt_w"/>
                                          </p:val>
                                        </p:tav>
                                      </p:tavLst>
                                    </p:anim>
                                    <p:anim calcmode="lin" valueType="num">
                                      <p:cBhvr>
                                        <p:cTn id="61" dur="300" fill="hold"/>
                                        <p:tgtEl>
                                          <p:spTgt spid="17"/>
                                        </p:tgtEl>
                                        <p:attrNameLst>
                                          <p:attrName>ppt_h</p:attrName>
                                        </p:attrNameLst>
                                      </p:cBhvr>
                                      <p:tavLst>
                                        <p:tav tm="0">
                                          <p:val>
                                            <p:fltVal val="0"/>
                                          </p:val>
                                        </p:tav>
                                        <p:tav tm="100000">
                                          <p:val>
                                            <p:strVal val="#ppt_h"/>
                                          </p:val>
                                        </p:tav>
                                      </p:tavLst>
                                    </p:anim>
                                    <p:anim calcmode="lin" valueType="num">
                                      <p:cBhvr>
                                        <p:cTn id="62" dur="300" fill="hold"/>
                                        <p:tgtEl>
                                          <p:spTgt spid="17"/>
                                        </p:tgtEl>
                                        <p:attrNameLst>
                                          <p:attrName>style.rotation</p:attrName>
                                        </p:attrNameLst>
                                      </p:cBhvr>
                                      <p:tavLst>
                                        <p:tav tm="0">
                                          <p:val>
                                            <p:fltVal val="90"/>
                                          </p:val>
                                        </p:tav>
                                        <p:tav tm="100000">
                                          <p:val>
                                            <p:fltVal val="0"/>
                                          </p:val>
                                        </p:tav>
                                      </p:tavLst>
                                    </p:anim>
                                    <p:animEffect transition="in" filter="fade">
                                      <p:cBhvr>
                                        <p:cTn id="63" dur="300"/>
                                        <p:tgtEl>
                                          <p:spTgt spid="17"/>
                                        </p:tgtEl>
                                      </p:cBhvr>
                                    </p:animEffect>
                                  </p:childTnLst>
                                </p:cTn>
                              </p:par>
                            </p:childTnLst>
                          </p:cTn>
                        </p:par>
                        <p:par>
                          <p:cTn id="64" fill="hold" nodeType="afterGroup">
                            <p:stCondLst>
                              <p:cond delay="4500"/>
                            </p:stCondLst>
                            <p:childTnLst>
                              <p:par>
                                <p:cTn id="65" presetID="22" presetClass="entr" presetSubtype="1"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par>
                          <p:cTn id="68" fill="hold" nodeType="afterGroup">
                            <p:stCondLst>
                              <p:cond delay="5000"/>
                            </p:stCondLst>
                            <p:childTnLst>
                              <p:par>
                                <p:cTn id="69" presetID="31"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ppt_w</p:attrName>
                                        </p:attrNameLst>
                                      </p:cBhvr>
                                      <p:tavLst>
                                        <p:tav tm="0">
                                          <p:val>
                                            <p:fltVal val="0"/>
                                          </p:val>
                                        </p:tav>
                                        <p:tav tm="100000">
                                          <p:val>
                                            <p:strVal val="#ppt_w"/>
                                          </p:val>
                                        </p:tav>
                                      </p:tavLst>
                                    </p:anim>
                                    <p:anim calcmode="lin" valueType="num">
                                      <p:cBhvr>
                                        <p:cTn id="72" dur="300" fill="hold"/>
                                        <p:tgtEl>
                                          <p:spTgt spid="18"/>
                                        </p:tgtEl>
                                        <p:attrNameLst>
                                          <p:attrName>ppt_h</p:attrName>
                                        </p:attrNameLst>
                                      </p:cBhvr>
                                      <p:tavLst>
                                        <p:tav tm="0">
                                          <p:val>
                                            <p:fltVal val="0"/>
                                          </p:val>
                                        </p:tav>
                                        <p:tav tm="100000">
                                          <p:val>
                                            <p:strVal val="#ppt_h"/>
                                          </p:val>
                                        </p:tav>
                                      </p:tavLst>
                                    </p:anim>
                                    <p:anim calcmode="lin" valueType="num">
                                      <p:cBhvr>
                                        <p:cTn id="73" dur="300" fill="hold"/>
                                        <p:tgtEl>
                                          <p:spTgt spid="18"/>
                                        </p:tgtEl>
                                        <p:attrNameLst>
                                          <p:attrName>style.rotation</p:attrName>
                                        </p:attrNameLst>
                                      </p:cBhvr>
                                      <p:tavLst>
                                        <p:tav tm="0">
                                          <p:val>
                                            <p:fltVal val="90"/>
                                          </p:val>
                                        </p:tav>
                                        <p:tav tm="100000">
                                          <p:val>
                                            <p:fltVal val="0"/>
                                          </p:val>
                                        </p:tav>
                                      </p:tavLst>
                                    </p:anim>
                                    <p:animEffect transition="in" filter="fade">
                                      <p:cBhvr>
                                        <p:cTn id="74" dur="300"/>
                                        <p:tgtEl>
                                          <p:spTgt spid="18"/>
                                        </p:tgtEl>
                                      </p:cBhvr>
                                    </p:animEffect>
                                  </p:childTnLst>
                                </p:cTn>
                              </p:par>
                            </p:childTnLst>
                          </p:cTn>
                        </p:par>
                        <p:par>
                          <p:cTn id="75" fill="hold" nodeType="afterGroup">
                            <p:stCondLst>
                              <p:cond delay="5300"/>
                            </p:stCondLst>
                            <p:childTnLst>
                              <p:par>
                                <p:cTn id="76" presetID="22" presetClass="entr" presetSubtype="1"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3"/>
          <p:cNvGrpSpPr/>
          <p:nvPr/>
        </p:nvGrpSpPr>
        <p:grpSpPr>
          <a:xfrm>
            <a:off x="2400448" y="1908010"/>
            <a:ext cx="3359337" cy="4797263"/>
            <a:chOff x="3296700" y="1127665"/>
            <a:chExt cx="2520280" cy="3597947"/>
          </a:xfrm>
        </p:grpSpPr>
        <p:sp>
          <p:nvSpPr>
            <p:cNvPr id="15" name="矩形 14"/>
            <p:cNvSpPr/>
            <p:nvPr/>
          </p:nvSpPr>
          <p:spPr>
            <a:xfrm>
              <a:off x="3296700" y="1127665"/>
              <a:ext cx="2520280" cy="3597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p:cNvSpPr/>
            <p:nvPr/>
          </p:nvSpPr>
          <p:spPr>
            <a:xfrm>
              <a:off x="3296700" y="1133512"/>
              <a:ext cx="2520280" cy="420662"/>
            </a:xfrm>
            <a:prstGeom prst="rect">
              <a:avLst/>
            </a:prstGeom>
            <a:solidFill>
              <a:schemeClr val="accent2"/>
            </a:solidFill>
            <a:effectLst/>
            <a:scene3d>
              <a:camera prst="orthographicFront">
                <a:rot lat="0" lon="0" rev="0"/>
              </a:camera>
              <a:lightRig rig="threePt" dir="t">
                <a:rot lat="0" lon="0" rev="1200000"/>
              </a:lightRig>
            </a:scene3d>
            <a:sp3d>
              <a:bevelT w="0" h="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2400"/>
            </a:p>
          </p:txBody>
        </p:sp>
      </p:grpSp>
      <p:grpSp>
        <p:nvGrpSpPr>
          <p:cNvPr id="4" name="组合 19"/>
          <p:cNvGrpSpPr/>
          <p:nvPr/>
        </p:nvGrpSpPr>
        <p:grpSpPr>
          <a:xfrm>
            <a:off x="502476" y="2678241"/>
            <a:ext cx="3119511" cy="4083413"/>
            <a:chOff x="865878" y="1395360"/>
            <a:chExt cx="2340355" cy="3062559"/>
          </a:xfrm>
        </p:grpSpPr>
        <p:sp>
          <p:nvSpPr>
            <p:cNvPr id="21" name="矩形 20"/>
            <p:cNvSpPr/>
            <p:nvPr/>
          </p:nvSpPr>
          <p:spPr>
            <a:xfrm>
              <a:off x="865879" y="1395360"/>
              <a:ext cx="2340354" cy="3062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2"/>
            <p:cNvSpPr/>
            <p:nvPr/>
          </p:nvSpPr>
          <p:spPr>
            <a:xfrm>
              <a:off x="865878" y="1410676"/>
              <a:ext cx="2340355" cy="420662"/>
            </a:xfrm>
            <a:prstGeom prst="rect">
              <a:avLst/>
            </a:prstGeom>
            <a:solidFill>
              <a:schemeClr val="accent1"/>
            </a:solidFill>
            <a:effectLst/>
            <a:scene3d>
              <a:camera prst="orthographicFront">
                <a:rot lat="0" lon="0" rev="0"/>
              </a:camera>
              <a:lightRig rig="threePt" dir="t">
                <a:rot lat="0" lon="0" rev="1200000"/>
              </a:lightRig>
            </a:scene3d>
            <a:sp3d>
              <a:bevelT w="0" h="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2400"/>
            </a:p>
          </p:txBody>
        </p:sp>
      </p:grpSp>
      <p:sp>
        <p:nvSpPr>
          <p:cNvPr id="27" name="TextBox 6"/>
          <p:cNvSpPr txBox="1">
            <a:spLocks noChangeArrowheads="1"/>
          </p:cNvSpPr>
          <p:nvPr/>
        </p:nvSpPr>
        <p:spPr bwMode="auto">
          <a:xfrm>
            <a:off x="1070269" y="2787876"/>
            <a:ext cx="1845095" cy="3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p>
            <a:pPr algn="ctr" defTabSz="1218565" fontAlgn="base">
              <a:spcBef>
                <a:spcPct val="0"/>
              </a:spcBef>
              <a:spcAft>
                <a:spcPct val="0"/>
              </a:spcAft>
            </a:pPr>
            <a:r>
              <a:rPr lang="zh-CN" altLang="en-US" sz="1600">
                <a:latin typeface="微软雅黑" panose="020b0503020204020204" pitchFamily="34" charset="-122"/>
                <a:ea typeface="微软雅黑" panose="020b0503020204020204" pitchFamily="34" charset="-122"/>
              </a:rPr>
              <a:t>添加文本</a:t>
            </a:r>
            <a:endParaRPr lang="zh-CN" altLang="en-US" sz="1600">
              <a:latin typeface="Arial" panose="020b0604020202020204" pitchFamily="34" charset="0"/>
              <a:ea typeface="宋体" panose="02010600030101010101" pitchFamily="2" charset="-122"/>
            </a:endParaRPr>
          </a:p>
        </p:txBody>
      </p:sp>
      <p:sp>
        <p:nvSpPr>
          <p:cNvPr id="28" name="TextBox 6"/>
          <p:cNvSpPr txBox="1">
            <a:spLocks noChangeArrowheads="1"/>
          </p:cNvSpPr>
          <p:nvPr/>
        </p:nvSpPr>
        <p:spPr bwMode="auto">
          <a:xfrm>
            <a:off x="603115" y="5085001"/>
            <a:ext cx="2909210" cy="954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p>
            <a:pPr fontAlgn="base">
              <a:lnSpc>
                <a:spcPct val="150000"/>
              </a:lnSpc>
              <a:spcBef>
                <a:spcPct val="0"/>
              </a:spcBef>
              <a:spcAft>
                <a:spcPct val="0"/>
              </a:spcAft>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6"/>
          <p:cNvSpPr txBox="1">
            <a:spLocks noChangeArrowheads="1"/>
          </p:cNvSpPr>
          <p:nvPr/>
        </p:nvSpPr>
        <p:spPr bwMode="auto">
          <a:xfrm>
            <a:off x="3157568" y="2011624"/>
            <a:ext cx="1845095" cy="3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p>
            <a:pPr algn="ctr" defTabSz="1218565" fontAlgn="base">
              <a:spcBef>
                <a:spcPct val="0"/>
              </a:spcBef>
              <a:spcAft>
                <a:spcPct val="0"/>
              </a:spcAft>
            </a:pPr>
            <a:r>
              <a:rPr lang="zh-CN" altLang="en-US" sz="1600">
                <a:solidFill>
                  <a:schemeClr val="bg1"/>
                </a:solidFill>
                <a:latin typeface="微软雅黑" panose="020b0503020204020204" pitchFamily="34" charset="-122"/>
                <a:ea typeface="微软雅黑" panose="020b0503020204020204" pitchFamily="34" charset="-122"/>
              </a:rPr>
              <a:t>添加文本</a:t>
            </a:r>
            <a:endParaRPr lang="zh-CN" altLang="en-US" sz="1600">
              <a:solidFill>
                <a:schemeClr val="bg1"/>
              </a:solidFill>
              <a:latin typeface="Arial" panose="020b0604020202020204" pitchFamily="34" charset="0"/>
              <a:ea typeface="宋体" panose="02010600030101010101" pitchFamily="2" charset="-122"/>
            </a:endParaRPr>
          </a:p>
        </p:txBody>
      </p:sp>
      <p:sp>
        <p:nvSpPr>
          <p:cNvPr id="37" name="TextBox 6"/>
          <p:cNvSpPr txBox="1">
            <a:spLocks noChangeArrowheads="1"/>
          </p:cNvSpPr>
          <p:nvPr/>
        </p:nvSpPr>
        <p:spPr bwMode="auto">
          <a:xfrm>
            <a:off x="2377844" y="3641331"/>
            <a:ext cx="2909210" cy="123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p>
            <a:pPr fontAlgn="base">
              <a:lnSpc>
                <a:spcPct val="150000"/>
              </a:lnSpc>
              <a:spcBef>
                <a:spcPct val="0"/>
              </a:spcBef>
              <a:spcAft>
                <a:spcPct val="0"/>
              </a:spcAft>
            </a:pP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这里是具体内容这里是具体内容这里是具体内容</a:t>
            </a:r>
            <a:r>
              <a:rPr lang="en-US" altLang="zh-CN" sz="120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200">
                <a:solidFill>
                  <a:schemeClr val="tx1">
                    <a:lumMod val="50000"/>
                    <a:lumOff val="50000"/>
                  </a:schemeClr>
                </a:solidFill>
                <a:latin typeface="微软雅黑" panose="020b0503020204020204" pitchFamily="34" charset="-122"/>
                <a:ea typeface="微软雅黑" panose="020b0503020204020204" pitchFamily="34" charset="-122"/>
              </a:rPr>
              <a:t>这里是具体内容</a:t>
            </a:r>
            <a:endParaRPr lang="zh-CN" altLang="zh-CN" sz="1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6"/>
          <p:cNvSpPr txBox="1">
            <a:spLocks noChangeArrowheads="1"/>
          </p:cNvSpPr>
          <p:nvPr/>
        </p:nvSpPr>
        <p:spPr bwMode="auto">
          <a:xfrm>
            <a:off x="8579437" y="1908010"/>
            <a:ext cx="1845095" cy="36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spAutoFit/>
          </a:bodyPr>
          <a:lstStyle/>
          <a:p>
            <a:pPr algn="ctr" defTabSz="1218565" fontAlgn="base">
              <a:spcBef>
                <a:spcPct val="0"/>
              </a:spcBef>
              <a:spcAft>
                <a:spcPct val="0"/>
              </a:spcAft>
            </a:pPr>
            <a:r>
              <a:rPr lang="zh-CN" altLang="en-US" sz="1600">
                <a:solidFill>
                  <a:schemeClr val="bg1"/>
                </a:solidFill>
                <a:latin typeface="微软雅黑" panose="020b0503020204020204" pitchFamily="34" charset="-122"/>
                <a:ea typeface="微软雅黑" panose="020b0503020204020204" pitchFamily="34" charset="-122"/>
              </a:rPr>
              <a:t>添加文本</a:t>
            </a:r>
            <a:endParaRPr lang="zh-CN" altLang="en-US" sz="1600">
              <a:solidFill>
                <a:schemeClr val="bg1"/>
              </a:solidFill>
              <a:latin typeface="Arial" panose="020b0604020202020204" pitchFamily="34" charset="0"/>
              <a:ea typeface="宋体" panose="02010600030101010101" pitchFamily="2" charset="-122"/>
            </a:endParaRPr>
          </a:p>
        </p:txBody>
      </p:sp>
      <p:sp>
        <p:nvSpPr>
          <p:cNvPr id="20" name="等号 19"/>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499" y="1028144"/>
            <a:ext cx="6240933" cy="6240933"/>
          </a:xfrm>
          <a:prstGeom prst="rect">
            <a:avLst/>
          </a:prstGeom>
        </p:spPr>
      </p:pic>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anim calcmode="lin" valueType="num">
                                      <p:cBhvr>
                                        <p:cTn id="8" dur="700" fill="hold"/>
                                        <p:tgtEl>
                                          <p:spTgt spid="4"/>
                                        </p:tgtEl>
                                        <p:attrNameLst>
                                          <p:attrName>ppt_x</p:attrName>
                                        </p:attrNameLst>
                                      </p:cBhvr>
                                      <p:tavLst>
                                        <p:tav tm="0">
                                          <p:val>
                                            <p:strVal val="#ppt_x"/>
                                          </p:val>
                                        </p:tav>
                                        <p:tav tm="100000">
                                          <p:val>
                                            <p:strVal val="#ppt_x"/>
                                          </p:val>
                                        </p:tav>
                                      </p:tavLst>
                                    </p:anim>
                                    <p:anim calcmode="lin" valueType="num">
                                      <p:cBhvr>
                                        <p:cTn id="9" dur="7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700"/>
                            </p:stCondLst>
                            <p:childTnLst>
                              <p:par>
                                <p:cTn id="11" presetID="10"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nodeType="afterGroup">
                            <p:stCondLst>
                              <p:cond delay="1200"/>
                            </p:stCondLst>
                            <p:childTnLst>
                              <p:par>
                                <p:cTn id="15" presetID="2" presetClass="entr" presetSubtype="6"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7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00"/>
                                        <p:tgtEl>
                                          <p:spTgt spid="2"/>
                                        </p:tgtEl>
                                      </p:cBhvr>
                                    </p:animEffect>
                                    <p:anim calcmode="lin" valueType="num">
                                      <p:cBhvr>
                                        <p:cTn id="23" dur="700" fill="hold"/>
                                        <p:tgtEl>
                                          <p:spTgt spid="2"/>
                                        </p:tgtEl>
                                        <p:attrNameLst>
                                          <p:attrName>ppt_x</p:attrName>
                                        </p:attrNameLst>
                                      </p:cBhvr>
                                      <p:tavLst>
                                        <p:tav tm="0">
                                          <p:val>
                                            <p:strVal val="#ppt_x"/>
                                          </p:val>
                                        </p:tav>
                                        <p:tav tm="100000">
                                          <p:val>
                                            <p:strVal val="#ppt_x"/>
                                          </p:val>
                                        </p:tav>
                                      </p:tavLst>
                                    </p:anim>
                                    <p:anim calcmode="lin" valueType="num">
                                      <p:cBhvr>
                                        <p:cTn id="24" dur="700" fill="hold"/>
                                        <p:tgtEl>
                                          <p:spTgt spid="2"/>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400"/>
                            </p:stCondLst>
                            <p:childTnLst>
                              <p:par>
                                <p:cTn id="26" presetID="10"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par>
                          <p:cTn id="29" fill="hold" nodeType="afterGroup">
                            <p:stCondLst>
                              <p:cond delay="2900"/>
                            </p:stCondLst>
                            <p:childTnLst>
                              <p:par>
                                <p:cTn id="30" presetID="2" presetClass="entr" presetSubtype="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1+#ppt_w/2"/>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4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3" grpId="0"/>
      <p:bldP spid="37" grpId="0"/>
      <p:bldP spid="38"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8" name="PA_组合 20"/>
          <p:cNvGrpSpPr/>
          <p:nvPr>
            <p:custDataLst>
              <p:tags r:id="rId3"/>
            </p:custDataLst>
          </p:nvPr>
        </p:nvGrpSpPr>
        <p:grpSpPr>
          <a:xfrm>
            <a:off x="835663" y="2215322"/>
            <a:ext cx="2257082" cy="2039680"/>
            <a:chOff x="413737" y="3435698"/>
            <a:chExt cx="2333625" cy="2108200"/>
          </a:xfrm>
        </p:grpSpPr>
        <p:sp>
          <p:nvSpPr>
            <p:cNvPr id="22" name="Rectangle 4"/>
            <p:cNvSpPr>
              <a:spLocks noChangeArrowheads="1"/>
            </p:cNvSpPr>
            <p:nvPr/>
          </p:nvSpPr>
          <p:spPr bwMode="auto">
            <a:xfrm>
              <a:off x="413737" y="3435698"/>
              <a:ext cx="2333625" cy="210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9685" tIns="0" rIns="200391" bIns="240538" anchor="b"/>
            <a:lstStyle/>
            <a:p>
              <a:pPr algn="just">
                <a:defRPr/>
              </a:pPr>
              <a:r>
                <a:rPr lang="zh-CN" altLang="en-US" sz="1065">
                  <a:solidFill>
                    <a:schemeClr val="bg1"/>
                  </a:solidFill>
                  <a:latin typeface="微软雅黑" panose="020b0503020204020204" pitchFamily="34" charset="-122"/>
                  <a:ea typeface="微软雅黑" panose="020b0503020204020204" pitchFamily="34" charset="-122"/>
                </a:rPr>
                <a:t>单击此处添加文字阐述，添加简短问题说明文字，具体说明文字在此处添加此处。添加简短问题说明文字。</a:t>
              </a:r>
              <a:endParaRPr lang="en-US" altLang="zh-CN" sz="1065">
                <a:solidFill>
                  <a:schemeClr val="bg1"/>
                </a:solidFill>
                <a:latin typeface="微软雅黑" panose="020b0503020204020204" pitchFamily="34" charset="-122"/>
                <a:ea typeface="微软雅黑" panose="020b0503020204020204" pitchFamily="34" charset="-122"/>
              </a:endParaRPr>
            </a:p>
          </p:txBody>
        </p:sp>
        <p:pic>
          <p:nvPicPr>
            <p:cNvPr id="23" name="Picture 11" descr="\\MAGNUM\Projects\Microsoft\Cloud Power FY12\Design\ICONS_PNG\Instant_online_access.png"/>
            <p:cNvPicPr>
              <a:picLocks noChangeAspect="1" noChangeArrowheads="1"/>
            </p:cNvPicPr>
            <p:nvPr/>
          </p:nvPicPr>
          <p:blipFill>
            <a:blip r:embed="rId4">
              <a:lum bright="100000"/>
              <a:extLst>
                <a:ext uri="{28A0092B-C50C-407E-A947-70E740481C1C}">
                  <a14:useLocalDpi xmlns:a14="http://schemas.microsoft.com/office/drawing/2010/main" val="0"/>
                </a:ext>
              </a:extLst>
            </a:blip>
            <a:stretch>
              <a:fillRect/>
            </a:stretch>
          </p:blipFill>
          <p:spPr bwMode="auto">
            <a:xfrm>
              <a:off x="1770435" y="3480313"/>
              <a:ext cx="816431" cy="81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PA_组合 28"/>
          <p:cNvGrpSpPr/>
          <p:nvPr>
            <p:custDataLst>
              <p:tags r:id="rId5"/>
            </p:custDataLst>
          </p:nvPr>
        </p:nvGrpSpPr>
        <p:grpSpPr>
          <a:xfrm>
            <a:off x="9369180" y="2215322"/>
            <a:ext cx="2266294" cy="2039680"/>
            <a:chOff x="5113610" y="3435698"/>
            <a:chExt cx="2343150" cy="2108200"/>
          </a:xfrm>
        </p:grpSpPr>
        <p:sp>
          <p:nvSpPr>
            <p:cNvPr id="30" name="Rectangle 36"/>
            <p:cNvSpPr>
              <a:spLocks noChangeArrowheads="1"/>
            </p:cNvSpPr>
            <p:nvPr/>
          </p:nvSpPr>
          <p:spPr bwMode="auto">
            <a:xfrm>
              <a:off x="5113610" y="3435698"/>
              <a:ext cx="2332038" cy="2108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9610" tIns="0" rIns="200316" bIns="240448" anchor="b"/>
            <a:lstStyle/>
            <a:p>
              <a:pPr algn="just">
                <a:defRPr/>
              </a:pPr>
              <a:r>
                <a:rPr lang="zh-CN" altLang="en-US" sz="1200">
                  <a:solidFill>
                    <a:schemeClr val="bg1"/>
                  </a:solidFill>
                  <a:latin typeface="微软雅黑" panose="020b0503020204020204" pitchFamily="34" charset="-122"/>
                  <a:ea typeface="微软雅黑" panose="020b0503020204020204" pitchFamily="34" charset="-122"/>
                </a:rPr>
                <a:t>单击此处添加文字阐述，添加简短问题说明文字，具体说明文字在此处添加此处。添加简短问题说明文字。</a:t>
              </a:r>
              <a:endParaRPr lang="en-US" altLang="zh-CN" sz="1200">
                <a:solidFill>
                  <a:schemeClr val="bg1"/>
                </a:solidFill>
                <a:latin typeface="微软雅黑" panose="020b0503020204020204" pitchFamily="34" charset="-122"/>
                <a:ea typeface="微软雅黑" panose="020b0503020204020204" pitchFamily="34" charset="-122"/>
              </a:endParaRPr>
            </a:p>
          </p:txBody>
        </p:sp>
        <p:pic>
          <p:nvPicPr>
            <p:cNvPr id="31" name="Picture 5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09023" y="3589685"/>
              <a:ext cx="94773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等号 55"/>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文本框 56"/>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7965" y="806284"/>
            <a:ext cx="5205995" cy="5205995"/>
          </a:xfrm>
          <a:prstGeom prst="rect">
            <a:avLst/>
          </a:prstGeom>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250"/>
                                        <p:tgtEl>
                                          <p:spTgt spid="26"/>
                                        </p:tgtEl>
                                      </p:cBhvr>
                                    </p:animEffect>
                                    <p:anim calcmode="lin" valueType="num">
                                      <p:cBhvr>
                                        <p:cTn id="14" dur="250" fill="hold"/>
                                        <p:tgtEl>
                                          <p:spTgt spid="26"/>
                                        </p:tgtEl>
                                        <p:attrNameLst>
                                          <p:attrName>ppt_x</p:attrName>
                                        </p:attrNameLst>
                                      </p:cBhvr>
                                      <p:tavLst>
                                        <p:tav tm="0">
                                          <p:val>
                                            <p:strVal val="#ppt_x"/>
                                          </p:val>
                                        </p:tav>
                                        <p:tav tm="100000">
                                          <p:val>
                                            <p:strVal val="#ppt_x"/>
                                          </p:val>
                                        </p:tav>
                                      </p:tavLst>
                                    </p:anim>
                                    <p:anim calcmode="lin" valueType="num">
                                      <p:cBhvr>
                                        <p:cTn id="1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4896238" y="3127329"/>
            <a:ext cx="6408421" cy="1315600"/>
            <a:chOff x="3672178" y="2345497"/>
            <a:chExt cx="4806316" cy="986700"/>
          </a:xfrm>
        </p:grpSpPr>
        <p:grpSp>
          <p:nvGrpSpPr>
            <p:cNvPr id="4" name="组合 3"/>
            <p:cNvGrpSpPr/>
            <p:nvPr/>
          </p:nvGrpSpPr>
          <p:grpSpPr>
            <a:xfrm>
              <a:off x="3672178" y="2345497"/>
              <a:ext cx="2891838" cy="986700"/>
              <a:chOff x="4896238" y="2105129"/>
              <a:chExt cx="3855784" cy="1315600"/>
            </a:xfrm>
          </p:grpSpPr>
          <p:sp>
            <p:nvSpPr>
              <p:cNvPr id="32" name="任意多边形: 形状 31"/>
              <p:cNvSpPr/>
              <p:nvPr/>
            </p:nvSpPr>
            <p:spPr bwMode="auto">
              <a:xfrm>
                <a:off x="5491981" y="2278884"/>
                <a:ext cx="2788409" cy="810872"/>
              </a:xfrm>
              <a:custGeom>
                <a:gdLst>
                  <a:gd name="T0" fmla="*/ 0 w 337"/>
                  <a:gd name="T1" fmla="*/ 98 h 98"/>
                  <a:gd name="T2" fmla="*/ 337 w 337"/>
                  <a:gd name="T3" fmla="*/ 98 h 98"/>
                  <a:gd name="T4" fmla="*/ 281 w 337"/>
                  <a:gd name="T5" fmla="*/ 0 h 98"/>
                  <a:gd name="T6" fmla="*/ 0 w 337"/>
                  <a:gd name="T7" fmla="*/ 0 h 98"/>
                  <a:gd name="T8" fmla="*/ 0 w 337"/>
                  <a:gd name="T9" fmla="*/ 98 h 98"/>
                </a:gdLst>
                <a:cxnLst>
                  <a:cxn ang="0">
                    <a:pos x="T0" y="T1"/>
                  </a:cxn>
                  <a:cxn ang="0">
                    <a:pos x="T2" y="T3"/>
                  </a:cxn>
                  <a:cxn ang="0">
                    <a:pos x="T4" y="T5"/>
                  </a:cxn>
                  <a:cxn ang="0">
                    <a:pos x="T6" y="T7"/>
                  </a:cxn>
                  <a:cxn ang="0">
                    <a:pos x="T8" y="T9"/>
                  </a:cxn>
                </a:cxnLst>
                <a:rect l="0" t="0" r="r" b="b"/>
                <a:pathLst>
                  <a:path w="337" h="98">
                    <a:moveTo>
                      <a:pt x="0" y="98"/>
                    </a:moveTo>
                    <a:lnTo>
                      <a:pt x="337" y="98"/>
                    </a:lnTo>
                    <a:lnTo>
                      <a:pt x="281" y="0"/>
                    </a:lnTo>
                    <a:lnTo>
                      <a:pt x="0" y="0"/>
                    </a:lnTo>
                    <a:lnTo>
                      <a:pt x="0" y="98"/>
                    </a:lnTo>
                    <a:close/>
                  </a:path>
                </a:pathLst>
              </a:custGeom>
              <a:solidFill>
                <a:schemeClr val="accent2">
                  <a:lumMod val="75000"/>
                </a:schemeClr>
              </a:solidFill>
              <a:ln>
                <a:noFill/>
              </a:ln>
            </p:spPr>
            <p:txBody>
              <a:bodyPr anchor="ctr"/>
              <a:lstStyle/>
              <a:p>
                <a:pPr algn="ctr"/>
                <a:endParaRPr sz="2400"/>
              </a:p>
            </p:txBody>
          </p:sp>
          <p:sp>
            <p:nvSpPr>
              <p:cNvPr id="33" name="任意多边形: 形状 32"/>
              <p:cNvSpPr/>
              <p:nvPr/>
            </p:nvSpPr>
            <p:spPr bwMode="auto">
              <a:xfrm>
                <a:off x="5351322" y="2899452"/>
                <a:ext cx="2167841" cy="521277"/>
              </a:xfrm>
              <a:custGeom>
                <a:gdLst>
                  <a:gd name="T0" fmla="*/ 0 w 262"/>
                  <a:gd name="T1" fmla="*/ 63 h 63"/>
                  <a:gd name="T2" fmla="*/ 224 w 262"/>
                  <a:gd name="T3" fmla="*/ 63 h 63"/>
                  <a:gd name="T4" fmla="*/ 262 w 262"/>
                  <a:gd name="T5" fmla="*/ 0 h 63"/>
                  <a:gd name="T6" fmla="*/ 0 w 262"/>
                  <a:gd name="T7" fmla="*/ 0 h 63"/>
                  <a:gd name="T8" fmla="*/ 0 w 262"/>
                  <a:gd name="T9" fmla="*/ 63 h 63"/>
                </a:gdLst>
                <a:cxnLst>
                  <a:cxn ang="0">
                    <a:pos x="T0" y="T1"/>
                  </a:cxn>
                  <a:cxn ang="0">
                    <a:pos x="T2" y="T3"/>
                  </a:cxn>
                  <a:cxn ang="0">
                    <a:pos x="T4" y="T5"/>
                  </a:cxn>
                  <a:cxn ang="0">
                    <a:pos x="T6" y="T7"/>
                  </a:cxn>
                  <a:cxn ang="0">
                    <a:pos x="T8" y="T9"/>
                  </a:cxn>
                </a:cxnLst>
                <a:rect l="0" t="0" r="r" b="b"/>
                <a:pathLst>
                  <a:path w="262" h="62">
                    <a:moveTo>
                      <a:pt x="0" y="63"/>
                    </a:moveTo>
                    <a:lnTo>
                      <a:pt x="224" y="63"/>
                    </a:lnTo>
                    <a:lnTo>
                      <a:pt x="262" y="0"/>
                    </a:lnTo>
                    <a:lnTo>
                      <a:pt x="0" y="0"/>
                    </a:lnTo>
                    <a:lnTo>
                      <a:pt x="0" y="63"/>
                    </a:lnTo>
                    <a:close/>
                  </a:path>
                </a:pathLst>
              </a:custGeom>
              <a:solidFill>
                <a:schemeClr val="accent2">
                  <a:lumMod val="75000"/>
                </a:schemeClr>
              </a:solidFill>
              <a:ln>
                <a:noFill/>
              </a:ln>
            </p:spPr>
            <p:txBody>
              <a:bodyPr anchor="ctr"/>
              <a:lstStyle/>
              <a:p>
                <a:pPr algn="ctr"/>
                <a:endParaRPr sz="2400"/>
              </a:p>
            </p:txBody>
          </p:sp>
          <p:sp>
            <p:nvSpPr>
              <p:cNvPr id="34" name="任意多边形: 形状 33"/>
              <p:cNvSpPr/>
              <p:nvPr/>
            </p:nvSpPr>
            <p:spPr bwMode="auto">
              <a:xfrm>
                <a:off x="4896238" y="2899452"/>
                <a:ext cx="2176118" cy="521277"/>
              </a:xfrm>
              <a:custGeom>
                <a:gdLst>
                  <a:gd name="T0" fmla="*/ 0 w 263"/>
                  <a:gd name="T1" fmla="*/ 63 h 63"/>
                  <a:gd name="T2" fmla="*/ 225 w 263"/>
                  <a:gd name="T3" fmla="*/ 63 h 63"/>
                  <a:gd name="T4" fmla="*/ 263 w 263"/>
                  <a:gd name="T5" fmla="*/ 0 h 63"/>
                  <a:gd name="T6" fmla="*/ 0 w 263"/>
                  <a:gd name="T7" fmla="*/ 0 h 63"/>
                  <a:gd name="T8" fmla="*/ 0 w 263"/>
                  <a:gd name="T9" fmla="*/ 63 h 63"/>
                </a:gdLst>
                <a:cxnLst>
                  <a:cxn ang="0">
                    <a:pos x="T0" y="T1"/>
                  </a:cxn>
                  <a:cxn ang="0">
                    <a:pos x="T2" y="T3"/>
                  </a:cxn>
                  <a:cxn ang="0">
                    <a:pos x="T4" y="T5"/>
                  </a:cxn>
                  <a:cxn ang="0">
                    <a:pos x="T6" y="T7"/>
                  </a:cxn>
                  <a:cxn ang="0">
                    <a:pos x="T8" y="T9"/>
                  </a:cxn>
                </a:cxnLst>
                <a:rect l="0" t="0" r="r" b="b"/>
                <a:pathLst>
                  <a:path w="263" h="62">
                    <a:moveTo>
                      <a:pt x="0" y="63"/>
                    </a:moveTo>
                    <a:lnTo>
                      <a:pt x="225" y="63"/>
                    </a:lnTo>
                    <a:lnTo>
                      <a:pt x="263" y="0"/>
                    </a:lnTo>
                    <a:lnTo>
                      <a:pt x="0" y="0"/>
                    </a:lnTo>
                    <a:lnTo>
                      <a:pt x="0" y="63"/>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ctr" anchorCtr="1" compatLnSpc="1">
                <a:normAutofit fontScale="85000" lnSpcReduction="10000"/>
              </a:bodyPr>
              <a:lstStyle/>
              <a:p>
                <a:pPr algn="ctr">
                  <a:lnSpc>
                    <a:spcPct val="120000"/>
                  </a:lnSpc>
                </a:pPr>
                <a:r>
                  <a:rPr lang="zh-CN" altLang="en-US" sz="1200">
                    <a:solidFill>
                      <a:schemeClr val="bg1"/>
                    </a:solidFill>
                  </a:rPr>
                  <a:t>此部分内容作为文字排版占位显示</a:t>
                </a:r>
                <a:br>
                  <a:rPr lang="zh-CN" altLang="en-US" sz="1200">
                    <a:solidFill>
                      <a:schemeClr val="bg1"/>
                    </a:solidFill>
                  </a:rPr>
                </a:br>
                <a:r>
                  <a:rPr lang="zh-CN" altLang="en-US" sz="1200">
                    <a:solidFill>
                      <a:schemeClr val="bg1"/>
                    </a:solidFill>
                  </a:rPr>
                  <a:t>（建议使用主题字体）</a:t>
                </a:r>
                <a:endParaRPr lang="zh-CN" altLang="en-US" sz="1200">
                  <a:solidFill>
                    <a:schemeClr val="bg1"/>
                  </a:solidFill>
                </a:endParaRPr>
              </a:p>
            </p:txBody>
          </p:sp>
          <p:sp>
            <p:nvSpPr>
              <p:cNvPr id="35" name="任意多边形: 形状 34"/>
              <p:cNvSpPr/>
              <p:nvPr/>
            </p:nvSpPr>
            <p:spPr bwMode="auto">
              <a:xfrm>
                <a:off x="4896238" y="2278884"/>
                <a:ext cx="2796681" cy="537826"/>
              </a:xfrm>
              <a:custGeom>
                <a:gdLst>
                  <a:gd name="T0" fmla="*/ 0 w 338"/>
                  <a:gd name="T1" fmla="*/ 65 h 65"/>
                  <a:gd name="T2" fmla="*/ 338 w 338"/>
                  <a:gd name="T3" fmla="*/ 65 h 65"/>
                  <a:gd name="T4" fmla="*/ 263 w 338"/>
                  <a:gd name="T5" fmla="*/ 0 h 65"/>
                  <a:gd name="T6" fmla="*/ 0 w 338"/>
                  <a:gd name="T7" fmla="*/ 0 h 65"/>
                  <a:gd name="T8" fmla="*/ 0 w 338"/>
                  <a:gd name="T9" fmla="*/ 65 h 65"/>
                </a:gdLst>
                <a:cxnLst>
                  <a:cxn ang="0">
                    <a:pos x="T0" y="T1"/>
                  </a:cxn>
                  <a:cxn ang="0">
                    <a:pos x="T2" y="T3"/>
                  </a:cxn>
                  <a:cxn ang="0">
                    <a:pos x="T4" y="T5"/>
                  </a:cxn>
                  <a:cxn ang="0">
                    <a:pos x="T6" y="T7"/>
                  </a:cxn>
                  <a:cxn ang="0">
                    <a:pos x="T8" y="T9"/>
                  </a:cxn>
                </a:cxnLst>
                <a:rect l="0" t="0" r="r" b="b"/>
                <a:pathLst>
                  <a:path w="338" h="65">
                    <a:moveTo>
                      <a:pt x="0" y="65"/>
                    </a:moveTo>
                    <a:lnTo>
                      <a:pt x="338" y="65"/>
                    </a:lnTo>
                    <a:lnTo>
                      <a:pt x="263" y="0"/>
                    </a:lnTo>
                    <a:lnTo>
                      <a:pt x="0" y="0"/>
                    </a:lnTo>
                    <a:lnTo>
                      <a:pt x="0" y="65"/>
                    </a:lnTo>
                    <a:close/>
                  </a:path>
                </a:pathLst>
              </a:cu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none" lIns="121920" tIns="60960" rIns="121920" bIns="60960" anchor="ctr" anchorCtr="1" compatLnSpc="1">
                <a:normAutofit/>
              </a:bodyPr>
              <a:lstStyle/>
              <a:p>
                <a:pPr algn="ctr"/>
                <a:r>
                  <a:rPr lang="zh-CN" altLang="en-US" sz="1600" b="1">
                    <a:solidFill>
                      <a:schemeClr val="bg1"/>
                    </a:solidFill>
                  </a:rPr>
                  <a:t>标题文本预设</a:t>
                </a:r>
                <a:endParaRPr lang="zh-CN" altLang="en-US" sz="1600" b="1">
                  <a:solidFill>
                    <a:schemeClr val="bg1"/>
                  </a:solidFill>
                </a:endParaRPr>
              </a:p>
            </p:txBody>
          </p:sp>
          <p:sp>
            <p:nvSpPr>
              <p:cNvPr id="36" name="椭圆 35"/>
              <p:cNvSpPr/>
              <p:nvPr/>
            </p:nvSpPr>
            <p:spPr bwMode="auto">
              <a:xfrm>
                <a:off x="7568808" y="2105129"/>
                <a:ext cx="1183214" cy="1174937"/>
              </a:xfrm>
              <a:prstGeom prst="ellipse">
                <a:avLst/>
              </a:prstGeom>
              <a:solidFill>
                <a:schemeClr val="accent2">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椭圆 36"/>
              <p:cNvSpPr/>
              <p:nvPr/>
            </p:nvSpPr>
            <p:spPr bwMode="auto">
              <a:xfrm>
                <a:off x="7692919" y="2229239"/>
                <a:ext cx="934988" cy="9349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ctr" anchorCtr="1" compatLnSpc="1">
                <a:normAutofit fontScale="92500"/>
              </a:bodyPr>
              <a:lstStyle/>
              <a:p>
                <a:pPr algn="ctr"/>
                <a:r>
                  <a:rPr lang="en-US" altLang="zh-CN" sz="3200">
                    <a:solidFill>
                      <a:schemeClr val="accent2">
                        <a:lumMod val="100000"/>
                      </a:schemeClr>
                    </a:solidFill>
                    <a:latin typeface="Impact" panose="020b0806030902050204" pitchFamily="34" charset="0"/>
                  </a:rPr>
                  <a:t>02</a:t>
                </a:r>
                <a:endParaRPr lang="en-US" altLang="zh-CN" sz="3200">
                  <a:solidFill>
                    <a:schemeClr val="accent2">
                      <a:lumMod val="100000"/>
                    </a:schemeClr>
                  </a:solidFill>
                  <a:latin typeface="Impact" panose="020b0806030902050204" pitchFamily="34" charset="0"/>
                </a:endParaRPr>
              </a:p>
            </p:txBody>
          </p:sp>
        </p:grpSp>
        <p:grpSp>
          <p:nvGrpSpPr>
            <p:cNvPr id="7" name="组合 6"/>
            <p:cNvGrpSpPr/>
            <p:nvPr/>
          </p:nvGrpSpPr>
          <p:grpSpPr>
            <a:xfrm>
              <a:off x="6771937" y="2565446"/>
              <a:ext cx="1706557" cy="661253"/>
              <a:chOff x="9149183" y="1903956"/>
              <a:chExt cx="2275409" cy="881671"/>
            </a:xfrm>
          </p:grpSpPr>
          <p:sp>
            <p:nvSpPr>
              <p:cNvPr id="14" name="文本框 45"/>
              <p:cNvSpPr txBox="1"/>
              <p:nvPr/>
            </p:nvSpPr>
            <p:spPr>
              <a:xfrm>
                <a:off x="9149183" y="1903956"/>
                <a:ext cx="2275409" cy="276999"/>
              </a:xfrm>
              <a:prstGeom prst="rect">
                <a:avLst/>
              </a:prstGeom>
              <a:noFill/>
            </p:spPr>
            <p:txBody>
              <a:bodyPr wrap="none" lIns="0" tIns="0" rIns="0" bIns="0">
                <a:noAutofit/>
              </a:bodyPr>
              <a:lstStyle/>
              <a:p>
                <a:r>
                  <a:rPr lang="zh-CN" altLang="en-US" sz="186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b="1">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9149183" y="2180954"/>
                <a:ext cx="2275409" cy="604673"/>
              </a:xfrm>
              <a:prstGeom prst="rect">
                <a:avLst/>
              </a:prstGeom>
            </p:spPr>
            <p:txBody>
              <a:bodyPr wrap="square" lIns="0" tIns="0" rIns="0" bIns="0" anchor="t" anchorCtr="0">
                <a:normAutofit/>
              </a:bodyPr>
              <a:lstStyle/>
              <a:p>
                <a:pPr>
                  <a:lnSpc>
                    <a:spcPct val="120000"/>
                  </a:lnSpc>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35">
                    <a:solidFill>
                      <a:schemeClr val="bg1">
                        <a:lumMod val="50000"/>
                      </a:schemeClr>
                    </a:solidFill>
                    <a:latin typeface="微软雅黑" panose="020b0503020204020204" pitchFamily="34" charset="-122"/>
                    <a:ea typeface="微软雅黑" panose="020b0503020204020204" pitchFamily="34" charset="-122"/>
                  </a:rPr>
                </a:br>
                <a:r>
                  <a:rPr lang="zh-CN" altLang="en-US" sz="93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35">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873240" y="1844824"/>
            <a:ext cx="6389425" cy="1299053"/>
            <a:chOff x="654929" y="1383618"/>
            <a:chExt cx="4792069" cy="974290"/>
          </a:xfrm>
        </p:grpSpPr>
        <p:grpSp>
          <p:nvGrpSpPr>
            <p:cNvPr id="5" name="组合 4"/>
            <p:cNvGrpSpPr/>
            <p:nvPr/>
          </p:nvGrpSpPr>
          <p:grpSpPr>
            <a:xfrm>
              <a:off x="2579983" y="1383618"/>
              <a:ext cx="2867015" cy="974290"/>
              <a:chOff x="3439978" y="822624"/>
              <a:chExt cx="3822687" cy="1299053"/>
            </a:xfrm>
          </p:grpSpPr>
          <p:sp>
            <p:nvSpPr>
              <p:cNvPr id="26" name="任意多边形: 形状 25"/>
              <p:cNvSpPr/>
              <p:nvPr/>
            </p:nvSpPr>
            <p:spPr bwMode="auto">
              <a:xfrm>
                <a:off x="3878514" y="979837"/>
                <a:ext cx="2788409" cy="810872"/>
              </a:xfrm>
              <a:custGeom>
                <a:gdLst>
                  <a:gd name="T0" fmla="*/ 337 w 337"/>
                  <a:gd name="T1" fmla="*/ 98 h 98"/>
                  <a:gd name="T2" fmla="*/ 0 w 337"/>
                  <a:gd name="T3" fmla="*/ 98 h 98"/>
                  <a:gd name="T4" fmla="*/ 56 w 337"/>
                  <a:gd name="T5" fmla="*/ 0 h 98"/>
                  <a:gd name="T6" fmla="*/ 337 w 337"/>
                  <a:gd name="T7" fmla="*/ 0 h 98"/>
                  <a:gd name="T8" fmla="*/ 337 w 337"/>
                  <a:gd name="T9" fmla="*/ 98 h 98"/>
                </a:gdLst>
                <a:cxnLst>
                  <a:cxn ang="0">
                    <a:pos x="T0" y="T1"/>
                  </a:cxn>
                  <a:cxn ang="0">
                    <a:pos x="T2" y="T3"/>
                  </a:cxn>
                  <a:cxn ang="0">
                    <a:pos x="T4" y="T5"/>
                  </a:cxn>
                  <a:cxn ang="0">
                    <a:pos x="T6" y="T7"/>
                  </a:cxn>
                  <a:cxn ang="0">
                    <a:pos x="T8" y="T9"/>
                  </a:cxn>
                </a:cxnLst>
                <a:rect l="0" t="0" r="r" b="b"/>
                <a:pathLst>
                  <a:path w="337" h="98">
                    <a:moveTo>
                      <a:pt x="337" y="98"/>
                    </a:moveTo>
                    <a:lnTo>
                      <a:pt x="0" y="98"/>
                    </a:lnTo>
                    <a:lnTo>
                      <a:pt x="56" y="0"/>
                    </a:lnTo>
                    <a:lnTo>
                      <a:pt x="337" y="0"/>
                    </a:lnTo>
                    <a:lnTo>
                      <a:pt x="337" y="98"/>
                    </a:lnTo>
                    <a:close/>
                  </a:path>
                </a:pathLst>
              </a:custGeom>
              <a:solidFill>
                <a:schemeClr val="accent1">
                  <a:lumMod val="75000"/>
                </a:schemeClr>
              </a:solidFill>
              <a:ln>
                <a:noFill/>
              </a:ln>
            </p:spPr>
            <p:txBody>
              <a:bodyPr anchor="ctr"/>
              <a:lstStyle/>
              <a:p>
                <a:pPr algn="ctr"/>
                <a:endParaRPr sz="2400"/>
              </a:p>
            </p:txBody>
          </p:sp>
          <p:sp>
            <p:nvSpPr>
              <p:cNvPr id="27" name="任意多边形: 形状 26"/>
              <p:cNvSpPr/>
              <p:nvPr/>
            </p:nvSpPr>
            <p:spPr bwMode="auto">
              <a:xfrm>
                <a:off x="4639740" y="1600400"/>
                <a:ext cx="2167841" cy="521277"/>
              </a:xfrm>
              <a:custGeom>
                <a:gdLst>
                  <a:gd name="T0" fmla="*/ 262 w 262"/>
                  <a:gd name="T1" fmla="*/ 63 h 63"/>
                  <a:gd name="T2" fmla="*/ 38 w 262"/>
                  <a:gd name="T3" fmla="*/ 63 h 63"/>
                  <a:gd name="T4" fmla="*/ 0 w 262"/>
                  <a:gd name="T5" fmla="*/ 0 h 63"/>
                  <a:gd name="T6" fmla="*/ 262 w 262"/>
                  <a:gd name="T7" fmla="*/ 0 h 63"/>
                  <a:gd name="T8" fmla="*/ 262 w 262"/>
                  <a:gd name="T9" fmla="*/ 63 h 63"/>
                </a:gdLst>
                <a:cxnLst>
                  <a:cxn ang="0">
                    <a:pos x="T0" y="T1"/>
                  </a:cxn>
                  <a:cxn ang="0">
                    <a:pos x="T2" y="T3"/>
                  </a:cxn>
                  <a:cxn ang="0">
                    <a:pos x="T4" y="T5"/>
                  </a:cxn>
                  <a:cxn ang="0">
                    <a:pos x="T6" y="T7"/>
                  </a:cxn>
                  <a:cxn ang="0">
                    <a:pos x="T8" y="T9"/>
                  </a:cxn>
                </a:cxnLst>
                <a:rect l="0" t="0" r="r" b="b"/>
                <a:pathLst>
                  <a:path w="262" h="62">
                    <a:moveTo>
                      <a:pt x="262" y="63"/>
                    </a:moveTo>
                    <a:lnTo>
                      <a:pt x="38" y="63"/>
                    </a:lnTo>
                    <a:lnTo>
                      <a:pt x="0" y="0"/>
                    </a:lnTo>
                    <a:lnTo>
                      <a:pt x="262" y="0"/>
                    </a:lnTo>
                    <a:lnTo>
                      <a:pt x="262" y="63"/>
                    </a:lnTo>
                    <a:close/>
                  </a:path>
                </a:pathLst>
              </a:custGeom>
              <a:solidFill>
                <a:schemeClr val="accent1">
                  <a:lumMod val="75000"/>
                </a:schemeClr>
              </a:solidFill>
              <a:ln>
                <a:noFill/>
              </a:ln>
            </p:spPr>
            <p:txBody>
              <a:bodyPr anchor="ctr"/>
              <a:lstStyle/>
              <a:p>
                <a:pPr algn="ctr"/>
                <a:endParaRPr sz="2400"/>
              </a:p>
            </p:txBody>
          </p:sp>
          <p:sp>
            <p:nvSpPr>
              <p:cNvPr id="28" name="任意多边形: 形状 27"/>
              <p:cNvSpPr/>
              <p:nvPr/>
            </p:nvSpPr>
            <p:spPr bwMode="auto">
              <a:xfrm>
                <a:off x="5086547" y="1600400"/>
                <a:ext cx="2176118" cy="521277"/>
              </a:xfrm>
              <a:custGeom>
                <a:gdLst>
                  <a:gd name="T0" fmla="*/ 263 w 263"/>
                  <a:gd name="T1" fmla="*/ 63 h 63"/>
                  <a:gd name="T2" fmla="*/ 38 w 263"/>
                  <a:gd name="T3" fmla="*/ 63 h 63"/>
                  <a:gd name="T4" fmla="*/ 0 w 263"/>
                  <a:gd name="T5" fmla="*/ 0 h 63"/>
                  <a:gd name="T6" fmla="*/ 263 w 263"/>
                  <a:gd name="T7" fmla="*/ 0 h 63"/>
                  <a:gd name="T8" fmla="*/ 263 w 263"/>
                  <a:gd name="T9" fmla="*/ 63 h 63"/>
                </a:gdLst>
                <a:cxnLst>
                  <a:cxn ang="0">
                    <a:pos x="T0" y="T1"/>
                  </a:cxn>
                  <a:cxn ang="0">
                    <a:pos x="T2" y="T3"/>
                  </a:cxn>
                  <a:cxn ang="0">
                    <a:pos x="T4" y="T5"/>
                  </a:cxn>
                  <a:cxn ang="0">
                    <a:pos x="T6" y="T7"/>
                  </a:cxn>
                  <a:cxn ang="0">
                    <a:pos x="T8" y="T9"/>
                  </a:cxn>
                </a:cxnLst>
                <a:rect l="0" t="0" r="r" b="b"/>
                <a:pathLst>
                  <a:path w="263" h="62">
                    <a:moveTo>
                      <a:pt x="263" y="63"/>
                    </a:moveTo>
                    <a:lnTo>
                      <a:pt x="38" y="63"/>
                    </a:lnTo>
                    <a:lnTo>
                      <a:pt x="0" y="0"/>
                    </a:lnTo>
                    <a:lnTo>
                      <a:pt x="263" y="0"/>
                    </a:lnTo>
                    <a:lnTo>
                      <a:pt x="263" y="63"/>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ctr" anchorCtr="1" compatLnSpc="1">
                <a:normAutofit fontScale="85000" lnSpcReduction="10000"/>
              </a:bodyPr>
              <a:lstStyle/>
              <a:p>
                <a:pPr algn="ctr">
                  <a:lnSpc>
                    <a:spcPct val="120000"/>
                  </a:lnSpc>
                </a:pPr>
                <a:r>
                  <a:rPr lang="zh-CN" altLang="en-US" sz="1200">
                    <a:solidFill>
                      <a:schemeClr val="bg1"/>
                    </a:solidFill>
                  </a:rPr>
                  <a:t>此部分内容作为文字排版占位显示</a:t>
                </a:r>
                <a:br>
                  <a:rPr lang="zh-CN" altLang="en-US" sz="1200">
                    <a:solidFill>
                      <a:schemeClr val="bg1"/>
                    </a:solidFill>
                  </a:rPr>
                </a:br>
                <a:r>
                  <a:rPr lang="zh-CN" altLang="en-US" sz="1200">
                    <a:solidFill>
                      <a:schemeClr val="bg1"/>
                    </a:solidFill>
                  </a:rPr>
                  <a:t>（建议使用主题字体）</a:t>
                </a:r>
                <a:endParaRPr lang="zh-CN" altLang="en-US" sz="1200">
                  <a:solidFill>
                    <a:schemeClr val="bg1"/>
                  </a:solidFill>
                </a:endParaRPr>
              </a:p>
            </p:txBody>
          </p:sp>
          <p:sp>
            <p:nvSpPr>
              <p:cNvPr id="29" name="任意多边形: 形状 28"/>
              <p:cNvSpPr/>
              <p:nvPr/>
            </p:nvSpPr>
            <p:spPr bwMode="auto">
              <a:xfrm>
                <a:off x="4465980" y="979837"/>
                <a:ext cx="2796681" cy="537826"/>
              </a:xfrm>
              <a:custGeom>
                <a:gdLst>
                  <a:gd name="T0" fmla="*/ 338 w 338"/>
                  <a:gd name="T1" fmla="*/ 65 h 65"/>
                  <a:gd name="T2" fmla="*/ 0 w 338"/>
                  <a:gd name="T3" fmla="*/ 65 h 65"/>
                  <a:gd name="T4" fmla="*/ 75 w 338"/>
                  <a:gd name="T5" fmla="*/ 0 h 65"/>
                  <a:gd name="T6" fmla="*/ 338 w 338"/>
                  <a:gd name="T7" fmla="*/ 0 h 65"/>
                  <a:gd name="T8" fmla="*/ 338 w 338"/>
                  <a:gd name="T9" fmla="*/ 65 h 65"/>
                </a:gdLst>
                <a:cxnLst>
                  <a:cxn ang="0">
                    <a:pos x="T0" y="T1"/>
                  </a:cxn>
                  <a:cxn ang="0">
                    <a:pos x="T2" y="T3"/>
                  </a:cxn>
                  <a:cxn ang="0">
                    <a:pos x="T4" y="T5"/>
                  </a:cxn>
                  <a:cxn ang="0">
                    <a:pos x="T6" y="T7"/>
                  </a:cxn>
                  <a:cxn ang="0">
                    <a:pos x="T8" y="T9"/>
                  </a:cxn>
                </a:cxnLst>
                <a:rect l="0" t="0" r="r" b="b"/>
                <a:pathLst>
                  <a:path w="338" h="65">
                    <a:moveTo>
                      <a:pt x="338" y="65"/>
                    </a:moveTo>
                    <a:lnTo>
                      <a:pt x="0" y="65"/>
                    </a:lnTo>
                    <a:lnTo>
                      <a:pt x="75" y="0"/>
                    </a:lnTo>
                    <a:lnTo>
                      <a:pt x="338" y="0"/>
                    </a:lnTo>
                    <a:lnTo>
                      <a:pt x="338" y="65"/>
                    </a:lnTo>
                    <a:close/>
                  </a:path>
                </a:pathLst>
              </a:cu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vert="horz" wrap="none" lIns="121920" tIns="60960" rIns="121920" bIns="60960" anchor="ctr" anchorCtr="1" compatLnSpc="1">
                <a:normAutofit/>
              </a:bodyPr>
              <a:lstStyle/>
              <a:p>
                <a:pPr algn="ctr"/>
                <a:r>
                  <a:rPr lang="zh-CN" altLang="en-US" sz="1600" b="1">
                    <a:solidFill>
                      <a:schemeClr val="bg1"/>
                    </a:solidFill>
                  </a:rPr>
                  <a:t>标题文本预设</a:t>
                </a:r>
                <a:endParaRPr lang="zh-CN" altLang="en-US" sz="1600" b="1">
                  <a:solidFill>
                    <a:schemeClr val="bg1"/>
                  </a:solidFill>
                </a:endParaRPr>
              </a:p>
            </p:txBody>
          </p:sp>
          <p:sp>
            <p:nvSpPr>
              <p:cNvPr id="30" name="椭圆 29"/>
              <p:cNvSpPr/>
              <p:nvPr/>
            </p:nvSpPr>
            <p:spPr bwMode="auto">
              <a:xfrm>
                <a:off x="3439978" y="822624"/>
                <a:ext cx="1133568" cy="1125292"/>
              </a:xfrm>
              <a:prstGeom prst="ellipse">
                <a:avLst/>
              </a:prstGeom>
              <a:solidFill>
                <a:schemeClr val="accent1">
                  <a:lumMod val="10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椭圆 30"/>
              <p:cNvSpPr/>
              <p:nvPr/>
            </p:nvSpPr>
            <p:spPr bwMode="auto">
              <a:xfrm>
                <a:off x="3547546" y="930192"/>
                <a:ext cx="901891" cy="89361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ctr" anchorCtr="1" compatLnSpc="1">
                <a:normAutofit/>
              </a:bodyPr>
              <a:lstStyle/>
              <a:p>
                <a:pPr algn="ctr"/>
                <a:r>
                  <a:rPr lang="en-US" altLang="zh-CN" sz="3200">
                    <a:solidFill>
                      <a:schemeClr val="accent1">
                        <a:lumMod val="100000"/>
                      </a:schemeClr>
                    </a:solidFill>
                    <a:latin typeface="Impact" panose="020b0806030902050204" pitchFamily="34" charset="0"/>
                  </a:rPr>
                  <a:t>01</a:t>
                </a:r>
                <a:endParaRPr lang="en-US" altLang="zh-CN" sz="3200">
                  <a:solidFill>
                    <a:schemeClr val="accent1">
                      <a:lumMod val="100000"/>
                    </a:schemeClr>
                  </a:solidFill>
                  <a:latin typeface="Impact" panose="020b0806030902050204" pitchFamily="34" charset="0"/>
                </a:endParaRPr>
              </a:p>
            </p:txBody>
          </p:sp>
        </p:grpSp>
        <p:grpSp>
          <p:nvGrpSpPr>
            <p:cNvPr id="8" name="组合 7"/>
            <p:cNvGrpSpPr/>
            <p:nvPr/>
          </p:nvGrpSpPr>
          <p:grpSpPr>
            <a:xfrm>
              <a:off x="654929" y="1566334"/>
              <a:ext cx="1709161" cy="661253"/>
              <a:chOff x="226567" y="1979542"/>
              <a:chExt cx="2278881" cy="881671"/>
            </a:xfrm>
          </p:grpSpPr>
          <p:sp>
            <p:nvSpPr>
              <p:cNvPr id="12" name="文本框 41"/>
              <p:cNvSpPr txBox="1"/>
              <p:nvPr/>
            </p:nvSpPr>
            <p:spPr>
              <a:xfrm>
                <a:off x="226567" y="1979542"/>
                <a:ext cx="2278881" cy="276999"/>
              </a:xfrm>
              <a:prstGeom prst="rect">
                <a:avLst/>
              </a:prstGeom>
              <a:noFill/>
            </p:spPr>
            <p:txBody>
              <a:bodyPr wrap="none" lIns="0" tIns="0" rIns="0" bIns="0">
                <a:noAutofit/>
              </a:bodyPr>
              <a:lstStyle/>
              <a:p>
                <a:pPr algn="r"/>
                <a:r>
                  <a:rPr lang="zh-CN" altLang="en-US" sz="186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b="1">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26567" y="2256540"/>
                <a:ext cx="2278881" cy="604673"/>
              </a:xfrm>
              <a:prstGeom prst="rect">
                <a:avLst/>
              </a:prstGeom>
            </p:spPr>
            <p:txBody>
              <a:bodyPr wrap="square" lIns="0" tIns="0" rIns="0" bIns="0" anchor="t" anchorCtr="0">
                <a:normAutofit/>
              </a:bodyPr>
              <a:lstStyle/>
              <a:p>
                <a:pPr algn="r">
                  <a:lnSpc>
                    <a:spcPct val="120000"/>
                  </a:lnSpc>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35">
                    <a:solidFill>
                      <a:schemeClr val="bg1">
                        <a:lumMod val="50000"/>
                      </a:schemeClr>
                    </a:solidFill>
                    <a:latin typeface="微软雅黑" panose="020b0503020204020204" pitchFamily="34" charset="-122"/>
                    <a:ea typeface="微软雅黑" panose="020b0503020204020204" pitchFamily="34" charset="-122"/>
                  </a:rPr>
                </a:br>
                <a:r>
                  <a:rPr lang="zh-CN" altLang="en-US" sz="93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35">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909716" y="4459473"/>
            <a:ext cx="6352949" cy="1299052"/>
            <a:chOff x="682287" y="3344604"/>
            <a:chExt cx="4764712" cy="974289"/>
          </a:xfrm>
        </p:grpSpPr>
        <p:grpSp>
          <p:nvGrpSpPr>
            <p:cNvPr id="6" name="组合 5"/>
            <p:cNvGrpSpPr/>
            <p:nvPr/>
          </p:nvGrpSpPr>
          <p:grpSpPr>
            <a:xfrm>
              <a:off x="2592395" y="3344604"/>
              <a:ext cx="2854604" cy="974289"/>
              <a:chOff x="3456527" y="3437273"/>
              <a:chExt cx="3806138" cy="1299052"/>
            </a:xfrm>
          </p:grpSpPr>
          <p:sp>
            <p:nvSpPr>
              <p:cNvPr id="16" name="任意多边形: 形状 15"/>
              <p:cNvSpPr/>
              <p:nvPr/>
            </p:nvSpPr>
            <p:spPr bwMode="auto">
              <a:xfrm>
                <a:off x="3878514" y="3577937"/>
                <a:ext cx="2788409" cy="810872"/>
              </a:xfrm>
              <a:custGeom>
                <a:gdLst>
                  <a:gd name="T0" fmla="*/ 337 w 337"/>
                  <a:gd name="T1" fmla="*/ 98 h 98"/>
                  <a:gd name="T2" fmla="*/ 0 w 337"/>
                  <a:gd name="T3" fmla="*/ 98 h 98"/>
                  <a:gd name="T4" fmla="*/ 56 w 337"/>
                  <a:gd name="T5" fmla="*/ 0 h 98"/>
                  <a:gd name="T6" fmla="*/ 337 w 337"/>
                  <a:gd name="T7" fmla="*/ 0 h 98"/>
                  <a:gd name="T8" fmla="*/ 337 w 337"/>
                  <a:gd name="T9" fmla="*/ 98 h 98"/>
                </a:gdLst>
                <a:cxnLst>
                  <a:cxn ang="0">
                    <a:pos x="T0" y="T1"/>
                  </a:cxn>
                  <a:cxn ang="0">
                    <a:pos x="T2" y="T3"/>
                  </a:cxn>
                  <a:cxn ang="0">
                    <a:pos x="T4" y="T5"/>
                  </a:cxn>
                  <a:cxn ang="0">
                    <a:pos x="T6" y="T7"/>
                  </a:cxn>
                  <a:cxn ang="0">
                    <a:pos x="T8" y="T9"/>
                  </a:cxn>
                </a:cxnLst>
                <a:rect l="0" t="0" r="r" b="b"/>
                <a:pathLst>
                  <a:path w="337" h="98">
                    <a:moveTo>
                      <a:pt x="337" y="98"/>
                    </a:moveTo>
                    <a:lnTo>
                      <a:pt x="0" y="98"/>
                    </a:lnTo>
                    <a:lnTo>
                      <a:pt x="56" y="0"/>
                    </a:lnTo>
                    <a:lnTo>
                      <a:pt x="337" y="0"/>
                    </a:lnTo>
                    <a:lnTo>
                      <a:pt x="337" y="98"/>
                    </a:lnTo>
                    <a:close/>
                  </a:path>
                </a:pathLst>
              </a:custGeom>
              <a:solidFill>
                <a:schemeClr val="accent3">
                  <a:lumMod val="75000"/>
                </a:schemeClr>
              </a:solidFill>
              <a:ln>
                <a:noFill/>
              </a:ln>
            </p:spPr>
            <p:txBody>
              <a:bodyPr anchor="ctr"/>
              <a:lstStyle/>
              <a:p>
                <a:pPr algn="ctr"/>
                <a:endParaRPr sz="2400"/>
              </a:p>
            </p:txBody>
          </p:sp>
          <p:sp>
            <p:nvSpPr>
              <p:cNvPr id="17" name="任意多边形: 形状 16"/>
              <p:cNvSpPr/>
              <p:nvPr/>
            </p:nvSpPr>
            <p:spPr bwMode="auto">
              <a:xfrm>
                <a:off x="4639740" y="4198499"/>
                <a:ext cx="2167841" cy="537826"/>
              </a:xfrm>
              <a:custGeom>
                <a:gdLst>
                  <a:gd name="T0" fmla="*/ 262 w 262"/>
                  <a:gd name="T1" fmla="*/ 65 h 65"/>
                  <a:gd name="T2" fmla="*/ 38 w 262"/>
                  <a:gd name="T3" fmla="*/ 65 h 65"/>
                  <a:gd name="T4" fmla="*/ 0 w 262"/>
                  <a:gd name="T5" fmla="*/ 0 h 65"/>
                  <a:gd name="T6" fmla="*/ 262 w 262"/>
                  <a:gd name="T7" fmla="*/ 0 h 65"/>
                  <a:gd name="T8" fmla="*/ 262 w 262"/>
                  <a:gd name="T9" fmla="*/ 65 h 65"/>
                </a:gdLst>
                <a:cxnLst>
                  <a:cxn ang="0">
                    <a:pos x="T0" y="T1"/>
                  </a:cxn>
                  <a:cxn ang="0">
                    <a:pos x="T2" y="T3"/>
                  </a:cxn>
                  <a:cxn ang="0">
                    <a:pos x="T4" y="T5"/>
                  </a:cxn>
                  <a:cxn ang="0">
                    <a:pos x="T6" y="T7"/>
                  </a:cxn>
                  <a:cxn ang="0">
                    <a:pos x="T8" y="T9"/>
                  </a:cxn>
                </a:cxnLst>
                <a:rect l="0" t="0" r="r" b="b"/>
                <a:pathLst>
                  <a:path w="262" h="65">
                    <a:moveTo>
                      <a:pt x="262" y="65"/>
                    </a:moveTo>
                    <a:lnTo>
                      <a:pt x="38" y="65"/>
                    </a:lnTo>
                    <a:lnTo>
                      <a:pt x="0" y="0"/>
                    </a:lnTo>
                    <a:lnTo>
                      <a:pt x="262" y="0"/>
                    </a:lnTo>
                    <a:lnTo>
                      <a:pt x="262" y="65"/>
                    </a:lnTo>
                    <a:close/>
                  </a:path>
                </a:pathLst>
              </a:custGeom>
              <a:solidFill>
                <a:schemeClr val="accent3">
                  <a:lumMod val="75000"/>
                </a:schemeClr>
              </a:solidFill>
              <a:ln>
                <a:noFill/>
              </a:ln>
            </p:spPr>
            <p:txBody>
              <a:bodyPr anchor="ctr"/>
              <a:lstStyle/>
              <a:p>
                <a:pPr algn="ctr"/>
                <a:endParaRPr sz="2400"/>
              </a:p>
            </p:txBody>
          </p:sp>
          <p:sp>
            <p:nvSpPr>
              <p:cNvPr id="18" name="任意多边形: 形状 17"/>
              <p:cNvSpPr/>
              <p:nvPr/>
            </p:nvSpPr>
            <p:spPr bwMode="auto">
              <a:xfrm>
                <a:off x="5086547" y="4198499"/>
                <a:ext cx="2176118" cy="537826"/>
              </a:xfrm>
              <a:custGeom>
                <a:gdLst>
                  <a:gd name="T0" fmla="*/ 263 w 263"/>
                  <a:gd name="T1" fmla="*/ 65 h 65"/>
                  <a:gd name="T2" fmla="*/ 38 w 263"/>
                  <a:gd name="T3" fmla="*/ 65 h 65"/>
                  <a:gd name="T4" fmla="*/ 0 w 263"/>
                  <a:gd name="T5" fmla="*/ 0 h 65"/>
                  <a:gd name="T6" fmla="*/ 263 w 263"/>
                  <a:gd name="T7" fmla="*/ 0 h 65"/>
                  <a:gd name="T8" fmla="*/ 263 w 263"/>
                  <a:gd name="T9" fmla="*/ 65 h 65"/>
                </a:gdLst>
                <a:cxnLst>
                  <a:cxn ang="0">
                    <a:pos x="T0" y="T1"/>
                  </a:cxn>
                  <a:cxn ang="0">
                    <a:pos x="T2" y="T3"/>
                  </a:cxn>
                  <a:cxn ang="0">
                    <a:pos x="T4" y="T5"/>
                  </a:cxn>
                  <a:cxn ang="0">
                    <a:pos x="T6" y="T7"/>
                  </a:cxn>
                  <a:cxn ang="0">
                    <a:pos x="T8" y="T9"/>
                  </a:cxn>
                </a:cxnLst>
                <a:rect l="0" t="0" r="r" b="b"/>
                <a:pathLst>
                  <a:path w="263" h="65">
                    <a:moveTo>
                      <a:pt x="263" y="65"/>
                    </a:moveTo>
                    <a:lnTo>
                      <a:pt x="38" y="65"/>
                    </a:lnTo>
                    <a:lnTo>
                      <a:pt x="0" y="0"/>
                    </a:lnTo>
                    <a:lnTo>
                      <a:pt x="263" y="0"/>
                    </a:lnTo>
                    <a:lnTo>
                      <a:pt x="263" y="65"/>
                    </a:lnTo>
                    <a:close/>
                  </a:path>
                </a:pathLst>
              </a:custGeom>
              <a:solidFill>
                <a:schemeClr val="accent3"/>
              </a:solidFill>
              <a:ln>
                <a:noFill/>
              </a:ln>
            </p:spPr>
            <p:txBody>
              <a:bodyPr vert="horz" wrap="square" lIns="121920" tIns="60960" rIns="121920" bIns="60960" anchor="ctr" anchorCtr="1" compatLnSpc="1">
                <a:normAutofit fontScale="85000" lnSpcReduction="10000"/>
              </a:bodyPr>
              <a:lstStyle/>
              <a:p>
                <a:pPr algn="ctr">
                  <a:lnSpc>
                    <a:spcPct val="120000"/>
                  </a:lnSpc>
                </a:pPr>
                <a:r>
                  <a:rPr lang="zh-CN" altLang="en-US" sz="1200">
                    <a:solidFill>
                      <a:schemeClr val="bg1"/>
                    </a:solidFill>
                  </a:rPr>
                  <a:t>此部分内容作为文字排版占位显示</a:t>
                </a:r>
                <a:br>
                  <a:rPr lang="zh-CN" altLang="en-US" sz="1200">
                    <a:solidFill>
                      <a:schemeClr val="bg1"/>
                    </a:solidFill>
                  </a:rPr>
                </a:br>
                <a:r>
                  <a:rPr lang="zh-CN" altLang="en-US" sz="1200">
                    <a:solidFill>
                      <a:schemeClr val="bg1"/>
                    </a:solidFill>
                  </a:rPr>
                  <a:t>（建议使用主题字体）</a:t>
                </a:r>
                <a:endParaRPr lang="zh-CN" altLang="en-US" sz="1200">
                  <a:solidFill>
                    <a:schemeClr val="bg1"/>
                  </a:solidFill>
                </a:endParaRPr>
              </a:p>
            </p:txBody>
          </p:sp>
          <p:sp>
            <p:nvSpPr>
              <p:cNvPr id="19" name="任意多边形: 形状 18"/>
              <p:cNvSpPr/>
              <p:nvPr/>
            </p:nvSpPr>
            <p:spPr bwMode="auto">
              <a:xfrm>
                <a:off x="4465980" y="3577937"/>
                <a:ext cx="2796681" cy="537826"/>
              </a:xfrm>
              <a:custGeom>
                <a:gdLst>
                  <a:gd name="T0" fmla="*/ 338 w 338"/>
                  <a:gd name="T1" fmla="*/ 65 h 65"/>
                  <a:gd name="T2" fmla="*/ 0 w 338"/>
                  <a:gd name="T3" fmla="*/ 65 h 65"/>
                  <a:gd name="T4" fmla="*/ 75 w 338"/>
                  <a:gd name="T5" fmla="*/ 0 h 65"/>
                  <a:gd name="T6" fmla="*/ 338 w 338"/>
                  <a:gd name="T7" fmla="*/ 0 h 65"/>
                  <a:gd name="T8" fmla="*/ 338 w 338"/>
                  <a:gd name="T9" fmla="*/ 65 h 65"/>
                </a:gdLst>
                <a:cxnLst>
                  <a:cxn ang="0">
                    <a:pos x="T0" y="T1"/>
                  </a:cxn>
                  <a:cxn ang="0">
                    <a:pos x="T2" y="T3"/>
                  </a:cxn>
                  <a:cxn ang="0">
                    <a:pos x="T4" y="T5"/>
                  </a:cxn>
                  <a:cxn ang="0">
                    <a:pos x="T6" y="T7"/>
                  </a:cxn>
                  <a:cxn ang="0">
                    <a:pos x="T8" y="T9"/>
                  </a:cxn>
                </a:cxnLst>
                <a:rect l="0" t="0" r="r" b="b"/>
                <a:pathLst>
                  <a:path w="338" h="65">
                    <a:moveTo>
                      <a:pt x="338" y="65"/>
                    </a:moveTo>
                    <a:lnTo>
                      <a:pt x="0" y="65"/>
                    </a:lnTo>
                    <a:lnTo>
                      <a:pt x="75" y="0"/>
                    </a:lnTo>
                    <a:lnTo>
                      <a:pt x="338" y="0"/>
                    </a:lnTo>
                    <a:lnTo>
                      <a:pt x="338" y="65"/>
                    </a:lnTo>
                    <a:close/>
                  </a:path>
                </a:pathLst>
              </a:custGeom>
              <a:solidFill>
                <a:schemeClr val="accent3"/>
              </a:solidFill>
              <a:ln>
                <a:noFill/>
              </a:ln>
            </p:spPr>
            <p:txBody>
              <a:bodyPr vert="horz" wrap="none" lIns="121920" tIns="60960" rIns="121920" bIns="60960" anchor="ctr" anchorCtr="1" compatLnSpc="1">
                <a:normAutofit/>
              </a:bodyPr>
              <a:lstStyle/>
              <a:p>
                <a:pPr algn="ctr"/>
                <a:r>
                  <a:rPr lang="zh-CN" altLang="en-US" sz="1600" b="1">
                    <a:solidFill>
                      <a:schemeClr val="bg1"/>
                    </a:solidFill>
                  </a:rPr>
                  <a:t>标题文本预设</a:t>
                </a:r>
                <a:endParaRPr lang="zh-CN" altLang="en-US" sz="1600" b="1">
                  <a:solidFill>
                    <a:schemeClr val="bg1"/>
                  </a:solidFill>
                </a:endParaRPr>
              </a:p>
            </p:txBody>
          </p:sp>
          <p:sp>
            <p:nvSpPr>
              <p:cNvPr id="20" name="椭圆 19"/>
              <p:cNvSpPr/>
              <p:nvPr/>
            </p:nvSpPr>
            <p:spPr bwMode="auto">
              <a:xfrm>
                <a:off x="3456527" y="3437273"/>
                <a:ext cx="1117020" cy="1108743"/>
              </a:xfrm>
              <a:prstGeom prst="ellipse">
                <a:avLst/>
              </a:prstGeom>
              <a:solidFill>
                <a:schemeClr val="accent3"/>
              </a:solidFill>
              <a:ln>
                <a:noFill/>
              </a:ln>
            </p:spPr>
            <p:txBody>
              <a:bodyPr anchor="ctr"/>
              <a:lstStyle/>
              <a:p>
                <a:pPr algn="ctr"/>
                <a:endParaRPr sz="2400"/>
              </a:p>
            </p:txBody>
          </p:sp>
          <p:sp>
            <p:nvSpPr>
              <p:cNvPr id="21" name="椭圆 20"/>
              <p:cNvSpPr/>
              <p:nvPr/>
            </p:nvSpPr>
            <p:spPr bwMode="auto">
              <a:xfrm>
                <a:off x="3580642" y="3561388"/>
                <a:ext cx="868794" cy="86051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anchor="ctr" anchorCtr="1" compatLnSpc="1">
                <a:normAutofit fontScale="85000" lnSpcReduction="10000"/>
              </a:bodyPr>
              <a:lstStyle/>
              <a:p>
                <a:pPr algn="ctr"/>
                <a:r>
                  <a:rPr lang="en-US" altLang="zh-CN" sz="3200">
                    <a:solidFill>
                      <a:schemeClr val="accent3">
                        <a:lumMod val="100000"/>
                      </a:schemeClr>
                    </a:solidFill>
                    <a:latin typeface="Impact" panose="020b0806030902050204" pitchFamily="34" charset="0"/>
                  </a:rPr>
                  <a:t>03</a:t>
                </a:r>
                <a:endParaRPr lang="en-US" altLang="zh-CN" sz="3200">
                  <a:solidFill>
                    <a:schemeClr val="accent3">
                      <a:lumMod val="100000"/>
                    </a:schemeClr>
                  </a:solidFill>
                  <a:latin typeface="Impact" panose="020b0806030902050204" pitchFamily="34" charset="0"/>
                </a:endParaRPr>
              </a:p>
            </p:txBody>
          </p:sp>
        </p:grpSp>
        <p:grpSp>
          <p:nvGrpSpPr>
            <p:cNvPr id="9" name="组合 8"/>
            <p:cNvGrpSpPr/>
            <p:nvPr/>
          </p:nvGrpSpPr>
          <p:grpSpPr>
            <a:xfrm>
              <a:off x="682287" y="3514909"/>
              <a:ext cx="1681803" cy="661253"/>
              <a:chOff x="226567" y="4072373"/>
              <a:chExt cx="2242404" cy="881671"/>
            </a:xfrm>
          </p:grpSpPr>
          <p:sp>
            <p:nvSpPr>
              <p:cNvPr id="10" name="文本框 43"/>
              <p:cNvSpPr txBox="1"/>
              <p:nvPr/>
            </p:nvSpPr>
            <p:spPr>
              <a:xfrm>
                <a:off x="226567" y="4072373"/>
                <a:ext cx="2242404" cy="276999"/>
              </a:xfrm>
              <a:prstGeom prst="rect">
                <a:avLst/>
              </a:prstGeom>
              <a:noFill/>
            </p:spPr>
            <p:txBody>
              <a:bodyPr wrap="none" lIns="0" tIns="0" rIns="0" bIns="0">
                <a:normAutofit lnSpcReduction="10000"/>
              </a:bodyPr>
              <a:lstStyle/>
              <a:p>
                <a:pPr algn="r"/>
                <a:r>
                  <a:rPr lang="zh-CN" altLang="en-US" sz="1865"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b="1">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226567" y="4349371"/>
                <a:ext cx="2242404" cy="604673"/>
              </a:xfrm>
              <a:prstGeom prst="rect">
                <a:avLst/>
              </a:prstGeom>
            </p:spPr>
            <p:txBody>
              <a:bodyPr wrap="square" lIns="0" tIns="0" rIns="0" bIns="0" anchor="t" anchorCtr="0">
                <a:normAutofit/>
              </a:bodyPr>
              <a:lstStyle/>
              <a:p>
                <a:pPr algn="r">
                  <a:lnSpc>
                    <a:spcPct val="120000"/>
                  </a:lnSpc>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35">
                    <a:solidFill>
                      <a:schemeClr val="bg1">
                        <a:lumMod val="50000"/>
                      </a:schemeClr>
                    </a:solidFill>
                    <a:latin typeface="微软雅黑" panose="020b0503020204020204" pitchFamily="34" charset="-122"/>
                    <a:ea typeface="微软雅黑" panose="020b0503020204020204" pitchFamily="34" charset="-122"/>
                  </a:rPr>
                </a:br>
                <a:r>
                  <a:rPr lang="zh-CN" altLang="en-US" sz="93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35">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38" name="等号 37"/>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文本框 38"/>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流程图: 数据 1"/>
          <p:cNvSpPr/>
          <p:nvPr/>
        </p:nvSpPr>
        <p:spPr>
          <a:xfrm>
            <a:off x="5397521" y="795514"/>
            <a:ext cx="5762171" cy="5428343"/>
          </a:xfrm>
          <a:prstGeom prst="flowChartInputOutpu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302309"/>
            <a:ext cx="12188238" cy="2262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6" name="矩形 5"/>
          <p:cNvSpPr/>
          <p:nvPr/>
        </p:nvSpPr>
        <p:spPr>
          <a:xfrm>
            <a:off x="4375803" y="2302308"/>
            <a:ext cx="71978" cy="2262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7" name="矩形 6"/>
          <p:cNvSpPr/>
          <p:nvPr/>
        </p:nvSpPr>
        <p:spPr>
          <a:xfrm>
            <a:off x="4490597" y="2302308"/>
            <a:ext cx="35989" cy="226243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8" name="矩形 7"/>
          <p:cNvSpPr/>
          <p:nvPr/>
        </p:nvSpPr>
        <p:spPr>
          <a:xfrm>
            <a:off x="4215596" y="2302308"/>
            <a:ext cx="107967" cy="22624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9" name="文本框 42"/>
          <p:cNvSpPr txBox="1"/>
          <p:nvPr/>
        </p:nvSpPr>
        <p:spPr>
          <a:xfrm>
            <a:off x="2645954" y="2755590"/>
            <a:ext cx="1322741" cy="1199980"/>
          </a:xfrm>
          <a:prstGeom prst="rect">
            <a:avLst/>
          </a:prstGeom>
          <a:noFill/>
        </p:spPr>
        <p:txBody>
          <a:bodyPr wrap="none" lIns="91412" tIns="45706" rIns="91412" bIns="45706" rtlCol="0">
            <a:spAutoFit/>
          </a:bodyPr>
          <a:lstStyle/>
          <a:p>
            <a:r>
              <a:rPr lang="en-US" altLang="zh-CN" sz="7200" b="1">
                <a:solidFill>
                  <a:schemeClr val="bg1"/>
                </a:solidFill>
                <a:latin typeface="微软雅黑" panose="020b0503020204020204" pitchFamily="34" charset="-122"/>
                <a:ea typeface="微软雅黑" panose="020b0503020204020204" pitchFamily="34" charset="-122"/>
              </a:rPr>
              <a:t>04</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679718" y="3473686"/>
            <a:ext cx="7197778" cy="36000"/>
          </a:xfrm>
          <a:prstGeom prst="rect">
            <a:avLst/>
          </a:prstGeom>
          <a:solidFill>
            <a:srgbClr val="6C7A9A"/>
          </a:solidFill>
          <a:ln w="25400" cap="flat" cmpd="sng" algn="ctr">
            <a:solidFill>
              <a:schemeClr val="bg1"/>
            </a:solidFill>
            <a:prstDash val="solid"/>
          </a:ln>
          <a:effectLst/>
        </p:spPr>
        <p:txBody>
          <a:bodyPr lIns="91412" tIns="45706" rIns="91412" bIns="45706" rtlCol="0" anchor="ctr"/>
          <a:lstStyle/>
          <a:p>
            <a:pPr algn="ctr">
              <a:defRPr/>
            </a:pPr>
            <a:endParaRPr lang="en-US" sz="133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48"/>
          <p:cNvSpPr txBox="1"/>
          <p:nvPr/>
        </p:nvSpPr>
        <p:spPr>
          <a:xfrm>
            <a:off x="6436364" y="2737528"/>
            <a:ext cx="3685568" cy="646174"/>
          </a:xfrm>
          <a:prstGeom prst="rect">
            <a:avLst/>
          </a:prstGeom>
          <a:noFill/>
          <a:effectLst>
            <a:outerShdw blurRad="50800" dist="38100" dir="2700000" algn="tl" rotWithShape="0">
              <a:prstClr val="black">
                <a:alpha val="40000"/>
              </a:prstClr>
            </a:outerShdw>
          </a:effectLst>
        </p:spPr>
        <p:txBody>
          <a:bodyPr wrap="none" lIns="91412" tIns="45706" rIns="91412" bIns="45706" rtlCol="0">
            <a:spAutoFit/>
          </a:bodyPr>
          <a:lstStyle/>
          <a:p>
            <a:r>
              <a:rPr lang="zh-CN" altLang="en-US" sz="3600" b="1" spc="30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请在此输入标题</a:t>
            </a:r>
            <a:endParaRPr lang="zh-CN" altLang="en-US" sz="3600" b="1" spc="30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2" name="文本框 9"/>
          <p:cNvSpPr txBox="1"/>
          <p:nvPr/>
        </p:nvSpPr>
        <p:spPr>
          <a:xfrm>
            <a:off x="5416386" y="3832806"/>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7349024" y="3844754"/>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文本框 9"/>
          <p:cNvSpPr txBox="1"/>
          <p:nvPr/>
        </p:nvSpPr>
        <p:spPr>
          <a:xfrm>
            <a:off x="9451384" y="3832806"/>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等号 14"/>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2" presetClass="entr" presetSubtype="8"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slide(fromLeft)">
                                      <p:cBhvr>
                                        <p:cTn id="10" dur="500"/>
                                        <p:tgtEl>
                                          <p:spTgt spid="8"/>
                                        </p:tgtEl>
                                      </p:cBhvr>
                                    </p:animEffect>
                                  </p:childTnLst>
                                </p:cTn>
                              </p:par>
                              <p:par>
                                <p:cTn id="11" presetID="12" presetClass="entr" presetSubtype="8" fill="hold" grpId="0" nodeType="withEffect">
                                  <p:stCondLst>
                                    <p:cond delay="120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500"/>
                                        <p:tgtEl>
                                          <p:spTgt spid="6"/>
                                        </p:tgtEl>
                                      </p:cBhvr>
                                    </p:animEffect>
                                  </p:childTnLst>
                                </p:cTn>
                              </p:par>
                              <p:par>
                                <p:cTn id="14" presetID="12" presetClass="entr" presetSubtype="8" fill="hold" grpId="0" nodeType="withEffect">
                                  <p:stCondLst>
                                    <p:cond delay="1500"/>
                                  </p:stCondLst>
                                  <p:childTnLst>
                                    <p:set>
                                      <p:cBhvr>
                                        <p:cTn id="15" dur="1" fill="hold">
                                          <p:stCondLst>
                                            <p:cond delay="0"/>
                                          </p:stCondLst>
                                        </p:cTn>
                                        <p:tgtEl>
                                          <p:spTgt spid="7"/>
                                        </p:tgtEl>
                                        <p:attrNameLst>
                                          <p:attrName>style.visibility</p:attrName>
                                        </p:attrNameLst>
                                      </p:cBhvr>
                                      <p:to>
                                        <p:strVal val="visible"/>
                                      </p:to>
                                    </p:set>
                                    <p:animEffect transition="in" filter="slide(fromLeft)">
                                      <p:cBhvr>
                                        <p:cTn id="16" dur="500"/>
                                        <p:tgtEl>
                                          <p:spTgt spid="7"/>
                                        </p:tgtEl>
                                      </p:cBhvr>
                                    </p:animEffect>
                                  </p:childTnLst>
                                </p:cTn>
                              </p:par>
                              <p:par>
                                <p:cTn id="17" presetID="17" presetClass="entr" presetSubtype="10" fill="hold" grpId="0" nodeType="withEffect">
                                  <p:stCondLst>
                                    <p:cond delay="8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14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12" presetClass="entr" presetSubtype="4" fill="hold" grpId="0" nodeType="withEffect">
                                  <p:stCondLst>
                                    <p:cond delay="180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par>
                                <p:cTn id="27" presetID="42" presetClass="entr" presetSubtype="0" fill="hold" grpId="0" nodeType="withEffect">
                                  <p:stCondLst>
                                    <p:cond delay="23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6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8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animBg="1"/>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PA_矩形 55"/>
          <p:cNvSpPr/>
          <p:nvPr>
            <p:custDataLst>
              <p:tags r:id="rId3"/>
            </p:custDataLst>
          </p:nvPr>
        </p:nvSpPr>
        <p:spPr>
          <a:xfrm>
            <a:off x="433118" y="4867360"/>
            <a:ext cx="4847043" cy="769028"/>
          </a:xfrm>
          <a:prstGeom prst="rect">
            <a:avLst/>
          </a:prstGeom>
        </p:spPr>
        <p:txBody>
          <a:bodyPr wrap="square" lIns="91412" tIns="45706" rIns="91412" bIns="45706">
            <a:spAutoFit/>
          </a:bodyPr>
          <a:lstStyle/>
          <a:p>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a:t>
            </a:r>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 name="图片占位符 2"/>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7367942" y="1606369"/>
            <a:ext cx="3982827" cy="2655218"/>
          </a:xfrm>
        </p:spPr>
      </p:pic>
      <p:pic>
        <p:nvPicPr>
          <p:cNvPr id="13" name="图片占位符 12"/>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867174" y="1606308"/>
            <a:ext cx="3738977" cy="2492651"/>
          </a:xfrm>
        </p:spPr>
      </p:pic>
      <p:sp>
        <p:nvSpPr>
          <p:cNvPr id="12" name="PA_矩形 55"/>
          <p:cNvSpPr/>
          <p:nvPr>
            <p:custDataLst>
              <p:tags r:id="rId6"/>
            </p:custDataLst>
          </p:nvPr>
        </p:nvSpPr>
        <p:spPr>
          <a:xfrm>
            <a:off x="7055810" y="4867360"/>
            <a:ext cx="4847043" cy="769028"/>
          </a:xfrm>
          <a:prstGeom prst="rect">
            <a:avLst/>
          </a:prstGeom>
        </p:spPr>
        <p:txBody>
          <a:bodyPr wrap="square" lIns="91412" tIns="45706" rIns="91412" bIns="45706">
            <a:spAutoFit/>
          </a:bodyPr>
          <a:lstStyle/>
          <a:p>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a:t>
            </a:r>
            <a:endParaRPr lang="zh-CN" altLang="en-US" sz="13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296948" y="1941295"/>
            <a:ext cx="4655081" cy="2562429"/>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a:off x="7871649" y="1269427"/>
            <a:ext cx="4318470" cy="2377140"/>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等号 15"/>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4" grpId="0" animBg="1"/>
      <p:bldP spid="15"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文本框 11"/>
          <p:cNvSpPr txBox="1"/>
          <p:nvPr/>
        </p:nvSpPr>
        <p:spPr>
          <a:xfrm>
            <a:off x="1748003" y="4248053"/>
            <a:ext cx="2491651" cy="646174"/>
          </a:xfrm>
          <a:prstGeom prst="rect">
            <a:avLst/>
          </a:prstGeom>
          <a:noFill/>
        </p:spPr>
        <p:txBody>
          <a:bodyPr wrap="none" lIns="91412" tIns="45706" rIns="91412" bIns="45706" rtlCol="0">
            <a:spAutoFit/>
          </a:bodyPr>
          <a:lstStyle/>
          <a:p>
            <a:r>
              <a:rPr lang="en-US" altLang="zh-CN" sz="3600" b="1">
                <a:solidFill>
                  <a:schemeClr val="bg1"/>
                </a:solidFill>
                <a:latin typeface="微软雅黑" panose="020b0503020204020204" pitchFamily="34" charset="-122"/>
                <a:ea typeface="微软雅黑" panose="020b0503020204020204" pitchFamily="34" charset="-122"/>
              </a:rPr>
              <a:t>CONTENT</a:t>
            </a:r>
            <a:endParaRPr lang="zh-CN" altLang="en-US" sz="3600" b="1">
              <a:solidFill>
                <a:schemeClr val="bg1"/>
              </a:solidFill>
              <a:latin typeface="微软雅黑" panose="020b0503020204020204" pitchFamily="34" charset="-122"/>
              <a:ea typeface="微软雅黑" panose="020b0503020204020204" pitchFamily="34" charset="-122"/>
            </a:endParaRPr>
          </a:p>
        </p:txBody>
      </p:sp>
      <p:grpSp>
        <p:nvGrpSpPr>
          <p:cNvPr id="2" name="组合 13"/>
          <p:cNvGrpSpPr/>
          <p:nvPr/>
        </p:nvGrpSpPr>
        <p:grpSpPr>
          <a:xfrm>
            <a:off x="5610154" y="2095833"/>
            <a:ext cx="4999337" cy="4294192"/>
            <a:chOff x="5519428" y="987529"/>
            <a:chExt cx="5000880" cy="4294191"/>
          </a:xfrm>
        </p:grpSpPr>
        <p:sp>
          <p:nvSpPr>
            <p:cNvPr id="8" name="矩形 7"/>
            <p:cNvSpPr/>
            <p:nvPr/>
          </p:nvSpPr>
          <p:spPr>
            <a:xfrm rot="766633">
              <a:off x="6187291" y="1744433"/>
              <a:ext cx="4160343" cy="491506"/>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gradFill>
            <a:ln w="25400" cap="flat" cmpd="sng" algn="ctr">
              <a:noFill/>
              <a:prstDash val="solid"/>
            </a:ln>
            <a:effectLst/>
          </p:spPr>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133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p:cNvSpPr/>
            <p:nvPr/>
          </p:nvSpPr>
          <p:spPr>
            <a:xfrm rot="766633">
              <a:off x="5527184" y="4790215"/>
              <a:ext cx="3808512" cy="491505"/>
            </a:xfrm>
            <a:prstGeom prst="rect">
              <a:avLst/>
            </a:prstGeom>
            <a:gradFill flip="none" rotWithShape="1">
              <a:gsLst>
                <a:gs pos="6000">
                  <a:schemeClr val="bg1">
                    <a:lumMod val="85000"/>
                  </a:schemeClr>
                </a:gs>
                <a:gs pos="100000">
                  <a:schemeClr val="bg1">
                    <a:lumMod val="75000"/>
                    <a:alpha val="0"/>
                  </a:schemeClr>
                </a:gs>
              </a:gsLst>
              <a:lin ang="0" scaled="1"/>
            </a:gradFill>
            <a:ln w="25400" cap="flat" cmpd="sng" algn="ctr">
              <a:noFill/>
              <a:prstDash val="solid"/>
            </a:ln>
            <a:effectLst/>
          </p:spPr>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133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rot="766633">
              <a:off x="5762210" y="3806299"/>
              <a:ext cx="3843909" cy="491505"/>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gradFill>
            <a:ln w="25400" cap="flat" cmpd="sng" algn="ctr">
              <a:noFill/>
              <a:prstDash val="solid"/>
            </a:ln>
            <a:effectLst/>
          </p:spPr>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133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rot="766633">
              <a:off x="5965787" y="2776999"/>
              <a:ext cx="4205313" cy="491505"/>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gradFill>
            <a:ln w="25400" cap="flat" cmpd="sng" algn="ctr">
              <a:noFill/>
              <a:prstDash val="solid"/>
            </a:ln>
            <a:effectLst/>
          </p:spPr>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133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65"/>
            <p:cNvSpPr>
              <a:spLocks noChangeArrowheads="1"/>
            </p:cNvSpPr>
            <p:nvPr/>
          </p:nvSpPr>
          <p:spPr bwMode="auto">
            <a:xfrm rot="16966632" flipV="1">
              <a:off x="5695756" y="1500588"/>
              <a:ext cx="1092500" cy="66381"/>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35" kern="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65"/>
            <p:cNvSpPr>
              <a:spLocks noChangeArrowheads="1"/>
            </p:cNvSpPr>
            <p:nvPr/>
          </p:nvSpPr>
          <p:spPr bwMode="auto">
            <a:xfrm rot="16966632" flipV="1">
              <a:off x="5459097" y="2579673"/>
              <a:ext cx="1092500" cy="66381"/>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35" kern="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65"/>
            <p:cNvSpPr>
              <a:spLocks noChangeArrowheads="1"/>
            </p:cNvSpPr>
            <p:nvPr/>
          </p:nvSpPr>
          <p:spPr bwMode="auto">
            <a:xfrm rot="16966632" flipV="1">
              <a:off x="5238002" y="3586374"/>
              <a:ext cx="1092500" cy="66381"/>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35" kern="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65"/>
            <p:cNvSpPr>
              <a:spLocks noChangeArrowheads="1"/>
            </p:cNvSpPr>
            <p:nvPr/>
          </p:nvSpPr>
          <p:spPr bwMode="auto">
            <a:xfrm rot="16966632" flipV="1">
              <a:off x="5024647" y="4641846"/>
              <a:ext cx="1092500" cy="66381"/>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35" kern="0">
                <a:solidFill>
                  <a:sysClr val="windowText" lastClr="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3"/>
            <p:cNvSpPr/>
            <p:nvPr/>
          </p:nvSpPr>
          <p:spPr>
            <a:xfrm rot="21596744">
              <a:off x="5977797" y="2298653"/>
              <a:ext cx="4324461" cy="478712"/>
            </a:xfrm>
            <a:custGeom>
              <a:gdLst>
                <a:gd name="connsiteX0" fmla="*/ 5887046 w 5887046"/>
                <a:gd name="connsiteY0" fmla="*/ 0 h 720107"/>
                <a:gd name="connsiteX1" fmla="*/ 5748699 w 5887046"/>
                <a:gd name="connsiteY1" fmla="*/ 720107 h 720107"/>
                <a:gd name="connsiteX2" fmla="*/ 0 w 5887046"/>
                <a:gd name="connsiteY2" fmla="*/ 720080 h 720107"/>
                <a:gd name="connsiteX3" fmla="*/ 164014 w 5887046"/>
                <a:gd name="connsiteY3" fmla="*/ 0 h 720107"/>
                <a:gd name="connsiteX4" fmla="*/ 5887046 w 5887046"/>
                <a:gd name="connsiteY4" fmla="*/ 0 h 720107"/>
              </a:gdLst>
              <a:cxnLst>
                <a:cxn ang="0">
                  <a:pos x="connsiteX0" y="connsiteY0"/>
                </a:cxn>
                <a:cxn ang="0">
                  <a:pos x="connsiteX1" y="connsiteY1"/>
                </a:cxn>
                <a:cxn ang="0">
                  <a:pos x="connsiteX2" y="connsiteY2"/>
                </a:cxn>
                <a:cxn ang="0">
                  <a:pos x="connsiteX3" y="connsiteY3"/>
                </a:cxn>
                <a:cxn ang="0">
                  <a:pos x="connsiteX4" y="connsiteY4"/>
                </a:cxn>
              </a:cxnLst>
              <a:rect l="l" t="t" r="r" b="b"/>
              <a:pathLst>
                <a:path w="5887046" h="720107">
                  <a:moveTo>
                    <a:pt x="5887046" y="0"/>
                  </a:moveTo>
                  <a:lnTo>
                    <a:pt x="5748699" y="720107"/>
                  </a:lnTo>
                  <a:lnTo>
                    <a:pt x="0" y="720080"/>
                  </a:lnTo>
                  <a:lnTo>
                    <a:pt x="164014" y="0"/>
                  </a:lnTo>
                  <a:lnTo>
                    <a:pt x="5887046" y="0"/>
                  </a:lnTo>
                  <a:close/>
                </a:path>
              </a:pathLst>
            </a:custGeom>
            <a:solidFill>
              <a:schemeClr val="accent2"/>
            </a:solidFill>
            <a:ln w="25400" cap="flat" cmpd="sng" algn="ctr">
              <a:noFill/>
              <a:prstDash val="solid"/>
            </a:ln>
            <a:effectLst/>
          </p:spPr>
          <p:txBody>
            <a:bodyPr rot="0" spcFirstLastPara="0" vertOverflow="overflow" horzOverflow="overflow" vert="horz" wrap="square" lIns="91412" tIns="45706" rIns="91412" bIns="45706" numCol="1" spcCol="0" rtlCol="0" fromWordArt="0" anchor="ctr" anchorCtr="0" forceAA="0" compatLnSpc="1">
              <a:noAutofit/>
            </a:bodyPr>
            <a:lstStyle/>
            <a:p>
              <a:pPr algn="ctr">
                <a:defRPr/>
              </a:pPr>
              <a:r>
                <a:rPr lang="zh-CN" altLang="en-US" sz="2400" kern="0">
                  <a:solidFill>
                    <a:sysClr val="window" lastClr="FFFFFF"/>
                  </a:solidFill>
                  <a:latin typeface="微软雅黑" panose="020b0503020204020204" pitchFamily="34" charset="-122"/>
                  <a:ea typeface="微软雅黑" panose="020b0503020204020204" pitchFamily="34" charset="-122"/>
                </a:rPr>
                <a:t>请在此输入标题</a:t>
              </a:r>
              <a:endParaRPr 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7" name="矩形 5"/>
            <p:cNvSpPr/>
            <p:nvPr/>
          </p:nvSpPr>
          <p:spPr>
            <a:xfrm rot="21596744">
              <a:off x="5713769" y="3376502"/>
              <a:ext cx="4346267" cy="478711"/>
            </a:xfrm>
            <a:custGeom>
              <a:gdLst>
                <a:gd name="connsiteX0" fmla="*/ 4926966 w 4926966"/>
                <a:gd name="connsiteY0" fmla="*/ 0 h 720106"/>
                <a:gd name="connsiteX1" fmla="*/ 4784325 w 4926966"/>
                <a:gd name="connsiteY1" fmla="*/ 720106 h 720106"/>
                <a:gd name="connsiteX2" fmla="*/ 0 w 4926966"/>
                <a:gd name="connsiteY2" fmla="*/ 720080 h 720106"/>
                <a:gd name="connsiteX3" fmla="*/ 164014 w 4926966"/>
                <a:gd name="connsiteY3" fmla="*/ 0 h 720106"/>
                <a:gd name="connsiteX4" fmla="*/ 4926966 w 4926966"/>
                <a:gd name="connsiteY4" fmla="*/ 0 h 720106"/>
                <a:gd name="connsiteX0-1" fmla="*/ 4926966 w 4926966"/>
                <a:gd name="connsiteY0-2" fmla="*/ 0 h 720106"/>
                <a:gd name="connsiteX1-3" fmla="*/ 4784325 w 4926966"/>
                <a:gd name="connsiteY1-4" fmla="*/ 720106 h 720106"/>
                <a:gd name="connsiteX2-5" fmla="*/ 0 w 4926966"/>
                <a:gd name="connsiteY2-6" fmla="*/ 720080 h 720106"/>
                <a:gd name="connsiteX3-7" fmla="*/ 131944 w 4926966"/>
                <a:gd name="connsiteY3-8" fmla="*/ 14138 h 720106"/>
                <a:gd name="connsiteX4-9" fmla="*/ 4926966 w 4926966"/>
                <a:gd name="connsiteY4-10" fmla="*/ 0 h 72010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26966" h="720106">
                  <a:moveTo>
                    <a:pt x="4926966" y="0"/>
                  </a:moveTo>
                  <a:lnTo>
                    <a:pt x="4784325" y="720106"/>
                  </a:lnTo>
                  <a:lnTo>
                    <a:pt x="0" y="720080"/>
                  </a:lnTo>
                  <a:lnTo>
                    <a:pt x="131944" y="14138"/>
                  </a:lnTo>
                  <a:lnTo>
                    <a:pt x="4926966" y="0"/>
                  </a:lnTo>
                  <a:close/>
                </a:path>
              </a:pathLst>
            </a:custGeom>
            <a:solidFill>
              <a:srgbClr val="FFC000"/>
            </a:solidFill>
            <a:ln w="25400" cap="flat" cmpd="sng" algn="ctr">
              <a:noFill/>
              <a:prstDash val="solid"/>
            </a:ln>
            <a:effectLst/>
          </p:spPr>
          <p:txBody>
            <a:bodyPr rot="0" spcFirstLastPara="0" vertOverflow="overflow" horzOverflow="overflow" vert="horz" wrap="square" lIns="91412" tIns="45706" rIns="91412" bIns="45706" numCol="1" spcCol="0" rtlCol="0" fromWordArt="0" anchor="ctr" anchorCtr="0" forceAA="0" compatLnSpc="1">
              <a:noAutofit/>
            </a:bodyPr>
            <a:lstStyle/>
            <a:p>
              <a:pPr algn="ctr">
                <a:defRPr/>
              </a:pPr>
              <a:r>
                <a:rPr lang="zh-CN" altLang="en-US" sz="2400" kern="0">
                  <a:solidFill>
                    <a:sysClr val="window" lastClr="FFFFFF"/>
                  </a:solidFill>
                  <a:latin typeface="微软雅黑" panose="020b0503020204020204" pitchFamily="34" charset="-122"/>
                  <a:ea typeface="微软雅黑" panose="020b0503020204020204" pitchFamily="34" charset="-122"/>
                </a:rPr>
                <a:t>请在此输入标题</a:t>
              </a:r>
              <a:endParaRPr 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8" name="矩形 6"/>
            <p:cNvSpPr/>
            <p:nvPr/>
          </p:nvSpPr>
          <p:spPr>
            <a:xfrm rot="21596744">
              <a:off x="5519428" y="4387613"/>
              <a:ext cx="4312739" cy="479734"/>
            </a:xfrm>
            <a:custGeom>
              <a:gdLst>
                <a:gd name="connsiteX0" fmla="*/ 3789721 w 3789721"/>
                <a:gd name="connsiteY0" fmla="*/ 0 h 720862"/>
                <a:gd name="connsiteX1" fmla="*/ 3625707 w 3789721"/>
                <a:gd name="connsiteY1" fmla="*/ 720080 h 720862"/>
                <a:gd name="connsiteX2" fmla="*/ 0 w 3789721"/>
                <a:gd name="connsiteY2" fmla="*/ 720862 h 720862"/>
                <a:gd name="connsiteX3" fmla="*/ 134554 w 3789721"/>
                <a:gd name="connsiteY3" fmla="*/ 0 h 720862"/>
                <a:gd name="connsiteX4" fmla="*/ 3789721 w 3789721"/>
                <a:gd name="connsiteY4" fmla="*/ 0 h 720862"/>
                <a:gd name="connsiteX0-1" fmla="*/ 3760259 w 3760259"/>
                <a:gd name="connsiteY0-2" fmla="*/ 0 h 721644"/>
                <a:gd name="connsiteX1-3" fmla="*/ 3596245 w 3760259"/>
                <a:gd name="connsiteY1-4" fmla="*/ 720080 h 721644"/>
                <a:gd name="connsiteX2-5" fmla="*/ 0 w 3760259"/>
                <a:gd name="connsiteY2-6" fmla="*/ 721644 h 721644"/>
                <a:gd name="connsiteX3-7" fmla="*/ 105092 w 3760259"/>
                <a:gd name="connsiteY3-8" fmla="*/ 0 h 721644"/>
                <a:gd name="connsiteX4-9" fmla="*/ 3760259 w 3760259"/>
                <a:gd name="connsiteY4-10" fmla="*/ 0 h 721644"/>
                <a:gd name="connsiteX0-11" fmla="*/ 3760259 w 3760259"/>
                <a:gd name="connsiteY0-12" fmla="*/ 0 h 721644"/>
                <a:gd name="connsiteX1-13" fmla="*/ 3646442 w 3760259"/>
                <a:gd name="connsiteY1-14" fmla="*/ 707467 h 721644"/>
                <a:gd name="connsiteX2-15" fmla="*/ 0 w 3760259"/>
                <a:gd name="connsiteY2-16" fmla="*/ 721644 h 721644"/>
                <a:gd name="connsiteX3-17" fmla="*/ 105092 w 3760259"/>
                <a:gd name="connsiteY3-18" fmla="*/ 0 h 721644"/>
                <a:gd name="connsiteX4-19" fmla="*/ 3760259 w 3760259"/>
                <a:gd name="connsiteY4-20" fmla="*/ 0 h 721644"/>
                <a:gd name="connsiteX0-21" fmla="*/ 3760259 w 3760259"/>
                <a:gd name="connsiteY0-22" fmla="*/ 0 h 721644"/>
                <a:gd name="connsiteX1-23" fmla="*/ 3646441 w 3760259"/>
                <a:gd name="connsiteY1-24" fmla="*/ 707466 h 721644"/>
                <a:gd name="connsiteX2-25" fmla="*/ 0 w 3760259"/>
                <a:gd name="connsiteY2-26" fmla="*/ 721644 h 721644"/>
                <a:gd name="connsiteX3-27" fmla="*/ 105092 w 3760259"/>
                <a:gd name="connsiteY3-28" fmla="*/ 0 h 721644"/>
                <a:gd name="connsiteX4-29" fmla="*/ 3760259 w 3760259"/>
                <a:gd name="connsiteY4-30" fmla="*/ 0 h 721644"/>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60258" h="721644">
                  <a:moveTo>
                    <a:pt x="3760259" y="0"/>
                  </a:moveTo>
                  <a:lnTo>
                    <a:pt x="3646441" y="707466"/>
                  </a:lnTo>
                  <a:lnTo>
                    <a:pt x="0" y="721644"/>
                  </a:lnTo>
                  <a:lnTo>
                    <a:pt x="105092" y="0"/>
                  </a:lnTo>
                  <a:lnTo>
                    <a:pt x="3760259" y="0"/>
                  </a:lnTo>
                  <a:close/>
                </a:path>
              </a:pathLst>
            </a:custGeom>
            <a:solidFill>
              <a:schemeClr val="accent2"/>
            </a:solidFill>
            <a:ln w="25400" cap="flat" cmpd="sng" algn="ctr">
              <a:noFill/>
              <a:prstDash val="solid"/>
            </a:ln>
            <a:effectLst/>
          </p:spPr>
          <p:txBody>
            <a:bodyPr rot="0" spcFirstLastPara="0" vertOverflow="overflow" horzOverflow="overflow" vert="horz" wrap="square" lIns="91412" tIns="45706" rIns="91412" bIns="45706" numCol="1" spcCol="0" rtlCol="0" fromWordArt="0" anchor="ctr" anchorCtr="0" forceAA="0" compatLnSpc="1">
              <a:noAutofit/>
            </a:bodyPr>
            <a:lstStyle/>
            <a:p>
              <a:pPr algn="ctr">
                <a:defRPr/>
              </a:pPr>
              <a:r>
                <a:rPr lang="zh-CN" altLang="en-US" sz="2400" kern="0">
                  <a:solidFill>
                    <a:sysClr val="window" lastClr="FFFFFF"/>
                  </a:solidFill>
                  <a:latin typeface="微软雅黑" panose="020b0503020204020204" pitchFamily="34" charset="-122"/>
                  <a:ea typeface="微软雅黑" panose="020b0503020204020204" pitchFamily="34" charset="-122"/>
                </a:rPr>
                <a:t>请在此输入标题</a:t>
              </a:r>
              <a:endParaRPr 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9" name="TextBox 40"/>
            <p:cNvSpPr txBox="1"/>
            <p:nvPr/>
          </p:nvSpPr>
          <p:spPr>
            <a:xfrm>
              <a:off x="5989981" y="2398379"/>
              <a:ext cx="981595" cy="38767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5400" b="1" i="0" u="none" strike="noStrike" kern="0" cap="none" spc="0" normalizeH="0" baseline="0">
                  <a:ln w="18415" cmpd="sng">
                    <a:noFill/>
                    <a:prstDash val="solid"/>
                  </a:ln>
                  <a:solidFill>
                    <a:schemeClr val="bg1"/>
                  </a:solidFill>
                  <a:effectLst>
                    <a:outerShdw blurRad="50800" dist="38100" dir="5400000" algn="t" rotWithShape="0">
                      <a:prstClr val="black">
                        <a:alpha val="40000"/>
                      </a:prstClr>
                    </a:outerShdw>
                  </a:effectLst>
                  <a:uLnTx/>
                  <a:uFillTx/>
                  <a:latin typeface="Bodoni MT" panose="02070603080606020203" pitchFamily="18" charset="0"/>
                  <a:ea typeface="微软雅黑" panose="020b0503020204020204" pitchFamily="34" charset="-122"/>
                </a:defRPr>
              </a:lvl1pPr>
            </a:lstStyle>
            <a:p>
              <a:r>
                <a:rPr lang="en-US" altLang="zh-CN" sz="2400">
                  <a:effectLst/>
                  <a:latin typeface="Arial" panose="020b0604020202020204" pitchFamily="34" charset="0"/>
                  <a:sym typeface="Arial" panose="020b0604020202020204" pitchFamily="34" charset="0"/>
                </a:rPr>
                <a:t>02</a:t>
              </a:r>
              <a:endParaRPr lang="zh-CN" altLang="en-US" sz="2400">
                <a:effectLst/>
                <a:latin typeface="Arial" panose="020b0604020202020204" pitchFamily="34" charset="0"/>
                <a:sym typeface="Arial" panose="020b0604020202020204" pitchFamily="34" charset="0"/>
              </a:endParaRPr>
            </a:p>
          </p:txBody>
        </p:sp>
        <p:sp>
          <p:nvSpPr>
            <p:cNvPr id="20" name="TextBox 41"/>
            <p:cNvSpPr txBox="1"/>
            <p:nvPr/>
          </p:nvSpPr>
          <p:spPr>
            <a:xfrm>
              <a:off x="5777895" y="3442260"/>
              <a:ext cx="981595" cy="38767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5400" b="1" i="0" u="none" strike="noStrike" kern="0" cap="none" spc="0" normalizeH="0" baseline="0">
                  <a:ln w="18415" cmpd="sng">
                    <a:noFill/>
                    <a:prstDash val="solid"/>
                  </a:ln>
                  <a:solidFill>
                    <a:schemeClr val="bg1"/>
                  </a:solidFill>
                  <a:effectLst>
                    <a:outerShdw blurRad="50800" dist="38100" dir="5400000" algn="t" rotWithShape="0">
                      <a:prstClr val="black">
                        <a:alpha val="40000"/>
                      </a:prstClr>
                    </a:outerShdw>
                  </a:effectLst>
                  <a:uLnTx/>
                  <a:uFillTx/>
                  <a:latin typeface="Bodoni MT" panose="02070603080606020203" pitchFamily="18" charset="0"/>
                  <a:ea typeface="微软雅黑" panose="020b0503020204020204" pitchFamily="34" charset="-122"/>
                </a:defRPr>
              </a:lvl1pPr>
            </a:lstStyle>
            <a:p>
              <a:pPr>
                <a:defRPr/>
              </a:pPr>
              <a:r>
                <a:rPr lang="en-US" altLang="zh-CN" sz="2400">
                  <a:effectLst/>
                  <a:latin typeface="Arial" panose="020b0604020202020204" pitchFamily="34" charset="0"/>
                  <a:sym typeface="Arial" panose="020b0604020202020204" pitchFamily="34" charset="0"/>
                </a:rPr>
                <a:t>03</a:t>
              </a:r>
              <a:endParaRPr lang="zh-CN" altLang="en-US" sz="2400">
                <a:effectLst/>
                <a:latin typeface="Arial" panose="020b0604020202020204" pitchFamily="34" charset="0"/>
                <a:sym typeface="Arial" panose="020b0604020202020204" pitchFamily="34" charset="0"/>
              </a:endParaRPr>
            </a:p>
          </p:txBody>
        </p:sp>
        <p:sp>
          <p:nvSpPr>
            <p:cNvPr id="21" name="TextBox 42"/>
            <p:cNvSpPr txBox="1"/>
            <p:nvPr/>
          </p:nvSpPr>
          <p:spPr>
            <a:xfrm>
              <a:off x="5549957" y="4457866"/>
              <a:ext cx="981595" cy="38767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5400" b="1" i="0" u="none" strike="noStrike" kern="0" cap="none" spc="0" normalizeH="0" baseline="0">
                  <a:ln w="18415" cmpd="sng">
                    <a:noFill/>
                    <a:prstDash val="solid"/>
                  </a:ln>
                  <a:solidFill>
                    <a:schemeClr val="bg1"/>
                  </a:solidFill>
                  <a:effectLst>
                    <a:outerShdw blurRad="50800" dist="38100" dir="5400000" algn="t" rotWithShape="0">
                      <a:prstClr val="black">
                        <a:alpha val="40000"/>
                      </a:prstClr>
                    </a:outerShdw>
                  </a:effectLst>
                  <a:uLnTx/>
                  <a:uFillTx/>
                  <a:latin typeface="Bodoni MT" panose="02070603080606020203" pitchFamily="18" charset="0"/>
                  <a:ea typeface="微软雅黑" panose="020b0503020204020204" pitchFamily="34" charset="-122"/>
                </a:defRPr>
              </a:lvl1pPr>
            </a:lstStyle>
            <a:p>
              <a:r>
                <a:rPr lang="en-US" altLang="zh-CN" sz="2400">
                  <a:effectLst/>
                  <a:latin typeface="Arial" panose="020b0604020202020204" pitchFamily="34" charset="0"/>
                  <a:sym typeface="Arial" panose="020b0604020202020204" pitchFamily="34" charset="0"/>
                </a:rPr>
                <a:t>04</a:t>
              </a:r>
              <a:endParaRPr lang="zh-CN" altLang="en-US" sz="2400">
                <a:effectLst/>
                <a:latin typeface="Arial" panose="020b0604020202020204" pitchFamily="34" charset="0"/>
                <a:sym typeface="Arial" panose="020b0604020202020204" pitchFamily="34" charset="0"/>
              </a:endParaRPr>
            </a:p>
          </p:txBody>
        </p:sp>
        <p:sp>
          <p:nvSpPr>
            <p:cNvPr id="22" name="矩形 3"/>
            <p:cNvSpPr/>
            <p:nvPr/>
          </p:nvSpPr>
          <p:spPr>
            <a:xfrm rot="21596744">
              <a:off x="6166958" y="1274419"/>
              <a:ext cx="4353350" cy="491063"/>
            </a:xfrm>
            <a:custGeom>
              <a:gdLst>
                <a:gd name="connsiteX0" fmla="*/ 5836155 w 5836155"/>
                <a:gd name="connsiteY0" fmla="*/ 0 h 738688"/>
                <a:gd name="connsiteX1" fmla="*/ 5672141 w 5836155"/>
                <a:gd name="connsiteY1" fmla="*/ 720080 h 738688"/>
                <a:gd name="connsiteX2" fmla="*/ 0 w 5836155"/>
                <a:gd name="connsiteY2" fmla="*/ 738687 h 738688"/>
                <a:gd name="connsiteX3" fmla="*/ 113123 w 5836155"/>
                <a:gd name="connsiteY3" fmla="*/ 0 h 738688"/>
                <a:gd name="connsiteX4" fmla="*/ 5836155 w 5836155"/>
                <a:gd name="connsiteY4" fmla="*/ 0 h 738688"/>
                <a:gd name="connsiteX0-1" fmla="*/ 5836155 w 5836155"/>
                <a:gd name="connsiteY0-2" fmla="*/ 0 h 738686"/>
                <a:gd name="connsiteX1-3" fmla="*/ 5672141 w 5836155"/>
                <a:gd name="connsiteY1-4" fmla="*/ 720080 h 738686"/>
                <a:gd name="connsiteX2-5" fmla="*/ 0 w 5836155"/>
                <a:gd name="connsiteY2-6" fmla="*/ 738687 h 738686"/>
                <a:gd name="connsiteX3-7" fmla="*/ 138757 w 5836155"/>
                <a:gd name="connsiteY3-8" fmla="*/ 172 h 738686"/>
                <a:gd name="connsiteX4-9" fmla="*/ 5836155 w 5836155"/>
                <a:gd name="connsiteY4-10" fmla="*/ 0 h 738686"/>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36155" h="738686">
                  <a:moveTo>
                    <a:pt x="5836155" y="0"/>
                  </a:moveTo>
                  <a:lnTo>
                    <a:pt x="5672141" y="720080"/>
                  </a:lnTo>
                  <a:lnTo>
                    <a:pt x="0" y="738687"/>
                  </a:lnTo>
                  <a:lnTo>
                    <a:pt x="138757" y="172"/>
                  </a:lnTo>
                  <a:lnTo>
                    <a:pt x="5836155" y="0"/>
                  </a:lnTo>
                  <a:close/>
                </a:path>
              </a:pathLst>
            </a:custGeom>
            <a:solidFill>
              <a:srgbClr val="FFC000"/>
            </a:solidFill>
            <a:ln w="25400" cap="flat" cmpd="sng" algn="ctr">
              <a:noFill/>
              <a:prstDash val="solid"/>
            </a:ln>
            <a:effectLst/>
          </p:spPr>
          <p:txBody>
            <a:bodyPr rot="0" spcFirstLastPara="0" vertOverflow="overflow" horzOverflow="overflow" vert="horz" wrap="square" lIns="91412" tIns="45706" rIns="91412" bIns="45706" numCol="1" spcCol="0" rtlCol="0" fromWordArt="0" anchor="ctr" anchorCtr="0" forceAA="0" compatLnSpc="1">
              <a:noAutofit/>
            </a:bodyPr>
            <a:lstStyle/>
            <a:p>
              <a:pPr algn="ctr"/>
              <a:r>
                <a:rPr lang="zh-CN" altLang="en-US" sz="2400" kern="0">
                  <a:solidFill>
                    <a:sysClr val="window" lastClr="FFFFFF"/>
                  </a:solidFill>
                  <a:latin typeface="微软雅黑" panose="020b0503020204020204" pitchFamily="34" charset="-122"/>
                  <a:ea typeface="微软雅黑" panose="020b0503020204020204" pitchFamily="34" charset="-122"/>
                </a:rPr>
                <a:t>请在此输入标题</a:t>
              </a:r>
              <a:endParaRPr 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3" name="TextBox 40"/>
            <p:cNvSpPr txBox="1"/>
            <p:nvPr/>
          </p:nvSpPr>
          <p:spPr>
            <a:xfrm>
              <a:off x="6276280" y="1372679"/>
              <a:ext cx="874509" cy="387670"/>
            </a:xfrm>
            <a:prstGeom prst="rect">
              <a:avLst/>
            </a:prstGeom>
            <a:noFill/>
          </p:spPr>
          <p:txBody>
            <a:bodyPr wrap="square" rtlCol="0">
              <a:spAutoFit/>
            </a:bodyPr>
            <a:lstStyle>
              <a:defPPr>
                <a:defRPr lang="en-US"/>
              </a:defPPr>
              <a:lvl1pPr marR="0" lvl="0" indent="0" algn="ctr" fontAlgn="auto">
                <a:lnSpc>
                  <a:spcPct val="80000"/>
                </a:lnSpc>
                <a:spcBef>
                  <a:spcPct val="0"/>
                </a:spcBef>
                <a:spcAft>
                  <a:spcPct val="0"/>
                </a:spcAft>
                <a:buClrTx/>
                <a:buSzTx/>
                <a:buFontTx/>
                <a:buNone/>
                <a:defRPr kumimoji="0" sz="5400" b="1" i="0" u="none" strike="noStrike" kern="0" cap="none" spc="0" normalizeH="0" baseline="0">
                  <a:ln w="18415" cmpd="sng">
                    <a:noFill/>
                    <a:prstDash val="solid"/>
                  </a:ln>
                  <a:solidFill>
                    <a:schemeClr val="bg1"/>
                  </a:solidFill>
                  <a:effectLst>
                    <a:outerShdw blurRad="50800" dist="38100" dir="5400000" algn="t" rotWithShape="0">
                      <a:prstClr val="black">
                        <a:alpha val="40000"/>
                      </a:prstClr>
                    </a:outerShdw>
                  </a:effectLst>
                  <a:uLnTx/>
                  <a:uFillTx/>
                  <a:latin typeface="Bodoni MT" panose="02070603080606020203" pitchFamily="18" charset="0"/>
                  <a:ea typeface="微软雅黑" panose="020b0503020204020204" pitchFamily="34" charset="-122"/>
                </a:defRPr>
              </a:lvl1pPr>
            </a:lstStyle>
            <a:p>
              <a:r>
                <a:rPr lang="en-US" altLang="zh-CN" sz="2400">
                  <a:effectLst/>
                  <a:latin typeface="Arial" panose="020b0604020202020204" pitchFamily="34" charset="0"/>
                  <a:sym typeface="Arial" panose="020b0604020202020204" pitchFamily="34" charset="0"/>
                </a:rPr>
                <a:t>01</a:t>
              </a:r>
              <a:endParaRPr lang="zh-CN" altLang="en-US" sz="2400">
                <a:effectLst/>
                <a:latin typeface="Arial" panose="020b0604020202020204" pitchFamily="34" charset="0"/>
                <a:sym typeface="Arial" panose="020b0604020202020204" pitchFamily="34" charset="0"/>
              </a:endParaRPr>
            </a:p>
          </p:txBody>
        </p:sp>
      </p:grpSp>
      <p:sp>
        <p:nvSpPr>
          <p:cNvPr id="25" name="流程图: 手动输入 7"/>
          <p:cNvSpPr/>
          <p:nvPr/>
        </p:nvSpPr>
        <p:spPr>
          <a:xfrm rot="16200000">
            <a:off x="10149858" y="3177170"/>
            <a:ext cx="1984388" cy="2099895"/>
          </a:xfrm>
          <a:custGeom>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1" fmla="*/ 48 w 10000"/>
              <a:gd name="connsiteY0-2" fmla="*/ 1339 h 10000"/>
              <a:gd name="connsiteX1-3" fmla="*/ 10000 w 10000"/>
              <a:gd name="connsiteY1-4" fmla="*/ 0 h 10000"/>
              <a:gd name="connsiteX2-5" fmla="*/ 10000 w 10000"/>
              <a:gd name="connsiteY2-6" fmla="*/ 10000 h 10000"/>
              <a:gd name="connsiteX3-7" fmla="*/ 0 w 10000"/>
              <a:gd name="connsiteY3-8" fmla="*/ 10000 h 10000"/>
              <a:gd name="connsiteX4-9" fmla="*/ 48 w 10000"/>
              <a:gd name="connsiteY4-10" fmla="*/ 1339 h 10000"/>
              <a:gd name="connsiteX0-11" fmla="*/ 48 w 10000"/>
              <a:gd name="connsiteY0-12" fmla="*/ 0 h 8661"/>
              <a:gd name="connsiteX1-13" fmla="*/ 10000 w 10000"/>
              <a:gd name="connsiteY1-14" fmla="*/ 1926 h 8661"/>
              <a:gd name="connsiteX2-15" fmla="*/ 10000 w 10000"/>
              <a:gd name="connsiteY2-16" fmla="*/ 8661 h 8661"/>
              <a:gd name="connsiteX3-17" fmla="*/ 0 w 10000"/>
              <a:gd name="connsiteY3-18" fmla="*/ 8661 h 8661"/>
              <a:gd name="connsiteX4-19" fmla="*/ 48 w 10000"/>
              <a:gd name="connsiteY4-20" fmla="*/ 0 h 8661"/>
            </a:gd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8661">
                <a:moveTo>
                  <a:pt x="48" y="0"/>
                </a:moveTo>
                <a:lnTo>
                  <a:pt x="10000" y="1926"/>
                </a:lnTo>
                <a:lnTo>
                  <a:pt x="10000" y="8661"/>
                </a:lnTo>
                <a:lnTo>
                  <a:pt x="0" y="8661"/>
                </a:lnTo>
                <a:lnTo>
                  <a:pt x="48"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3" name="图文框 2"/>
          <p:cNvSpPr/>
          <p:nvPr/>
        </p:nvSpPr>
        <p:spPr>
          <a:xfrm>
            <a:off x="201732" y="343516"/>
            <a:ext cx="4789714" cy="6122786"/>
          </a:xfrm>
          <a:prstGeom prst="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文本框 25"/>
          <p:cNvSpPr txBox="1"/>
          <p:nvPr/>
        </p:nvSpPr>
        <p:spPr>
          <a:xfrm>
            <a:off x="1241752" y="2665660"/>
            <a:ext cx="2646878" cy="1569660"/>
          </a:xfrm>
          <a:prstGeom prst="rect">
            <a:avLst/>
          </a:prstGeom>
          <a:noFill/>
        </p:spPr>
        <p:txBody>
          <a:bodyPr wrap="none" rtlCol="0">
            <a:spAutoFit/>
          </a:bodyPr>
          <a:lstStyle/>
          <a:p>
            <a:r>
              <a:rPr lang="zh-CN" altLang="en-US" sz="9600"/>
              <a:t>目录</a:t>
            </a:r>
            <a:endParaRPr lang="zh-CN" altLang="en-US" sz="9600"/>
          </a:p>
        </p:txBody>
      </p:sp>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par>
                                <p:cTn id="8" presetID="17" presetClass="entr" presetSubtype="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p:cTn id="10" dur="500" fill="hold"/>
                                        <p:tgtEl>
                                          <p:spTgt spid="25"/>
                                        </p:tgtEl>
                                        <p:attrNameLst>
                                          <p:attrName>ppt_x</p:attrName>
                                        </p:attrNameLst>
                                      </p:cBhvr>
                                      <p:tavLst>
                                        <p:tav tm="0">
                                          <p:val>
                                            <p:strVal val="#ppt_x+#ppt_w/2"/>
                                          </p:val>
                                        </p:tav>
                                        <p:tav tm="100000">
                                          <p:val>
                                            <p:strVal val="#ppt_x"/>
                                          </p:val>
                                        </p:tav>
                                      </p:tavLst>
                                    </p:anim>
                                    <p:anim calcmode="lin" valueType="num">
                                      <p:cBhvr>
                                        <p:cTn id="11" dur="500" fill="hold"/>
                                        <p:tgtEl>
                                          <p:spTgt spid="25"/>
                                        </p:tgtEl>
                                        <p:attrNameLst>
                                          <p:attrName>ppt_y</p:attrName>
                                        </p:attrNameLst>
                                      </p:cBhvr>
                                      <p:tavLst>
                                        <p:tav tm="0">
                                          <p:val>
                                            <p:strVal val="#ppt_y"/>
                                          </p:val>
                                        </p:tav>
                                        <p:tav tm="100000">
                                          <p:val>
                                            <p:strVal val="#ppt_y"/>
                                          </p:val>
                                        </p:tav>
                                      </p:tavLst>
                                    </p:anim>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strVal val="#ppt_h"/>
                                          </p:val>
                                        </p:tav>
                                        <p:tav tm="100000">
                                          <p:val>
                                            <p:strVal val="#ppt_h"/>
                                          </p:val>
                                        </p:tav>
                                      </p:tavLst>
                                    </p:anim>
                                  </p:childTnLst>
                                </p:cTn>
                              </p:par>
                              <p:par>
                                <p:cTn id="14" presetID="22" presetClass="entr" presetSubtype="1" fill="hold" nodeType="withEffect">
                                  <p:stCondLst>
                                    <p:cond delay="70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矩形 2"/>
          <p:cNvSpPr/>
          <p:nvPr/>
        </p:nvSpPr>
        <p:spPr>
          <a:xfrm>
            <a:off x="876622" y="3651904"/>
            <a:ext cx="1857039" cy="1589547"/>
          </a:xfrm>
          <a:custGeom>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6" name="矩形 2"/>
          <p:cNvSpPr/>
          <p:nvPr/>
        </p:nvSpPr>
        <p:spPr>
          <a:xfrm>
            <a:off x="2377880" y="2829403"/>
            <a:ext cx="1807878" cy="1547466"/>
          </a:xfrm>
          <a:custGeom>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7" name="矩形 2"/>
          <p:cNvSpPr/>
          <p:nvPr/>
        </p:nvSpPr>
        <p:spPr>
          <a:xfrm>
            <a:off x="1717298" y="3760778"/>
            <a:ext cx="2427616" cy="2077936"/>
          </a:xfrm>
          <a:custGeom>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4"/>
          </a:solidFill>
          <a:ln w="12700">
            <a:gradFill flip="none" rotWithShape="1">
              <a:gsLst>
                <a:gs pos="0">
                  <a:srgbClr val="FCFDFD"/>
                </a:gs>
                <a:gs pos="100000">
                  <a:srgbClr val="CFD4D0"/>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zh-CN" altLang="en-US" sz="2400" b="1">
                <a:solidFill>
                  <a:schemeClr val="bg1"/>
                </a:solidFill>
                <a:latin typeface="微软雅黑" panose="020b0503020204020204" pitchFamily="34" charset="-122"/>
                <a:ea typeface="微软雅黑" panose="020b0503020204020204" pitchFamily="34" charset="-122"/>
              </a:rPr>
              <a:t>完成</a:t>
            </a:r>
            <a:endParaRPr lang="en-US" altLang="zh-CN" sz="2400" b="1">
              <a:solidFill>
                <a:schemeClr val="bg1"/>
              </a:solidFill>
              <a:latin typeface="微软雅黑" panose="020b0503020204020204" pitchFamily="34" charset="-122"/>
              <a:ea typeface="微软雅黑" panose="020b0503020204020204" pitchFamily="34" charset="-122"/>
            </a:endParaRPr>
          </a:p>
          <a:p>
            <a:pPr algn="ctr"/>
            <a:r>
              <a:rPr lang="zh-CN" altLang="en-US" sz="2400" b="1">
                <a:solidFill>
                  <a:schemeClr val="bg1"/>
                </a:solidFill>
                <a:latin typeface="微软雅黑" panose="020b0503020204020204" pitchFamily="34" charset="-122"/>
                <a:ea typeface="微软雅黑" panose="020b0503020204020204" pitchFamily="34" charset="-122"/>
              </a:rPr>
              <a:t>要求</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8" name="矩形 2"/>
          <p:cNvSpPr/>
          <p:nvPr/>
        </p:nvSpPr>
        <p:spPr>
          <a:xfrm>
            <a:off x="3990930" y="4002872"/>
            <a:ext cx="656736" cy="562137"/>
          </a:xfrm>
          <a:custGeom>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2"/>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9" name="矩形 2"/>
          <p:cNvSpPr/>
          <p:nvPr/>
        </p:nvSpPr>
        <p:spPr>
          <a:xfrm>
            <a:off x="1655550" y="2373236"/>
            <a:ext cx="1060690" cy="907905"/>
          </a:xfrm>
          <a:custGeom>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1"/>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10" name="矩形 2"/>
          <p:cNvSpPr/>
          <p:nvPr/>
        </p:nvSpPr>
        <p:spPr>
          <a:xfrm>
            <a:off x="5443027" y="3078651"/>
            <a:ext cx="1079751" cy="924221"/>
          </a:xfrm>
          <a:custGeom>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noFill/>
          <a:ln w="12700">
            <a:solidFill>
              <a:schemeClr val="accent2"/>
            </a:soli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cxnSp>
        <p:nvCxnSpPr>
          <p:cNvPr id="11" name="直接连接符 10"/>
          <p:cNvCxnSpPr/>
          <p:nvPr/>
        </p:nvCxnSpPr>
        <p:spPr>
          <a:xfrm flipH="1" flipV="1">
            <a:off x="3574336" y="4835455"/>
            <a:ext cx="3054900" cy="70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矩形 2"/>
          <p:cNvSpPr/>
          <p:nvPr/>
        </p:nvSpPr>
        <p:spPr>
          <a:xfrm>
            <a:off x="6671442" y="4346847"/>
            <a:ext cx="1369300" cy="1172064"/>
          </a:xfrm>
          <a:custGeom>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3"/>
          </a:solidFill>
          <a:ln w="12700">
            <a:gradFill flip="none" rotWithShape="1">
              <a:gsLst>
                <a:gs pos="0">
                  <a:srgbClr val="FCFDFD"/>
                </a:gs>
                <a:gs pos="100000">
                  <a:srgbClr val="CFD4D0"/>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13" name="TextBox 11"/>
          <p:cNvSpPr txBox="1"/>
          <p:nvPr/>
        </p:nvSpPr>
        <p:spPr>
          <a:xfrm>
            <a:off x="6849415" y="4732823"/>
            <a:ext cx="1013361" cy="379435"/>
          </a:xfrm>
          <a:prstGeom prst="rect">
            <a:avLst/>
          </a:prstGeom>
          <a:noFill/>
        </p:spPr>
        <p:txBody>
          <a:bodyPr wrap="none" lIns="91412" tIns="45706" rIns="91412" bIns="45706">
            <a:spAutoFit/>
          </a:bodyPr>
          <a:lstStyle/>
          <a:p>
            <a:pPr algn="ctr">
              <a:defRPr/>
            </a:pPr>
            <a:r>
              <a:rPr lang="en-US" altLang="zh-CN" sz="1865" b="1">
                <a:solidFill>
                  <a:schemeClr val="bg1"/>
                </a:solidFill>
                <a:latin typeface="微软雅黑" panose="020b0503020204020204" pitchFamily="34" charset="-122"/>
                <a:ea typeface="微软雅黑" panose="020b0503020204020204" pitchFamily="34" charset="-122"/>
              </a:rPr>
              <a:t>2000</a:t>
            </a:r>
            <a:r>
              <a:rPr lang="zh-CN" altLang="en-US" sz="1865" b="1">
                <a:solidFill>
                  <a:schemeClr val="bg1"/>
                </a:solidFill>
                <a:latin typeface="微软雅黑" panose="020b0503020204020204" pitchFamily="34" charset="-122"/>
                <a:ea typeface="微软雅黑" panose="020b0503020204020204" pitchFamily="34" charset="-122"/>
              </a:rPr>
              <a:t>万</a:t>
            </a:r>
            <a:endParaRPr lang="zh-CN" altLang="en-US" sz="1865" b="1">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flipV="1">
            <a:off x="5143992" y="2864972"/>
            <a:ext cx="3054900" cy="701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矩形 2"/>
          <p:cNvSpPr/>
          <p:nvPr/>
        </p:nvSpPr>
        <p:spPr>
          <a:xfrm>
            <a:off x="7893895" y="2206368"/>
            <a:ext cx="1562267" cy="1337235"/>
          </a:xfrm>
          <a:custGeom>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2"/>
          </a:solidFill>
          <a:ln w="12700">
            <a:gradFill flip="none" rotWithShape="1">
              <a:gsLst>
                <a:gs pos="0">
                  <a:srgbClr val="FCFDFD"/>
                </a:gs>
                <a:gs pos="100000">
                  <a:srgbClr val="CFD4D0"/>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r>
              <a:rPr lang="en-US" altLang="zh-CN" sz="2400" b="1">
                <a:solidFill>
                  <a:schemeClr val="bg1"/>
                </a:solidFill>
                <a:latin typeface="微软雅黑" panose="020b0503020204020204" pitchFamily="34" charset="-122"/>
                <a:ea typeface="微软雅黑" panose="020b0503020204020204" pitchFamily="34" charset="-122"/>
              </a:rPr>
              <a:t>1680</a:t>
            </a:r>
            <a:r>
              <a:rPr lang="zh-CN" altLang="en-US" sz="2400" b="1">
                <a:solidFill>
                  <a:schemeClr val="bg1"/>
                </a:solidFill>
                <a:latin typeface="微软雅黑" panose="020b0503020204020204" pitchFamily="34" charset="-122"/>
                <a:ea typeface="微软雅黑" panose="020b0503020204020204" pitchFamily="34" charset="-122"/>
              </a:rPr>
              <a:t>万</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nvGrpSpPr>
          <p:cNvPr id="2" name="组合 15"/>
          <p:cNvGrpSpPr/>
          <p:nvPr/>
        </p:nvGrpSpPr>
        <p:grpSpPr>
          <a:xfrm>
            <a:off x="4169373" y="2145946"/>
            <a:ext cx="1596938" cy="1366913"/>
            <a:chOff x="5271435" y="2132499"/>
            <a:chExt cx="1597431" cy="1366912"/>
          </a:xfrm>
        </p:grpSpPr>
        <p:sp>
          <p:nvSpPr>
            <p:cNvPr id="17" name="矩形 2"/>
            <p:cNvSpPr/>
            <p:nvPr/>
          </p:nvSpPr>
          <p:spPr>
            <a:xfrm>
              <a:off x="5271435" y="2132499"/>
              <a:ext cx="1597431" cy="1366912"/>
            </a:xfrm>
            <a:custGeom>
              <a:rect l="l" t="t" r="r" b="b"/>
              <a:pathLst>
                <a:path w="1036365" h="886811">
                  <a:moveTo>
                    <a:pt x="754039" y="0"/>
                  </a:moveTo>
                  <a:lnTo>
                    <a:pt x="1036365" y="429554"/>
                  </a:lnTo>
                  <a:lnTo>
                    <a:pt x="784530" y="883036"/>
                  </a:lnTo>
                  <a:lnTo>
                    <a:pt x="783106" y="880650"/>
                  </a:lnTo>
                  <a:lnTo>
                    <a:pt x="264749" y="886811"/>
                  </a:lnTo>
                  <a:lnTo>
                    <a:pt x="0" y="443416"/>
                  </a:lnTo>
                  <a:lnTo>
                    <a:pt x="242827" y="5981"/>
                  </a:lnTo>
                  <a:lnTo>
                    <a:pt x="241773" y="4216"/>
                  </a:lnTo>
                  <a:lnTo>
                    <a:pt x="243839" y="4190"/>
                  </a:lnTo>
                  <a:close/>
                </a:path>
              </a:pathLst>
            </a:custGeom>
            <a:solidFill>
              <a:schemeClr val="accent1"/>
            </a:solidFill>
            <a:ln w="12700">
              <a:gradFill flip="none" rotWithShape="1">
                <a:gsLst>
                  <a:gs pos="0">
                    <a:srgbClr val="FCFDFD"/>
                  </a:gs>
                  <a:gs pos="100000">
                    <a:srgbClr val="CFD4D0"/>
                  </a:gs>
                </a:gsLst>
                <a:lin ang="81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p>
          </p:txBody>
        </p:sp>
        <p:sp>
          <p:nvSpPr>
            <p:cNvPr id="18" name="矩形 17"/>
            <p:cNvSpPr/>
            <p:nvPr/>
          </p:nvSpPr>
          <p:spPr>
            <a:xfrm>
              <a:off x="5570404" y="2430199"/>
              <a:ext cx="991628" cy="666593"/>
            </a:xfrm>
            <a:prstGeom prst="rect">
              <a:avLst/>
            </a:prstGeom>
          </p:spPr>
          <p:txBody>
            <a:bodyPr wrap="square">
              <a:spAutoFit/>
            </a:bodyPr>
            <a:lstStyle/>
            <a:p>
              <a:pPr algn="ctr"/>
              <a:r>
                <a:rPr lang="zh-CN" altLang="en-US" sz="1865" b="1">
                  <a:solidFill>
                    <a:schemeClr val="bg1"/>
                  </a:solidFill>
                  <a:latin typeface="微软雅黑" panose="020b0503020204020204" pitchFamily="34" charset="-122"/>
                  <a:ea typeface="微软雅黑" panose="020b0503020204020204" pitchFamily="34" charset="-122"/>
                </a:rPr>
                <a:t>最后</a:t>
              </a:r>
              <a:endParaRPr lang="en-US" altLang="zh-CN" sz="1865" b="1">
                <a:solidFill>
                  <a:schemeClr val="bg1"/>
                </a:solidFill>
                <a:latin typeface="微软雅黑" panose="020b0503020204020204" pitchFamily="34" charset="-122"/>
                <a:ea typeface="微软雅黑" panose="020b0503020204020204" pitchFamily="34" charset="-122"/>
              </a:endParaRPr>
            </a:p>
            <a:p>
              <a:pPr algn="ctr"/>
              <a:r>
                <a:rPr lang="zh-CN" altLang="en-US" sz="1865" b="1">
                  <a:solidFill>
                    <a:schemeClr val="bg1"/>
                  </a:solidFill>
                  <a:latin typeface="微软雅黑" panose="020b0503020204020204" pitchFamily="34" charset="-122"/>
                  <a:ea typeface="微软雅黑" panose="020b0503020204020204" pitchFamily="34" charset="-122"/>
                </a:rPr>
                <a:t>完成</a:t>
              </a:r>
              <a:endParaRPr lang="zh-CN" altLang="en-US" sz="1865" b="1">
                <a:solidFill>
                  <a:schemeClr val="bg1"/>
                </a:solidFill>
                <a:latin typeface="微软雅黑" panose="020b0503020204020204" pitchFamily="34" charset="-122"/>
                <a:ea typeface="微软雅黑" panose="020b0503020204020204" pitchFamily="34" charset="-122"/>
              </a:endParaRPr>
            </a:p>
          </p:txBody>
        </p:sp>
      </p:grpSp>
      <p:sp>
        <p:nvSpPr>
          <p:cNvPr id="19" name="矩形 18"/>
          <p:cNvSpPr/>
          <p:nvPr/>
        </p:nvSpPr>
        <p:spPr>
          <a:xfrm>
            <a:off x="4775651" y="1308654"/>
            <a:ext cx="6530183" cy="923301"/>
          </a:xfrm>
          <a:prstGeom prst="rect">
            <a:avLst/>
          </a:prstGeom>
        </p:spPr>
        <p:txBody>
          <a:bodyPr wrap="square" lIns="91412" tIns="45706" rIns="91412" bIns="45706">
            <a:spAutoFit/>
          </a:bodyPr>
          <a:lstStyle/>
          <a:p>
            <a:pPr>
              <a:lnSpc>
                <a:spcPct val="150000"/>
              </a:lnSpc>
              <a:spcBef>
                <a:spcPct val="0"/>
              </a:spcBef>
            </a:pPr>
            <a:r>
              <a:rPr lang="zh-CN" altLang="en-US" sz="1200" cap="all">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点击输入您想要的文字内容点击输入您想要的文字内容点击输入您想要的文字内容点击输入您想要的文字内容点击输入您想要的文字内容</a:t>
            </a:r>
            <a:endParaRPr lang="en-US" altLang="zh-CN" sz="1200" cap="all">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200" cap="all">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666904" y="5524161"/>
            <a:ext cx="6530183" cy="923301"/>
          </a:xfrm>
          <a:prstGeom prst="rect">
            <a:avLst/>
          </a:prstGeom>
        </p:spPr>
        <p:txBody>
          <a:bodyPr wrap="square" lIns="91412" tIns="45706" rIns="91412" bIns="45706">
            <a:spAutoFit/>
          </a:bodyPr>
          <a:lstStyle/>
          <a:p>
            <a:pPr>
              <a:lnSpc>
                <a:spcPct val="150000"/>
              </a:lnSpc>
              <a:spcBef>
                <a:spcPct val="0"/>
              </a:spcBef>
            </a:pPr>
            <a:r>
              <a:rPr lang="zh-CN" altLang="en-US" sz="1200" cap="all">
                <a:solidFill>
                  <a:schemeClr val="tx1">
                    <a:lumMod val="50000"/>
                    <a:lumOff val="50000"/>
                  </a:schemeClr>
                </a:solidFill>
                <a:latin typeface="微软雅黑" panose="020b0503020204020204" pitchFamily="34" charset="-122"/>
                <a:ea typeface="微软雅黑" panose="020b0503020204020204" pitchFamily="34" charset="-122"/>
              </a:rPr>
              <a:t>点击输入您想要的文字内容点击输入您想要的文字内容点击输入您想要的文字内容点击输入您想要的文字内容点击输入您想要的文字内容</a:t>
            </a:r>
            <a:endParaRPr lang="en-US" altLang="zh-CN" sz="1200" cap="all">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spcBef>
                <a:spcPct val="0"/>
              </a:spcBef>
            </a:pPr>
            <a:endParaRPr lang="en-US" altLang="zh-CN" sz="1200" cap="all">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等号 20"/>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nodeType="afterGroup">
                            <p:stCondLst>
                              <p:cond delay="9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250" fill="hold"/>
                                        <p:tgtEl>
                                          <p:spTgt spid="8"/>
                                        </p:tgtEl>
                                        <p:attrNameLst>
                                          <p:attrName>ppt_w</p:attrName>
                                        </p:attrNameLst>
                                      </p:cBhvr>
                                      <p:tavLst>
                                        <p:tav tm="0">
                                          <p:val>
                                            <p:fltVal val="0"/>
                                          </p:val>
                                        </p:tav>
                                        <p:tav tm="100000">
                                          <p:val>
                                            <p:strVal val="#ppt_w"/>
                                          </p:val>
                                        </p:tav>
                                      </p:tavLst>
                                    </p:anim>
                                    <p:anim calcmode="lin" valueType="num">
                                      <p:cBhvr>
                                        <p:cTn id="24" dur="250" fill="hold"/>
                                        <p:tgtEl>
                                          <p:spTgt spid="8"/>
                                        </p:tgtEl>
                                        <p:attrNameLst>
                                          <p:attrName>ppt_h</p:attrName>
                                        </p:attrNameLst>
                                      </p:cBhvr>
                                      <p:tavLst>
                                        <p:tav tm="0">
                                          <p:val>
                                            <p:fltVal val="0"/>
                                          </p:val>
                                        </p:tav>
                                        <p:tav tm="100000">
                                          <p:val>
                                            <p:strVal val="#ppt_h"/>
                                          </p:val>
                                        </p:tav>
                                      </p:tavLst>
                                    </p:anim>
                                    <p:animEffect transition="in" filter="fade">
                                      <p:cBhvr>
                                        <p:cTn id="25" dur="25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nodeType="afterGroup">
                            <p:stCondLst>
                              <p:cond delay="14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nodeType="afterGroup">
                            <p:stCondLst>
                              <p:cond delay="19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nodeType="afterGroup">
                            <p:stCondLst>
                              <p:cond delay="2400"/>
                            </p:stCondLst>
                            <p:childTnLst>
                              <p:par>
                                <p:cTn id="52" presetID="53" presetClass="entr" presetSubtype="16"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p:cTn id="54" dur="500" fill="hold"/>
                                        <p:tgtEl>
                                          <p:spTgt spid="2"/>
                                        </p:tgtEl>
                                        <p:attrNameLst>
                                          <p:attrName>ppt_w</p:attrName>
                                        </p:attrNameLst>
                                      </p:cBhvr>
                                      <p:tavLst>
                                        <p:tav tm="0">
                                          <p:val>
                                            <p:fltVal val="0"/>
                                          </p:val>
                                        </p:tav>
                                        <p:tav tm="100000">
                                          <p:val>
                                            <p:strVal val="#ppt_w"/>
                                          </p:val>
                                        </p:tav>
                                      </p:tavLst>
                                    </p:anim>
                                    <p:anim calcmode="lin" valueType="num">
                                      <p:cBhvr>
                                        <p:cTn id="55" dur="500" fill="hold"/>
                                        <p:tgtEl>
                                          <p:spTgt spid="2"/>
                                        </p:tgtEl>
                                        <p:attrNameLst>
                                          <p:attrName>ppt_h</p:attrName>
                                        </p:attrNameLst>
                                      </p:cBhvr>
                                      <p:tavLst>
                                        <p:tav tm="0">
                                          <p:val>
                                            <p:fltVal val="0"/>
                                          </p:val>
                                        </p:tav>
                                        <p:tav tm="100000">
                                          <p:val>
                                            <p:strVal val="#ppt_h"/>
                                          </p:val>
                                        </p:tav>
                                      </p:tavLst>
                                    </p:anim>
                                    <p:animEffect transition="in" filter="fade">
                                      <p:cBhvr>
                                        <p:cTn id="56" dur="500"/>
                                        <p:tgtEl>
                                          <p:spTgt spid="2"/>
                                        </p:tgtEl>
                                      </p:cBhvr>
                                    </p:animEffect>
                                  </p:childTnLst>
                                </p:cTn>
                              </p:par>
                            </p:childTnLst>
                          </p:cTn>
                        </p:par>
                        <p:par>
                          <p:cTn id="57" fill="hold" nodeType="afterGroup">
                            <p:stCondLst>
                              <p:cond delay="2900"/>
                            </p:stCondLst>
                            <p:childTnLst>
                              <p:par>
                                <p:cTn id="58" presetID="22" presetClass="entr" presetSubtype="4"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down)">
                                      <p:cBhvr>
                                        <p:cTn id="60" dur="500"/>
                                        <p:tgtEl>
                                          <p:spTgt spid="14"/>
                                        </p:tgtEl>
                                      </p:cBhvr>
                                    </p:animEffect>
                                  </p:childTnLst>
                                </p:cTn>
                              </p:par>
                              <p:par>
                                <p:cTn id="61" presetID="53" presetClass="entr" presetSubtype="16" fill="hold" grpId="0" nodeType="withEffect">
                                  <p:stCondLst>
                                    <p:cond delay="4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nodeType="afterGroup">
                            <p:stCondLst>
                              <p:cond delay="3800"/>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19"/>
                                        </p:tgtEl>
                                        <p:attrNameLst>
                                          <p:attrName>style.visibility</p:attrName>
                                        </p:attrNameLst>
                                      </p:cBhvr>
                                      <p:to>
                                        <p:strVal val="visible"/>
                                      </p:to>
                                    </p:set>
                                    <p:animEffect transition="in" filter="wipe(left)">
                                      <p:cBhvr>
                                        <p:cTn id="69" dur="50"/>
                                        <p:tgtEl>
                                          <p:spTgt spid="19"/>
                                        </p:tgtEl>
                                      </p:cBhvr>
                                    </p:animEffect>
                                  </p:childTnLst>
                                </p:cTn>
                              </p:par>
                              <p:par>
                                <p:cTn id="70" presetID="36" presetClass="emph" presetSubtype="0" fill="hold" grpId="1" nodeType="withEffect">
                                  <p:stCondLst>
                                    <p:cond delay="0"/>
                                  </p:stCondLst>
                                  <p:iterate type="lt">
                                    <p:tmPct val="30000"/>
                                  </p:iterate>
                                  <p:childTnLst>
                                    <p:animScale>
                                      <p:cBhvr>
                                        <p:cTn id="71" dur="25" autoRev="1" fill="hold">
                                          <p:stCondLst>
                                            <p:cond delay="0"/>
                                          </p:stCondLst>
                                        </p:cTn>
                                        <p:tgtEl>
                                          <p:spTgt spid="19"/>
                                        </p:tgtEl>
                                      </p:cBhvr>
                                      <p:to x="80000" y="100000"/>
                                    </p:animScale>
                                    <p:anim by="(#ppt_w*0.10)" calcmode="lin" valueType="num">
                                      <p:cBhvr>
                                        <p:cTn id="72" dur="25" autoRev="1" fill="hold">
                                          <p:stCondLst>
                                            <p:cond delay="0"/>
                                          </p:stCondLst>
                                        </p:cTn>
                                        <p:tgtEl>
                                          <p:spTgt spid="19"/>
                                        </p:tgtEl>
                                        <p:attrNameLst>
                                          <p:attrName>ppt_x</p:attrName>
                                        </p:attrNameLst>
                                      </p:cBhvr>
                                    </p:anim>
                                    <p:anim by="(-#ppt_w*0.10)" calcmode="lin" valueType="num">
                                      <p:cBhvr>
                                        <p:cTn id="73" dur="25" autoRev="1" fill="hold">
                                          <p:stCondLst>
                                            <p:cond delay="0"/>
                                          </p:stCondLst>
                                        </p:cTn>
                                        <p:tgtEl>
                                          <p:spTgt spid="19"/>
                                        </p:tgtEl>
                                        <p:attrNameLst>
                                          <p:attrName>ppt_y</p:attrName>
                                        </p:attrNameLst>
                                      </p:cBhvr>
                                    </p:anim>
                                    <p:animRot by="-480000">
                                      <p:cBhvr>
                                        <p:cTn id="74" dur="25" autoRev="1" fill="hold">
                                          <p:stCondLst>
                                            <p:cond delay="0"/>
                                          </p:stCondLst>
                                        </p:cTn>
                                        <p:tgtEl>
                                          <p:spTgt spid="19"/>
                                        </p:tgtEl>
                                        <p:attrNameLst>
                                          <p:attrName>r</p:attrName>
                                        </p:attrNameLst>
                                      </p:cBhvr>
                                    </p:animRot>
                                  </p:childTnLst>
                                </p:cTn>
                              </p:par>
                            </p:childTnLst>
                          </p:cTn>
                        </p:par>
                        <p:par>
                          <p:cTn id="75" fill="hold" nodeType="afterGroup">
                            <p:stCondLst>
                              <p:cond delay="3850"/>
                            </p:stCondLst>
                            <p:childTnLst>
                              <p:par>
                                <p:cTn id="76" presetID="22" presetClass="entr" presetSubtype="8" fill="hold" grpId="0" nodeType="afterEffect">
                                  <p:stCondLst>
                                    <p:cond delay="0"/>
                                  </p:stCondLst>
                                  <p:iterate type="lt">
                                    <p:tmPct val="30000"/>
                                  </p:iterate>
                                  <p:childTnLst>
                                    <p:set>
                                      <p:cBhvr>
                                        <p:cTn id="77" dur="1" fill="hold">
                                          <p:stCondLst>
                                            <p:cond delay="0"/>
                                          </p:stCondLst>
                                        </p:cTn>
                                        <p:tgtEl>
                                          <p:spTgt spid="20"/>
                                        </p:tgtEl>
                                        <p:attrNameLst>
                                          <p:attrName>style.visibility</p:attrName>
                                        </p:attrNameLst>
                                      </p:cBhvr>
                                      <p:to>
                                        <p:strVal val="visible"/>
                                      </p:to>
                                    </p:set>
                                    <p:animEffect transition="in" filter="wipe(left)">
                                      <p:cBhvr>
                                        <p:cTn id="78" dur="50"/>
                                        <p:tgtEl>
                                          <p:spTgt spid="20"/>
                                        </p:tgtEl>
                                      </p:cBhvr>
                                    </p:animEffect>
                                  </p:childTnLst>
                                </p:cTn>
                              </p:par>
                              <p:par>
                                <p:cTn id="79" presetID="36" presetClass="emph" presetSubtype="0" fill="hold" grpId="1" nodeType="withEffect">
                                  <p:stCondLst>
                                    <p:cond delay="0"/>
                                  </p:stCondLst>
                                  <p:iterate type="lt">
                                    <p:tmPct val="30000"/>
                                  </p:iterate>
                                  <p:childTnLst>
                                    <p:animScale>
                                      <p:cBhvr>
                                        <p:cTn id="80" dur="25" autoRev="1" fill="hold">
                                          <p:stCondLst>
                                            <p:cond delay="0"/>
                                          </p:stCondLst>
                                        </p:cTn>
                                        <p:tgtEl>
                                          <p:spTgt spid="20"/>
                                        </p:tgtEl>
                                      </p:cBhvr>
                                      <p:to x="80000" y="100000"/>
                                    </p:animScale>
                                    <p:anim by="(#ppt_w*0.10)" calcmode="lin" valueType="num">
                                      <p:cBhvr>
                                        <p:cTn id="81" dur="25" autoRev="1" fill="hold">
                                          <p:stCondLst>
                                            <p:cond delay="0"/>
                                          </p:stCondLst>
                                        </p:cTn>
                                        <p:tgtEl>
                                          <p:spTgt spid="20"/>
                                        </p:tgtEl>
                                        <p:attrNameLst>
                                          <p:attrName>ppt_x</p:attrName>
                                        </p:attrNameLst>
                                      </p:cBhvr>
                                    </p:anim>
                                    <p:anim by="(-#ppt_w*0.10)" calcmode="lin" valueType="num">
                                      <p:cBhvr>
                                        <p:cTn id="82" dur="25" autoRev="1" fill="hold">
                                          <p:stCondLst>
                                            <p:cond delay="0"/>
                                          </p:stCondLst>
                                        </p:cTn>
                                        <p:tgtEl>
                                          <p:spTgt spid="20"/>
                                        </p:tgtEl>
                                        <p:attrNameLst>
                                          <p:attrName>ppt_y</p:attrName>
                                        </p:attrNameLst>
                                      </p:cBhvr>
                                    </p:anim>
                                    <p:animRot by="-480000">
                                      <p:cBhvr>
                                        <p:cTn id="83" dur="25" autoRev="1"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p:bldP spid="15" grpId="0" animBg="1"/>
      <p:bldP spid="19" grpId="0"/>
      <p:bldP spid="19" grpId="1"/>
      <p:bldP spid="20" grpId="0"/>
      <p:bldP spid="20" grpId="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6" name="Group 89"/>
          <p:cNvGrpSpPr/>
          <p:nvPr/>
        </p:nvGrpSpPr>
        <p:grpSpPr>
          <a:xfrm>
            <a:off x="8673469" y="1087688"/>
            <a:ext cx="2713719" cy="3463424"/>
            <a:chOff x="1307468" y="1697288"/>
            <a:chExt cx="2713719" cy="3463424"/>
          </a:xfrm>
        </p:grpSpPr>
        <p:grpSp>
          <p:nvGrpSpPr>
            <p:cNvPr id="7" name="Group 90"/>
            <p:cNvGrpSpPr/>
            <p:nvPr/>
          </p:nvGrpSpPr>
          <p:grpSpPr>
            <a:xfrm>
              <a:off x="1410010" y="1697288"/>
              <a:ext cx="2611177" cy="3463424"/>
              <a:chOff x="1193500" y="1491637"/>
              <a:chExt cx="3761195" cy="3463424"/>
            </a:xfrm>
          </p:grpSpPr>
          <p:grpSp>
            <p:nvGrpSpPr>
              <p:cNvPr id="11" name="Group 94"/>
              <p:cNvGrpSpPr/>
              <p:nvPr/>
            </p:nvGrpSpPr>
            <p:grpSpPr>
              <a:xfrm>
                <a:off x="1193500" y="1491637"/>
                <a:ext cx="3761195" cy="815608"/>
                <a:chOff x="1317257" y="1824875"/>
                <a:chExt cx="3761195" cy="815608"/>
              </a:xfrm>
            </p:grpSpPr>
            <p:sp>
              <p:nvSpPr>
                <p:cNvPr id="18" name="TextBox 10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Rectangle 102"/>
                <p:cNvSpPr/>
                <p:nvPr/>
              </p:nvSpPr>
              <p:spPr>
                <a:xfrm>
                  <a:off x="1317257" y="1824875"/>
                  <a:ext cx="3761195" cy="307777"/>
                </a:xfrm>
                <a:prstGeom prst="rect">
                  <a:avLst/>
                </a:prstGeom>
              </p:spPr>
              <p:txBody>
                <a:bodyPr wrap="none" lIns="0" tIns="0" rIns="0" bIns="0">
                  <a:norm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Group 95"/>
              <p:cNvGrpSpPr/>
              <p:nvPr/>
            </p:nvGrpSpPr>
            <p:grpSpPr>
              <a:xfrm>
                <a:off x="1193500" y="2815545"/>
                <a:ext cx="3761195" cy="815608"/>
                <a:chOff x="1317257" y="1824875"/>
                <a:chExt cx="3761195" cy="815608"/>
              </a:xfrm>
            </p:grpSpPr>
            <p:sp>
              <p:nvSpPr>
                <p:cNvPr id="16" name="TextBox 9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Rectangle 100"/>
                <p:cNvSpPr/>
                <p:nvPr/>
              </p:nvSpPr>
              <p:spPr>
                <a:xfrm>
                  <a:off x="1317257" y="1824875"/>
                  <a:ext cx="3761195" cy="307777"/>
                </a:xfrm>
                <a:prstGeom prst="rect">
                  <a:avLst/>
                </a:prstGeom>
              </p:spPr>
              <p:txBody>
                <a:bodyPr wrap="none" lIns="0" tIns="0" rIns="0" bIns="0">
                  <a:norm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Group 96"/>
              <p:cNvGrpSpPr/>
              <p:nvPr/>
            </p:nvGrpSpPr>
            <p:grpSpPr>
              <a:xfrm>
                <a:off x="1193500" y="4139453"/>
                <a:ext cx="3761195" cy="815608"/>
                <a:chOff x="1317257" y="1824875"/>
                <a:chExt cx="3761195" cy="815608"/>
              </a:xfrm>
            </p:grpSpPr>
            <p:sp>
              <p:nvSpPr>
                <p:cNvPr id="14" name="TextBox 9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Rectangle 98"/>
                <p:cNvSpPr/>
                <p:nvPr/>
              </p:nvSpPr>
              <p:spPr>
                <a:xfrm>
                  <a:off x="1317257" y="1824875"/>
                  <a:ext cx="3761195" cy="307777"/>
                </a:xfrm>
                <a:prstGeom prst="rect">
                  <a:avLst/>
                </a:prstGeom>
              </p:spPr>
              <p:txBody>
                <a:bodyPr wrap="none" lIns="0" tIns="0" rIns="0" bIns="0">
                  <a:norm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8" name="Group 91"/>
            <p:cNvGrpSpPr/>
            <p:nvPr/>
          </p:nvGrpSpPr>
          <p:grpSpPr>
            <a:xfrm>
              <a:off x="1307468" y="2710116"/>
              <a:ext cx="2448272" cy="1338747"/>
              <a:chOff x="1307468" y="2924944"/>
              <a:chExt cx="2448272" cy="1338747"/>
            </a:xfrm>
          </p:grpSpPr>
          <p:cxnSp>
            <p:nvCxnSpPr>
              <p:cNvPr id="9" name="Straight Connector 92"/>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3"/>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等号 76"/>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文本框 77"/>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0" y="444516"/>
            <a:ext cx="4793446" cy="6393259"/>
          </a:xfrm>
          <a:prstGeom prst="rect">
            <a:avLst/>
          </a:prstGeom>
        </p:spPr>
      </p:pic>
      <p:grpSp>
        <p:nvGrpSpPr>
          <p:cNvPr id="79" name="Group 89"/>
          <p:cNvGrpSpPr/>
          <p:nvPr/>
        </p:nvGrpSpPr>
        <p:grpSpPr>
          <a:xfrm>
            <a:off x="1510669" y="1087688"/>
            <a:ext cx="2713719" cy="3463424"/>
            <a:chOff x="1307468" y="1697288"/>
            <a:chExt cx="2713719" cy="3463424"/>
          </a:xfrm>
        </p:grpSpPr>
        <p:grpSp>
          <p:nvGrpSpPr>
            <p:cNvPr id="80" name="Group 90"/>
            <p:cNvGrpSpPr/>
            <p:nvPr/>
          </p:nvGrpSpPr>
          <p:grpSpPr>
            <a:xfrm>
              <a:off x="1410010" y="1697288"/>
              <a:ext cx="2611177" cy="3463424"/>
              <a:chOff x="1193500" y="1491637"/>
              <a:chExt cx="3761195" cy="3463424"/>
            </a:xfrm>
          </p:grpSpPr>
          <p:grpSp>
            <p:nvGrpSpPr>
              <p:cNvPr id="84" name="Group 94"/>
              <p:cNvGrpSpPr/>
              <p:nvPr/>
            </p:nvGrpSpPr>
            <p:grpSpPr>
              <a:xfrm>
                <a:off x="1193500" y="1491637"/>
                <a:ext cx="3761195" cy="815608"/>
                <a:chOff x="1317257" y="1824875"/>
                <a:chExt cx="3761195" cy="815608"/>
              </a:xfrm>
            </p:grpSpPr>
            <p:sp>
              <p:nvSpPr>
                <p:cNvPr id="91" name="TextBox 101"/>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Rectangle 102"/>
                <p:cNvSpPr/>
                <p:nvPr/>
              </p:nvSpPr>
              <p:spPr>
                <a:xfrm>
                  <a:off x="1317257" y="1824875"/>
                  <a:ext cx="3761195" cy="307777"/>
                </a:xfrm>
                <a:prstGeom prst="rect">
                  <a:avLst/>
                </a:prstGeom>
              </p:spPr>
              <p:txBody>
                <a:bodyPr wrap="none" lIns="0" tIns="0" rIns="0" bIns="0">
                  <a:norm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5" name="Group 95"/>
              <p:cNvGrpSpPr/>
              <p:nvPr/>
            </p:nvGrpSpPr>
            <p:grpSpPr>
              <a:xfrm>
                <a:off x="1193500" y="2815545"/>
                <a:ext cx="3761195" cy="815608"/>
                <a:chOff x="1317257" y="1824875"/>
                <a:chExt cx="3761195" cy="815608"/>
              </a:xfrm>
            </p:grpSpPr>
            <p:sp>
              <p:nvSpPr>
                <p:cNvPr id="89" name="TextBox 99"/>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Rectangle 100"/>
                <p:cNvSpPr/>
                <p:nvPr/>
              </p:nvSpPr>
              <p:spPr>
                <a:xfrm>
                  <a:off x="1317257" y="1824875"/>
                  <a:ext cx="3761195" cy="307777"/>
                </a:xfrm>
                <a:prstGeom prst="rect">
                  <a:avLst/>
                </a:prstGeom>
              </p:spPr>
              <p:txBody>
                <a:bodyPr wrap="none" lIns="0" tIns="0" rIns="0" bIns="0">
                  <a:norm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6" name="Group 96"/>
              <p:cNvGrpSpPr/>
              <p:nvPr/>
            </p:nvGrpSpPr>
            <p:grpSpPr>
              <a:xfrm>
                <a:off x="1193500" y="4139453"/>
                <a:ext cx="3761195" cy="815608"/>
                <a:chOff x="1317257" y="1824875"/>
                <a:chExt cx="3761195" cy="815608"/>
              </a:xfrm>
            </p:grpSpPr>
            <p:sp>
              <p:nvSpPr>
                <p:cNvPr id="87" name="TextBox 9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65">
                      <a:solidFill>
                        <a:schemeClr val="bg1">
                          <a:lumMod val="50000"/>
                        </a:schemeClr>
                      </a:solidFill>
                      <a:latin typeface="微软雅黑" panose="020b0503020204020204" pitchFamily="34" charset="-122"/>
                      <a:ea typeface="微软雅黑" panose="020b0503020204020204" pitchFamily="34" charset="-122"/>
                    </a:rPr>
                  </a:br>
                  <a:r>
                    <a:rPr lang="zh-CN" altLang="en-US" sz="106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065">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Rectangle 98"/>
                <p:cNvSpPr/>
                <p:nvPr/>
              </p:nvSpPr>
              <p:spPr>
                <a:xfrm>
                  <a:off x="1317257" y="1824875"/>
                  <a:ext cx="3761195" cy="307777"/>
                </a:xfrm>
                <a:prstGeom prst="rect">
                  <a:avLst/>
                </a:prstGeom>
              </p:spPr>
              <p:txBody>
                <a:bodyPr wrap="none" lIns="0" tIns="0" rIns="0" bIns="0">
                  <a:norm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81" name="Group 91"/>
            <p:cNvGrpSpPr/>
            <p:nvPr/>
          </p:nvGrpSpPr>
          <p:grpSpPr>
            <a:xfrm>
              <a:off x="1307468" y="2710116"/>
              <a:ext cx="2448272" cy="1338747"/>
              <a:chOff x="1307468" y="2924944"/>
              <a:chExt cx="2448272" cy="1338747"/>
            </a:xfrm>
          </p:grpSpPr>
          <p:cxnSp>
            <p:nvCxnSpPr>
              <p:cNvPr id="82" name="Straight Connector 92"/>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93"/>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a:spLocks noChangeArrowheads="1"/>
          </p:cNvSpPr>
          <p:nvPr/>
        </p:nvSpPr>
        <p:spPr bwMode="auto">
          <a:xfrm>
            <a:off x="1325466" y="1269306"/>
            <a:ext cx="3934782" cy="625656"/>
          </a:xfrm>
          <a:prstGeom prst="rect">
            <a:avLst/>
          </a:prstGeom>
          <a:noFill/>
          <a:ln w="9525">
            <a:noFill/>
            <a:miter lim="800000"/>
          </a:ln>
        </p:spPr>
        <p:txBody>
          <a:bodyPr wrap="square" lIns="91412" tIns="45706" rIns="91412" bIns="45706">
            <a:spAutoFit/>
          </a:bodyPr>
          <a:lstStyle/>
          <a:p>
            <a:pPr>
              <a:defRPr/>
            </a:pPr>
            <a:r>
              <a:rPr lang="zh-CN" altLang="en-US" sz="3465" b="1">
                <a:solidFill>
                  <a:srgbClr val="FFB228"/>
                </a:solidFill>
                <a:latin typeface="微软雅黑" panose="020b0503020204020204" pitchFamily="34" charset="-122"/>
                <a:ea typeface="微软雅黑" panose="020b0503020204020204" pitchFamily="34" charset="-122"/>
              </a:rPr>
              <a:t>单击添加标题</a:t>
            </a:r>
            <a:endParaRPr lang="zh-CN" altLang="en-US" sz="3465" b="1">
              <a:solidFill>
                <a:srgbClr val="FFB228"/>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endParaRPr>
          </a:p>
        </p:txBody>
      </p:sp>
      <p:sp>
        <p:nvSpPr>
          <p:cNvPr id="3" name="矩形 2"/>
          <p:cNvSpPr>
            <a:spLocks noChangeArrowheads="1"/>
          </p:cNvSpPr>
          <p:nvPr/>
        </p:nvSpPr>
        <p:spPr bwMode="auto">
          <a:xfrm>
            <a:off x="7460765" y="4394617"/>
            <a:ext cx="3580107" cy="625656"/>
          </a:xfrm>
          <a:prstGeom prst="rect">
            <a:avLst/>
          </a:prstGeom>
          <a:noFill/>
          <a:ln w="9525">
            <a:noFill/>
            <a:miter lim="800000"/>
          </a:ln>
        </p:spPr>
        <p:txBody>
          <a:bodyPr wrap="square" lIns="91412" tIns="45706" rIns="91412" bIns="45706">
            <a:spAutoFit/>
          </a:bodyPr>
          <a:lstStyle/>
          <a:p>
            <a:pPr algn="r">
              <a:defRPr/>
            </a:pPr>
            <a:r>
              <a:rPr lang="zh-CN" altLang="en-US" sz="3465" b="1">
                <a:solidFill>
                  <a:srgbClr val="FFB228"/>
                </a:solidFill>
                <a:latin typeface="微软雅黑" panose="020b0503020204020204" pitchFamily="34" charset="-122"/>
                <a:ea typeface="微软雅黑" panose="020b0503020204020204" pitchFamily="34" charset="-122"/>
              </a:rPr>
              <a:t>单击添加标题</a:t>
            </a:r>
            <a:endParaRPr lang="zh-CN" altLang="en-US" sz="3465" b="1">
              <a:solidFill>
                <a:srgbClr val="FFB228"/>
              </a:solidFill>
              <a:effectLst>
                <a:outerShdw blurRad="38100" dist="38100" dir="2700000" algn="tl">
                  <a:srgbClr val="000000">
                    <a:alpha val="43137"/>
                  </a:srgbClr>
                </a:outerShdw>
                <a:reflection blurRad="25400" stA="30000" endPos="30000" dist="50800" dir="5400000" sy="-100000" algn="bl" rotWithShape="0"/>
              </a:effectLst>
              <a:latin typeface="微软雅黑" panose="020b0503020204020204" pitchFamily="34" charset="-122"/>
              <a:ea typeface="微软雅黑" panose="020b0503020204020204" pitchFamily="34" charset="-122"/>
            </a:endParaRPr>
          </a:p>
        </p:txBody>
      </p:sp>
      <p:sp>
        <p:nvSpPr>
          <p:cNvPr id="4" name="TextBox 15"/>
          <p:cNvSpPr txBox="1"/>
          <p:nvPr/>
        </p:nvSpPr>
        <p:spPr>
          <a:xfrm>
            <a:off x="1325465" y="1876081"/>
            <a:ext cx="5118765" cy="1568863"/>
          </a:xfrm>
          <a:prstGeom prst="rect">
            <a:avLst/>
          </a:prstGeom>
          <a:noFill/>
        </p:spPr>
        <p:txBody>
          <a:bodyPr wrap="square" lIns="91412" tIns="45706" rIns="91412" bIns="45706" rtlCol="0">
            <a:spAutoFit/>
          </a:bodyPr>
          <a:lstStyle/>
          <a:p>
            <a:pPr algn="just">
              <a:lnSpc>
                <a:spcPct val="150000"/>
              </a:lnSpc>
            </a:pPr>
            <a:r>
              <a:rPr lang="zh-CN" altLang="en-US" sz="1600">
                <a:solidFill>
                  <a:srgbClr val="FFB228"/>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点击添加文字内容点击添加文字内容点击添加文字内容</a:t>
            </a:r>
            <a:endParaRPr lang="zh-CN" altLang="en-US" sz="1600">
              <a:solidFill>
                <a:srgbClr val="FFB228"/>
              </a:solidFill>
              <a:latin typeface="微软雅黑" panose="020b0503020204020204" pitchFamily="34" charset="-122"/>
              <a:ea typeface="微软雅黑" panose="020b0503020204020204" pitchFamily="34" charset="-122"/>
            </a:endParaRPr>
          </a:p>
        </p:txBody>
      </p:sp>
      <p:sp>
        <p:nvSpPr>
          <p:cNvPr id="5" name="等号 4"/>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文本框 5"/>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pic>
        <p:nvPicPr>
          <p:cNvPr id="7" name="图片占位符 16"/>
          <p:cNvPicPr>
            <a:picLocks noChangeAspect="1"/>
          </p:cNvPicPr>
          <p:nvPr/>
        </p:nvPicPr>
        <p:blipFill>
          <a:blip r:embed="rId2">
            <a:extLst>
              <a:ext uri="{28A0092B-C50C-407E-A947-70E740481C1C}">
                <a14:useLocalDpi xmlns:a14="http://schemas.microsoft.com/office/drawing/2010/main" val="0"/>
              </a:ext>
            </a:extLst>
          </a:blip>
          <a:srcRect t="401" b="401"/>
          <a:stretch>
            <a:fillRect/>
          </a:stretch>
        </p:blipFill>
        <p:spPr>
          <a:xfrm>
            <a:off x="7026674" y="1022182"/>
            <a:ext cx="4448291" cy="2943014"/>
          </a:xfrm>
          <a:custGeom>
            <a:gdLst>
              <a:gd name="connsiteX0" fmla="*/ 0 w 4448291"/>
              <a:gd name="connsiteY0" fmla="*/ 0 h 2943014"/>
              <a:gd name="connsiteX1" fmla="*/ 4448291 w 4448291"/>
              <a:gd name="connsiteY1" fmla="*/ 0 h 2943014"/>
              <a:gd name="connsiteX2" fmla="*/ 4448291 w 4448291"/>
              <a:gd name="connsiteY2" fmla="*/ 2943014 h 2943014"/>
              <a:gd name="connsiteX3" fmla="*/ 0 w 4448291"/>
              <a:gd name="connsiteY3" fmla="*/ 2943014 h 2943014"/>
            </a:gdLst>
            <a:cxnLst>
              <a:cxn ang="0">
                <a:pos x="connsiteX0" y="connsiteY0"/>
              </a:cxn>
              <a:cxn ang="0">
                <a:pos x="connsiteX1" y="connsiteY1"/>
              </a:cxn>
              <a:cxn ang="0">
                <a:pos x="connsiteX2" y="connsiteY2"/>
              </a:cxn>
              <a:cxn ang="0">
                <a:pos x="connsiteX3" y="connsiteY3"/>
              </a:cxn>
            </a:cxnLst>
            <a:rect l="l" t="t" r="r" b="b"/>
            <a:pathLst>
              <a:path w="4448291" h="2943014">
                <a:moveTo>
                  <a:pt x="0" y="0"/>
                </a:moveTo>
                <a:lnTo>
                  <a:pt x="4448291" y="0"/>
                </a:lnTo>
                <a:lnTo>
                  <a:pt x="4448291" y="2943014"/>
                </a:lnTo>
                <a:lnTo>
                  <a:pt x="0" y="2943014"/>
                </a:lnTo>
                <a:close/>
              </a:path>
            </a:pathLst>
          </a:custGeom>
        </p:spPr>
      </p:pic>
      <p:pic>
        <p:nvPicPr>
          <p:cNvPr id="8" name="图片占位符 20"/>
          <p:cNvPicPr>
            <a:picLocks noChangeAspect="1"/>
          </p:cNvPicPr>
          <p:nvPr/>
        </p:nvPicPr>
        <p:blipFill>
          <a:blip r:embed="rId3">
            <a:extLst>
              <a:ext uri="{28A0092B-C50C-407E-A947-70E740481C1C}">
                <a14:useLocalDpi xmlns:a14="http://schemas.microsoft.com/office/drawing/2010/main" val="0"/>
              </a:ext>
            </a:extLst>
          </a:blip>
          <a:srcRect l="3825" r="3825"/>
          <a:stretch>
            <a:fillRect/>
          </a:stretch>
        </p:blipFill>
        <p:spPr>
          <a:xfrm>
            <a:off x="801265" y="4147805"/>
            <a:ext cx="2952161" cy="2130328"/>
          </a:xfrm>
          <a:custGeom>
            <a:gdLst>
              <a:gd name="connsiteX0" fmla="*/ 0 w 2952161"/>
              <a:gd name="connsiteY0" fmla="*/ 0 h 2130328"/>
              <a:gd name="connsiteX1" fmla="*/ 2952161 w 2952161"/>
              <a:gd name="connsiteY1" fmla="*/ 0 h 2130328"/>
              <a:gd name="connsiteX2" fmla="*/ 2952161 w 2952161"/>
              <a:gd name="connsiteY2" fmla="*/ 2130328 h 2130328"/>
              <a:gd name="connsiteX3" fmla="*/ 0 w 2952161"/>
              <a:gd name="connsiteY3" fmla="*/ 2130328 h 2130328"/>
            </a:gdLst>
            <a:cxnLst>
              <a:cxn ang="0">
                <a:pos x="connsiteX0" y="connsiteY0"/>
              </a:cxn>
              <a:cxn ang="0">
                <a:pos x="connsiteX1" y="connsiteY1"/>
              </a:cxn>
              <a:cxn ang="0">
                <a:pos x="connsiteX2" y="connsiteY2"/>
              </a:cxn>
              <a:cxn ang="0">
                <a:pos x="connsiteX3" y="connsiteY3"/>
              </a:cxn>
            </a:cxnLst>
            <a:rect l="l" t="t" r="r" b="b"/>
            <a:pathLst>
              <a:path w="2952161" h="2130328">
                <a:moveTo>
                  <a:pt x="0" y="0"/>
                </a:moveTo>
                <a:lnTo>
                  <a:pt x="2952161" y="0"/>
                </a:lnTo>
                <a:lnTo>
                  <a:pt x="2952161" y="2130328"/>
                </a:lnTo>
                <a:lnTo>
                  <a:pt x="0" y="2130328"/>
                </a:lnTo>
                <a:close/>
              </a:path>
            </a:pathLst>
          </a:custGeom>
        </p:spPr>
      </p:pic>
      <p:pic>
        <p:nvPicPr>
          <p:cNvPr id="9" name="图片占位符 18"/>
          <p:cNvPicPr>
            <a:picLocks noChangeAspect="1"/>
          </p:cNvPicPr>
          <p:nvPr/>
        </p:nvPicPr>
        <p:blipFill>
          <a:blip r:embed="rId4">
            <a:extLst>
              <a:ext uri="{28A0092B-C50C-407E-A947-70E740481C1C}">
                <a14:useLocalDpi xmlns:a14="http://schemas.microsoft.com/office/drawing/2010/main" val="0"/>
              </a:ext>
            </a:extLst>
          </a:blip>
          <a:srcRect l="11011" r="11011"/>
          <a:stretch>
            <a:fillRect/>
          </a:stretch>
        </p:blipFill>
        <p:spPr>
          <a:xfrm>
            <a:off x="3880551" y="4147803"/>
            <a:ext cx="2987323" cy="2154860"/>
          </a:xfrm>
          <a:custGeom>
            <a:gdLst>
              <a:gd name="connsiteX0" fmla="*/ 0 w 2987323"/>
              <a:gd name="connsiteY0" fmla="*/ 0 h 2154860"/>
              <a:gd name="connsiteX1" fmla="*/ 2987323 w 2987323"/>
              <a:gd name="connsiteY1" fmla="*/ 0 h 2154860"/>
              <a:gd name="connsiteX2" fmla="*/ 2987323 w 2987323"/>
              <a:gd name="connsiteY2" fmla="*/ 2154860 h 2154860"/>
              <a:gd name="connsiteX3" fmla="*/ 0 w 2987323"/>
              <a:gd name="connsiteY3" fmla="*/ 2154860 h 2154860"/>
            </a:gdLst>
            <a:cxnLst>
              <a:cxn ang="0">
                <a:pos x="connsiteX0" y="connsiteY0"/>
              </a:cxn>
              <a:cxn ang="0">
                <a:pos x="connsiteX1" y="connsiteY1"/>
              </a:cxn>
              <a:cxn ang="0">
                <a:pos x="connsiteX2" y="connsiteY2"/>
              </a:cxn>
              <a:cxn ang="0">
                <a:pos x="connsiteX3" y="connsiteY3"/>
              </a:cxn>
            </a:cxnLst>
            <a:rect l="l" t="t" r="r" b="b"/>
            <a:pathLst>
              <a:path w="2987323" h="2154860">
                <a:moveTo>
                  <a:pt x="0" y="0"/>
                </a:moveTo>
                <a:lnTo>
                  <a:pt x="2987323" y="0"/>
                </a:lnTo>
                <a:lnTo>
                  <a:pt x="2987323" y="2154860"/>
                </a:lnTo>
                <a:lnTo>
                  <a:pt x="0" y="2154860"/>
                </a:lnTo>
                <a:close/>
              </a:path>
            </a:pathLst>
          </a:custGeom>
        </p:spPr>
      </p:pic>
      <p:sp>
        <p:nvSpPr>
          <p:cNvPr id="10" name="矩形 9"/>
          <p:cNvSpPr/>
          <p:nvPr/>
        </p:nvSpPr>
        <p:spPr>
          <a:xfrm>
            <a:off x="7460765" y="5449694"/>
            <a:ext cx="6096000" cy="923330"/>
          </a:xfrm>
          <a:prstGeom prst="rect">
            <a:avLst/>
          </a:prstGeom>
        </p:spPr>
        <p:txBody>
          <a:bodyPr>
            <a:spAutoFit/>
          </a:bodyPr>
          <a:lstStyle/>
          <a:p>
            <a:r>
              <a:rPr lang="zh-CN" altLang="en-US">
                <a:solidFill>
                  <a:srgbClr val="FFB228"/>
                </a:solidFill>
                <a:latin typeface="微软雅黑" panose="020b0503020204020204" pitchFamily="34" charset="-122"/>
                <a:ea typeface="微软雅黑" panose="020b0503020204020204" pitchFamily="34" charset="-122"/>
              </a:rPr>
              <a:t>点击添加文字内容点击添加文字内容</a:t>
            </a:r>
            <a:endParaRPr lang="en-US" altLang="zh-CN">
              <a:solidFill>
                <a:srgbClr val="FFB228"/>
              </a:solidFill>
              <a:latin typeface="微软雅黑" panose="020b0503020204020204" pitchFamily="34" charset="-122"/>
              <a:ea typeface="微软雅黑" panose="020b0503020204020204" pitchFamily="34" charset="-122"/>
            </a:endParaRPr>
          </a:p>
          <a:p>
            <a:r>
              <a:rPr lang="zh-CN" altLang="en-US">
                <a:solidFill>
                  <a:srgbClr val="FFB228"/>
                </a:solidFill>
                <a:latin typeface="微软雅黑" panose="020b0503020204020204" pitchFamily="34" charset="-122"/>
                <a:ea typeface="微软雅黑" panose="020b0503020204020204" pitchFamily="34" charset="-122"/>
              </a:rPr>
              <a:t>点击添加文字内容点击添加文字内容</a:t>
            </a:r>
            <a:endParaRPr lang="en-US" altLang="zh-CN">
              <a:solidFill>
                <a:srgbClr val="FFB228"/>
              </a:solidFill>
              <a:latin typeface="微软雅黑" panose="020b0503020204020204" pitchFamily="34" charset="-122"/>
              <a:ea typeface="微软雅黑" panose="020b0503020204020204" pitchFamily="34" charset="-122"/>
            </a:endParaRPr>
          </a:p>
          <a:p>
            <a:r>
              <a:rPr lang="zh-CN" altLang="en-US">
                <a:solidFill>
                  <a:srgbClr val="FFB228"/>
                </a:solidFill>
                <a:latin typeface="微软雅黑" panose="020b0503020204020204" pitchFamily="34" charset="-122"/>
                <a:ea typeface="微软雅黑" panose="020b0503020204020204" pitchFamily="34" charset="-122"/>
              </a:rPr>
              <a:t>点击添加文字内容点击添加文字内容</a:t>
            </a:r>
            <a:endParaRPr lang="zh-CN" altLang="en-US"/>
          </a:p>
        </p:txBody>
      </p:sp>
    </p:spTree>
  </p:cSld>
  <p:clrMapOvr>
    <a:masterClrMapping/>
  </p:clrMapOvr>
  <mc:AlternateContent>
    <mc:Choice xmlns:p14="http://schemas.microsoft.com/office/powerpoint/2010/main" Requires="p14">
      <p:transition spd="slow" advTm="0" p14:dur="1250">
        <p:fad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6"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4"/>
          <p:cNvGrpSpPr/>
          <p:nvPr/>
        </p:nvGrpSpPr>
        <p:grpSpPr>
          <a:xfrm>
            <a:off x="822271" y="1422926"/>
            <a:ext cx="6302653" cy="4424661"/>
            <a:chOff x="822270" y="1422925"/>
            <a:chExt cx="6302653" cy="4424662"/>
          </a:xfrm>
        </p:grpSpPr>
        <p:sp>
          <p:nvSpPr>
            <p:cNvPr id="30" name="Freeform: Shape 35"/>
            <p:cNvSpPr/>
            <p:nvPr/>
          </p:nvSpPr>
          <p:spPr bwMode="auto">
            <a:xfrm>
              <a:off x="822270" y="1422925"/>
              <a:ext cx="6302653" cy="2231457"/>
            </a:xfrm>
            <a:custGeom>
              <a:cxnLst>
                <a:cxn ang="0">
                  <a:pos x="1599" y="0"/>
                </a:cxn>
                <a:cxn ang="0">
                  <a:pos x="1434" y="28"/>
                </a:cxn>
                <a:cxn ang="0">
                  <a:pos x="1470" y="71"/>
                </a:cxn>
                <a:cxn ang="0">
                  <a:pos x="1202" y="291"/>
                </a:cxn>
                <a:cxn ang="0">
                  <a:pos x="842" y="164"/>
                </a:cxn>
                <a:cxn ang="0">
                  <a:pos x="842" y="164"/>
                </a:cxn>
                <a:cxn ang="0">
                  <a:pos x="842" y="164"/>
                </a:cxn>
                <a:cxn ang="0">
                  <a:pos x="842" y="164"/>
                </a:cxn>
                <a:cxn ang="0">
                  <a:pos x="840" y="163"/>
                </a:cxn>
                <a:cxn ang="0">
                  <a:pos x="839" y="163"/>
                </a:cxn>
                <a:cxn ang="0">
                  <a:pos x="837" y="163"/>
                </a:cxn>
                <a:cxn ang="0">
                  <a:pos x="836" y="163"/>
                </a:cxn>
                <a:cxn ang="0">
                  <a:pos x="834" y="163"/>
                </a:cxn>
                <a:cxn ang="0">
                  <a:pos x="834" y="163"/>
                </a:cxn>
                <a:cxn ang="0">
                  <a:pos x="833" y="163"/>
                </a:cxn>
                <a:cxn ang="0">
                  <a:pos x="833" y="163"/>
                </a:cxn>
                <a:cxn ang="0">
                  <a:pos x="833" y="163"/>
                </a:cxn>
                <a:cxn ang="0">
                  <a:pos x="831" y="163"/>
                </a:cxn>
                <a:cxn ang="0">
                  <a:pos x="830" y="163"/>
                </a:cxn>
                <a:cxn ang="0">
                  <a:pos x="829" y="163"/>
                </a:cxn>
                <a:cxn ang="0">
                  <a:pos x="828" y="163"/>
                </a:cxn>
                <a:cxn ang="0">
                  <a:pos x="826" y="163"/>
                </a:cxn>
                <a:cxn ang="0">
                  <a:pos x="825" y="164"/>
                </a:cxn>
                <a:cxn ang="0">
                  <a:pos x="823" y="164"/>
                </a:cxn>
                <a:cxn ang="0">
                  <a:pos x="822" y="165"/>
                </a:cxn>
                <a:cxn ang="0">
                  <a:pos x="821" y="165"/>
                </a:cxn>
                <a:cxn ang="0">
                  <a:pos x="20" y="541"/>
                </a:cxn>
                <a:cxn ang="0">
                  <a:pos x="7" y="579"/>
                </a:cxn>
                <a:cxn ang="0">
                  <a:pos x="32" y="595"/>
                </a:cxn>
                <a:cxn ang="0">
                  <a:pos x="44" y="592"/>
                </a:cxn>
                <a:cxn ang="0">
                  <a:pos x="834" y="221"/>
                </a:cxn>
                <a:cxn ang="0">
                  <a:pos x="1199" y="349"/>
                </a:cxn>
                <a:cxn ang="0">
                  <a:pos x="1199" y="349"/>
                </a:cxn>
                <a:cxn ang="0">
                  <a:pos x="1203" y="350"/>
                </a:cxn>
                <a:cxn ang="0">
                  <a:pos x="1204" y="350"/>
                </a:cxn>
                <a:cxn ang="0">
                  <a:pos x="1208" y="350"/>
                </a:cxn>
                <a:cxn ang="0">
                  <a:pos x="1208" y="350"/>
                </a:cxn>
                <a:cxn ang="0">
                  <a:pos x="1213" y="350"/>
                </a:cxn>
                <a:cxn ang="0">
                  <a:pos x="1214" y="350"/>
                </a:cxn>
                <a:cxn ang="0">
                  <a:pos x="1217" y="349"/>
                </a:cxn>
                <a:cxn ang="0">
                  <a:pos x="1219" y="348"/>
                </a:cxn>
                <a:cxn ang="0">
                  <a:pos x="1221" y="347"/>
                </a:cxn>
                <a:cxn ang="0">
                  <a:pos x="1223" y="346"/>
                </a:cxn>
                <a:cxn ang="0">
                  <a:pos x="1225" y="345"/>
                </a:cxn>
                <a:cxn ang="0">
                  <a:pos x="1226" y="344"/>
                </a:cxn>
                <a:cxn ang="0">
                  <a:pos x="1505" y="114"/>
                </a:cxn>
                <a:cxn ang="0">
                  <a:pos x="1540" y="157"/>
                </a:cxn>
                <a:cxn ang="0">
                  <a:pos x="1599" y="0"/>
                </a:cxn>
              </a:cxnLst>
              <a:rect l="0" t="0" r="r" b="b"/>
              <a:pathLst>
                <a:path w="1599" h="595">
                  <a:moveTo>
                    <a:pt x="1599" y="0"/>
                  </a:moveTo>
                  <a:cubicBezTo>
                    <a:pt x="1434" y="28"/>
                    <a:pt x="1434" y="28"/>
                    <a:pt x="1434" y="28"/>
                  </a:cubicBezTo>
                  <a:cubicBezTo>
                    <a:pt x="1470" y="71"/>
                    <a:pt x="1470" y="71"/>
                    <a:pt x="1470" y="71"/>
                  </a:cubicBezTo>
                  <a:cubicBezTo>
                    <a:pt x="1202" y="291"/>
                    <a:pt x="1202" y="291"/>
                    <a:pt x="1202" y="291"/>
                  </a:cubicBezTo>
                  <a:cubicBezTo>
                    <a:pt x="842" y="164"/>
                    <a:pt x="842" y="164"/>
                    <a:pt x="842" y="164"/>
                  </a:cubicBezTo>
                  <a:cubicBezTo>
                    <a:pt x="842" y="164"/>
                    <a:pt x="842" y="164"/>
                    <a:pt x="842" y="164"/>
                  </a:cubicBezTo>
                  <a:cubicBezTo>
                    <a:pt x="842" y="164"/>
                    <a:pt x="842" y="164"/>
                    <a:pt x="842" y="164"/>
                  </a:cubicBezTo>
                  <a:cubicBezTo>
                    <a:pt x="842" y="164"/>
                    <a:pt x="842" y="164"/>
                    <a:pt x="842" y="164"/>
                  </a:cubicBezTo>
                  <a:cubicBezTo>
                    <a:pt x="841" y="164"/>
                    <a:pt x="840" y="164"/>
                    <a:pt x="840" y="163"/>
                  </a:cubicBezTo>
                  <a:cubicBezTo>
                    <a:pt x="839" y="163"/>
                    <a:pt x="839" y="163"/>
                    <a:pt x="839" y="163"/>
                  </a:cubicBezTo>
                  <a:cubicBezTo>
                    <a:pt x="838" y="163"/>
                    <a:pt x="837" y="163"/>
                    <a:pt x="837" y="163"/>
                  </a:cubicBezTo>
                  <a:cubicBezTo>
                    <a:pt x="837" y="163"/>
                    <a:pt x="836" y="163"/>
                    <a:pt x="836" y="163"/>
                  </a:cubicBezTo>
                  <a:cubicBezTo>
                    <a:pt x="835" y="163"/>
                    <a:pt x="835" y="163"/>
                    <a:pt x="834" y="163"/>
                  </a:cubicBezTo>
                  <a:cubicBezTo>
                    <a:pt x="834" y="163"/>
                    <a:pt x="834" y="163"/>
                    <a:pt x="834" y="163"/>
                  </a:cubicBezTo>
                  <a:cubicBezTo>
                    <a:pt x="833" y="163"/>
                    <a:pt x="833" y="163"/>
                    <a:pt x="833" y="163"/>
                  </a:cubicBezTo>
                  <a:cubicBezTo>
                    <a:pt x="833" y="163"/>
                    <a:pt x="833" y="163"/>
                    <a:pt x="833" y="163"/>
                  </a:cubicBezTo>
                  <a:cubicBezTo>
                    <a:pt x="833" y="163"/>
                    <a:pt x="833" y="163"/>
                    <a:pt x="833" y="163"/>
                  </a:cubicBezTo>
                  <a:cubicBezTo>
                    <a:pt x="832" y="163"/>
                    <a:pt x="832" y="163"/>
                    <a:pt x="831" y="163"/>
                  </a:cubicBezTo>
                  <a:cubicBezTo>
                    <a:pt x="831" y="163"/>
                    <a:pt x="831" y="163"/>
                    <a:pt x="830" y="163"/>
                  </a:cubicBezTo>
                  <a:cubicBezTo>
                    <a:pt x="830" y="163"/>
                    <a:pt x="829" y="163"/>
                    <a:pt x="829" y="163"/>
                  </a:cubicBezTo>
                  <a:cubicBezTo>
                    <a:pt x="828" y="163"/>
                    <a:pt x="828" y="163"/>
                    <a:pt x="828" y="163"/>
                  </a:cubicBezTo>
                  <a:cubicBezTo>
                    <a:pt x="827" y="163"/>
                    <a:pt x="827" y="163"/>
                    <a:pt x="826" y="163"/>
                  </a:cubicBezTo>
                  <a:cubicBezTo>
                    <a:pt x="825" y="164"/>
                    <a:pt x="825" y="164"/>
                    <a:pt x="825" y="164"/>
                  </a:cubicBezTo>
                  <a:cubicBezTo>
                    <a:pt x="824" y="164"/>
                    <a:pt x="824" y="164"/>
                    <a:pt x="823" y="164"/>
                  </a:cubicBezTo>
                  <a:cubicBezTo>
                    <a:pt x="823" y="164"/>
                    <a:pt x="823" y="165"/>
                    <a:pt x="822" y="165"/>
                  </a:cubicBezTo>
                  <a:cubicBezTo>
                    <a:pt x="822" y="165"/>
                    <a:pt x="821" y="165"/>
                    <a:pt x="821" y="165"/>
                  </a:cubicBezTo>
                  <a:cubicBezTo>
                    <a:pt x="20" y="541"/>
                    <a:pt x="20" y="541"/>
                    <a:pt x="20" y="541"/>
                  </a:cubicBezTo>
                  <a:cubicBezTo>
                    <a:pt x="6" y="548"/>
                    <a:pt x="0" y="565"/>
                    <a:pt x="7" y="579"/>
                  </a:cubicBezTo>
                  <a:cubicBezTo>
                    <a:pt x="11" y="589"/>
                    <a:pt x="22" y="595"/>
                    <a:pt x="32" y="595"/>
                  </a:cubicBezTo>
                  <a:cubicBezTo>
                    <a:pt x="36" y="595"/>
                    <a:pt x="40" y="594"/>
                    <a:pt x="44" y="592"/>
                  </a:cubicBezTo>
                  <a:cubicBezTo>
                    <a:pt x="834" y="221"/>
                    <a:pt x="834" y="221"/>
                    <a:pt x="834" y="221"/>
                  </a:cubicBezTo>
                  <a:cubicBezTo>
                    <a:pt x="1199" y="349"/>
                    <a:pt x="1199" y="349"/>
                    <a:pt x="1199" y="349"/>
                  </a:cubicBezTo>
                  <a:cubicBezTo>
                    <a:pt x="1199" y="349"/>
                    <a:pt x="1199" y="349"/>
                    <a:pt x="1199" y="349"/>
                  </a:cubicBezTo>
                  <a:cubicBezTo>
                    <a:pt x="1200" y="349"/>
                    <a:pt x="1202" y="350"/>
                    <a:pt x="1203" y="350"/>
                  </a:cubicBezTo>
                  <a:cubicBezTo>
                    <a:pt x="1204" y="350"/>
                    <a:pt x="1204" y="350"/>
                    <a:pt x="1204" y="350"/>
                  </a:cubicBezTo>
                  <a:cubicBezTo>
                    <a:pt x="1205" y="350"/>
                    <a:pt x="1206" y="350"/>
                    <a:pt x="1208" y="350"/>
                  </a:cubicBezTo>
                  <a:cubicBezTo>
                    <a:pt x="1208" y="350"/>
                    <a:pt x="1208" y="350"/>
                    <a:pt x="1208" y="350"/>
                  </a:cubicBezTo>
                  <a:cubicBezTo>
                    <a:pt x="1210" y="350"/>
                    <a:pt x="1211" y="350"/>
                    <a:pt x="1213" y="350"/>
                  </a:cubicBezTo>
                  <a:cubicBezTo>
                    <a:pt x="1213" y="350"/>
                    <a:pt x="1213" y="350"/>
                    <a:pt x="1214" y="350"/>
                  </a:cubicBezTo>
                  <a:cubicBezTo>
                    <a:pt x="1215" y="350"/>
                    <a:pt x="1216" y="349"/>
                    <a:pt x="1217" y="349"/>
                  </a:cubicBezTo>
                  <a:cubicBezTo>
                    <a:pt x="1217" y="349"/>
                    <a:pt x="1218" y="349"/>
                    <a:pt x="1219" y="348"/>
                  </a:cubicBezTo>
                  <a:cubicBezTo>
                    <a:pt x="1219" y="348"/>
                    <a:pt x="1220" y="348"/>
                    <a:pt x="1221" y="347"/>
                  </a:cubicBezTo>
                  <a:cubicBezTo>
                    <a:pt x="1222" y="347"/>
                    <a:pt x="1222" y="347"/>
                    <a:pt x="1223" y="346"/>
                  </a:cubicBezTo>
                  <a:cubicBezTo>
                    <a:pt x="1223" y="346"/>
                    <a:pt x="1224" y="345"/>
                    <a:pt x="1225" y="345"/>
                  </a:cubicBezTo>
                  <a:cubicBezTo>
                    <a:pt x="1226" y="344"/>
                    <a:pt x="1226" y="344"/>
                    <a:pt x="1226" y="344"/>
                  </a:cubicBezTo>
                  <a:cubicBezTo>
                    <a:pt x="1505" y="114"/>
                    <a:pt x="1505" y="114"/>
                    <a:pt x="1505" y="114"/>
                  </a:cubicBezTo>
                  <a:cubicBezTo>
                    <a:pt x="1540" y="157"/>
                    <a:pt x="1540" y="157"/>
                    <a:pt x="1540" y="157"/>
                  </a:cubicBezTo>
                  <a:cubicBezTo>
                    <a:pt x="1599" y="0"/>
                    <a:pt x="1599" y="0"/>
                    <a:pt x="1599" y="0"/>
                  </a:cubicBezTo>
                </a:path>
              </a:pathLst>
            </a:custGeom>
            <a:solidFill>
              <a:schemeClr val="bg1">
                <a:lumMod val="65000"/>
              </a:schemeClr>
            </a:solidFill>
            <a:ln w="9525">
              <a:noFill/>
              <a:round/>
            </a:ln>
          </p:spPr>
          <p:txBody>
            <a:bodyPr anchor="ctr"/>
            <a:lstStyle/>
            <a:p>
              <a:pPr algn="ctr"/>
              <a:endParaRPr sz="2400"/>
            </a:p>
          </p:txBody>
        </p:sp>
        <p:sp>
          <p:nvSpPr>
            <p:cNvPr id="31" name="Freeform: Shape 36"/>
            <p:cNvSpPr/>
            <p:nvPr/>
          </p:nvSpPr>
          <p:spPr bwMode="auto">
            <a:xfrm>
              <a:off x="1398895" y="3384483"/>
              <a:ext cx="831414" cy="2463104"/>
            </a:xfrm>
            <a:custGeom>
              <a:cxnLst>
                <a:cxn ang="0">
                  <a:pos x="0" y="174"/>
                </a:cxn>
                <a:cxn ang="0">
                  <a:pos x="0" y="1159"/>
                </a:cxn>
                <a:cxn ang="0">
                  <a:pos x="372" y="1159"/>
                </a:cxn>
                <a:cxn ang="0">
                  <a:pos x="372" y="0"/>
                </a:cxn>
                <a:cxn ang="0">
                  <a:pos x="0" y="174"/>
                </a:cxn>
              </a:cxnLst>
              <a:rect l="0" t="0" r="r" b="b"/>
              <a:pathLst>
                <a:path w="372" h="1159">
                  <a:moveTo>
                    <a:pt x="0" y="174"/>
                  </a:moveTo>
                  <a:lnTo>
                    <a:pt x="0" y="1159"/>
                  </a:lnTo>
                  <a:lnTo>
                    <a:pt x="372" y="1159"/>
                  </a:lnTo>
                  <a:lnTo>
                    <a:pt x="372" y="0"/>
                  </a:lnTo>
                  <a:lnTo>
                    <a:pt x="0" y="174"/>
                  </a:lnTo>
                  <a:close/>
                </a:path>
              </a:pathLst>
            </a:custGeom>
            <a:solidFill>
              <a:schemeClr val="accent1"/>
            </a:solidFill>
            <a:ln w="9525">
              <a:noFill/>
              <a:round/>
            </a:ln>
          </p:spPr>
          <p:txBody>
            <a:bodyPr anchor="ctr"/>
            <a:lstStyle/>
            <a:p>
              <a:pPr algn="ctr"/>
              <a:endParaRPr sz="2400"/>
            </a:p>
          </p:txBody>
        </p:sp>
        <p:sp>
          <p:nvSpPr>
            <p:cNvPr id="32" name="Freeform: Shape 37"/>
            <p:cNvSpPr/>
            <p:nvPr/>
          </p:nvSpPr>
          <p:spPr bwMode="auto">
            <a:xfrm>
              <a:off x="2453807" y="2910563"/>
              <a:ext cx="831414" cy="2937023"/>
            </a:xfrm>
            <a:custGeom>
              <a:cxnLst>
                <a:cxn ang="0">
                  <a:pos x="0" y="175"/>
                </a:cxn>
                <a:cxn ang="0">
                  <a:pos x="0" y="1382"/>
                </a:cxn>
                <a:cxn ang="0">
                  <a:pos x="372" y="1382"/>
                </a:cxn>
                <a:cxn ang="0">
                  <a:pos x="372" y="0"/>
                </a:cxn>
                <a:cxn ang="0">
                  <a:pos x="0" y="175"/>
                </a:cxn>
              </a:cxnLst>
              <a:rect l="0" t="0" r="r" b="b"/>
              <a:pathLst>
                <a:path w="372" h="1382">
                  <a:moveTo>
                    <a:pt x="0" y="175"/>
                  </a:moveTo>
                  <a:lnTo>
                    <a:pt x="0" y="1382"/>
                  </a:lnTo>
                  <a:lnTo>
                    <a:pt x="372" y="1382"/>
                  </a:lnTo>
                  <a:lnTo>
                    <a:pt x="372" y="0"/>
                  </a:lnTo>
                  <a:lnTo>
                    <a:pt x="0" y="175"/>
                  </a:lnTo>
                  <a:close/>
                </a:path>
              </a:pathLst>
            </a:custGeom>
            <a:solidFill>
              <a:schemeClr val="accent2"/>
            </a:solidFill>
            <a:ln w="9525">
              <a:noFill/>
              <a:round/>
            </a:ln>
          </p:spPr>
          <p:txBody>
            <a:bodyPr anchor="ctr"/>
            <a:lstStyle/>
            <a:p>
              <a:pPr algn="ctr"/>
              <a:endParaRPr sz="2400"/>
            </a:p>
          </p:txBody>
        </p:sp>
        <p:sp>
          <p:nvSpPr>
            <p:cNvPr id="33" name="Freeform: Shape 38"/>
            <p:cNvSpPr/>
            <p:nvPr/>
          </p:nvSpPr>
          <p:spPr bwMode="auto">
            <a:xfrm>
              <a:off x="2453807" y="2910563"/>
              <a:ext cx="831414" cy="2937023"/>
            </a:xfrm>
            <a:custGeom>
              <a:cxnLst>
                <a:cxn ang="0">
                  <a:pos x="0" y="175"/>
                </a:cxn>
                <a:cxn ang="0">
                  <a:pos x="0" y="1382"/>
                </a:cxn>
                <a:cxn ang="0">
                  <a:pos x="372" y="1382"/>
                </a:cxn>
                <a:cxn ang="0">
                  <a:pos x="372" y="0"/>
                </a:cxn>
                <a:cxn ang="0">
                  <a:pos x="0" y="175"/>
                </a:cxn>
              </a:cxnLst>
              <a:rect l="0" t="0" r="r" b="b"/>
              <a:pathLst>
                <a:path w="372" h="1382">
                  <a:moveTo>
                    <a:pt x="0" y="175"/>
                  </a:moveTo>
                  <a:lnTo>
                    <a:pt x="0" y="1382"/>
                  </a:lnTo>
                  <a:lnTo>
                    <a:pt x="372" y="1382"/>
                  </a:lnTo>
                  <a:lnTo>
                    <a:pt x="372" y="0"/>
                  </a:lnTo>
                  <a:lnTo>
                    <a:pt x="0" y="175"/>
                  </a:lnTo>
                </a:path>
              </a:pathLst>
            </a:custGeom>
            <a:noFill/>
            <a:ln w="9525">
              <a:noFill/>
              <a:round/>
            </a:ln>
          </p:spPr>
          <p:txBody>
            <a:bodyPr anchor="ctr"/>
            <a:lstStyle/>
            <a:p>
              <a:pPr algn="ctr"/>
              <a:endParaRPr sz="2400"/>
            </a:p>
          </p:txBody>
        </p:sp>
        <p:sp>
          <p:nvSpPr>
            <p:cNvPr id="34" name="Freeform: Shape 39"/>
            <p:cNvSpPr/>
            <p:nvPr/>
          </p:nvSpPr>
          <p:spPr bwMode="auto">
            <a:xfrm>
              <a:off x="3510956" y="2536528"/>
              <a:ext cx="831414" cy="3311057"/>
            </a:xfrm>
            <a:custGeom>
              <a:cxnLst>
                <a:cxn ang="0">
                  <a:pos x="275" y="0"/>
                </a:cxn>
                <a:cxn ang="0">
                  <a:pos x="0" y="129"/>
                </a:cxn>
                <a:cxn ang="0">
                  <a:pos x="0" y="1558"/>
                </a:cxn>
                <a:cxn ang="0">
                  <a:pos x="372" y="1558"/>
                </a:cxn>
                <a:cxn ang="0">
                  <a:pos x="372" y="33"/>
                </a:cxn>
                <a:cxn ang="0">
                  <a:pos x="275" y="0"/>
                </a:cxn>
              </a:cxnLst>
              <a:rect l="0" t="0" r="r" b="b"/>
              <a:pathLst>
                <a:path w="372" h="1558">
                  <a:moveTo>
                    <a:pt x="275" y="0"/>
                  </a:moveTo>
                  <a:lnTo>
                    <a:pt x="0" y="129"/>
                  </a:lnTo>
                  <a:lnTo>
                    <a:pt x="0" y="1558"/>
                  </a:lnTo>
                  <a:lnTo>
                    <a:pt x="372" y="1558"/>
                  </a:lnTo>
                  <a:lnTo>
                    <a:pt x="372" y="33"/>
                  </a:lnTo>
                  <a:lnTo>
                    <a:pt x="275" y="0"/>
                  </a:lnTo>
                  <a:close/>
                </a:path>
              </a:pathLst>
            </a:custGeom>
            <a:solidFill>
              <a:schemeClr val="accent3"/>
            </a:solidFill>
            <a:ln w="9525">
              <a:noFill/>
              <a:round/>
            </a:ln>
          </p:spPr>
          <p:txBody>
            <a:bodyPr anchor="ctr"/>
            <a:lstStyle/>
            <a:p>
              <a:pPr algn="ctr"/>
              <a:endParaRPr sz="2400"/>
            </a:p>
          </p:txBody>
        </p:sp>
        <p:sp>
          <p:nvSpPr>
            <p:cNvPr id="35" name="Freeform: Shape 40"/>
            <p:cNvSpPr/>
            <p:nvPr/>
          </p:nvSpPr>
          <p:spPr bwMode="auto">
            <a:xfrm>
              <a:off x="3510956" y="2536528"/>
              <a:ext cx="831414" cy="3311057"/>
            </a:xfrm>
            <a:custGeom>
              <a:cxnLst>
                <a:cxn ang="0">
                  <a:pos x="275" y="0"/>
                </a:cxn>
                <a:cxn ang="0">
                  <a:pos x="0" y="129"/>
                </a:cxn>
                <a:cxn ang="0">
                  <a:pos x="0" y="1558"/>
                </a:cxn>
                <a:cxn ang="0">
                  <a:pos x="372" y="1558"/>
                </a:cxn>
                <a:cxn ang="0">
                  <a:pos x="372" y="33"/>
                </a:cxn>
                <a:cxn ang="0">
                  <a:pos x="275" y="0"/>
                </a:cxn>
              </a:cxnLst>
              <a:rect l="0" t="0" r="r" b="b"/>
              <a:pathLst>
                <a:path w="372" h="1558">
                  <a:moveTo>
                    <a:pt x="275" y="0"/>
                  </a:moveTo>
                  <a:lnTo>
                    <a:pt x="0" y="129"/>
                  </a:lnTo>
                  <a:lnTo>
                    <a:pt x="0" y="1558"/>
                  </a:lnTo>
                  <a:lnTo>
                    <a:pt x="372" y="1558"/>
                  </a:lnTo>
                  <a:lnTo>
                    <a:pt x="372" y="33"/>
                  </a:lnTo>
                  <a:lnTo>
                    <a:pt x="275" y="0"/>
                  </a:lnTo>
                </a:path>
              </a:pathLst>
            </a:custGeom>
            <a:noFill/>
            <a:ln w="9525">
              <a:noFill/>
              <a:round/>
            </a:ln>
          </p:spPr>
          <p:txBody>
            <a:bodyPr anchor="ctr"/>
            <a:lstStyle/>
            <a:p>
              <a:pPr algn="ctr"/>
              <a:endParaRPr sz="2400"/>
            </a:p>
          </p:txBody>
        </p:sp>
        <p:sp>
          <p:nvSpPr>
            <p:cNvPr id="36" name="Freeform: Shape 41"/>
            <p:cNvSpPr/>
            <p:nvPr/>
          </p:nvSpPr>
          <p:spPr bwMode="auto">
            <a:xfrm>
              <a:off x="4563632" y="2683168"/>
              <a:ext cx="831414" cy="3164419"/>
            </a:xfrm>
            <a:custGeom>
              <a:cxnLst>
                <a:cxn ang="0">
                  <a:pos x="0" y="0"/>
                </a:cxn>
                <a:cxn ang="0">
                  <a:pos x="0" y="1489"/>
                </a:cxn>
                <a:cxn ang="0">
                  <a:pos x="372" y="1489"/>
                </a:cxn>
                <a:cxn ang="0">
                  <a:pos x="372" y="130"/>
                </a:cxn>
                <a:cxn ang="0">
                  <a:pos x="0" y="0"/>
                </a:cxn>
              </a:cxnLst>
              <a:rect l="0" t="0" r="r" b="b"/>
              <a:pathLst>
                <a:path w="372" h="1489">
                  <a:moveTo>
                    <a:pt x="0" y="0"/>
                  </a:moveTo>
                  <a:lnTo>
                    <a:pt x="0" y="1489"/>
                  </a:lnTo>
                  <a:lnTo>
                    <a:pt x="372" y="1489"/>
                  </a:lnTo>
                  <a:lnTo>
                    <a:pt x="372" y="130"/>
                  </a:lnTo>
                  <a:lnTo>
                    <a:pt x="0" y="0"/>
                  </a:lnTo>
                  <a:close/>
                </a:path>
              </a:pathLst>
            </a:custGeom>
            <a:solidFill>
              <a:schemeClr val="accent4"/>
            </a:solidFill>
            <a:ln w="9525">
              <a:noFill/>
              <a:round/>
            </a:ln>
          </p:spPr>
          <p:txBody>
            <a:bodyPr anchor="ctr"/>
            <a:lstStyle/>
            <a:p>
              <a:pPr algn="ctr"/>
              <a:endParaRPr sz="2400"/>
            </a:p>
          </p:txBody>
        </p:sp>
        <p:sp>
          <p:nvSpPr>
            <p:cNvPr id="37" name="Freeform: Shape 42"/>
            <p:cNvSpPr/>
            <p:nvPr/>
          </p:nvSpPr>
          <p:spPr bwMode="auto">
            <a:xfrm>
              <a:off x="4563632" y="2683168"/>
              <a:ext cx="831414" cy="3164419"/>
            </a:xfrm>
            <a:custGeom>
              <a:cxnLst>
                <a:cxn ang="0">
                  <a:pos x="0" y="0"/>
                </a:cxn>
                <a:cxn ang="0">
                  <a:pos x="0" y="1489"/>
                </a:cxn>
                <a:cxn ang="0">
                  <a:pos x="372" y="1489"/>
                </a:cxn>
                <a:cxn ang="0">
                  <a:pos x="372" y="130"/>
                </a:cxn>
                <a:cxn ang="0">
                  <a:pos x="0" y="0"/>
                </a:cxn>
              </a:cxnLst>
              <a:rect l="0" t="0" r="r" b="b"/>
              <a:pathLst>
                <a:path w="372" h="1489">
                  <a:moveTo>
                    <a:pt x="0" y="0"/>
                  </a:moveTo>
                  <a:lnTo>
                    <a:pt x="0" y="1489"/>
                  </a:lnTo>
                  <a:lnTo>
                    <a:pt x="372" y="1489"/>
                  </a:lnTo>
                  <a:lnTo>
                    <a:pt x="372" y="130"/>
                  </a:lnTo>
                  <a:lnTo>
                    <a:pt x="0" y="0"/>
                  </a:lnTo>
                </a:path>
              </a:pathLst>
            </a:custGeom>
            <a:noFill/>
            <a:ln w="9525">
              <a:noFill/>
              <a:round/>
            </a:ln>
          </p:spPr>
          <p:txBody>
            <a:bodyPr anchor="ctr"/>
            <a:lstStyle/>
            <a:p>
              <a:pPr algn="ctr"/>
              <a:endParaRPr sz="2400"/>
            </a:p>
          </p:txBody>
        </p:sp>
        <p:sp>
          <p:nvSpPr>
            <p:cNvPr id="38" name="Freeform: Shape 43"/>
            <p:cNvSpPr/>
            <p:nvPr/>
          </p:nvSpPr>
          <p:spPr bwMode="auto">
            <a:xfrm>
              <a:off x="5618545" y="2385640"/>
              <a:ext cx="831414" cy="3461946"/>
            </a:xfrm>
            <a:custGeom>
              <a:cxnLst>
                <a:cxn ang="0">
                  <a:pos x="13" y="163"/>
                </a:cxn>
                <a:cxn ang="0">
                  <a:pos x="12" y="164"/>
                </a:cxn>
                <a:cxn ang="0">
                  <a:pos x="10" y="165"/>
                </a:cxn>
                <a:cxn ang="0">
                  <a:pos x="8" y="166"/>
                </a:cxn>
                <a:cxn ang="0">
                  <a:pos x="6" y="167"/>
                </a:cxn>
                <a:cxn ang="0">
                  <a:pos x="4" y="168"/>
                </a:cxn>
                <a:cxn ang="0">
                  <a:pos x="1" y="169"/>
                </a:cxn>
                <a:cxn ang="0">
                  <a:pos x="0" y="169"/>
                </a:cxn>
                <a:cxn ang="0">
                  <a:pos x="0" y="923"/>
                </a:cxn>
                <a:cxn ang="0">
                  <a:pos x="211" y="923"/>
                </a:cxn>
                <a:cxn ang="0">
                  <a:pos x="211" y="0"/>
                </a:cxn>
                <a:cxn ang="0">
                  <a:pos x="13" y="163"/>
                </a:cxn>
              </a:cxnLst>
              <a:rect l="0" t="0" r="r" b="b"/>
              <a:pathLst>
                <a:path w="211" h="923">
                  <a:moveTo>
                    <a:pt x="13" y="163"/>
                  </a:moveTo>
                  <a:cubicBezTo>
                    <a:pt x="12" y="164"/>
                    <a:pt x="12" y="164"/>
                    <a:pt x="12" y="164"/>
                  </a:cubicBezTo>
                  <a:cubicBezTo>
                    <a:pt x="11" y="164"/>
                    <a:pt x="10" y="165"/>
                    <a:pt x="10" y="165"/>
                  </a:cubicBezTo>
                  <a:cubicBezTo>
                    <a:pt x="9" y="166"/>
                    <a:pt x="9" y="166"/>
                    <a:pt x="8" y="166"/>
                  </a:cubicBezTo>
                  <a:cubicBezTo>
                    <a:pt x="7" y="167"/>
                    <a:pt x="6" y="167"/>
                    <a:pt x="6" y="167"/>
                  </a:cubicBezTo>
                  <a:cubicBezTo>
                    <a:pt x="5" y="168"/>
                    <a:pt x="4" y="168"/>
                    <a:pt x="4" y="168"/>
                  </a:cubicBezTo>
                  <a:cubicBezTo>
                    <a:pt x="3" y="168"/>
                    <a:pt x="2" y="169"/>
                    <a:pt x="1" y="169"/>
                  </a:cubicBezTo>
                  <a:cubicBezTo>
                    <a:pt x="0" y="169"/>
                    <a:pt x="0" y="169"/>
                    <a:pt x="0" y="169"/>
                  </a:cubicBezTo>
                  <a:cubicBezTo>
                    <a:pt x="0" y="923"/>
                    <a:pt x="0" y="923"/>
                    <a:pt x="0" y="923"/>
                  </a:cubicBezTo>
                  <a:cubicBezTo>
                    <a:pt x="211" y="923"/>
                    <a:pt x="211" y="923"/>
                    <a:pt x="211" y="923"/>
                  </a:cubicBezTo>
                  <a:cubicBezTo>
                    <a:pt x="211" y="0"/>
                    <a:pt x="211" y="0"/>
                    <a:pt x="211" y="0"/>
                  </a:cubicBezTo>
                  <a:cubicBezTo>
                    <a:pt x="13" y="163"/>
                    <a:pt x="13" y="163"/>
                    <a:pt x="13" y="163"/>
                  </a:cubicBezTo>
                </a:path>
              </a:pathLst>
            </a:custGeom>
            <a:solidFill>
              <a:schemeClr val="accent5"/>
            </a:solidFill>
            <a:ln w="9525">
              <a:noFill/>
              <a:round/>
            </a:ln>
          </p:spPr>
          <p:txBody>
            <a:bodyPr anchor="ctr"/>
            <a:lstStyle/>
            <a:p>
              <a:pPr algn="ctr"/>
              <a:endParaRPr sz="2400"/>
            </a:p>
          </p:txBody>
        </p:sp>
        <p:grpSp>
          <p:nvGrpSpPr>
            <p:cNvPr id="39" name="Group 44"/>
            <p:cNvGrpSpPr/>
            <p:nvPr/>
          </p:nvGrpSpPr>
          <p:grpSpPr>
            <a:xfrm>
              <a:off x="5875261" y="2931082"/>
              <a:ext cx="317736" cy="386514"/>
              <a:chOff x="5105400" y="2362200"/>
              <a:chExt cx="212725" cy="258763"/>
            </a:xfrm>
            <a:solidFill>
              <a:schemeClr val="bg1"/>
            </a:solidFill>
          </p:grpSpPr>
          <p:sp>
            <p:nvSpPr>
              <p:cNvPr id="73" name="Freeform: Shape 45"/>
              <p:cNvSpPr/>
              <p:nvPr/>
            </p:nvSpPr>
            <p:spPr bwMode="auto">
              <a:xfrm>
                <a:off x="5197475" y="2606675"/>
                <a:ext cx="25400" cy="14288"/>
              </a:xfrm>
              <a:custGeom>
                <a:cxnLst>
                  <a:cxn ang="0">
                    <a:pos x="7" y="0"/>
                  </a:cxn>
                  <a:cxn ang="0">
                    <a:pos x="3" y="0"/>
                  </a:cxn>
                  <a:cxn ang="0">
                    <a:pos x="0" y="2"/>
                  </a:cxn>
                  <a:cxn ang="0">
                    <a:pos x="0" y="2"/>
                  </a:cxn>
                  <a:cxn ang="0">
                    <a:pos x="3" y="5"/>
                  </a:cxn>
                  <a:cxn ang="0">
                    <a:pos x="7" y="5"/>
                  </a:cxn>
                  <a:cxn ang="0">
                    <a:pos x="9" y="2"/>
                  </a:cxn>
                  <a:cxn ang="0">
                    <a:pos x="9" y="2"/>
                  </a:cxn>
                  <a:cxn ang="0">
                    <a:pos x="7" y="0"/>
                  </a:cxn>
                </a:cxnLst>
                <a:rect l="0" t="0" r="r" b="b"/>
                <a:pathLst>
                  <a:path w="9" h="5">
                    <a:moveTo>
                      <a:pt x="7" y="0"/>
                    </a:moveTo>
                    <a:cubicBezTo>
                      <a:pt x="3" y="0"/>
                      <a:pt x="3" y="0"/>
                      <a:pt x="3" y="0"/>
                    </a:cubicBezTo>
                    <a:cubicBezTo>
                      <a:pt x="1" y="0"/>
                      <a:pt x="0" y="1"/>
                      <a:pt x="0" y="2"/>
                    </a:cubicBezTo>
                    <a:cubicBezTo>
                      <a:pt x="0" y="2"/>
                      <a:pt x="0" y="2"/>
                      <a:pt x="0" y="2"/>
                    </a:cubicBezTo>
                    <a:cubicBezTo>
                      <a:pt x="0" y="4"/>
                      <a:pt x="1" y="5"/>
                      <a:pt x="3" y="5"/>
                    </a:cubicBezTo>
                    <a:cubicBezTo>
                      <a:pt x="7" y="5"/>
                      <a:pt x="7" y="5"/>
                      <a:pt x="7" y="5"/>
                    </a:cubicBezTo>
                    <a:cubicBezTo>
                      <a:pt x="8" y="5"/>
                      <a:pt x="9" y="4"/>
                      <a:pt x="9" y="2"/>
                    </a:cubicBezTo>
                    <a:cubicBezTo>
                      <a:pt x="9" y="2"/>
                      <a:pt x="9" y="2"/>
                      <a:pt x="9" y="2"/>
                    </a:cubicBezTo>
                    <a:cubicBezTo>
                      <a:pt x="9" y="1"/>
                      <a:pt x="8" y="0"/>
                      <a:pt x="7" y="0"/>
                    </a:cubicBezTo>
                  </a:path>
                </a:pathLst>
              </a:custGeom>
              <a:grpFill/>
              <a:ln w="9525">
                <a:noFill/>
                <a:round/>
              </a:ln>
            </p:spPr>
            <p:txBody>
              <a:bodyPr anchor="ctr"/>
              <a:lstStyle/>
              <a:p>
                <a:pPr algn="ctr"/>
                <a:endParaRPr sz="2400"/>
              </a:p>
            </p:txBody>
          </p:sp>
          <p:sp>
            <p:nvSpPr>
              <p:cNvPr id="74" name="Freeform: Shape 46"/>
              <p:cNvSpPr/>
              <p:nvPr/>
            </p:nvSpPr>
            <p:spPr bwMode="auto">
              <a:xfrm>
                <a:off x="5189538" y="2589213"/>
                <a:ext cx="44450" cy="14288"/>
              </a:xfrm>
              <a:custGeom>
                <a:cxnLst>
                  <a:cxn ang="0">
                    <a:pos x="13" y="0"/>
                  </a:cxn>
                  <a:cxn ang="0">
                    <a:pos x="2" y="0"/>
                  </a:cxn>
                  <a:cxn ang="0">
                    <a:pos x="0" y="3"/>
                  </a:cxn>
                  <a:cxn ang="0">
                    <a:pos x="0" y="3"/>
                  </a:cxn>
                  <a:cxn ang="0">
                    <a:pos x="2" y="5"/>
                  </a:cxn>
                  <a:cxn ang="0">
                    <a:pos x="13" y="5"/>
                  </a:cxn>
                  <a:cxn ang="0">
                    <a:pos x="16" y="3"/>
                  </a:cxn>
                  <a:cxn ang="0">
                    <a:pos x="16" y="3"/>
                  </a:cxn>
                  <a:cxn ang="0">
                    <a:pos x="13" y="0"/>
                  </a:cxn>
                </a:cxnLst>
                <a:rect l="0" t="0" r="r" b="b"/>
                <a:pathLst>
                  <a:path w="16" h="5">
                    <a:moveTo>
                      <a:pt x="13" y="0"/>
                    </a:moveTo>
                    <a:cubicBezTo>
                      <a:pt x="2" y="0"/>
                      <a:pt x="2" y="0"/>
                      <a:pt x="2" y="0"/>
                    </a:cubicBezTo>
                    <a:cubicBezTo>
                      <a:pt x="1" y="0"/>
                      <a:pt x="0" y="1"/>
                      <a:pt x="0" y="3"/>
                    </a:cubicBezTo>
                    <a:cubicBezTo>
                      <a:pt x="0" y="3"/>
                      <a:pt x="0" y="3"/>
                      <a:pt x="0" y="3"/>
                    </a:cubicBezTo>
                    <a:cubicBezTo>
                      <a:pt x="0" y="4"/>
                      <a:pt x="1" y="5"/>
                      <a:pt x="2" y="5"/>
                    </a:cubicBezTo>
                    <a:cubicBezTo>
                      <a:pt x="13" y="5"/>
                      <a:pt x="13" y="5"/>
                      <a:pt x="13" y="5"/>
                    </a:cubicBezTo>
                    <a:cubicBezTo>
                      <a:pt x="15" y="5"/>
                      <a:pt x="16" y="4"/>
                      <a:pt x="16" y="3"/>
                    </a:cubicBezTo>
                    <a:cubicBezTo>
                      <a:pt x="16" y="3"/>
                      <a:pt x="16" y="3"/>
                      <a:pt x="16" y="3"/>
                    </a:cubicBezTo>
                    <a:cubicBezTo>
                      <a:pt x="16" y="1"/>
                      <a:pt x="15" y="0"/>
                      <a:pt x="13" y="0"/>
                    </a:cubicBezTo>
                  </a:path>
                </a:pathLst>
              </a:custGeom>
              <a:grpFill/>
              <a:ln w="9525">
                <a:noFill/>
                <a:round/>
              </a:ln>
            </p:spPr>
            <p:txBody>
              <a:bodyPr anchor="ctr"/>
              <a:lstStyle/>
              <a:p>
                <a:pPr algn="ctr"/>
                <a:endParaRPr sz="2400"/>
              </a:p>
            </p:txBody>
          </p:sp>
          <p:sp>
            <p:nvSpPr>
              <p:cNvPr id="75" name="Freeform: Shape 47"/>
              <p:cNvSpPr/>
              <p:nvPr/>
            </p:nvSpPr>
            <p:spPr bwMode="auto">
              <a:xfrm>
                <a:off x="5181600" y="2570163"/>
                <a:ext cx="58738" cy="19050"/>
              </a:xfrm>
              <a:custGeom>
                <a:cxnLst>
                  <a:cxn ang="0">
                    <a:pos x="18" y="0"/>
                  </a:cxn>
                  <a:cxn ang="0">
                    <a:pos x="4" y="0"/>
                  </a:cxn>
                  <a:cxn ang="0">
                    <a:pos x="0" y="3"/>
                  </a:cxn>
                  <a:cxn ang="0">
                    <a:pos x="0" y="3"/>
                  </a:cxn>
                  <a:cxn ang="0">
                    <a:pos x="4" y="7"/>
                  </a:cxn>
                  <a:cxn ang="0">
                    <a:pos x="18" y="7"/>
                  </a:cxn>
                  <a:cxn ang="0">
                    <a:pos x="21" y="3"/>
                  </a:cxn>
                  <a:cxn ang="0">
                    <a:pos x="21" y="3"/>
                  </a:cxn>
                  <a:cxn ang="0">
                    <a:pos x="18" y="0"/>
                  </a:cxn>
                </a:cxnLst>
                <a:rect l="0" t="0" r="r" b="b"/>
                <a:pathLst>
                  <a:path w="21" h="7">
                    <a:moveTo>
                      <a:pt x="18" y="0"/>
                    </a:moveTo>
                    <a:cubicBezTo>
                      <a:pt x="4" y="0"/>
                      <a:pt x="4" y="0"/>
                      <a:pt x="4" y="0"/>
                    </a:cubicBezTo>
                    <a:cubicBezTo>
                      <a:pt x="2" y="0"/>
                      <a:pt x="0" y="1"/>
                      <a:pt x="0" y="3"/>
                    </a:cubicBezTo>
                    <a:cubicBezTo>
                      <a:pt x="0" y="3"/>
                      <a:pt x="0" y="3"/>
                      <a:pt x="0" y="3"/>
                    </a:cubicBezTo>
                    <a:cubicBezTo>
                      <a:pt x="0" y="5"/>
                      <a:pt x="2" y="7"/>
                      <a:pt x="4" y="7"/>
                    </a:cubicBezTo>
                    <a:cubicBezTo>
                      <a:pt x="18" y="7"/>
                      <a:pt x="18" y="7"/>
                      <a:pt x="18" y="7"/>
                    </a:cubicBezTo>
                    <a:cubicBezTo>
                      <a:pt x="20" y="7"/>
                      <a:pt x="21" y="5"/>
                      <a:pt x="21" y="3"/>
                    </a:cubicBezTo>
                    <a:cubicBezTo>
                      <a:pt x="21" y="3"/>
                      <a:pt x="21" y="3"/>
                      <a:pt x="21" y="3"/>
                    </a:cubicBezTo>
                    <a:cubicBezTo>
                      <a:pt x="21" y="1"/>
                      <a:pt x="20" y="0"/>
                      <a:pt x="18" y="0"/>
                    </a:cubicBezTo>
                  </a:path>
                </a:pathLst>
              </a:custGeom>
              <a:grpFill/>
              <a:ln w="9525">
                <a:noFill/>
                <a:round/>
              </a:ln>
            </p:spPr>
            <p:txBody>
              <a:bodyPr anchor="ctr"/>
              <a:lstStyle/>
              <a:p>
                <a:pPr algn="ctr"/>
                <a:endParaRPr sz="2400"/>
              </a:p>
            </p:txBody>
          </p:sp>
          <p:sp>
            <p:nvSpPr>
              <p:cNvPr id="76" name="Rectangle 48"/>
              <p:cNvSpPr/>
              <p:nvPr/>
            </p:nvSpPr>
            <p:spPr bwMode="auto">
              <a:xfrm>
                <a:off x="5207000" y="2362200"/>
                <a:ext cx="11113" cy="25400"/>
              </a:xfrm>
              <a:prstGeom prst="rect">
                <a:avLst/>
              </a:prstGeom>
              <a:grpFill/>
              <a:ln w="9525">
                <a:noFill/>
                <a:miter lim="800000"/>
              </a:ln>
            </p:spPr>
            <p:txBody>
              <a:bodyPr anchor="ctr"/>
              <a:lstStyle/>
              <a:p>
                <a:pPr algn="ctr"/>
                <a:endParaRPr sz="2400"/>
              </a:p>
            </p:txBody>
          </p:sp>
          <p:sp>
            <p:nvSpPr>
              <p:cNvPr id="77" name="Rectangle 49"/>
              <p:cNvSpPr/>
              <p:nvPr/>
            </p:nvSpPr>
            <p:spPr bwMode="auto">
              <a:xfrm>
                <a:off x="5207000" y="2362200"/>
                <a:ext cx="11113" cy="25400"/>
              </a:xfrm>
              <a:prstGeom prst="rect">
                <a:avLst/>
              </a:prstGeom>
              <a:grpFill/>
              <a:ln w="9525">
                <a:noFill/>
                <a:miter lim="800000"/>
              </a:ln>
            </p:spPr>
            <p:txBody>
              <a:bodyPr anchor="ctr"/>
              <a:lstStyle/>
              <a:p>
                <a:pPr algn="ctr"/>
                <a:endParaRPr sz="2400"/>
              </a:p>
            </p:txBody>
          </p:sp>
          <p:sp>
            <p:nvSpPr>
              <p:cNvPr id="78" name="Freeform: Shape 50"/>
              <p:cNvSpPr/>
              <p:nvPr/>
            </p:nvSpPr>
            <p:spPr bwMode="auto">
              <a:xfrm>
                <a:off x="5262563" y="2387600"/>
                <a:ext cx="25400" cy="25400"/>
              </a:xfrm>
              <a:custGeom>
                <a:cxnLst>
                  <a:cxn ang="0">
                    <a:pos x="10" y="0"/>
                  </a:cxn>
                  <a:cxn ang="0">
                    <a:pos x="0" y="11"/>
                  </a:cxn>
                  <a:cxn ang="0">
                    <a:pos x="5" y="16"/>
                  </a:cxn>
                  <a:cxn ang="0">
                    <a:pos x="16" y="4"/>
                  </a:cxn>
                  <a:cxn ang="0">
                    <a:pos x="10" y="0"/>
                  </a:cxn>
                </a:cxnLst>
                <a:rect l="0" t="0" r="r" b="b"/>
                <a:pathLst>
                  <a:path w="16" h="16">
                    <a:moveTo>
                      <a:pt x="10" y="0"/>
                    </a:moveTo>
                    <a:lnTo>
                      <a:pt x="0" y="11"/>
                    </a:lnTo>
                    <a:lnTo>
                      <a:pt x="5" y="16"/>
                    </a:lnTo>
                    <a:lnTo>
                      <a:pt x="16" y="4"/>
                    </a:lnTo>
                    <a:lnTo>
                      <a:pt x="10" y="0"/>
                    </a:lnTo>
                    <a:close/>
                  </a:path>
                </a:pathLst>
              </a:custGeom>
              <a:grpFill/>
              <a:ln w="9525">
                <a:noFill/>
                <a:round/>
              </a:ln>
            </p:spPr>
            <p:txBody>
              <a:bodyPr anchor="ctr"/>
              <a:lstStyle/>
              <a:p>
                <a:pPr algn="ctr"/>
                <a:endParaRPr sz="2400"/>
              </a:p>
            </p:txBody>
          </p:sp>
          <p:sp>
            <p:nvSpPr>
              <p:cNvPr id="79" name="Freeform: Shape 51"/>
              <p:cNvSpPr/>
              <p:nvPr/>
            </p:nvSpPr>
            <p:spPr bwMode="auto">
              <a:xfrm>
                <a:off x="5262563" y="2387600"/>
                <a:ext cx="25400" cy="25400"/>
              </a:xfrm>
              <a:custGeom>
                <a:cxnLst>
                  <a:cxn ang="0">
                    <a:pos x="10" y="0"/>
                  </a:cxn>
                  <a:cxn ang="0">
                    <a:pos x="0" y="11"/>
                  </a:cxn>
                  <a:cxn ang="0">
                    <a:pos x="5" y="16"/>
                  </a:cxn>
                  <a:cxn ang="0">
                    <a:pos x="16" y="4"/>
                  </a:cxn>
                  <a:cxn ang="0">
                    <a:pos x="10" y="0"/>
                  </a:cxn>
                </a:cxnLst>
                <a:rect l="0" t="0" r="r" b="b"/>
                <a:pathLst>
                  <a:path w="16" h="16">
                    <a:moveTo>
                      <a:pt x="10" y="0"/>
                    </a:moveTo>
                    <a:lnTo>
                      <a:pt x="0" y="11"/>
                    </a:lnTo>
                    <a:lnTo>
                      <a:pt x="5" y="16"/>
                    </a:lnTo>
                    <a:lnTo>
                      <a:pt x="16" y="4"/>
                    </a:lnTo>
                    <a:lnTo>
                      <a:pt x="10" y="0"/>
                    </a:lnTo>
                  </a:path>
                </a:pathLst>
              </a:custGeom>
              <a:grpFill/>
              <a:ln w="9525">
                <a:noFill/>
                <a:round/>
              </a:ln>
            </p:spPr>
            <p:txBody>
              <a:bodyPr anchor="ctr"/>
              <a:lstStyle/>
              <a:p>
                <a:pPr algn="ctr"/>
                <a:endParaRPr sz="2400"/>
              </a:p>
            </p:txBody>
          </p:sp>
          <p:sp>
            <p:nvSpPr>
              <p:cNvPr id="80" name="Freeform: Shape 52"/>
              <p:cNvSpPr/>
              <p:nvPr/>
            </p:nvSpPr>
            <p:spPr bwMode="auto">
              <a:xfrm>
                <a:off x="5289550" y="2455863"/>
                <a:ext cx="28575" cy="14288"/>
              </a:xfrm>
              <a:custGeom>
                <a:cxnLst>
                  <a:cxn ang="0">
                    <a:pos x="16" y="0"/>
                  </a:cxn>
                  <a:cxn ang="0">
                    <a:pos x="0" y="1"/>
                  </a:cxn>
                  <a:cxn ang="0">
                    <a:pos x="2" y="9"/>
                  </a:cxn>
                  <a:cxn ang="0">
                    <a:pos x="18" y="7"/>
                  </a:cxn>
                  <a:cxn ang="0">
                    <a:pos x="16" y="0"/>
                  </a:cxn>
                </a:cxnLst>
                <a:rect l="0" t="0" r="r" b="b"/>
                <a:pathLst>
                  <a:path w="18" h="9">
                    <a:moveTo>
                      <a:pt x="16" y="0"/>
                    </a:moveTo>
                    <a:lnTo>
                      <a:pt x="0" y="1"/>
                    </a:lnTo>
                    <a:lnTo>
                      <a:pt x="2" y="9"/>
                    </a:lnTo>
                    <a:lnTo>
                      <a:pt x="18" y="7"/>
                    </a:lnTo>
                    <a:lnTo>
                      <a:pt x="16" y="0"/>
                    </a:lnTo>
                    <a:close/>
                  </a:path>
                </a:pathLst>
              </a:custGeom>
              <a:grpFill/>
              <a:ln w="9525">
                <a:noFill/>
                <a:round/>
              </a:ln>
            </p:spPr>
            <p:txBody>
              <a:bodyPr anchor="ctr"/>
              <a:lstStyle/>
              <a:p>
                <a:pPr algn="ctr"/>
                <a:endParaRPr sz="2400"/>
              </a:p>
            </p:txBody>
          </p:sp>
          <p:sp>
            <p:nvSpPr>
              <p:cNvPr id="81" name="Freeform: Shape 53"/>
              <p:cNvSpPr/>
              <p:nvPr/>
            </p:nvSpPr>
            <p:spPr bwMode="auto">
              <a:xfrm>
                <a:off x="5289550" y="2455863"/>
                <a:ext cx="28575" cy="14288"/>
              </a:xfrm>
              <a:custGeom>
                <a:cxnLst>
                  <a:cxn ang="0">
                    <a:pos x="16" y="0"/>
                  </a:cxn>
                  <a:cxn ang="0">
                    <a:pos x="0" y="1"/>
                  </a:cxn>
                  <a:cxn ang="0">
                    <a:pos x="2" y="9"/>
                  </a:cxn>
                  <a:cxn ang="0">
                    <a:pos x="18" y="7"/>
                  </a:cxn>
                  <a:cxn ang="0">
                    <a:pos x="16" y="0"/>
                  </a:cxn>
                </a:cxnLst>
                <a:rect l="0" t="0" r="r" b="b"/>
                <a:pathLst>
                  <a:path w="18" h="9">
                    <a:moveTo>
                      <a:pt x="16" y="0"/>
                    </a:moveTo>
                    <a:lnTo>
                      <a:pt x="0" y="1"/>
                    </a:lnTo>
                    <a:lnTo>
                      <a:pt x="2" y="9"/>
                    </a:lnTo>
                    <a:lnTo>
                      <a:pt x="18" y="7"/>
                    </a:lnTo>
                    <a:lnTo>
                      <a:pt x="16" y="0"/>
                    </a:lnTo>
                  </a:path>
                </a:pathLst>
              </a:custGeom>
              <a:grpFill/>
              <a:ln w="9525">
                <a:noFill/>
                <a:round/>
              </a:ln>
            </p:spPr>
            <p:txBody>
              <a:bodyPr anchor="ctr"/>
              <a:lstStyle/>
              <a:p>
                <a:pPr algn="ctr"/>
                <a:endParaRPr sz="2400"/>
              </a:p>
            </p:txBody>
          </p:sp>
          <p:sp>
            <p:nvSpPr>
              <p:cNvPr id="82" name="Freeform: Shape 54"/>
              <p:cNvSpPr/>
              <p:nvPr/>
            </p:nvSpPr>
            <p:spPr bwMode="auto">
              <a:xfrm>
                <a:off x="5270500" y="2517775"/>
                <a:ext cx="25400" cy="22225"/>
              </a:xfrm>
              <a:custGeom>
                <a:cxnLst>
                  <a:cxn ang="0">
                    <a:pos x="4" y="0"/>
                  </a:cxn>
                  <a:cxn ang="0">
                    <a:pos x="0" y="5"/>
                  </a:cxn>
                  <a:cxn ang="0">
                    <a:pos x="12" y="14"/>
                  </a:cxn>
                  <a:cxn ang="0">
                    <a:pos x="16" y="8"/>
                  </a:cxn>
                  <a:cxn ang="0">
                    <a:pos x="4" y="0"/>
                  </a:cxn>
                </a:cxnLst>
                <a:rect l="0" t="0" r="r" b="b"/>
                <a:pathLst>
                  <a:path w="16" h="14">
                    <a:moveTo>
                      <a:pt x="4" y="0"/>
                    </a:moveTo>
                    <a:lnTo>
                      <a:pt x="0" y="5"/>
                    </a:lnTo>
                    <a:lnTo>
                      <a:pt x="12" y="14"/>
                    </a:lnTo>
                    <a:lnTo>
                      <a:pt x="16" y="8"/>
                    </a:lnTo>
                    <a:lnTo>
                      <a:pt x="4" y="0"/>
                    </a:lnTo>
                    <a:close/>
                  </a:path>
                </a:pathLst>
              </a:custGeom>
              <a:grpFill/>
              <a:ln w="9525">
                <a:noFill/>
                <a:round/>
              </a:ln>
            </p:spPr>
            <p:txBody>
              <a:bodyPr anchor="ctr"/>
              <a:lstStyle/>
              <a:p>
                <a:pPr algn="ctr"/>
                <a:endParaRPr sz="2400"/>
              </a:p>
            </p:txBody>
          </p:sp>
          <p:sp>
            <p:nvSpPr>
              <p:cNvPr id="83" name="Freeform: Shape 55"/>
              <p:cNvSpPr/>
              <p:nvPr/>
            </p:nvSpPr>
            <p:spPr bwMode="auto">
              <a:xfrm>
                <a:off x="5270500" y="2517775"/>
                <a:ext cx="25400" cy="22225"/>
              </a:xfrm>
              <a:custGeom>
                <a:cxnLst>
                  <a:cxn ang="0">
                    <a:pos x="4" y="0"/>
                  </a:cxn>
                  <a:cxn ang="0">
                    <a:pos x="0" y="5"/>
                  </a:cxn>
                  <a:cxn ang="0">
                    <a:pos x="12" y="14"/>
                  </a:cxn>
                  <a:cxn ang="0">
                    <a:pos x="16" y="8"/>
                  </a:cxn>
                  <a:cxn ang="0">
                    <a:pos x="4" y="0"/>
                  </a:cxn>
                </a:cxnLst>
                <a:rect l="0" t="0" r="r" b="b"/>
                <a:pathLst>
                  <a:path w="16" h="14">
                    <a:moveTo>
                      <a:pt x="4" y="0"/>
                    </a:moveTo>
                    <a:lnTo>
                      <a:pt x="0" y="5"/>
                    </a:lnTo>
                    <a:lnTo>
                      <a:pt x="12" y="14"/>
                    </a:lnTo>
                    <a:lnTo>
                      <a:pt x="16" y="8"/>
                    </a:lnTo>
                    <a:lnTo>
                      <a:pt x="4" y="0"/>
                    </a:lnTo>
                  </a:path>
                </a:pathLst>
              </a:custGeom>
              <a:grpFill/>
              <a:ln w="9525">
                <a:noFill/>
                <a:round/>
              </a:ln>
            </p:spPr>
            <p:txBody>
              <a:bodyPr anchor="ctr"/>
              <a:lstStyle/>
              <a:p>
                <a:pPr algn="ctr"/>
                <a:endParaRPr sz="2400"/>
              </a:p>
            </p:txBody>
          </p:sp>
          <p:sp>
            <p:nvSpPr>
              <p:cNvPr id="84" name="Freeform: Shape 56"/>
              <p:cNvSpPr/>
              <p:nvPr/>
            </p:nvSpPr>
            <p:spPr bwMode="auto">
              <a:xfrm>
                <a:off x="5133975" y="2386013"/>
                <a:ext cx="25400" cy="23813"/>
              </a:xfrm>
              <a:custGeom>
                <a:cxnLst>
                  <a:cxn ang="0">
                    <a:pos x="5" y="0"/>
                  </a:cxn>
                  <a:cxn ang="0">
                    <a:pos x="0" y="5"/>
                  </a:cxn>
                  <a:cxn ang="0">
                    <a:pos x="12" y="15"/>
                  </a:cxn>
                  <a:cxn ang="0">
                    <a:pos x="16" y="12"/>
                  </a:cxn>
                  <a:cxn ang="0">
                    <a:pos x="5" y="0"/>
                  </a:cxn>
                </a:cxnLst>
                <a:rect l="0" t="0" r="r" b="b"/>
                <a:pathLst>
                  <a:path w="16" h="15">
                    <a:moveTo>
                      <a:pt x="5" y="0"/>
                    </a:moveTo>
                    <a:lnTo>
                      <a:pt x="0" y="5"/>
                    </a:lnTo>
                    <a:lnTo>
                      <a:pt x="12" y="15"/>
                    </a:lnTo>
                    <a:lnTo>
                      <a:pt x="16" y="12"/>
                    </a:lnTo>
                    <a:lnTo>
                      <a:pt x="5" y="0"/>
                    </a:lnTo>
                    <a:close/>
                  </a:path>
                </a:pathLst>
              </a:custGeom>
              <a:grpFill/>
              <a:ln w="9525">
                <a:noFill/>
                <a:round/>
              </a:ln>
            </p:spPr>
            <p:txBody>
              <a:bodyPr anchor="ctr"/>
              <a:lstStyle/>
              <a:p>
                <a:pPr algn="ctr"/>
                <a:endParaRPr sz="2400"/>
              </a:p>
            </p:txBody>
          </p:sp>
          <p:sp>
            <p:nvSpPr>
              <p:cNvPr id="85" name="Freeform: Shape 57"/>
              <p:cNvSpPr/>
              <p:nvPr/>
            </p:nvSpPr>
            <p:spPr bwMode="auto">
              <a:xfrm>
                <a:off x="5133975" y="2386013"/>
                <a:ext cx="25400" cy="23813"/>
              </a:xfrm>
              <a:custGeom>
                <a:cxnLst>
                  <a:cxn ang="0">
                    <a:pos x="5" y="0"/>
                  </a:cxn>
                  <a:cxn ang="0">
                    <a:pos x="0" y="5"/>
                  </a:cxn>
                  <a:cxn ang="0">
                    <a:pos x="12" y="15"/>
                  </a:cxn>
                  <a:cxn ang="0">
                    <a:pos x="16" y="12"/>
                  </a:cxn>
                  <a:cxn ang="0">
                    <a:pos x="5" y="0"/>
                  </a:cxn>
                </a:cxnLst>
                <a:rect l="0" t="0" r="r" b="b"/>
                <a:pathLst>
                  <a:path w="16" h="15">
                    <a:moveTo>
                      <a:pt x="5" y="0"/>
                    </a:moveTo>
                    <a:lnTo>
                      <a:pt x="0" y="5"/>
                    </a:lnTo>
                    <a:lnTo>
                      <a:pt x="12" y="15"/>
                    </a:lnTo>
                    <a:lnTo>
                      <a:pt x="16" y="12"/>
                    </a:lnTo>
                    <a:lnTo>
                      <a:pt x="5" y="0"/>
                    </a:lnTo>
                  </a:path>
                </a:pathLst>
              </a:custGeom>
              <a:grpFill/>
              <a:ln w="9525">
                <a:noFill/>
                <a:round/>
              </a:ln>
            </p:spPr>
            <p:txBody>
              <a:bodyPr anchor="ctr"/>
              <a:lstStyle/>
              <a:p>
                <a:pPr algn="ctr"/>
                <a:endParaRPr sz="2400"/>
              </a:p>
            </p:txBody>
          </p:sp>
          <p:sp>
            <p:nvSpPr>
              <p:cNvPr id="86" name="Freeform: Shape 58"/>
              <p:cNvSpPr/>
              <p:nvPr/>
            </p:nvSpPr>
            <p:spPr bwMode="auto">
              <a:xfrm>
                <a:off x="5105400" y="2455863"/>
                <a:ext cx="25400" cy="11113"/>
              </a:xfrm>
              <a:custGeom>
                <a:cxnLst>
                  <a:cxn ang="0">
                    <a:pos x="0" y="0"/>
                  </a:cxn>
                  <a:cxn ang="0">
                    <a:pos x="0" y="7"/>
                  </a:cxn>
                  <a:cxn ang="0">
                    <a:pos x="16" y="7"/>
                  </a:cxn>
                  <a:cxn ang="0">
                    <a:pos x="16" y="1"/>
                  </a:cxn>
                  <a:cxn ang="0">
                    <a:pos x="0" y="0"/>
                  </a:cxn>
                </a:cxnLst>
                <a:rect l="0" t="0" r="r" b="b"/>
                <a:pathLst>
                  <a:path w="16" h="7">
                    <a:moveTo>
                      <a:pt x="0" y="0"/>
                    </a:moveTo>
                    <a:lnTo>
                      <a:pt x="0" y="7"/>
                    </a:lnTo>
                    <a:lnTo>
                      <a:pt x="16" y="7"/>
                    </a:lnTo>
                    <a:lnTo>
                      <a:pt x="16" y="1"/>
                    </a:lnTo>
                    <a:lnTo>
                      <a:pt x="0" y="0"/>
                    </a:lnTo>
                    <a:close/>
                  </a:path>
                </a:pathLst>
              </a:custGeom>
              <a:grpFill/>
              <a:ln w="9525">
                <a:noFill/>
                <a:round/>
              </a:ln>
            </p:spPr>
            <p:txBody>
              <a:bodyPr anchor="ctr"/>
              <a:lstStyle/>
              <a:p>
                <a:pPr algn="ctr"/>
                <a:endParaRPr sz="2400"/>
              </a:p>
            </p:txBody>
          </p:sp>
          <p:sp>
            <p:nvSpPr>
              <p:cNvPr id="87" name="Freeform: Shape 59"/>
              <p:cNvSpPr/>
              <p:nvPr/>
            </p:nvSpPr>
            <p:spPr bwMode="auto">
              <a:xfrm>
                <a:off x="5105400" y="2455863"/>
                <a:ext cx="25400" cy="11113"/>
              </a:xfrm>
              <a:custGeom>
                <a:cxnLst>
                  <a:cxn ang="0">
                    <a:pos x="0" y="0"/>
                  </a:cxn>
                  <a:cxn ang="0">
                    <a:pos x="0" y="7"/>
                  </a:cxn>
                  <a:cxn ang="0">
                    <a:pos x="16" y="7"/>
                  </a:cxn>
                  <a:cxn ang="0">
                    <a:pos x="16" y="1"/>
                  </a:cxn>
                  <a:cxn ang="0">
                    <a:pos x="0" y="0"/>
                  </a:cxn>
                </a:cxnLst>
                <a:rect l="0" t="0" r="r" b="b"/>
                <a:pathLst>
                  <a:path w="16" h="7">
                    <a:moveTo>
                      <a:pt x="0" y="0"/>
                    </a:moveTo>
                    <a:lnTo>
                      <a:pt x="0" y="7"/>
                    </a:lnTo>
                    <a:lnTo>
                      <a:pt x="16" y="7"/>
                    </a:lnTo>
                    <a:lnTo>
                      <a:pt x="16" y="1"/>
                    </a:lnTo>
                    <a:lnTo>
                      <a:pt x="0" y="0"/>
                    </a:lnTo>
                  </a:path>
                </a:pathLst>
              </a:custGeom>
              <a:grpFill/>
              <a:ln w="9525">
                <a:noFill/>
                <a:round/>
              </a:ln>
            </p:spPr>
            <p:txBody>
              <a:bodyPr anchor="ctr"/>
              <a:lstStyle/>
              <a:p>
                <a:pPr algn="ctr"/>
                <a:endParaRPr sz="2400"/>
              </a:p>
            </p:txBody>
          </p:sp>
          <p:sp>
            <p:nvSpPr>
              <p:cNvPr id="88" name="Freeform: Shape 60"/>
              <p:cNvSpPr/>
              <p:nvPr/>
            </p:nvSpPr>
            <p:spPr bwMode="auto">
              <a:xfrm>
                <a:off x="5124450" y="2514600"/>
                <a:ext cx="28575" cy="25400"/>
              </a:xfrm>
              <a:custGeom>
                <a:cxnLst>
                  <a:cxn ang="0">
                    <a:pos x="13" y="0"/>
                  </a:cxn>
                  <a:cxn ang="0">
                    <a:pos x="0" y="10"/>
                  </a:cxn>
                  <a:cxn ang="0">
                    <a:pos x="4" y="16"/>
                  </a:cxn>
                  <a:cxn ang="0">
                    <a:pos x="18" y="5"/>
                  </a:cxn>
                  <a:cxn ang="0">
                    <a:pos x="13" y="0"/>
                  </a:cxn>
                </a:cxnLst>
                <a:rect l="0" t="0" r="r" b="b"/>
                <a:pathLst>
                  <a:path w="18" h="16">
                    <a:moveTo>
                      <a:pt x="13" y="0"/>
                    </a:moveTo>
                    <a:lnTo>
                      <a:pt x="0" y="10"/>
                    </a:lnTo>
                    <a:lnTo>
                      <a:pt x="4" y="16"/>
                    </a:lnTo>
                    <a:lnTo>
                      <a:pt x="18" y="5"/>
                    </a:lnTo>
                    <a:lnTo>
                      <a:pt x="13" y="0"/>
                    </a:lnTo>
                    <a:close/>
                  </a:path>
                </a:pathLst>
              </a:custGeom>
              <a:grpFill/>
              <a:ln w="9525">
                <a:noFill/>
                <a:round/>
              </a:ln>
            </p:spPr>
            <p:txBody>
              <a:bodyPr anchor="ctr"/>
              <a:lstStyle/>
              <a:p>
                <a:pPr algn="ctr"/>
                <a:endParaRPr sz="2400"/>
              </a:p>
            </p:txBody>
          </p:sp>
          <p:sp>
            <p:nvSpPr>
              <p:cNvPr id="89" name="Freeform: Shape 61"/>
              <p:cNvSpPr/>
              <p:nvPr/>
            </p:nvSpPr>
            <p:spPr bwMode="auto">
              <a:xfrm>
                <a:off x="5124450" y="2514600"/>
                <a:ext cx="28575" cy="25400"/>
              </a:xfrm>
              <a:custGeom>
                <a:cxnLst>
                  <a:cxn ang="0">
                    <a:pos x="13" y="0"/>
                  </a:cxn>
                  <a:cxn ang="0">
                    <a:pos x="0" y="10"/>
                  </a:cxn>
                  <a:cxn ang="0">
                    <a:pos x="4" y="16"/>
                  </a:cxn>
                  <a:cxn ang="0">
                    <a:pos x="18" y="5"/>
                  </a:cxn>
                  <a:cxn ang="0">
                    <a:pos x="13" y="0"/>
                  </a:cxn>
                </a:cxnLst>
                <a:rect l="0" t="0" r="r" b="b"/>
                <a:pathLst>
                  <a:path w="18" h="16">
                    <a:moveTo>
                      <a:pt x="13" y="0"/>
                    </a:moveTo>
                    <a:lnTo>
                      <a:pt x="0" y="10"/>
                    </a:lnTo>
                    <a:lnTo>
                      <a:pt x="4" y="16"/>
                    </a:lnTo>
                    <a:lnTo>
                      <a:pt x="18" y="5"/>
                    </a:lnTo>
                    <a:lnTo>
                      <a:pt x="13" y="0"/>
                    </a:lnTo>
                  </a:path>
                </a:pathLst>
              </a:custGeom>
              <a:grpFill/>
              <a:ln w="9525">
                <a:noFill/>
                <a:round/>
              </a:ln>
            </p:spPr>
            <p:txBody>
              <a:bodyPr anchor="ctr"/>
              <a:lstStyle/>
              <a:p>
                <a:pPr algn="ctr"/>
                <a:endParaRPr sz="2400"/>
              </a:p>
            </p:txBody>
          </p:sp>
          <p:sp>
            <p:nvSpPr>
              <p:cNvPr id="90" name="Freeform: Shape 62"/>
              <p:cNvSpPr/>
              <p:nvPr/>
            </p:nvSpPr>
            <p:spPr bwMode="auto">
              <a:xfrm>
                <a:off x="5214938" y="2492375"/>
                <a:ext cx="11113" cy="15875"/>
              </a:xfrm>
              <a:custGeom>
                <a:cxnLst>
                  <a:cxn ang="0">
                    <a:pos x="0" y="0"/>
                  </a:cxn>
                  <a:cxn ang="0">
                    <a:pos x="0" y="0"/>
                  </a:cxn>
                  <a:cxn ang="0">
                    <a:pos x="0" y="6"/>
                  </a:cxn>
                  <a:cxn ang="0">
                    <a:pos x="4" y="3"/>
                  </a:cxn>
                  <a:cxn ang="0">
                    <a:pos x="4" y="3"/>
                  </a:cxn>
                  <a:cxn ang="0">
                    <a:pos x="2" y="1"/>
                  </a:cxn>
                  <a:cxn ang="0">
                    <a:pos x="0" y="0"/>
                  </a:cxn>
                </a:cxnLst>
                <a:rect l="0" t="0" r="r" b="b"/>
                <a:pathLst>
                  <a:path w="4" h="6">
                    <a:moveTo>
                      <a:pt x="0" y="0"/>
                    </a:moveTo>
                    <a:cubicBezTo>
                      <a:pt x="0" y="0"/>
                      <a:pt x="0" y="0"/>
                      <a:pt x="0" y="0"/>
                    </a:cubicBezTo>
                    <a:cubicBezTo>
                      <a:pt x="0" y="6"/>
                      <a:pt x="0" y="6"/>
                      <a:pt x="0" y="6"/>
                    </a:cubicBezTo>
                    <a:cubicBezTo>
                      <a:pt x="3" y="6"/>
                      <a:pt x="4" y="5"/>
                      <a:pt x="4" y="3"/>
                    </a:cubicBezTo>
                    <a:cubicBezTo>
                      <a:pt x="4" y="3"/>
                      <a:pt x="4" y="3"/>
                      <a:pt x="4" y="3"/>
                    </a:cubicBezTo>
                    <a:cubicBezTo>
                      <a:pt x="4" y="2"/>
                      <a:pt x="3" y="1"/>
                      <a:pt x="2" y="1"/>
                    </a:cubicBezTo>
                    <a:cubicBezTo>
                      <a:pt x="2" y="1"/>
                      <a:pt x="1" y="1"/>
                      <a:pt x="0" y="0"/>
                    </a:cubicBezTo>
                  </a:path>
                </a:pathLst>
              </a:custGeom>
              <a:grpFill/>
              <a:ln w="9525">
                <a:noFill/>
                <a:round/>
              </a:ln>
            </p:spPr>
            <p:txBody>
              <a:bodyPr anchor="ctr"/>
              <a:lstStyle/>
              <a:p>
                <a:pPr algn="ctr"/>
                <a:endParaRPr sz="2400"/>
              </a:p>
            </p:txBody>
          </p:sp>
          <p:sp>
            <p:nvSpPr>
              <p:cNvPr id="91" name="Freeform: Shape 63"/>
              <p:cNvSpPr/>
              <p:nvPr/>
            </p:nvSpPr>
            <p:spPr bwMode="auto">
              <a:xfrm>
                <a:off x="5200650" y="2463800"/>
                <a:ext cx="6350" cy="14288"/>
              </a:xfrm>
              <a:custGeom>
                <a:cxnLst>
                  <a:cxn ang="0">
                    <a:pos x="2" y="0"/>
                  </a:cxn>
                  <a:cxn ang="0">
                    <a:pos x="0" y="3"/>
                  </a:cxn>
                  <a:cxn ang="0">
                    <a:pos x="0" y="3"/>
                  </a:cxn>
                  <a:cxn ang="0">
                    <a:pos x="2" y="5"/>
                  </a:cxn>
                  <a:cxn ang="0">
                    <a:pos x="2" y="5"/>
                  </a:cxn>
                  <a:cxn ang="0">
                    <a:pos x="2" y="0"/>
                  </a:cxn>
                </a:cxnLst>
                <a:rect l="0" t="0" r="r" b="b"/>
                <a:pathLst>
                  <a:path w="2" h="5">
                    <a:moveTo>
                      <a:pt x="2" y="0"/>
                    </a:moveTo>
                    <a:cubicBezTo>
                      <a:pt x="0" y="1"/>
                      <a:pt x="0" y="1"/>
                      <a:pt x="0" y="3"/>
                    </a:cubicBezTo>
                    <a:cubicBezTo>
                      <a:pt x="0" y="3"/>
                      <a:pt x="0" y="3"/>
                      <a:pt x="0" y="3"/>
                    </a:cubicBezTo>
                    <a:cubicBezTo>
                      <a:pt x="0" y="4"/>
                      <a:pt x="0" y="5"/>
                      <a:pt x="2" y="5"/>
                    </a:cubicBezTo>
                    <a:cubicBezTo>
                      <a:pt x="2" y="5"/>
                      <a:pt x="2" y="5"/>
                      <a:pt x="2" y="5"/>
                    </a:cubicBezTo>
                    <a:cubicBezTo>
                      <a:pt x="2" y="0"/>
                      <a:pt x="2" y="0"/>
                      <a:pt x="2" y="0"/>
                    </a:cubicBezTo>
                  </a:path>
                </a:pathLst>
              </a:custGeom>
              <a:grpFill/>
              <a:ln w="9525">
                <a:noFill/>
                <a:round/>
              </a:ln>
            </p:spPr>
            <p:txBody>
              <a:bodyPr anchor="ctr"/>
              <a:lstStyle/>
              <a:p>
                <a:pPr algn="ctr"/>
                <a:endParaRPr sz="2400"/>
              </a:p>
            </p:txBody>
          </p:sp>
          <p:sp>
            <p:nvSpPr>
              <p:cNvPr id="92" name="Freeform: Shape 64"/>
              <p:cNvSpPr/>
              <p:nvPr/>
            </p:nvSpPr>
            <p:spPr bwMode="auto">
              <a:xfrm>
                <a:off x="5145088" y="2398713"/>
                <a:ext cx="131763" cy="157163"/>
              </a:xfrm>
              <a:custGeom>
                <a:cxnLst>
                  <a:cxn ang="0">
                    <a:pos x="22" y="14"/>
                  </a:cxn>
                  <a:cxn ang="0">
                    <a:pos x="22" y="14"/>
                  </a:cxn>
                  <a:cxn ang="0">
                    <a:pos x="25" y="14"/>
                  </a:cxn>
                  <a:cxn ang="0">
                    <a:pos x="25" y="20"/>
                  </a:cxn>
                  <a:cxn ang="0">
                    <a:pos x="30" y="22"/>
                  </a:cxn>
                  <a:cxn ang="0">
                    <a:pos x="32" y="27"/>
                  </a:cxn>
                  <a:cxn ang="0">
                    <a:pos x="32" y="27"/>
                  </a:cxn>
                  <a:cxn ang="0">
                    <a:pos x="28" y="27"/>
                  </a:cxn>
                  <a:cxn ang="0">
                    <a:pos x="25" y="23"/>
                  </a:cxn>
                  <a:cxn ang="0">
                    <a:pos x="25" y="23"/>
                  </a:cxn>
                  <a:cxn ang="0">
                    <a:pos x="25" y="29"/>
                  </a:cxn>
                  <a:cxn ang="0">
                    <a:pos x="28" y="30"/>
                  </a:cxn>
                  <a:cxn ang="0">
                    <a:pos x="32" y="32"/>
                  </a:cxn>
                  <a:cxn ang="0">
                    <a:pos x="33" y="36"/>
                  </a:cxn>
                  <a:cxn ang="0">
                    <a:pos x="33" y="36"/>
                  </a:cxn>
                  <a:cxn ang="0">
                    <a:pos x="30" y="41"/>
                  </a:cxn>
                  <a:cxn ang="0">
                    <a:pos x="25" y="43"/>
                  </a:cxn>
                  <a:cxn ang="0">
                    <a:pos x="25" y="43"/>
                  </a:cxn>
                  <a:cxn ang="0">
                    <a:pos x="25" y="48"/>
                  </a:cxn>
                  <a:cxn ang="0">
                    <a:pos x="22" y="48"/>
                  </a:cxn>
                  <a:cxn ang="0">
                    <a:pos x="22" y="43"/>
                  </a:cxn>
                  <a:cxn ang="0">
                    <a:pos x="17" y="41"/>
                  </a:cxn>
                  <a:cxn ang="0">
                    <a:pos x="15" y="35"/>
                  </a:cxn>
                  <a:cxn ang="0">
                    <a:pos x="15" y="35"/>
                  </a:cxn>
                  <a:cxn ang="0">
                    <a:pos x="19" y="35"/>
                  </a:cxn>
                  <a:cxn ang="0">
                    <a:pos x="22" y="39"/>
                  </a:cxn>
                  <a:cxn ang="0">
                    <a:pos x="22" y="39"/>
                  </a:cxn>
                  <a:cxn ang="0">
                    <a:pos x="22" y="32"/>
                  </a:cxn>
                  <a:cxn ang="0">
                    <a:pos x="20" y="32"/>
                  </a:cxn>
                  <a:cxn ang="0">
                    <a:pos x="15" y="26"/>
                  </a:cxn>
                  <a:cxn ang="0">
                    <a:pos x="15" y="26"/>
                  </a:cxn>
                  <a:cxn ang="0">
                    <a:pos x="18" y="21"/>
                  </a:cxn>
                  <a:cxn ang="0">
                    <a:pos x="22" y="20"/>
                  </a:cxn>
                  <a:cxn ang="0">
                    <a:pos x="22" y="20"/>
                  </a:cxn>
                  <a:cxn ang="0">
                    <a:pos x="22" y="14"/>
                  </a:cxn>
                  <a:cxn ang="0">
                    <a:pos x="7" y="10"/>
                  </a:cxn>
                  <a:cxn ang="0">
                    <a:pos x="24" y="2"/>
                  </a:cxn>
                  <a:cxn ang="0">
                    <a:pos x="40" y="10"/>
                  </a:cxn>
                  <a:cxn ang="0">
                    <a:pos x="40" y="10"/>
                  </a:cxn>
                  <a:cxn ang="0">
                    <a:pos x="24" y="8"/>
                  </a:cxn>
                  <a:cxn ang="0">
                    <a:pos x="7" y="10"/>
                  </a:cxn>
                  <a:cxn ang="0">
                    <a:pos x="7" y="10"/>
                  </a:cxn>
                  <a:cxn ang="0">
                    <a:pos x="24" y="0"/>
                  </a:cxn>
                  <a:cxn ang="0">
                    <a:pos x="0" y="23"/>
                  </a:cxn>
                  <a:cxn ang="0">
                    <a:pos x="0" y="23"/>
                  </a:cxn>
                  <a:cxn ang="0">
                    <a:pos x="5" y="38"/>
                  </a:cxn>
                  <a:cxn ang="0">
                    <a:pos x="14" y="56"/>
                  </a:cxn>
                  <a:cxn ang="0">
                    <a:pos x="15" y="56"/>
                  </a:cxn>
                  <a:cxn ang="0">
                    <a:pos x="18" y="56"/>
                  </a:cxn>
                  <a:cxn ang="0">
                    <a:pos x="28" y="56"/>
                  </a:cxn>
                  <a:cxn ang="0">
                    <a:pos x="33" y="56"/>
                  </a:cxn>
                  <a:cxn ang="0">
                    <a:pos x="33" y="56"/>
                  </a:cxn>
                  <a:cxn ang="0">
                    <a:pos x="42" y="38"/>
                  </a:cxn>
                  <a:cxn ang="0">
                    <a:pos x="47" y="23"/>
                  </a:cxn>
                  <a:cxn ang="0">
                    <a:pos x="47" y="23"/>
                  </a:cxn>
                  <a:cxn ang="0">
                    <a:pos x="24" y="0"/>
                  </a:cxn>
                </a:cxnLst>
                <a:rect l="0" t="0" r="r" b="b"/>
                <a:pathLst>
                  <a:path w="47" h="56">
                    <a:moveTo>
                      <a:pt x="22" y="14"/>
                    </a:moveTo>
                    <a:cubicBezTo>
                      <a:pt x="22" y="14"/>
                      <a:pt x="22" y="14"/>
                      <a:pt x="22" y="14"/>
                    </a:cubicBezTo>
                    <a:cubicBezTo>
                      <a:pt x="25" y="14"/>
                      <a:pt x="25" y="14"/>
                      <a:pt x="25" y="14"/>
                    </a:cubicBezTo>
                    <a:cubicBezTo>
                      <a:pt x="25" y="20"/>
                      <a:pt x="25" y="20"/>
                      <a:pt x="25" y="20"/>
                    </a:cubicBezTo>
                    <a:cubicBezTo>
                      <a:pt x="27" y="20"/>
                      <a:pt x="28" y="21"/>
                      <a:pt x="30" y="22"/>
                    </a:cubicBezTo>
                    <a:cubicBezTo>
                      <a:pt x="31" y="23"/>
                      <a:pt x="32" y="25"/>
                      <a:pt x="32" y="27"/>
                    </a:cubicBezTo>
                    <a:cubicBezTo>
                      <a:pt x="32" y="27"/>
                      <a:pt x="32" y="27"/>
                      <a:pt x="32" y="27"/>
                    </a:cubicBezTo>
                    <a:cubicBezTo>
                      <a:pt x="28" y="27"/>
                      <a:pt x="28" y="27"/>
                      <a:pt x="28" y="27"/>
                    </a:cubicBezTo>
                    <a:cubicBezTo>
                      <a:pt x="28" y="25"/>
                      <a:pt x="27" y="24"/>
                      <a:pt x="25" y="23"/>
                    </a:cubicBezTo>
                    <a:cubicBezTo>
                      <a:pt x="25" y="23"/>
                      <a:pt x="25" y="23"/>
                      <a:pt x="25" y="23"/>
                    </a:cubicBezTo>
                    <a:cubicBezTo>
                      <a:pt x="25" y="29"/>
                      <a:pt x="25" y="29"/>
                      <a:pt x="25" y="29"/>
                    </a:cubicBezTo>
                    <a:cubicBezTo>
                      <a:pt x="26" y="30"/>
                      <a:pt x="27" y="30"/>
                      <a:pt x="28" y="30"/>
                    </a:cubicBezTo>
                    <a:cubicBezTo>
                      <a:pt x="30" y="30"/>
                      <a:pt x="31" y="31"/>
                      <a:pt x="32" y="32"/>
                    </a:cubicBezTo>
                    <a:cubicBezTo>
                      <a:pt x="32" y="33"/>
                      <a:pt x="33" y="35"/>
                      <a:pt x="33" y="36"/>
                    </a:cubicBezTo>
                    <a:cubicBezTo>
                      <a:pt x="33" y="36"/>
                      <a:pt x="33" y="36"/>
                      <a:pt x="33" y="36"/>
                    </a:cubicBezTo>
                    <a:cubicBezTo>
                      <a:pt x="33" y="38"/>
                      <a:pt x="32" y="40"/>
                      <a:pt x="30" y="41"/>
                    </a:cubicBezTo>
                    <a:cubicBezTo>
                      <a:pt x="29" y="42"/>
                      <a:pt x="27" y="42"/>
                      <a:pt x="25" y="43"/>
                    </a:cubicBezTo>
                    <a:cubicBezTo>
                      <a:pt x="25" y="43"/>
                      <a:pt x="25" y="43"/>
                      <a:pt x="25" y="43"/>
                    </a:cubicBezTo>
                    <a:cubicBezTo>
                      <a:pt x="25" y="48"/>
                      <a:pt x="25" y="48"/>
                      <a:pt x="25" y="48"/>
                    </a:cubicBezTo>
                    <a:cubicBezTo>
                      <a:pt x="22" y="48"/>
                      <a:pt x="22" y="48"/>
                      <a:pt x="22" y="48"/>
                    </a:cubicBezTo>
                    <a:cubicBezTo>
                      <a:pt x="22" y="43"/>
                      <a:pt x="22" y="43"/>
                      <a:pt x="22" y="43"/>
                    </a:cubicBezTo>
                    <a:cubicBezTo>
                      <a:pt x="20" y="42"/>
                      <a:pt x="19" y="42"/>
                      <a:pt x="17" y="41"/>
                    </a:cubicBezTo>
                    <a:cubicBezTo>
                      <a:pt x="15" y="39"/>
                      <a:pt x="15" y="37"/>
                      <a:pt x="15" y="35"/>
                    </a:cubicBezTo>
                    <a:cubicBezTo>
                      <a:pt x="15" y="35"/>
                      <a:pt x="15" y="35"/>
                      <a:pt x="15" y="35"/>
                    </a:cubicBezTo>
                    <a:cubicBezTo>
                      <a:pt x="19" y="35"/>
                      <a:pt x="19" y="35"/>
                      <a:pt x="19" y="35"/>
                    </a:cubicBezTo>
                    <a:cubicBezTo>
                      <a:pt x="19" y="37"/>
                      <a:pt x="20" y="39"/>
                      <a:pt x="22" y="39"/>
                    </a:cubicBezTo>
                    <a:cubicBezTo>
                      <a:pt x="22" y="39"/>
                      <a:pt x="22" y="39"/>
                      <a:pt x="22" y="39"/>
                    </a:cubicBezTo>
                    <a:cubicBezTo>
                      <a:pt x="22" y="32"/>
                      <a:pt x="22" y="32"/>
                      <a:pt x="22" y="32"/>
                    </a:cubicBezTo>
                    <a:cubicBezTo>
                      <a:pt x="21" y="32"/>
                      <a:pt x="21" y="32"/>
                      <a:pt x="20" y="32"/>
                    </a:cubicBezTo>
                    <a:cubicBezTo>
                      <a:pt x="17" y="31"/>
                      <a:pt x="15" y="29"/>
                      <a:pt x="15" y="26"/>
                    </a:cubicBezTo>
                    <a:cubicBezTo>
                      <a:pt x="15" y="26"/>
                      <a:pt x="15" y="26"/>
                      <a:pt x="15" y="26"/>
                    </a:cubicBezTo>
                    <a:cubicBezTo>
                      <a:pt x="15" y="24"/>
                      <a:pt x="16" y="23"/>
                      <a:pt x="18" y="21"/>
                    </a:cubicBezTo>
                    <a:cubicBezTo>
                      <a:pt x="19" y="21"/>
                      <a:pt x="20" y="20"/>
                      <a:pt x="22" y="20"/>
                    </a:cubicBezTo>
                    <a:cubicBezTo>
                      <a:pt x="22" y="20"/>
                      <a:pt x="22" y="20"/>
                      <a:pt x="22" y="20"/>
                    </a:cubicBezTo>
                    <a:cubicBezTo>
                      <a:pt x="22" y="14"/>
                      <a:pt x="22" y="14"/>
                      <a:pt x="22" y="14"/>
                    </a:cubicBezTo>
                    <a:moveTo>
                      <a:pt x="7" y="10"/>
                    </a:moveTo>
                    <a:cubicBezTo>
                      <a:pt x="11" y="5"/>
                      <a:pt x="17" y="2"/>
                      <a:pt x="24" y="2"/>
                    </a:cubicBezTo>
                    <a:cubicBezTo>
                      <a:pt x="31" y="2"/>
                      <a:pt x="37" y="5"/>
                      <a:pt x="40" y="10"/>
                    </a:cubicBezTo>
                    <a:cubicBezTo>
                      <a:pt x="40" y="10"/>
                      <a:pt x="40" y="10"/>
                      <a:pt x="40" y="10"/>
                    </a:cubicBezTo>
                    <a:cubicBezTo>
                      <a:pt x="35" y="9"/>
                      <a:pt x="30" y="8"/>
                      <a:pt x="24" y="8"/>
                    </a:cubicBezTo>
                    <a:cubicBezTo>
                      <a:pt x="18" y="8"/>
                      <a:pt x="12" y="9"/>
                      <a:pt x="7" y="10"/>
                    </a:cubicBezTo>
                    <a:cubicBezTo>
                      <a:pt x="7" y="10"/>
                      <a:pt x="7" y="10"/>
                      <a:pt x="7" y="10"/>
                    </a:cubicBezTo>
                    <a:moveTo>
                      <a:pt x="24" y="0"/>
                    </a:moveTo>
                    <a:cubicBezTo>
                      <a:pt x="11" y="0"/>
                      <a:pt x="0" y="10"/>
                      <a:pt x="0" y="23"/>
                    </a:cubicBezTo>
                    <a:cubicBezTo>
                      <a:pt x="0" y="23"/>
                      <a:pt x="0" y="23"/>
                      <a:pt x="0" y="23"/>
                    </a:cubicBezTo>
                    <a:cubicBezTo>
                      <a:pt x="0" y="29"/>
                      <a:pt x="2" y="34"/>
                      <a:pt x="5" y="38"/>
                    </a:cubicBezTo>
                    <a:cubicBezTo>
                      <a:pt x="7" y="40"/>
                      <a:pt x="13" y="50"/>
                      <a:pt x="14" y="56"/>
                    </a:cubicBezTo>
                    <a:cubicBezTo>
                      <a:pt x="15" y="56"/>
                      <a:pt x="15" y="56"/>
                      <a:pt x="15" y="56"/>
                    </a:cubicBezTo>
                    <a:cubicBezTo>
                      <a:pt x="18" y="56"/>
                      <a:pt x="18" y="56"/>
                      <a:pt x="18" y="56"/>
                    </a:cubicBezTo>
                    <a:cubicBezTo>
                      <a:pt x="28" y="56"/>
                      <a:pt x="28" y="56"/>
                      <a:pt x="28" y="56"/>
                    </a:cubicBezTo>
                    <a:cubicBezTo>
                      <a:pt x="33" y="56"/>
                      <a:pt x="33" y="56"/>
                      <a:pt x="33" y="56"/>
                    </a:cubicBezTo>
                    <a:cubicBezTo>
                      <a:pt x="33" y="56"/>
                      <a:pt x="33" y="56"/>
                      <a:pt x="33" y="56"/>
                    </a:cubicBezTo>
                    <a:cubicBezTo>
                      <a:pt x="34" y="50"/>
                      <a:pt x="40" y="40"/>
                      <a:pt x="42" y="38"/>
                    </a:cubicBezTo>
                    <a:cubicBezTo>
                      <a:pt x="45" y="34"/>
                      <a:pt x="47" y="29"/>
                      <a:pt x="47" y="23"/>
                    </a:cubicBezTo>
                    <a:cubicBezTo>
                      <a:pt x="47" y="23"/>
                      <a:pt x="47" y="23"/>
                      <a:pt x="47" y="23"/>
                    </a:cubicBezTo>
                    <a:cubicBezTo>
                      <a:pt x="47" y="10"/>
                      <a:pt x="37" y="0"/>
                      <a:pt x="24" y="0"/>
                    </a:cubicBezTo>
                  </a:path>
                </a:pathLst>
              </a:custGeom>
              <a:grpFill/>
              <a:ln w="9525">
                <a:noFill/>
                <a:round/>
              </a:ln>
            </p:spPr>
            <p:txBody>
              <a:bodyPr anchor="ctr"/>
              <a:lstStyle/>
              <a:p>
                <a:pPr algn="ctr"/>
                <a:endParaRPr sz="2400"/>
              </a:p>
            </p:txBody>
          </p:sp>
        </p:grpSp>
        <p:grpSp>
          <p:nvGrpSpPr>
            <p:cNvPr id="40" name="Group 89"/>
            <p:cNvGrpSpPr/>
            <p:nvPr/>
          </p:nvGrpSpPr>
          <p:grpSpPr>
            <a:xfrm>
              <a:off x="4823544" y="3073357"/>
              <a:ext cx="310605" cy="317750"/>
              <a:chOff x="4357688" y="2324100"/>
              <a:chExt cx="207963" cy="212726"/>
            </a:xfrm>
            <a:solidFill>
              <a:schemeClr val="bg1"/>
            </a:solidFill>
          </p:grpSpPr>
          <p:sp>
            <p:nvSpPr>
              <p:cNvPr id="69" name="Freeform: Shape 90"/>
              <p:cNvSpPr/>
              <p:nvPr/>
            </p:nvSpPr>
            <p:spPr bwMode="auto">
              <a:xfrm>
                <a:off x="4514850" y="2481263"/>
                <a:ext cx="3175" cy="7938"/>
              </a:xfrm>
              <a:custGeom>
                <a:cxnLst>
                  <a:cxn ang="0">
                    <a:pos x="1" y="0"/>
                  </a:cxn>
                  <a:cxn ang="0">
                    <a:pos x="0" y="1"/>
                  </a:cxn>
                  <a:cxn ang="0">
                    <a:pos x="0" y="1"/>
                  </a:cxn>
                  <a:cxn ang="0">
                    <a:pos x="1" y="3"/>
                  </a:cxn>
                  <a:cxn ang="0">
                    <a:pos x="1" y="3"/>
                  </a:cxn>
                  <a:cxn ang="0">
                    <a:pos x="1" y="0"/>
                  </a:cxn>
                </a:cxnLst>
                <a:rect l="0" t="0" r="r" b="b"/>
                <a:pathLst>
                  <a:path w="1" h="3">
                    <a:moveTo>
                      <a:pt x="1" y="0"/>
                    </a:moveTo>
                    <a:cubicBezTo>
                      <a:pt x="0" y="0"/>
                      <a:pt x="0" y="1"/>
                      <a:pt x="0" y="1"/>
                    </a:cubicBezTo>
                    <a:cubicBezTo>
                      <a:pt x="0" y="1"/>
                      <a:pt x="0" y="1"/>
                      <a:pt x="0" y="1"/>
                    </a:cubicBezTo>
                    <a:cubicBezTo>
                      <a:pt x="0" y="2"/>
                      <a:pt x="0" y="3"/>
                      <a:pt x="1" y="3"/>
                    </a:cubicBezTo>
                    <a:cubicBezTo>
                      <a:pt x="1" y="3"/>
                      <a:pt x="1" y="3"/>
                      <a:pt x="1" y="3"/>
                    </a:cubicBezTo>
                    <a:cubicBezTo>
                      <a:pt x="1" y="0"/>
                      <a:pt x="1" y="0"/>
                      <a:pt x="1" y="0"/>
                    </a:cubicBezTo>
                  </a:path>
                </a:pathLst>
              </a:custGeom>
              <a:grpFill/>
              <a:ln w="9525">
                <a:noFill/>
                <a:round/>
              </a:ln>
            </p:spPr>
            <p:txBody>
              <a:bodyPr anchor="ctr"/>
              <a:lstStyle/>
              <a:p>
                <a:pPr algn="ctr"/>
                <a:endParaRPr sz="2400"/>
              </a:p>
            </p:txBody>
          </p:sp>
          <p:sp>
            <p:nvSpPr>
              <p:cNvPr id="70" name="Freeform: Shape 91"/>
              <p:cNvSpPr/>
              <p:nvPr/>
            </p:nvSpPr>
            <p:spPr bwMode="auto">
              <a:xfrm>
                <a:off x="4522788" y="2497138"/>
                <a:ext cx="6350" cy="11113"/>
              </a:xfrm>
              <a:custGeom>
                <a:cxnLst>
                  <a:cxn ang="0">
                    <a:pos x="0" y="0"/>
                  </a:cxn>
                  <a:cxn ang="0">
                    <a:pos x="0" y="0"/>
                  </a:cxn>
                  <a:cxn ang="0">
                    <a:pos x="0" y="4"/>
                  </a:cxn>
                  <a:cxn ang="0">
                    <a:pos x="2" y="2"/>
                  </a:cxn>
                  <a:cxn ang="0">
                    <a:pos x="2" y="2"/>
                  </a:cxn>
                  <a:cxn ang="0">
                    <a:pos x="1" y="0"/>
                  </a:cxn>
                  <a:cxn ang="0">
                    <a:pos x="0" y="0"/>
                  </a:cxn>
                </a:cxnLst>
                <a:rect l="0" t="0" r="r" b="b"/>
                <a:pathLst>
                  <a:path w="2" h="4">
                    <a:moveTo>
                      <a:pt x="0" y="0"/>
                    </a:moveTo>
                    <a:cubicBezTo>
                      <a:pt x="0" y="0"/>
                      <a:pt x="0" y="0"/>
                      <a:pt x="0" y="0"/>
                    </a:cubicBezTo>
                    <a:cubicBezTo>
                      <a:pt x="0" y="4"/>
                      <a:pt x="0" y="4"/>
                      <a:pt x="0" y="4"/>
                    </a:cubicBezTo>
                    <a:cubicBezTo>
                      <a:pt x="2" y="4"/>
                      <a:pt x="2" y="3"/>
                      <a:pt x="2" y="2"/>
                    </a:cubicBezTo>
                    <a:cubicBezTo>
                      <a:pt x="2" y="2"/>
                      <a:pt x="2" y="2"/>
                      <a:pt x="2" y="2"/>
                    </a:cubicBezTo>
                    <a:cubicBezTo>
                      <a:pt x="2" y="1"/>
                      <a:pt x="2" y="1"/>
                      <a:pt x="1" y="0"/>
                    </a:cubicBezTo>
                    <a:cubicBezTo>
                      <a:pt x="1" y="0"/>
                      <a:pt x="1" y="0"/>
                      <a:pt x="0" y="0"/>
                    </a:cubicBezTo>
                  </a:path>
                </a:pathLst>
              </a:custGeom>
              <a:grpFill/>
              <a:ln w="9525">
                <a:noFill/>
                <a:round/>
              </a:ln>
            </p:spPr>
            <p:txBody>
              <a:bodyPr anchor="ctr"/>
              <a:lstStyle/>
              <a:p>
                <a:pPr algn="ctr"/>
                <a:endParaRPr sz="2400"/>
              </a:p>
            </p:txBody>
          </p:sp>
          <p:sp>
            <p:nvSpPr>
              <p:cNvPr id="71" name="Freeform: Shape 92"/>
              <p:cNvSpPr/>
              <p:nvPr/>
            </p:nvSpPr>
            <p:spPr bwMode="auto">
              <a:xfrm>
                <a:off x="4478338" y="2449513"/>
                <a:ext cx="87313" cy="87313"/>
              </a:xfrm>
              <a:custGeom>
                <a:cxnLst>
                  <a:cxn ang="0">
                    <a:pos x="14" y="5"/>
                  </a:cxn>
                  <a:cxn ang="0">
                    <a:pos x="14" y="5"/>
                  </a:cxn>
                  <a:cxn ang="0">
                    <a:pos x="16" y="5"/>
                  </a:cxn>
                  <a:cxn ang="0">
                    <a:pos x="16" y="9"/>
                  </a:cxn>
                  <a:cxn ang="0">
                    <a:pos x="19" y="10"/>
                  </a:cxn>
                  <a:cxn ang="0">
                    <a:pos x="21" y="13"/>
                  </a:cxn>
                  <a:cxn ang="0">
                    <a:pos x="21" y="13"/>
                  </a:cxn>
                  <a:cxn ang="0">
                    <a:pos x="18" y="13"/>
                  </a:cxn>
                  <a:cxn ang="0">
                    <a:pos x="16" y="11"/>
                  </a:cxn>
                  <a:cxn ang="0">
                    <a:pos x="16" y="11"/>
                  </a:cxn>
                  <a:cxn ang="0">
                    <a:pos x="16" y="15"/>
                  </a:cxn>
                  <a:cxn ang="0">
                    <a:pos x="18" y="15"/>
                  </a:cxn>
                  <a:cxn ang="0">
                    <a:pos x="20" y="17"/>
                  </a:cxn>
                  <a:cxn ang="0">
                    <a:pos x="21" y="19"/>
                  </a:cxn>
                  <a:cxn ang="0">
                    <a:pos x="21" y="19"/>
                  </a:cxn>
                  <a:cxn ang="0">
                    <a:pos x="19" y="22"/>
                  </a:cxn>
                  <a:cxn ang="0">
                    <a:pos x="16" y="23"/>
                  </a:cxn>
                  <a:cxn ang="0">
                    <a:pos x="16" y="23"/>
                  </a:cxn>
                  <a:cxn ang="0">
                    <a:pos x="16" y="26"/>
                  </a:cxn>
                  <a:cxn ang="0">
                    <a:pos x="14" y="26"/>
                  </a:cxn>
                  <a:cxn ang="0">
                    <a:pos x="14" y="23"/>
                  </a:cxn>
                  <a:cxn ang="0">
                    <a:pos x="11" y="22"/>
                  </a:cxn>
                  <a:cxn ang="0">
                    <a:pos x="10" y="18"/>
                  </a:cxn>
                  <a:cxn ang="0">
                    <a:pos x="10" y="18"/>
                  </a:cxn>
                  <a:cxn ang="0">
                    <a:pos x="12" y="18"/>
                  </a:cxn>
                  <a:cxn ang="0">
                    <a:pos x="14" y="21"/>
                  </a:cxn>
                  <a:cxn ang="0">
                    <a:pos x="14" y="21"/>
                  </a:cxn>
                  <a:cxn ang="0">
                    <a:pos x="14" y="17"/>
                  </a:cxn>
                  <a:cxn ang="0">
                    <a:pos x="13" y="16"/>
                  </a:cxn>
                  <a:cxn ang="0">
                    <a:pos x="10" y="13"/>
                  </a:cxn>
                  <a:cxn ang="0">
                    <a:pos x="10" y="13"/>
                  </a:cxn>
                  <a:cxn ang="0">
                    <a:pos x="12" y="10"/>
                  </a:cxn>
                  <a:cxn ang="0">
                    <a:pos x="14" y="9"/>
                  </a:cxn>
                  <a:cxn ang="0">
                    <a:pos x="14" y="9"/>
                  </a:cxn>
                  <a:cxn ang="0">
                    <a:pos x="14" y="5"/>
                  </a:cxn>
                  <a:cxn ang="0">
                    <a:pos x="15" y="0"/>
                  </a:cxn>
                  <a:cxn ang="0">
                    <a:pos x="0" y="16"/>
                  </a:cxn>
                  <a:cxn ang="0">
                    <a:pos x="0" y="16"/>
                  </a:cxn>
                  <a:cxn ang="0">
                    <a:pos x="15" y="31"/>
                  </a:cxn>
                  <a:cxn ang="0">
                    <a:pos x="31" y="16"/>
                  </a:cxn>
                  <a:cxn ang="0">
                    <a:pos x="31" y="16"/>
                  </a:cxn>
                  <a:cxn ang="0">
                    <a:pos x="15" y="0"/>
                  </a:cxn>
                </a:cxnLst>
                <a:rect l="0" t="0" r="r" b="b"/>
                <a:pathLst>
                  <a:path w="31" h="31">
                    <a:moveTo>
                      <a:pt x="14" y="5"/>
                    </a:moveTo>
                    <a:cubicBezTo>
                      <a:pt x="14" y="5"/>
                      <a:pt x="14" y="5"/>
                      <a:pt x="14" y="5"/>
                    </a:cubicBezTo>
                    <a:cubicBezTo>
                      <a:pt x="16" y="5"/>
                      <a:pt x="16" y="5"/>
                      <a:pt x="16" y="5"/>
                    </a:cubicBezTo>
                    <a:cubicBezTo>
                      <a:pt x="16" y="9"/>
                      <a:pt x="16" y="9"/>
                      <a:pt x="16" y="9"/>
                    </a:cubicBezTo>
                    <a:cubicBezTo>
                      <a:pt x="17" y="9"/>
                      <a:pt x="18" y="9"/>
                      <a:pt x="19" y="10"/>
                    </a:cubicBezTo>
                    <a:cubicBezTo>
                      <a:pt x="20" y="11"/>
                      <a:pt x="21" y="12"/>
                      <a:pt x="21" y="13"/>
                    </a:cubicBezTo>
                    <a:cubicBezTo>
                      <a:pt x="21" y="13"/>
                      <a:pt x="21" y="13"/>
                      <a:pt x="21" y="13"/>
                    </a:cubicBezTo>
                    <a:cubicBezTo>
                      <a:pt x="18" y="13"/>
                      <a:pt x="18" y="13"/>
                      <a:pt x="18" y="13"/>
                    </a:cubicBezTo>
                    <a:cubicBezTo>
                      <a:pt x="18" y="12"/>
                      <a:pt x="17" y="11"/>
                      <a:pt x="16" y="11"/>
                    </a:cubicBezTo>
                    <a:cubicBezTo>
                      <a:pt x="16" y="11"/>
                      <a:pt x="16" y="11"/>
                      <a:pt x="16" y="11"/>
                    </a:cubicBezTo>
                    <a:cubicBezTo>
                      <a:pt x="16" y="15"/>
                      <a:pt x="16" y="15"/>
                      <a:pt x="16" y="15"/>
                    </a:cubicBezTo>
                    <a:cubicBezTo>
                      <a:pt x="17" y="15"/>
                      <a:pt x="17" y="15"/>
                      <a:pt x="18" y="15"/>
                    </a:cubicBezTo>
                    <a:cubicBezTo>
                      <a:pt x="19" y="15"/>
                      <a:pt x="20" y="16"/>
                      <a:pt x="20" y="17"/>
                    </a:cubicBezTo>
                    <a:cubicBezTo>
                      <a:pt x="21" y="17"/>
                      <a:pt x="21" y="18"/>
                      <a:pt x="21" y="19"/>
                    </a:cubicBezTo>
                    <a:cubicBezTo>
                      <a:pt x="21" y="19"/>
                      <a:pt x="21" y="19"/>
                      <a:pt x="21" y="19"/>
                    </a:cubicBezTo>
                    <a:cubicBezTo>
                      <a:pt x="21" y="20"/>
                      <a:pt x="20" y="21"/>
                      <a:pt x="19" y="22"/>
                    </a:cubicBezTo>
                    <a:cubicBezTo>
                      <a:pt x="18" y="22"/>
                      <a:pt x="17" y="23"/>
                      <a:pt x="16" y="23"/>
                    </a:cubicBezTo>
                    <a:cubicBezTo>
                      <a:pt x="16" y="23"/>
                      <a:pt x="16" y="23"/>
                      <a:pt x="16" y="23"/>
                    </a:cubicBezTo>
                    <a:cubicBezTo>
                      <a:pt x="16" y="26"/>
                      <a:pt x="16" y="26"/>
                      <a:pt x="16" y="26"/>
                    </a:cubicBezTo>
                    <a:cubicBezTo>
                      <a:pt x="14" y="26"/>
                      <a:pt x="14" y="26"/>
                      <a:pt x="14" y="26"/>
                    </a:cubicBezTo>
                    <a:cubicBezTo>
                      <a:pt x="14" y="23"/>
                      <a:pt x="14" y="23"/>
                      <a:pt x="14" y="23"/>
                    </a:cubicBezTo>
                    <a:cubicBezTo>
                      <a:pt x="13" y="23"/>
                      <a:pt x="12" y="22"/>
                      <a:pt x="11" y="22"/>
                    </a:cubicBezTo>
                    <a:cubicBezTo>
                      <a:pt x="10" y="21"/>
                      <a:pt x="10" y="20"/>
                      <a:pt x="10" y="18"/>
                    </a:cubicBezTo>
                    <a:cubicBezTo>
                      <a:pt x="10" y="18"/>
                      <a:pt x="10" y="18"/>
                      <a:pt x="10" y="18"/>
                    </a:cubicBezTo>
                    <a:cubicBezTo>
                      <a:pt x="12" y="18"/>
                      <a:pt x="12" y="18"/>
                      <a:pt x="12" y="18"/>
                    </a:cubicBezTo>
                    <a:cubicBezTo>
                      <a:pt x="12" y="19"/>
                      <a:pt x="13" y="20"/>
                      <a:pt x="14" y="21"/>
                    </a:cubicBezTo>
                    <a:cubicBezTo>
                      <a:pt x="14" y="21"/>
                      <a:pt x="14" y="21"/>
                      <a:pt x="14" y="21"/>
                    </a:cubicBezTo>
                    <a:cubicBezTo>
                      <a:pt x="14" y="17"/>
                      <a:pt x="14" y="17"/>
                      <a:pt x="14" y="17"/>
                    </a:cubicBezTo>
                    <a:cubicBezTo>
                      <a:pt x="13" y="16"/>
                      <a:pt x="13" y="16"/>
                      <a:pt x="13" y="16"/>
                    </a:cubicBezTo>
                    <a:cubicBezTo>
                      <a:pt x="11" y="16"/>
                      <a:pt x="10" y="15"/>
                      <a:pt x="10" y="13"/>
                    </a:cubicBezTo>
                    <a:cubicBezTo>
                      <a:pt x="10" y="13"/>
                      <a:pt x="10" y="13"/>
                      <a:pt x="10" y="13"/>
                    </a:cubicBezTo>
                    <a:cubicBezTo>
                      <a:pt x="10" y="11"/>
                      <a:pt x="11" y="10"/>
                      <a:pt x="12" y="10"/>
                    </a:cubicBezTo>
                    <a:cubicBezTo>
                      <a:pt x="12" y="9"/>
                      <a:pt x="13" y="9"/>
                      <a:pt x="14" y="9"/>
                    </a:cubicBezTo>
                    <a:cubicBezTo>
                      <a:pt x="14" y="9"/>
                      <a:pt x="14" y="9"/>
                      <a:pt x="14" y="9"/>
                    </a:cubicBezTo>
                    <a:cubicBezTo>
                      <a:pt x="14" y="5"/>
                      <a:pt x="14" y="5"/>
                      <a:pt x="14" y="5"/>
                    </a:cubicBezTo>
                    <a:moveTo>
                      <a:pt x="15" y="0"/>
                    </a:moveTo>
                    <a:cubicBezTo>
                      <a:pt x="7" y="0"/>
                      <a:pt x="0" y="7"/>
                      <a:pt x="0" y="16"/>
                    </a:cubicBezTo>
                    <a:cubicBezTo>
                      <a:pt x="0" y="16"/>
                      <a:pt x="0" y="16"/>
                      <a:pt x="0" y="16"/>
                    </a:cubicBezTo>
                    <a:cubicBezTo>
                      <a:pt x="0" y="24"/>
                      <a:pt x="7" y="31"/>
                      <a:pt x="15" y="31"/>
                    </a:cubicBezTo>
                    <a:cubicBezTo>
                      <a:pt x="24" y="31"/>
                      <a:pt x="31" y="24"/>
                      <a:pt x="31" y="16"/>
                    </a:cubicBezTo>
                    <a:cubicBezTo>
                      <a:pt x="31" y="16"/>
                      <a:pt x="31" y="16"/>
                      <a:pt x="31" y="16"/>
                    </a:cubicBezTo>
                    <a:cubicBezTo>
                      <a:pt x="31" y="7"/>
                      <a:pt x="24" y="0"/>
                      <a:pt x="15" y="0"/>
                    </a:cubicBezTo>
                  </a:path>
                </a:pathLst>
              </a:custGeom>
              <a:grpFill/>
              <a:ln w="9525">
                <a:noFill/>
                <a:round/>
              </a:ln>
            </p:spPr>
            <p:txBody>
              <a:bodyPr anchor="ctr"/>
              <a:lstStyle/>
              <a:p>
                <a:pPr algn="ctr"/>
                <a:endParaRPr sz="2400"/>
              </a:p>
            </p:txBody>
          </p:sp>
          <p:sp>
            <p:nvSpPr>
              <p:cNvPr id="72" name="Freeform: Shape 93"/>
              <p:cNvSpPr/>
              <p:nvPr/>
            </p:nvSpPr>
            <p:spPr bwMode="auto">
              <a:xfrm>
                <a:off x="4357688" y="2324100"/>
                <a:ext cx="196850" cy="195263"/>
              </a:xfrm>
              <a:custGeom>
                <a:cxnLst>
                  <a:cxn ang="0">
                    <a:pos x="14" y="59"/>
                  </a:cxn>
                  <a:cxn ang="0">
                    <a:pos x="24" y="65"/>
                  </a:cxn>
                  <a:cxn ang="0">
                    <a:pos x="14" y="59"/>
                  </a:cxn>
                  <a:cxn ang="0">
                    <a:pos x="20" y="52"/>
                  </a:cxn>
                  <a:cxn ang="0">
                    <a:pos x="33" y="66"/>
                  </a:cxn>
                  <a:cxn ang="0">
                    <a:pos x="20" y="52"/>
                  </a:cxn>
                  <a:cxn ang="0">
                    <a:pos x="3" y="37"/>
                  </a:cxn>
                  <a:cxn ang="0">
                    <a:pos x="16" y="51"/>
                  </a:cxn>
                  <a:cxn ang="0">
                    <a:pos x="11" y="56"/>
                  </a:cxn>
                  <a:cxn ang="0">
                    <a:pos x="18" y="37"/>
                  </a:cxn>
                  <a:cxn ang="0">
                    <a:pos x="33" y="37"/>
                  </a:cxn>
                  <a:cxn ang="0">
                    <a:pos x="33" y="46"/>
                  </a:cxn>
                  <a:cxn ang="0">
                    <a:pos x="18" y="37"/>
                  </a:cxn>
                  <a:cxn ang="0">
                    <a:pos x="37" y="23"/>
                  </a:cxn>
                  <a:cxn ang="0">
                    <a:pos x="52" y="34"/>
                  </a:cxn>
                  <a:cxn ang="0">
                    <a:pos x="37" y="34"/>
                  </a:cxn>
                  <a:cxn ang="0">
                    <a:pos x="18" y="34"/>
                  </a:cxn>
                  <a:cxn ang="0">
                    <a:pos x="33" y="23"/>
                  </a:cxn>
                  <a:cxn ang="0">
                    <a:pos x="18" y="34"/>
                  </a:cxn>
                  <a:cxn ang="0">
                    <a:pos x="53" y="20"/>
                  </a:cxn>
                  <a:cxn ang="0">
                    <a:pos x="67" y="34"/>
                  </a:cxn>
                  <a:cxn ang="0">
                    <a:pos x="55" y="34"/>
                  </a:cxn>
                  <a:cxn ang="0">
                    <a:pos x="3" y="34"/>
                  </a:cxn>
                  <a:cxn ang="0">
                    <a:pos x="16" y="19"/>
                  </a:cxn>
                  <a:cxn ang="0">
                    <a:pos x="14" y="34"/>
                  </a:cxn>
                  <a:cxn ang="0">
                    <a:pos x="14" y="11"/>
                  </a:cxn>
                  <a:cxn ang="0">
                    <a:pos x="24" y="5"/>
                  </a:cxn>
                  <a:cxn ang="0">
                    <a:pos x="17" y="16"/>
                  </a:cxn>
                  <a:cxn ang="0">
                    <a:pos x="37" y="5"/>
                  </a:cxn>
                  <a:cxn ang="0">
                    <a:pos x="49" y="18"/>
                  </a:cxn>
                  <a:cxn ang="0">
                    <a:pos x="37" y="20"/>
                  </a:cxn>
                  <a:cxn ang="0">
                    <a:pos x="44" y="4"/>
                  </a:cxn>
                  <a:cxn ang="0">
                    <a:pos x="56" y="11"/>
                  </a:cxn>
                  <a:cxn ang="0">
                    <a:pos x="52" y="16"/>
                  </a:cxn>
                  <a:cxn ang="0">
                    <a:pos x="20" y="17"/>
                  </a:cxn>
                  <a:cxn ang="0">
                    <a:pos x="33" y="4"/>
                  </a:cxn>
                  <a:cxn ang="0">
                    <a:pos x="33" y="20"/>
                  </a:cxn>
                  <a:cxn ang="0">
                    <a:pos x="37" y="0"/>
                  </a:cxn>
                  <a:cxn ang="0">
                    <a:pos x="33" y="0"/>
                  </a:cxn>
                  <a:cxn ang="0">
                    <a:pos x="0" y="35"/>
                  </a:cxn>
                  <a:cxn ang="0">
                    <a:pos x="35" y="70"/>
                  </a:cxn>
                  <a:cxn ang="0">
                    <a:pos x="44" y="69"/>
                  </a:cxn>
                  <a:cxn ang="0">
                    <a:pos x="37" y="66"/>
                  </a:cxn>
                  <a:cxn ang="0">
                    <a:pos x="45" y="51"/>
                  </a:cxn>
                  <a:cxn ang="0">
                    <a:pos x="47" y="48"/>
                  </a:cxn>
                  <a:cxn ang="0">
                    <a:pos x="37" y="37"/>
                  </a:cxn>
                  <a:cxn ang="0">
                    <a:pos x="52" y="37"/>
                  </a:cxn>
                  <a:cxn ang="0">
                    <a:pos x="51" y="46"/>
                  </a:cxn>
                  <a:cxn ang="0">
                    <a:pos x="55" y="37"/>
                  </a:cxn>
                  <a:cxn ang="0">
                    <a:pos x="67" y="37"/>
                  </a:cxn>
                  <a:cxn ang="0">
                    <a:pos x="65" y="46"/>
                  </a:cxn>
                  <a:cxn ang="0">
                    <a:pos x="70" y="35"/>
                  </a:cxn>
                  <a:cxn ang="0">
                    <a:pos x="37" y="0"/>
                  </a:cxn>
                </a:cxnLst>
                <a:rect l="0" t="0" r="r" b="b"/>
                <a:pathLst>
                  <a:path w="70" h="70">
                    <a:moveTo>
                      <a:pt x="14" y="59"/>
                    </a:moveTo>
                    <a:cubicBezTo>
                      <a:pt x="14" y="59"/>
                      <a:pt x="14" y="59"/>
                      <a:pt x="14" y="59"/>
                    </a:cubicBezTo>
                    <a:cubicBezTo>
                      <a:pt x="14" y="57"/>
                      <a:pt x="16" y="55"/>
                      <a:pt x="18" y="54"/>
                    </a:cubicBezTo>
                    <a:cubicBezTo>
                      <a:pt x="19" y="58"/>
                      <a:pt x="21" y="62"/>
                      <a:pt x="24" y="65"/>
                    </a:cubicBezTo>
                    <a:cubicBezTo>
                      <a:pt x="24" y="65"/>
                      <a:pt x="24" y="65"/>
                      <a:pt x="24" y="65"/>
                    </a:cubicBezTo>
                    <a:cubicBezTo>
                      <a:pt x="20" y="63"/>
                      <a:pt x="17" y="61"/>
                      <a:pt x="14" y="59"/>
                    </a:cubicBezTo>
                    <a:moveTo>
                      <a:pt x="20" y="52"/>
                    </a:moveTo>
                    <a:cubicBezTo>
                      <a:pt x="20" y="52"/>
                      <a:pt x="20" y="52"/>
                      <a:pt x="20" y="52"/>
                    </a:cubicBezTo>
                    <a:cubicBezTo>
                      <a:pt x="24" y="51"/>
                      <a:pt x="29" y="50"/>
                      <a:pt x="33" y="50"/>
                    </a:cubicBezTo>
                    <a:cubicBezTo>
                      <a:pt x="33" y="66"/>
                      <a:pt x="33" y="66"/>
                      <a:pt x="33" y="66"/>
                    </a:cubicBezTo>
                    <a:cubicBezTo>
                      <a:pt x="33" y="66"/>
                      <a:pt x="33" y="66"/>
                      <a:pt x="33" y="66"/>
                    </a:cubicBezTo>
                    <a:cubicBezTo>
                      <a:pt x="27" y="65"/>
                      <a:pt x="23" y="59"/>
                      <a:pt x="20" y="52"/>
                    </a:cubicBezTo>
                    <a:moveTo>
                      <a:pt x="3" y="37"/>
                    </a:moveTo>
                    <a:cubicBezTo>
                      <a:pt x="3" y="37"/>
                      <a:pt x="3" y="37"/>
                      <a:pt x="3" y="37"/>
                    </a:cubicBezTo>
                    <a:cubicBezTo>
                      <a:pt x="14" y="37"/>
                      <a:pt x="14" y="37"/>
                      <a:pt x="14" y="37"/>
                    </a:cubicBezTo>
                    <a:cubicBezTo>
                      <a:pt x="14" y="41"/>
                      <a:pt x="15" y="46"/>
                      <a:pt x="16" y="51"/>
                    </a:cubicBezTo>
                    <a:cubicBezTo>
                      <a:pt x="16" y="51"/>
                      <a:pt x="16" y="51"/>
                      <a:pt x="16" y="51"/>
                    </a:cubicBezTo>
                    <a:cubicBezTo>
                      <a:pt x="14" y="52"/>
                      <a:pt x="12" y="54"/>
                      <a:pt x="11" y="56"/>
                    </a:cubicBezTo>
                    <a:cubicBezTo>
                      <a:pt x="7" y="51"/>
                      <a:pt x="4" y="44"/>
                      <a:pt x="3" y="37"/>
                    </a:cubicBezTo>
                    <a:moveTo>
                      <a:pt x="18" y="37"/>
                    </a:moveTo>
                    <a:cubicBezTo>
                      <a:pt x="18" y="37"/>
                      <a:pt x="18" y="37"/>
                      <a:pt x="18" y="37"/>
                    </a:cubicBezTo>
                    <a:cubicBezTo>
                      <a:pt x="33" y="37"/>
                      <a:pt x="33" y="37"/>
                      <a:pt x="33" y="37"/>
                    </a:cubicBezTo>
                    <a:cubicBezTo>
                      <a:pt x="33" y="46"/>
                      <a:pt x="33" y="46"/>
                      <a:pt x="33" y="46"/>
                    </a:cubicBezTo>
                    <a:cubicBezTo>
                      <a:pt x="33" y="46"/>
                      <a:pt x="33" y="46"/>
                      <a:pt x="33" y="46"/>
                    </a:cubicBezTo>
                    <a:cubicBezTo>
                      <a:pt x="29" y="47"/>
                      <a:pt x="24" y="47"/>
                      <a:pt x="19" y="49"/>
                    </a:cubicBezTo>
                    <a:cubicBezTo>
                      <a:pt x="18" y="45"/>
                      <a:pt x="18" y="41"/>
                      <a:pt x="18" y="37"/>
                    </a:cubicBezTo>
                    <a:moveTo>
                      <a:pt x="37" y="23"/>
                    </a:moveTo>
                    <a:cubicBezTo>
                      <a:pt x="37" y="23"/>
                      <a:pt x="37" y="23"/>
                      <a:pt x="37" y="23"/>
                    </a:cubicBezTo>
                    <a:cubicBezTo>
                      <a:pt x="41" y="23"/>
                      <a:pt x="46" y="23"/>
                      <a:pt x="50" y="21"/>
                    </a:cubicBezTo>
                    <a:cubicBezTo>
                      <a:pt x="51" y="25"/>
                      <a:pt x="52" y="30"/>
                      <a:pt x="52" y="34"/>
                    </a:cubicBezTo>
                    <a:cubicBezTo>
                      <a:pt x="52" y="34"/>
                      <a:pt x="52" y="34"/>
                      <a:pt x="52" y="34"/>
                    </a:cubicBezTo>
                    <a:cubicBezTo>
                      <a:pt x="37" y="34"/>
                      <a:pt x="37" y="34"/>
                      <a:pt x="37" y="34"/>
                    </a:cubicBezTo>
                    <a:cubicBezTo>
                      <a:pt x="37" y="23"/>
                      <a:pt x="37" y="23"/>
                      <a:pt x="37" y="23"/>
                    </a:cubicBezTo>
                    <a:moveTo>
                      <a:pt x="18" y="34"/>
                    </a:moveTo>
                    <a:cubicBezTo>
                      <a:pt x="18" y="29"/>
                      <a:pt x="18" y="25"/>
                      <a:pt x="19" y="21"/>
                    </a:cubicBezTo>
                    <a:cubicBezTo>
                      <a:pt x="23" y="22"/>
                      <a:pt x="29" y="23"/>
                      <a:pt x="33" y="23"/>
                    </a:cubicBezTo>
                    <a:cubicBezTo>
                      <a:pt x="33" y="34"/>
                      <a:pt x="33" y="34"/>
                      <a:pt x="33" y="34"/>
                    </a:cubicBezTo>
                    <a:cubicBezTo>
                      <a:pt x="18" y="34"/>
                      <a:pt x="18" y="34"/>
                      <a:pt x="18" y="34"/>
                    </a:cubicBezTo>
                    <a:moveTo>
                      <a:pt x="53" y="20"/>
                    </a:moveTo>
                    <a:cubicBezTo>
                      <a:pt x="53" y="20"/>
                      <a:pt x="53" y="20"/>
                      <a:pt x="53" y="20"/>
                    </a:cubicBezTo>
                    <a:cubicBezTo>
                      <a:pt x="56" y="18"/>
                      <a:pt x="58" y="16"/>
                      <a:pt x="59" y="14"/>
                    </a:cubicBezTo>
                    <a:cubicBezTo>
                      <a:pt x="64" y="19"/>
                      <a:pt x="67" y="26"/>
                      <a:pt x="67" y="34"/>
                    </a:cubicBezTo>
                    <a:cubicBezTo>
                      <a:pt x="67" y="34"/>
                      <a:pt x="67" y="34"/>
                      <a:pt x="67" y="34"/>
                    </a:cubicBezTo>
                    <a:cubicBezTo>
                      <a:pt x="55" y="34"/>
                      <a:pt x="55" y="34"/>
                      <a:pt x="55" y="34"/>
                    </a:cubicBezTo>
                    <a:cubicBezTo>
                      <a:pt x="55" y="29"/>
                      <a:pt x="55" y="24"/>
                      <a:pt x="53" y="20"/>
                    </a:cubicBezTo>
                    <a:moveTo>
                      <a:pt x="3" y="34"/>
                    </a:moveTo>
                    <a:cubicBezTo>
                      <a:pt x="4" y="26"/>
                      <a:pt x="7" y="19"/>
                      <a:pt x="12" y="14"/>
                    </a:cubicBezTo>
                    <a:cubicBezTo>
                      <a:pt x="12" y="16"/>
                      <a:pt x="14" y="18"/>
                      <a:pt x="16" y="19"/>
                    </a:cubicBezTo>
                    <a:cubicBezTo>
                      <a:pt x="16" y="19"/>
                      <a:pt x="16" y="19"/>
                      <a:pt x="16" y="19"/>
                    </a:cubicBezTo>
                    <a:cubicBezTo>
                      <a:pt x="15" y="24"/>
                      <a:pt x="14" y="29"/>
                      <a:pt x="14" y="34"/>
                    </a:cubicBezTo>
                    <a:cubicBezTo>
                      <a:pt x="3" y="34"/>
                      <a:pt x="3" y="34"/>
                      <a:pt x="3" y="34"/>
                    </a:cubicBezTo>
                    <a:moveTo>
                      <a:pt x="14" y="11"/>
                    </a:moveTo>
                    <a:cubicBezTo>
                      <a:pt x="14" y="11"/>
                      <a:pt x="14" y="11"/>
                      <a:pt x="14" y="11"/>
                    </a:cubicBezTo>
                    <a:cubicBezTo>
                      <a:pt x="17" y="8"/>
                      <a:pt x="20" y="6"/>
                      <a:pt x="24" y="5"/>
                    </a:cubicBezTo>
                    <a:cubicBezTo>
                      <a:pt x="24" y="5"/>
                      <a:pt x="24" y="5"/>
                      <a:pt x="24" y="5"/>
                    </a:cubicBezTo>
                    <a:cubicBezTo>
                      <a:pt x="21" y="8"/>
                      <a:pt x="19" y="11"/>
                      <a:pt x="17" y="16"/>
                    </a:cubicBezTo>
                    <a:cubicBezTo>
                      <a:pt x="16" y="14"/>
                      <a:pt x="14" y="13"/>
                      <a:pt x="14" y="11"/>
                    </a:cubicBezTo>
                    <a:moveTo>
                      <a:pt x="37" y="5"/>
                    </a:moveTo>
                    <a:cubicBezTo>
                      <a:pt x="37" y="5"/>
                      <a:pt x="37" y="5"/>
                      <a:pt x="37" y="5"/>
                    </a:cubicBezTo>
                    <a:cubicBezTo>
                      <a:pt x="43" y="5"/>
                      <a:pt x="47" y="11"/>
                      <a:pt x="49" y="18"/>
                    </a:cubicBezTo>
                    <a:cubicBezTo>
                      <a:pt x="49" y="18"/>
                      <a:pt x="49" y="18"/>
                      <a:pt x="49" y="18"/>
                    </a:cubicBezTo>
                    <a:cubicBezTo>
                      <a:pt x="45" y="19"/>
                      <a:pt x="41" y="20"/>
                      <a:pt x="37" y="20"/>
                    </a:cubicBezTo>
                    <a:cubicBezTo>
                      <a:pt x="37" y="5"/>
                      <a:pt x="37" y="5"/>
                      <a:pt x="37" y="5"/>
                    </a:cubicBezTo>
                    <a:moveTo>
                      <a:pt x="44" y="4"/>
                    </a:moveTo>
                    <a:cubicBezTo>
                      <a:pt x="44" y="4"/>
                      <a:pt x="44" y="4"/>
                      <a:pt x="44" y="4"/>
                    </a:cubicBezTo>
                    <a:cubicBezTo>
                      <a:pt x="49" y="6"/>
                      <a:pt x="53" y="8"/>
                      <a:pt x="56" y="11"/>
                    </a:cubicBezTo>
                    <a:cubicBezTo>
                      <a:pt x="56" y="11"/>
                      <a:pt x="56" y="11"/>
                      <a:pt x="56" y="11"/>
                    </a:cubicBezTo>
                    <a:cubicBezTo>
                      <a:pt x="56" y="13"/>
                      <a:pt x="55" y="15"/>
                      <a:pt x="52" y="16"/>
                    </a:cubicBezTo>
                    <a:cubicBezTo>
                      <a:pt x="50" y="11"/>
                      <a:pt x="48" y="7"/>
                      <a:pt x="44" y="4"/>
                    </a:cubicBezTo>
                    <a:moveTo>
                      <a:pt x="20" y="17"/>
                    </a:moveTo>
                    <a:cubicBezTo>
                      <a:pt x="20" y="17"/>
                      <a:pt x="20" y="17"/>
                      <a:pt x="20" y="17"/>
                    </a:cubicBezTo>
                    <a:cubicBezTo>
                      <a:pt x="23" y="10"/>
                      <a:pt x="27" y="5"/>
                      <a:pt x="33" y="4"/>
                    </a:cubicBezTo>
                    <a:cubicBezTo>
                      <a:pt x="33" y="20"/>
                      <a:pt x="33" y="20"/>
                      <a:pt x="33" y="20"/>
                    </a:cubicBezTo>
                    <a:cubicBezTo>
                      <a:pt x="33" y="20"/>
                      <a:pt x="33" y="20"/>
                      <a:pt x="33" y="20"/>
                    </a:cubicBezTo>
                    <a:cubicBezTo>
                      <a:pt x="29" y="20"/>
                      <a:pt x="24" y="19"/>
                      <a:pt x="20" y="17"/>
                    </a:cubicBezTo>
                    <a:moveTo>
                      <a:pt x="37" y="0"/>
                    </a:moveTo>
                    <a:cubicBezTo>
                      <a:pt x="33" y="0"/>
                      <a:pt x="33" y="0"/>
                      <a:pt x="33" y="0"/>
                    </a:cubicBezTo>
                    <a:cubicBezTo>
                      <a:pt x="33" y="0"/>
                      <a:pt x="33" y="0"/>
                      <a:pt x="33" y="0"/>
                    </a:cubicBezTo>
                    <a:cubicBezTo>
                      <a:pt x="33" y="0"/>
                      <a:pt x="33" y="0"/>
                      <a:pt x="33" y="0"/>
                    </a:cubicBezTo>
                    <a:cubicBezTo>
                      <a:pt x="15" y="1"/>
                      <a:pt x="0" y="16"/>
                      <a:pt x="0" y="35"/>
                    </a:cubicBezTo>
                    <a:cubicBezTo>
                      <a:pt x="0" y="35"/>
                      <a:pt x="0" y="35"/>
                      <a:pt x="0" y="35"/>
                    </a:cubicBezTo>
                    <a:cubicBezTo>
                      <a:pt x="0" y="54"/>
                      <a:pt x="16" y="70"/>
                      <a:pt x="35" y="70"/>
                    </a:cubicBezTo>
                    <a:cubicBezTo>
                      <a:pt x="38" y="70"/>
                      <a:pt x="41" y="69"/>
                      <a:pt x="44" y="69"/>
                    </a:cubicBezTo>
                    <a:cubicBezTo>
                      <a:pt x="44" y="69"/>
                      <a:pt x="44" y="69"/>
                      <a:pt x="44" y="69"/>
                    </a:cubicBezTo>
                    <a:cubicBezTo>
                      <a:pt x="43" y="67"/>
                      <a:pt x="42" y="66"/>
                      <a:pt x="42" y="64"/>
                    </a:cubicBezTo>
                    <a:cubicBezTo>
                      <a:pt x="40" y="65"/>
                      <a:pt x="39" y="66"/>
                      <a:pt x="37" y="66"/>
                    </a:cubicBezTo>
                    <a:cubicBezTo>
                      <a:pt x="37" y="50"/>
                      <a:pt x="37" y="50"/>
                      <a:pt x="37" y="50"/>
                    </a:cubicBezTo>
                    <a:cubicBezTo>
                      <a:pt x="39" y="50"/>
                      <a:pt x="42" y="50"/>
                      <a:pt x="45" y="51"/>
                    </a:cubicBezTo>
                    <a:cubicBezTo>
                      <a:pt x="46" y="50"/>
                      <a:pt x="46" y="49"/>
                      <a:pt x="47" y="48"/>
                    </a:cubicBezTo>
                    <a:cubicBezTo>
                      <a:pt x="47" y="48"/>
                      <a:pt x="47" y="48"/>
                      <a:pt x="47" y="48"/>
                    </a:cubicBezTo>
                    <a:cubicBezTo>
                      <a:pt x="44" y="47"/>
                      <a:pt x="40" y="47"/>
                      <a:pt x="37" y="46"/>
                    </a:cubicBezTo>
                    <a:cubicBezTo>
                      <a:pt x="37" y="37"/>
                      <a:pt x="37" y="37"/>
                      <a:pt x="37" y="37"/>
                    </a:cubicBezTo>
                    <a:cubicBezTo>
                      <a:pt x="52" y="37"/>
                      <a:pt x="52" y="37"/>
                      <a:pt x="52" y="37"/>
                    </a:cubicBezTo>
                    <a:cubicBezTo>
                      <a:pt x="52" y="37"/>
                      <a:pt x="52" y="37"/>
                      <a:pt x="52" y="37"/>
                    </a:cubicBezTo>
                    <a:cubicBezTo>
                      <a:pt x="52" y="40"/>
                      <a:pt x="52" y="43"/>
                      <a:pt x="51" y="46"/>
                    </a:cubicBezTo>
                    <a:cubicBezTo>
                      <a:pt x="51" y="46"/>
                      <a:pt x="51" y="46"/>
                      <a:pt x="51" y="46"/>
                    </a:cubicBezTo>
                    <a:cubicBezTo>
                      <a:pt x="52" y="45"/>
                      <a:pt x="53" y="45"/>
                      <a:pt x="55" y="45"/>
                    </a:cubicBezTo>
                    <a:cubicBezTo>
                      <a:pt x="55" y="42"/>
                      <a:pt x="55" y="39"/>
                      <a:pt x="55" y="37"/>
                    </a:cubicBezTo>
                    <a:cubicBezTo>
                      <a:pt x="67" y="37"/>
                      <a:pt x="67" y="37"/>
                      <a:pt x="67" y="37"/>
                    </a:cubicBezTo>
                    <a:cubicBezTo>
                      <a:pt x="67" y="37"/>
                      <a:pt x="67" y="37"/>
                      <a:pt x="67" y="37"/>
                    </a:cubicBezTo>
                    <a:cubicBezTo>
                      <a:pt x="67" y="40"/>
                      <a:pt x="66" y="43"/>
                      <a:pt x="65" y="46"/>
                    </a:cubicBezTo>
                    <a:cubicBezTo>
                      <a:pt x="65" y="46"/>
                      <a:pt x="65" y="46"/>
                      <a:pt x="65" y="46"/>
                    </a:cubicBezTo>
                    <a:cubicBezTo>
                      <a:pt x="66" y="46"/>
                      <a:pt x="67" y="47"/>
                      <a:pt x="68" y="47"/>
                    </a:cubicBezTo>
                    <a:cubicBezTo>
                      <a:pt x="69" y="43"/>
                      <a:pt x="70" y="39"/>
                      <a:pt x="70" y="35"/>
                    </a:cubicBezTo>
                    <a:cubicBezTo>
                      <a:pt x="70" y="35"/>
                      <a:pt x="70" y="35"/>
                      <a:pt x="70" y="35"/>
                    </a:cubicBezTo>
                    <a:cubicBezTo>
                      <a:pt x="70" y="16"/>
                      <a:pt x="55" y="0"/>
                      <a:pt x="37" y="0"/>
                    </a:cubicBezTo>
                    <a:cubicBezTo>
                      <a:pt x="37" y="0"/>
                      <a:pt x="37" y="0"/>
                      <a:pt x="37" y="0"/>
                    </a:cubicBezTo>
                  </a:path>
                </a:pathLst>
              </a:custGeom>
              <a:grpFill/>
              <a:ln w="9525">
                <a:noFill/>
                <a:round/>
              </a:ln>
            </p:spPr>
            <p:txBody>
              <a:bodyPr anchor="ctr"/>
              <a:lstStyle/>
              <a:p>
                <a:pPr algn="ctr"/>
                <a:endParaRPr sz="2400"/>
              </a:p>
            </p:txBody>
          </p:sp>
        </p:grpSp>
        <p:grpSp>
          <p:nvGrpSpPr>
            <p:cNvPr id="41" name="Group 94"/>
            <p:cNvGrpSpPr/>
            <p:nvPr/>
          </p:nvGrpSpPr>
          <p:grpSpPr>
            <a:xfrm>
              <a:off x="2710644" y="3317516"/>
              <a:ext cx="317741" cy="334339"/>
              <a:chOff x="2854325" y="2497138"/>
              <a:chExt cx="212725" cy="223837"/>
            </a:xfrm>
            <a:solidFill>
              <a:schemeClr val="bg1"/>
            </a:solidFill>
          </p:grpSpPr>
          <p:sp>
            <p:nvSpPr>
              <p:cNvPr id="56" name="Freeform: Shape 95"/>
              <p:cNvSpPr/>
              <p:nvPr/>
            </p:nvSpPr>
            <p:spPr bwMode="auto">
              <a:xfrm>
                <a:off x="2854325" y="2613025"/>
                <a:ext cx="212725" cy="107950"/>
              </a:xfrm>
              <a:custGeom>
                <a:cxnLst>
                  <a:cxn ang="0">
                    <a:pos x="15" y="26"/>
                  </a:cxn>
                  <a:cxn ang="0">
                    <a:pos x="27" y="33"/>
                  </a:cxn>
                  <a:cxn ang="0">
                    <a:pos x="15" y="26"/>
                  </a:cxn>
                  <a:cxn ang="0">
                    <a:pos x="57" y="21"/>
                  </a:cxn>
                  <a:cxn ang="0">
                    <a:pos x="61" y="27"/>
                  </a:cxn>
                  <a:cxn ang="0">
                    <a:pos x="50" y="33"/>
                  </a:cxn>
                  <a:cxn ang="0">
                    <a:pos x="22" y="20"/>
                  </a:cxn>
                  <a:cxn ang="0">
                    <a:pos x="36" y="34"/>
                  </a:cxn>
                  <a:cxn ang="0">
                    <a:pos x="22" y="20"/>
                  </a:cxn>
                  <a:cxn ang="0">
                    <a:pos x="40" y="17"/>
                  </a:cxn>
                  <a:cxn ang="0">
                    <a:pos x="54" y="20"/>
                  </a:cxn>
                  <a:cxn ang="0">
                    <a:pos x="40" y="17"/>
                  </a:cxn>
                  <a:cxn ang="0">
                    <a:pos x="4" y="3"/>
                  </a:cxn>
                  <a:cxn ang="0">
                    <a:pos x="18" y="18"/>
                  </a:cxn>
                  <a:cxn ang="0">
                    <a:pos x="13" y="24"/>
                  </a:cxn>
                  <a:cxn ang="0">
                    <a:pos x="19" y="3"/>
                  </a:cxn>
                  <a:cxn ang="0">
                    <a:pos x="36" y="3"/>
                  </a:cxn>
                  <a:cxn ang="0">
                    <a:pos x="36" y="13"/>
                  </a:cxn>
                  <a:cxn ang="0">
                    <a:pos x="19" y="3"/>
                  </a:cxn>
                  <a:cxn ang="0">
                    <a:pos x="40" y="3"/>
                  </a:cxn>
                  <a:cxn ang="0">
                    <a:pos x="57" y="3"/>
                  </a:cxn>
                  <a:cxn ang="0">
                    <a:pos x="40" y="13"/>
                  </a:cxn>
                  <a:cxn ang="0">
                    <a:pos x="58" y="18"/>
                  </a:cxn>
                  <a:cxn ang="0">
                    <a:pos x="60" y="3"/>
                  </a:cxn>
                  <a:cxn ang="0">
                    <a:pos x="73" y="3"/>
                  </a:cxn>
                  <a:cxn ang="0">
                    <a:pos x="58" y="18"/>
                  </a:cxn>
                  <a:cxn ang="0">
                    <a:pos x="0" y="0"/>
                  </a:cxn>
                  <a:cxn ang="0">
                    <a:pos x="0" y="1"/>
                  </a:cxn>
                  <a:cxn ang="0">
                    <a:pos x="76" y="1"/>
                  </a:cxn>
                  <a:cxn ang="0">
                    <a:pos x="76" y="1"/>
                  </a:cxn>
                  <a:cxn ang="0">
                    <a:pos x="76" y="0"/>
                  </a:cxn>
                  <a:cxn ang="0">
                    <a:pos x="76" y="0"/>
                  </a:cxn>
                </a:cxnLst>
                <a:rect l="0" t="0" r="r" b="b"/>
                <a:pathLst>
                  <a:path w="76" h="39">
                    <a:moveTo>
                      <a:pt x="15" y="26"/>
                    </a:moveTo>
                    <a:cubicBezTo>
                      <a:pt x="15" y="26"/>
                      <a:pt x="15" y="26"/>
                      <a:pt x="15" y="26"/>
                    </a:cubicBezTo>
                    <a:cubicBezTo>
                      <a:pt x="16" y="24"/>
                      <a:pt x="17" y="23"/>
                      <a:pt x="19" y="21"/>
                    </a:cubicBezTo>
                    <a:cubicBezTo>
                      <a:pt x="21" y="26"/>
                      <a:pt x="23" y="30"/>
                      <a:pt x="27" y="33"/>
                    </a:cubicBezTo>
                    <a:cubicBezTo>
                      <a:pt x="27" y="33"/>
                      <a:pt x="27" y="33"/>
                      <a:pt x="27" y="33"/>
                    </a:cubicBezTo>
                    <a:cubicBezTo>
                      <a:pt x="22" y="32"/>
                      <a:pt x="19" y="29"/>
                      <a:pt x="15" y="26"/>
                    </a:cubicBezTo>
                    <a:moveTo>
                      <a:pt x="50" y="33"/>
                    </a:moveTo>
                    <a:cubicBezTo>
                      <a:pt x="53" y="30"/>
                      <a:pt x="56" y="26"/>
                      <a:pt x="57" y="21"/>
                    </a:cubicBezTo>
                    <a:cubicBezTo>
                      <a:pt x="59" y="23"/>
                      <a:pt x="61" y="25"/>
                      <a:pt x="61" y="27"/>
                    </a:cubicBezTo>
                    <a:cubicBezTo>
                      <a:pt x="61" y="27"/>
                      <a:pt x="61" y="27"/>
                      <a:pt x="61" y="27"/>
                    </a:cubicBezTo>
                    <a:cubicBezTo>
                      <a:pt x="58" y="29"/>
                      <a:pt x="54" y="32"/>
                      <a:pt x="50" y="33"/>
                    </a:cubicBezTo>
                    <a:cubicBezTo>
                      <a:pt x="50" y="33"/>
                      <a:pt x="50" y="33"/>
                      <a:pt x="50" y="33"/>
                    </a:cubicBezTo>
                    <a:moveTo>
                      <a:pt x="22" y="20"/>
                    </a:moveTo>
                    <a:cubicBezTo>
                      <a:pt x="22" y="20"/>
                      <a:pt x="22" y="20"/>
                      <a:pt x="22" y="20"/>
                    </a:cubicBezTo>
                    <a:cubicBezTo>
                      <a:pt x="26" y="18"/>
                      <a:pt x="32" y="17"/>
                      <a:pt x="36" y="17"/>
                    </a:cubicBezTo>
                    <a:cubicBezTo>
                      <a:pt x="36" y="34"/>
                      <a:pt x="36" y="34"/>
                      <a:pt x="36" y="34"/>
                    </a:cubicBezTo>
                    <a:cubicBezTo>
                      <a:pt x="36" y="34"/>
                      <a:pt x="36" y="34"/>
                      <a:pt x="36" y="34"/>
                    </a:cubicBezTo>
                    <a:cubicBezTo>
                      <a:pt x="29" y="33"/>
                      <a:pt x="25" y="27"/>
                      <a:pt x="22" y="20"/>
                    </a:cubicBezTo>
                    <a:moveTo>
                      <a:pt x="40" y="17"/>
                    </a:moveTo>
                    <a:cubicBezTo>
                      <a:pt x="40" y="17"/>
                      <a:pt x="40" y="17"/>
                      <a:pt x="40" y="17"/>
                    </a:cubicBezTo>
                    <a:cubicBezTo>
                      <a:pt x="44" y="17"/>
                      <a:pt x="50" y="18"/>
                      <a:pt x="54" y="20"/>
                    </a:cubicBezTo>
                    <a:cubicBezTo>
                      <a:pt x="54" y="20"/>
                      <a:pt x="54" y="20"/>
                      <a:pt x="54" y="20"/>
                    </a:cubicBezTo>
                    <a:cubicBezTo>
                      <a:pt x="51" y="27"/>
                      <a:pt x="47" y="34"/>
                      <a:pt x="40" y="35"/>
                    </a:cubicBezTo>
                    <a:cubicBezTo>
                      <a:pt x="40" y="17"/>
                      <a:pt x="40" y="17"/>
                      <a:pt x="40" y="17"/>
                    </a:cubicBezTo>
                    <a:moveTo>
                      <a:pt x="4" y="3"/>
                    </a:moveTo>
                    <a:cubicBezTo>
                      <a:pt x="4" y="3"/>
                      <a:pt x="4" y="3"/>
                      <a:pt x="4" y="3"/>
                    </a:cubicBezTo>
                    <a:cubicBezTo>
                      <a:pt x="16" y="3"/>
                      <a:pt x="16" y="3"/>
                      <a:pt x="16" y="3"/>
                    </a:cubicBezTo>
                    <a:cubicBezTo>
                      <a:pt x="16" y="8"/>
                      <a:pt x="17" y="13"/>
                      <a:pt x="18" y="18"/>
                    </a:cubicBezTo>
                    <a:cubicBezTo>
                      <a:pt x="18" y="18"/>
                      <a:pt x="18" y="18"/>
                      <a:pt x="18" y="18"/>
                    </a:cubicBezTo>
                    <a:cubicBezTo>
                      <a:pt x="16" y="19"/>
                      <a:pt x="14" y="21"/>
                      <a:pt x="13" y="24"/>
                    </a:cubicBezTo>
                    <a:cubicBezTo>
                      <a:pt x="8" y="18"/>
                      <a:pt x="4" y="11"/>
                      <a:pt x="4" y="3"/>
                    </a:cubicBezTo>
                    <a:moveTo>
                      <a:pt x="19" y="3"/>
                    </a:moveTo>
                    <a:cubicBezTo>
                      <a:pt x="19" y="3"/>
                      <a:pt x="19" y="3"/>
                      <a:pt x="19" y="3"/>
                    </a:cubicBezTo>
                    <a:cubicBezTo>
                      <a:pt x="36" y="3"/>
                      <a:pt x="36" y="3"/>
                      <a:pt x="36" y="3"/>
                    </a:cubicBezTo>
                    <a:cubicBezTo>
                      <a:pt x="36" y="13"/>
                      <a:pt x="36" y="13"/>
                      <a:pt x="36" y="13"/>
                    </a:cubicBezTo>
                    <a:cubicBezTo>
                      <a:pt x="36" y="13"/>
                      <a:pt x="36" y="13"/>
                      <a:pt x="36" y="13"/>
                    </a:cubicBezTo>
                    <a:cubicBezTo>
                      <a:pt x="31" y="13"/>
                      <a:pt x="26" y="14"/>
                      <a:pt x="21" y="16"/>
                    </a:cubicBezTo>
                    <a:cubicBezTo>
                      <a:pt x="20" y="12"/>
                      <a:pt x="19" y="7"/>
                      <a:pt x="19" y="3"/>
                    </a:cubicBezTo>
                    <a:moveTo>
                      <a:pt x="40" y="3"/>
                    </a:moveTo>
                    <a:cubicBezTo>
                      <a:pt x="40" y="3"/>
                      <a:pt x="40" y="3"/>
                      <a:pt x="40" y="3"/>
                    </a:cubicBezTo>
                    <a:cubicBezTo>
                      <a:pt x="57" y="3"/>
                      <a:pt x="57" y="3"/>
                      <a:pt x="57" y="3"/>
                    </a:cubicBezTo>
                    <a:cubicBezTo>
                      <a:pt x="57" y="3"/>
                      <a:pt x="57" y="3"/>
                      <a:pt x="57" y="3"/>
                    </a:cubicBezTo>
                    <a:cubicBezTo>
                      <a:pt x="57" y="7"/>
                      <a:pt x="56" y="12"/>
                      <a:pt x="55" y="16"/>
                    </a:cubicBezTo>
                    <a:cubicBezTo>
                      <a:pt x="51" y="14"/>
                      <a:pt x="45" y="13"/>
                      <a:pt x="40" y="13"/>
                    </a:cubicBezTo>
                    <a:cubicBezTo>
                      <a:pt x="40" y="3"/>
                      <a:pt x="40" y="3"/>
                      <a:pt x="40" y="3"/>
                    </a:cubicBezTo>
                    <a:moveTo>
                      <a:pt x="58" y="18"/>
                    </a:moveTo>
                    <a:cubicBezTo>
                      <a:pt x="58" y="18"/>
                      <a:pt x="58" y="18"/>
                      <a:pt x="58" y="18"/>
                    </a:cubicBezTo>
                    <a:cubicBezTo>
                      <a:pt x="60" y="13"/>
                      <a:pt x="60" y="7"/>
                      <a:pt x="60" y="3"/>
                    </a:cubicBezTo>
                    <a:cubicBezTo>
                      <a:pt x="73" y="3"/>
                      <a:pt x="73" y="3"/>
                      <a:pt x="73" y="3"/>
                    </a:cubicBezTo>
                    <a:cubicBezTo>
                      <a:pt x="73" y="3"/>
                      <a:pt x="73" y="3"/>
                      <a:pt x="73" y="3"/>
                    </a:cubicBezTo>
                    <a:cubicBezTo>
                      <a:pt x="72" y="11"/>
                      <a:pt x="69" y="18"/>
                      <a:pt x="64" y="24"/>
                    </a:cubicBezTo>
                    <a:cubicBezTo>
                      <a:pt x="63" y="21"/>
                      <a:pt x="61" y="19"/>
                      <a:pt x="58" y="18"/>
                    </a:cubicBezTo>
                    <a:moveTo>
                      <a:pt x="76" y="0"/>
                    </a:moveTo>
                    <a:cubicBezTo>
                      <a:pt x="0" y="0"/>
                      <a:pt x="0" y="0"/>
                      <a:pt x="0" y="0"/>
                    </a:cubicBezTo>
                    <a:cubicBezTo>
                      <a:pt x="0" y="1"/>
                      <a:pt x="0" y="1"/>
                      <a:pt x="0" y="1"/>
                    </a:cubicBezTo>
                    <a:cubicBezTo>
                      <a:pt x="0" y="1"/>
                      <a:pt x="0" y="1"/>
                      <a:pt x="0" y="1"/>
                    </a:cubicBezTo>
                    <a:cubicBezTo>
                      <a:pt x="1" y="22"/>
                      <a:pt x="18" y="39"/>
                      <a:pt x="38" y="39"/>
                    </a:cubicBezTo>
                    <a:cubicBezTo>
                      <a:pt x="59" y="39"/>
                      <a:pt x="76" y="22"/>
                      <a:pt x="76" y="1"/>
                    </a:cubicBezTo>
                    <a:cubicBezTo>
                      <a:pt x="76" y="1"/>
                      <a:pt x="76" y="1"/>
                      <a:pt x="76" y="1"/>
                    </a:cubicBezTo>
                    <a:cubicBezTo>
                      <a:pt x="76" y="1"/>
                      <a:pt x="76" y="1"/>
                      <a:pt x="76" y="1"/>
                    </a:cubicBezTo>
                    <a:cubicBezTo>
                      <a:pt x="76" y="1"/>
                      <a:pt x="76" y="1"/>
                      <a:pt x="76" y="1"/>
                    </a:cubicBezTo>
                    <a:cubicBezTo>
                      <a:pt x="76" y="0"/>
                      <a:pt x="76" y="0"/>
                      <a:pt x="76" y="0"/>
                    </a:cubicBezTo>
                    <a:cubicBezTo>
                      <a:pt x="76" y="0"/>
                      <a:pt x="76" y="0"/>
                      <a:pt x="76" y="0"/>
                    </a:cubicBezTo>
                    <a:cubicBezTo>
                      <a:pt x="76" y="0"/>
                      <a:pt x="76" y="0"/>
                      <a:pt x="76" y="0"/>
                    </a:cubicBezTo>
                  </a:path>
                </a:pathLst>
              </a:custGeom>
              <a:grpFill/>
              <a:ln w="9525">
                <a:noFill/>
                <a:round/>
              </a:ln>
            </p:spPr>
            <p:txBody>
              <a:bodyPr anchor="ctr"/>
              <a:lstStyle/>
              <a:p>
                <a:pPr algn="ctr"/>
                <a:endParaRPr sz="2400"/>
              </a:p>
            </p:txBody>
          </p:sp>
          <p:sp>
            <p:nvSpPr>
              <p:cNvPr id="57" name="Freeform: Shape 96"/>
              <p:cNvSpPr/>
              <p:nvPr/>
            </p:nvSpPr>
            <p:spPr bwMode="auto">
              <a:xfrm>
                <a:off x="2941638" y="2497138"/>
                <a:ext cx="39688" cy="47625"/>
              </a:xfrm>
              <a:custGeom>
                <a:cxnLst>
                  <a:cxn ang="0">
                    <a:pos x="7" y="0"/>
                  </a:cxn>
                  <a:cxn ang="0">
                    <a:pos x="0" y="8"/>
                  </a:cxn>
                  <a:cxn ang="0">
                    <a:pos x="0" y="8"/>
                  </a:cxn>
                  <a:cxn ang="0">
                    <a:pos x="7" y="17"/>
                  </a:cxn>
                  <a:cxn ang="0">
                    <a:pos x="14" y="8"/>
                  </a:cxn>
                  <a:cxn ang="0">
                    <a:pos x="14" y="8"/>
                  </a:cxn>
                  <a:cxn ang="0">
                    <a:pos x="7" y="0"/>
                  </a:cxn>
                </a:cxnLst>
                <a:rect l="0" t="0" r="r" b="b"/>
                <a:pathLst>
                  <a:path w="14" h="17">
                    <a:moveTo>
                      <a:pt x="7" y="0"/>
                    </a:moveTo>
                    <a:cubicBezTo>
                      <a:pt x="3" y="0"/>
                      <a:pt x="0" y="4"/>
                      <a:pt x="0" y="8"/>
                    </a:cubicBezTo>
                    <a:cubicBezTo>
                      <a:pt x="0" y="8"/>
                      <a:pt x="0" y="8"/>
                      <a:pt x="0" y="8"/>
                    </a:cubicBezTo>
                    <a:cubicBezTo>
                      <a:pt x="0" y="13"/>
                      <a:pt x="3" y="17"/>
                      <a:pt x="7" y="17"/>
                    </a:cubicBezTo>
                    <a:cubicBezTo>
                      <a:pt x="11" y="17"/>
                      <a:pt x="14" y="13"/>
                      <a:pt x="14" y="8"/>
                    </a:cubicBezTo>
                    <a:cubicBezTo>
                      <a:pt x="14" y="8"/>
                      <a:pt x="14" y="8"/>
                      <a:pt x="14" y="8"/>
                    </a:cubicBezTo>
                    <a:cubicBezTo>
                      <a:pt x="14" y="4"/>
                      <a:pt x="11" y="0"/>
                      <a:pt x="7" y="0"/>
                    </a:cubicBezTo>
                  </a:path>
                </a:pathLst>
              </a:custGeom>
              <a:grpFill/>
              <a:ln w="9525">
                <a:noFill/>
                <a:round/>
              </a:ln>
            </p:spPr>
            <p:txBody>
              <a:bodyPr anchor="ctr"/>
              <a:lstStyle/>
              <a:p>
                <a:pPr algn="ctr"/>
                <a:endParaRPr sz="2400"/>
              </a:p>
            </p:txBody>
          </p:sp>
          <p:sp>
            <p:nvSpPr>
              <p:cNvPr id="58" name="Freeform: Shape 97"/>
              <p:cNvSpPr/>
              <p:nvPr/>
            </p:nvSpPr>
            <p:spPr bwMode="auto">
              <a:xfrm>
                <a:off x="2922588" y="2547938"/>
                <a:ext cx="77788" cy="55563"/>
              </a:xfrm>
              <a:custGeom>
                <a:cxnLst>
                  <a:cxn ang="0">
                    <a:pos x="23" y="0"/>
                  </a:cxn>
                  <a:cxn ang="0">
                    <a:pos x="19" y="0"/>
                  </a:cxn>
                  <a:cxn ang="0">
                    <a:pos x="16" y="15"/>
                  </a:cxn>
                  <a:cxn ang="0">
                    <a:pos x="14" y="3"/>
                  </a:cxn>
                  <a:cxn ang="0">
                    <a:pos x="12" y="15"/>
                  </a:cxn>
                  <a:cxn ang="0">
                    <a:pos x="8" y="0"/>
                  </a:cxn>
                  <a:cxn ang="0">
                    <a:pos x="5" y="0"/>
                  </a:cxn>
                  <a:cxn ang="0">
                    <a:pos x="0" y="7"/>
                  </a:cxn>
                  <a:cxn ang="0">
                    <a:pos x="0" y="20"/>
                  </a:cxn>
                  <a:cxn ang="0">
                    <a:pos x="28" y="20"/>
                  </a:cxn>
                  <a:cxn ang="0">
                    <a:pos x="28" y="7"/>
                  </a:cxn>
                  <a:cxn ang="0">
                    <a:pos x="23" y="0"/>
                  </a:cxn>
                </a:cxnLst>
                <a:rect l="0" t="0" r="r" b="b"/>
                <a:pathLst>
                  <a:path w="28" h="20">
                    <a:moveTo>
                      <a:pt x="23" y="0"/>
                    </a:moveTo>
                    <a:cubicBezTo>
                      <a:pt x="19" y="0"/>
                      <a:pt x="19" y="0"/>
                      <a:pt x="19" y="0"/>
                    </a:cubicBezTo>
                    <a:cubicBezTo>
                      <a:pt x="16" y="15"/>
                      <a:pt x="16" y="15"/>
                      <a:pt x="16" y="15"/>
                    </a:cubicBezTo>
                    <a:cubicBezTo>
                      <a:pt x="14" y="3"/>
                      <a:pt x="14" y="3"/>
                      <a:pt x="14" y="3"/>
                    </a:cubicBezTo>
                    <a:cubicBezTo>
                      <a:pt x="12" y="15"/>
                      <a:pt x="12" y="15"/>
                      <a:pt x="12" y="15"/>
                    </a:cubicBezTo>
                    <a:cubicBezTo>
                      <a:pt x="8" y="0"/>
                      <a:pt x="8" y="0"/>
                      <a:pt x="8" y="0"/>
                    </a:cubicBezTo>
                    <a:cubicBezTo>
                      <a:pt x="5" y="0"/>
                      <a:pt x="5" y="0"/>
                      <a:pt x="5" y="0"/>
                    </a:cubicBezTo>
                    <a:cubicBezTo>
                      <a:pt x="2" y="0"/>
                      <a:pt x="0" y="3"/>
                      <a:pt x="0" y="7"/>
                    </a:cubicBezTo>
                    <a:cubicBezTo>
                      <a:pt x="0" y="20"/>
                      <a:pt x="0" y="20"/>
                      <a:pt x="0" y="20"/>
                    </a:cubicBezTo>
                    <a:cubicBezTo>
                      <a:pt x="28" y="20"/>
                      <a:pt x="28" y="20"/>
                      <a:pt x="28" y="20"/>
                    </a:cubicBezTo>
                    <a:cubicBezTo>
                      <a:pt x="28" y="7"/>
                      <a:pt x="28" y="7"/>
                      <a:pt x="28" y="7"/>
                    </a:cubicBezTo>
                    <a:cubicBezTo>
                      <a:pt x="28" y="3"/>
                      <a:pt x="26" y="0"/>
                      <a:pt x="23" y="0"/>
                    </a:cubicBezTo>
                  </a:path>
                </a:pathLst>
              </a:custGeom>
              <a:grpFill/>
              <a:ln w="9525">
                <a:noFill/>
                <a:round/>
              </a:ln>
            </p:spPr>
            <p:txBody>
              <a:bodyPr anchor="ctr"/>
              <a:lstStyle/>
              <a:p>
                <a:pPr algn="ctr"/>
                <a:endParaRPr sz="2400"/>
              </a:p>
            </p:txBody>
          </p:sp>
          <p:sp>
            <p:nvSpPr>
              <p:cNvPr id="59" name="Freeform: Shape 98"/>
              <p:cNvSpPr/>
              <p:nvPr/>
            </p:nvSpPr>
            <p:spPr bwMode="auto">
              <a:xfrm>
                <a:off x="2955925" y="2547938"/>
                <a:ext cx="11113" cy="7938"/>
              </a:xfrm>
              <a:custGeom>
                <a:cxnLst>
                  <a:cxn ang="0">
                    <a:pos x="5" y="0"/>
                  </a:cxn>
                  <a:cxn ang="0">
                    <a:pos x="3" y="0"/>
                  </a:cxn>
                  <a:cxn ang="0">
                    <a:pos x="2" y="0"/>
                  </a:cxn>
                  <a:cxn ang="0">
                    <a:pos x="0" y="2"/>
                  </a:cxn>
                  <a:cxn ang="0">
                    <a:pos x="3" y="5"/>
                  </a:cxn>
                  <a:cxn ang="0">
                    <a:pos x="7" y="2"/>
                  </a:cxn>
                  <a:cxn ang="0">
                    <a:pos x="5" y="0"/>
                  </a:cxn>
                </a:cxnLst>
                <a:rect l="0" t="0" r="r" b="b"/>
                <a:pathLst>
                  <a:path w="7" h="5">
                    <a:moveTo>
                      <a:pt x="5" y="0"/>
                    </a:moveTo>
                    <a:lnTo>
                      <a:pt x="3" y="0"/>
                    </a:lnTo>
                    <a:lnTo>
                      <a:pt x="2" y="0"/>
                    </a:lnTo>
                    <a:lnTo>
                      <a:pt x="0" y="2"/>
                    </a:lnTo>
                    <a:lnTo>
                      <a:pt x="3" y="5"/>
                    </a:lnTo>
                    <a:lnTo>
                      <a:pt x="7" y="2"/>
                    </a:lnTo>
                    <a:lnTo>
                      <a:pt x="5" y="0"/>
                    </a:lnTo>
                    <a:close/>
                  </a:path>
                </a:pathLst>
              </a:custGeom>
              <a:grpFill/>
              <a:ln w="9525">
                <a:noFill/>
                <a:round/>
              </a:ln>
            </p:spPr>
            <p:txBody>
              <a:bodyPr anchor="ctr"/>
              <a:lstStyle/>
              <a:p>
                <a:pPr algn="ctr"/>
                <a:endParaRPr sz="2400"/>
              </a:p>
            </p:txBody>
          </p:sp>
          <p:sp>
            <p:nvSpPr>
              <p:cNvPr id="60" name="Freeform: Shape 99"/>
              <p:cNvSpPr/>
              <p:nvPr/>
            </p:nvSpPr>
            <p:spPr bwMode="auto">
              <a:xfrm>
                <a:off x="2955925" y="2547938"/>
                <a:ext cx="11113" cy="7938"/>
              </a:xfrm>
              <a:custGeom>
                <a:cxnLst>
                  <a:cxn ang="0">
                    <a:pos x="5" y="0"/>
                  </a:cxn>
                  <a:cxn ang="0">
                    <a:pos x="3" y="0"/>
                  </a:cxn>
                  <a:cxn ang="0">
                    <a:pos x="2" y="0"/>
                  </a:cxn>
                  <a:cxn ang="0">
                    <a:pos x="0" y="2"/>
                  </a:cxn>
                  <a:cxn ang="0">
                    <a:pos x="3" y="5"/>
                  </a:cxn>
                  <a:cxn ang="0">
                    <a:pos x="7" y="2"/>
                  </a:cxn>
                  <a:cxn ang="0">
                    <a:pos x="5" y="0"/>
                  </a:cxn>
                </a:cxnLst>
                <a:rect l="0" t="0" r="r" b="b"/>
                <a:pathLst>
                  <a:path w="7" h="5">
                    <a:moveTo>
                      <a:pt x="5" y="0"/>
                    </a:moveTo>
                    <a:lnTo>
                      <a:pt x="3" y="0"/>
                    </a:lnTo>
                    <a:lnTo>
                      <a:pt x="2" y="0"/>
                    </a:lnTo>
                    <a:lnTo>
                      <a:pt x="0" y="2"/>
                    </a:lnTo>
                    <a:lnTo>
                      <a:pt x="3" y="5"/>
                    </a:lnTo>
                    <a:lnTo>
                      <a:pt x="7" y="2"/>
                    </a:lnTo>
                    <a:lnTo>
                      <a:pt x="5" y="0"/>
                    </a:lnTo>
                  </a:path>
                </a:pathLst>
              </a:custGeom>
              <a:grpFill/>
              <a:ln w="9525">
                <a:noFill/>
                <a:round/>
              </a:ln>
            </p:spPr>
            <p:txBody>
              <a:bodyPr anchor="ctr"/>
              <a:lstStyle/>
              <a:p>
                <a:pPr algn="ctr"/>
                <a:endParaRPr sz="2400"/>
              </a:p>
            </p:txBody>
          </p:sp>
          <p:sp>
            <p:nvSpPr>
              <p:cNvPr id="61" name="Freeform: Shape 100"/>
              <p:cNvSpPr/>
              <p:nvPr/>
            </p:nvSpPr>
            <p:spPr bwMode="auto">
              <a:xfrm>
                <a:off x="3006725" y="2505075"/>
                <a:ext cx="36513" cy="46038"/>
              </a:xfrm>
              <a:custGeom>
                <a:cxnLst>
                  <a:cxn ang="0">
                    <a:pos x="6" y="0"/>
                  </a:cxn>
                  <a:cxn ang="0">
                    <a:pos x="0" y="8"/>
                  </a:cxn>
                  <a:cxn ang="0">
                    <a:pos x="0" y="8"/>
                  </a:cxn>
                  <a:cxn ang="0">
                    <a:pos x="6" y="16"/>
                  </a:cxn>
                  <a:cxn ang="0">
                    <a:pos x="13" y="8"/>
                  </a:cxn>
                  <a:cxn ang="0">
                    <a:pos x="13" y="8"/>
                  </a:cxn>
                  <a:cxn ang="0">
                    <a:pos x="6" y="0"/>
                  </a:cxn>
                </a:cxnLst>
                <a:rect l="0" t="0" r="r" b="b"/>
                <a:pathLst>
                  <a:path w="13" h="16">
                    <a:moveTo>
                      <a:pt x="6" y="0"/>
                    </a:moveTo>
                    <a:cubicBezTo>
                      <a:pt x="3" y="0"/>
                      <a:pt x="0" y="4"/>
                      <a:pt x="0" y="8"/>
                    </a:cubicBezTo>
                    <a:cubicBezTo>
                      <a:pt x="0" y="8"/>
                      <a:pt x="0" y="8"/>
                      <a:pt x="0" y="8"/>
                    </a:cubicBezTo>
                    <a:cubicBezTo>
                      <a:pt x="0" y="12"/>
                      <a:pt x="3" y="16"/>
                      <a:pt x="6" y="16"/>
                    </a:cubicBezTo>
                    <a:cubicBezTo>
                      <a:pt x="10" y="16"/>
                      <a:pt x="13" y="12"/>
                      <a:pt x="13" y="8"/>
                    </a:cubicBezTo>
                    <a:cubicBezTo>
                      <a:pt x="13" y="8"/>
                      <a:pt x="13" y="8"/>
                      <a:pt x="13" y="8"/>
                    </a:cubicBezTo>
                    <a:cubicBezTo>
                      <a:pt x="13" y="4"/>
                      <a:pt x="10" y="0"/>
                      <a:pt x="6" y="0"/>
                    </a:cubicBezTo>
                  </a:path>
                </a:pathLst>
              </a:custGeom>
              <a:grpFill/>
              <a:ln w="9525">
                <a:noFill/>
                <a:round/>
              </a:ln>
            </p:spPr>
            <p:txBody>
              <a:bodyPr anchor="ctr"/>
              <a:lstStyle/>
              <a:p>
                <a:pPr algn="ctr"/>
                <a:endParaRPr sz="2400"/>
              </a:p>
            </p:txBody>
          </p:sp>
          <p:sp>
            <p:nvSpPr>
              <p:cNvPr id="62" name="Freeform: Shape 101"/>
              <p:cNvSpPr/>
              <p:nvPr/>
            </p:nvSpPr>
            <p:spPr bwMode="auto">
              <a:xfrm>
                <a:off x="3021013" y="2552700"/>
                <a:ext cx="7938" cy="6350"/>
              </a:xfrm>
              <a:custGeom>
                <a:cxnLst>
                  <a:cxn ang="0">
                    <a:pos x="3" y="0"/>
                  </a:cxn>
                  <a:cxn ang="0">
                    <a:pos x="1" y="0"/>
                  </a:cxn>
                  <a:cxn ang="0">
                    <a:pos x="0" y="0"/>
                  </a:cxn>
                  <a:cxn ang="0">
                    <a:pos x="0" y="0"/>
                  </a:cxn>
                  <a:cxn ang="0">
                    <a:pos x="1" y="4"/>
                  </a:cxn>
                  <a:cxn ang="0">
                    <a:pos x="5" y="0"/>
                  </a:cxn>
                  <a:cxn ang="0">
                    <a:pos x="3" y="0"/>
                  </a:cxn>
                </a:cxnLst>
                <a:rect l="0" t="0" r="r" b="b"/>
                <a:pathLst>
                  <a:path w="5" h="4">
                    <a:moveTo>
                      <a:pt x="3" y="0"/>
                    </a:moveTo>
                    <a:lnTo>
                      <a:pt x="1" y="0"/>
                    </a:lnTo>
                    <a:lnTo>
                      <a:pt x="0" y="0"/>
                    </a:lnTo>
                    <a:lnTo>
                      <a:pt x="0" y="0"/>
                    </a:lnTo>
                    <a:lnTo>
                      <a:pt x="1" y="4"/>
                    </a:lnTo>
                    <a:lnTo>
                      <a:pt x="5" y="0"/>
                    </a:lnTo>
                    <a:lnTo>
                      <a:pt x="3" y="0"/>
                    </a:lnTo>
                    <a:close/>
                  </a:path>
                </a:pathLst>
              </a:custGeom>
              <a:grpFill/>
              <a:ln w="9525">
                <a:noFill/>
                <a:round/>
              </a:ln>
            </p:spPr>
            <p:txBody>
              <a:bodyPr anchor="ctr"/>
              <a:lstStyle/>
              <a:p>
                <a:pPr algn="ctr"/>
                <a:endParaRPr sz="2400"/>
              </a:p>
            </p:txBody>
          </p:sp>
          <p:sp>
            <p:nvSpPr>
              <p:cNvPr id="63" name="Freeform: Shape 102"/>
              <p:cNvSpPr/>
              <p:nvPr/>
            </p:nvSpPr>
            <p:spPr bwMode="auto">
              <a:xfrm>
                <a:off x="3021013" y="2552700"/>
                <a:ext cx="7938" cy="6350"/>
              </a:xfrm>
              <a:custGeom>
                <a:cxnLst>
                  <a:cxn ang="0">
                    <a:pos x="3" y="0"/>
                  </a:cxn>
                  <a:cxn ang="0">
                    <a:pos x="1" y="0"/>
                  </a:cxn>
                  <a:cxn ang="0">
                    <a:pos x="0" y="0"/>
                  </a:cxn>
                  <a:cxn ang="0">
                    <a:pos x="0" y="0"/>
                  </a:cxn>
                  <a:cxn ang="0">
                    <a:pos x="1" y="4"/>
                  </a:cxn>
                  <a:cxn ang="0">
                    <a:pos x="5" y="0"/>
                  </a:cxn>
                  <a:cxn ang="0">
                    <a:pos x="3" y="0"/>
                  </a:cxn>
                </a:cxnLst>
                <a:rect l="0" t="0" r="r" b="b"/>
                <a:pathLst>
                  <a:path w="5" h="4">
                    <a:moveTo>
                      <a:pt x="3" y="0"/>
                    </a:moveTo>
                    <a:lnTo>
                      <a:pt x="1" y="0"/>
                    </a:lnTo>
                    <a:lnTo>
                      <a:pt x="0" y="0"/>
                    </a:lnTo>
                    <a:lnTo>
                      <a:pt x="0" y="0"/>
                    </a:lnTo>
                    <a:lnTo>
                      <a:pt x="1" y="4"/>
                    </a:lnTo>
                    <a:lnTo>
                      <a:pt x="5" y="0"/>
                    </a:lnTo>
                    <a:lnTo>
                      <a:pt x="3" y="0"/>
                    </a:lnTo>
                  </a:path>
                </a:pathLst>
              </a:custGeom>
              <a:grpFill/>
              <a:ln w="9525">
                <a:noFill/>
                <a:round/>
              </a:ln>
            </p:spPr>
            <p:txBody>
              <a:bodyPr anchor="ctr"/>
              <a:lstStyle/>
              <a:p>
                <a:pPr algn="ctr"/>
                <a:endParaRPr sz="2400"/>
              </a:p>
            </p:txBody>
          </p:sp>
          <p:sp>
            <p:nvSpPr>
              <p:cNvPr id="64" name="Freeform: Shape 103"/>
              <p:cNvSpPr/>
              <p:nvPr/>
            </p:nvSpPr>
            <p:spPr bwMode="auto">
              <a:xfrm>
                <a:off x="3000375" y="2552700"/>
                <a:ext cx="58738" cy="50800"/>
              </a:xfrm>
              <a:custGeom>
                <a:cxnLst>
                  <a:cxn ang="0">
                    <a:pos x="17" y="0"/>
                  </a:cxn>
                  <a:cxn ang="0">
                    <a:pos x="13" y="0"/>
                  </a:cxn>
                  <a:cxn ang="0">
                    <a:pos x="10" y="14"/>
                  </a:cxn>
                  <a:cxn ang="0">
                    <a:pos x="8" y="2"/>
                  </a:cxn>
                  <a:cxn ang="0">
                    <a:pos x="6" y="14"/>
                  </a:cxn>
                  <a:cxn ang="0">
                    <a:pos x="3" y="0"/>
                  </a:cxn>
                  <a:cxn ang="0">
                    <a:pos x="0" y="0"/>
                  </a:cxn>
                  <a:cxn ang="0">
                    <a:pos x="0" y="0"/>
                  </a:cxn>
                  <a:cxn ang="0">
                    <a:pos x="1" y="5"/>
                  </a:cxn>
                  <a:cxn ang="0">
                    <a:pos x="1" y="18"/>
                  </a:cxn>
                  <a:cxn ang="0">
                    <a:pos x="21" y="18"/>
                  </a:cxn>
                  <a:cxn ang="0">
                    <a:pos x="21" y="6"/>
                  </a:cxn>
                  <a:cxn ang="0">
                    <a:pos x="17" y="0"/>
                  </a:cxn>
                </a:cxnLst>
                <a:rect l="0" t="0" r="r" b="b"/>
                <a:pathLst>
                  <a:path w="21" h="18">
                    <a:moveTo>
                      <a:pt x="17" y="0"/>
                    </a:moveTo>
                    <a:cubicBezTo>
                      <a:pt x="13" y="0"/>
                      <a:pt x="13" y="0"/>
                      <a:pt x="13" y="0"/>
                    </a:cubicBezTo>
                    <a:cubicBezTo>
                      <a:pt x="10" y="14"/>
                      <a:pt x="10" y="14"/>
                      <a:pt x="10" y="14"/>
                    </a:cubicBezTo>
                    <a:cubicBezTo>
                      <a:pt x="8" y="2"/>
                      <a:pt x="8" y="2"/>
                      <a:pt x="8" y="2"/>
                    </a:cubicBezTo>
                    <a:cubicBezTo>
                      <a:pt x="6" y="14"/>
                      <a:pt x="6" y="14"/>
                      <a:pt x="6" y="14"/>
                    </a:cubicBezTo>
                    <a:cubicBezTo>
                      <a:pt x="3" y="0"/>
                      <a:pt x="3" y="0"/>
                      <a:pt x="3" y="0"/>
                    </a:cubicBezTo>
                    <a:cubicBezTo>
                      <a:pt x="0" y="0"/>
                      <a:pt x="0" y="0"/>
                      <a:pt x="0" y="0"/>
                    </a:cubicBezTo>
                    <a:cubicBezTo>
                      <a:pt x="0" y="0"/>
                      <a:pt x="0" y="0"/>
                      <a:pt x="0" y="0"/>
                    </a:cubicBezTo>
                    <a:cubicBezTo>
                      <a:pt x="1" y="1"/>
                      <a:pt x="1" y="3"/>
                      <a:pt x="1" y="5"/>
                    </a:cubicBezTo>
                    <a:cubicBezTo>
                      <a:pt x="1" y="18"/>
                      <a:pt x="1" y="18"/>
                      <a:pt x="1" y="18"/>
                    </a:cubicBezTo>
                    <a:cubicBezTo>
                      <a:pt x="21" y="18"/>
                      <a:pt x="21" y="18"/>
                      <a:pt x="21" y="18"/>
                    </a:cubicBezTo>
                    <a:cubicBezTo>
                      <a:pt x="21" y="6"/>
                      <a:pt x="21" y="6"/>
                      <a:pt x="21" y="6"/>
                    </a:cubicBezTo>
                    <a:cubicBezTo>
                      <a:pt x="21" y="2"/>
                      <a:pt x="19" y="0"/>
                      <a:pt x="17" y="0"/>
                    </a:cubicBezTo>
                  </a:path>
                </a:pathLst>
              </a:custGeom>
              <a:grpFill/>
              <a:ln w="9525">
                <a:noFill/>
                <a:round/>
              </a:ln>
            </p:spPr>
            <p:txBody>
              <a:bodyPr anchor="ctr"/>
              <a:lstStyle/>
              <a:p>
                <a:pPr algn="ctr"/>
                <a:endParaRPr sz="2400"/>
              </a:p>
            </p:txBody>
          </p:sp>
          <p:sp>
            <p:nvSpPr>
              <p:cNvPr id="65" name="Freeform: Shape 104"/>
              <p:cNvSpPr/>
              <p:nvPr/>
            </p:nvSpPr>
            <p:spPr bwMode="auto">
              <a:xfrm>
                <a:off x="2879725" y="2505075"/>
                <a:ext cx="36513" cy="46038"/>
              </a:xfrm>
              <a:custGeom>
                <a:cxnLst>
                  <a:cxn ang="0">
                    <a:pos x="6" y="0"/>
                  </a:cxn>
                  <a:cxn ang="0">
                    <a:pos x="0" y="8"/>
                  </a:cxn>
                  <a:cxn ang="0">
                    <a:pos x="0" y="8"/>
                  </a:cxn>
                  <a:cxn ang="0">
                    <a:pos x="6" y="16"/>
                  </a:cxn>
                  <a:cxn ang="0">
                    <a:pos x="13" y="8"/>
                  </a:cxn>
                  <a:cxn ang="0">
                    <a:pos x="13" y="8"/>
                  </a:cxn>
                  <a:cxn ang="0">
                    <a:pos x="6" y="0"/>
                  </a:cxn>
                </a:cxnLst>
                <a:rect l="0" t="0" r="r" b="b"/>
                <a:pathLst>
                  <a:path w="13" h="16">
                    <a:moveTo>
                      <a:pt x="6" y="0"/>
                    </a:moveTo>
                    <a:cubicBezTo>
                      <a:pt x="3" y="0"/>
                      <a:pt x="0" y="4"/>
                      <a:pt x="0" y="8"/>
                    </a:cubicBezTo>
                    <a:cubicBezTo>
                      <a:pt x="0" y="8"/>
                      <a:pt x="0" y="8"/>
                      <a:pt x="0" y="8"/>
                    </a:cubicBezTo>
                    <a:cubicBezTo>
                      <a:pt x="0" y="12"/>
                      <a:pt x="3" y="16"/>
                      <a:pt x="6" y="16"/>
                    </a:cubicBezTo>
                    <a:cubicBezTo>
                      <a:pt x="10" y="16"/>
                      <a:pt x="13" y="12"/>
                      <a:pt x="13" y="8"/>
                    </a:cubicBezTo>
                    <a:cubicBezTo>
                      <a:pt x="13" y="8"/>
                      <a:pt x="13" y="8"/>
                      <a:pt x="13" y="8"/>
                    </a:cubicBezTo>
                    <a:cubicBezTo>
                      <a:pt x="13" y="4"/>
                      <a:pt x="10" y="0"/>
                      <a:pt x="6" y="0"/>
                    </a:cubicBezTo>
                  </a:path>
                </a:pathLst>
              </a:custGeom>
              <a:grpFill/>
              <a:ln w="9525">
                <a:noFill/>
                <a:round/>
              </a:ln>
            </p:spPr>
            <p:txBody>
              <a:bodyPr anchor="ctr"/>
              <a:lstStyle/>
              <a:p>
                <a:pPr algn="ctr"/>
                <a:endParaRPr sz="2400"/>
              </a:p>
            </p:txBody>
          </p:sp>
          <p:sp>
            <p:nvSpPr>
              <p:cNvPr id="66" name="Freeform: Shape 105"/>
              <p:cNvSpPr/>
              <p:nvPr/>
            </p:nvSpPr>
            <p:spPr bwMode="auto">
              <a:xfrm>
                <a:off x="2890838" y="2552700"/>
                <a:ext cx="11113" cy="6350"/>
              </a:xfrm>
              <a:custGeom>
                <a:cxnLst>
                  <a:cxn ang="0">
                    <a:pos x="6" y="0"/>
                  </a:cxn>
                  <a:cxn ang="0">
                    <a:pos x="4" y="0"/>
                  </a:cxn>
                  <a:cxn ang="0">
                    <a:pos x="2" y="0"/>
                  </a:cxn>
                  <a:cxn ang="0">
                    <a:pos x="0" y="2"/>
                  </a:cxn>
                  <a:cxn ang="0">
                    <a:pos x="4" y="4"/>
                  </a:cxn>
                  <a:cxn ang="0">
                    <a:pos x="7" y="2"/>
                  </a:cxn>
                  <a:cxn ang="0">
                    <a:pos x="6" y="0"/>
                  </a:cxn>
                </a:cxnLst>
                <a:rect l="0" t="0" r="r" b="b"/>
                <a:pathLst>
                  <a:path w="7" h="4">
                    <a:moveTo>
                      <a:pt x="6" y="0"/>
                    </a:moveTo>
                    <a:lnTo>
                      <a:pt x="4" y="0"/>
                    </a:lnTo>
                    <a:lnTo>
                      <a:pt x="2" y="0"/>
                    </a:lnTo>
                    <a:lnTo>
                      <a:pt x="0" y="2"/>
                    </a:lnTo>
                    <a:lnTo>
                      <a:pt x="4" y="4"/>
                    </a:lnTo>
                    <a:lnTo>
                      <a:pt x="7" y="2"/>
                    </a:lnTo>
                    <a:lnTo>
                      <a:pt x="6" y="0"/>
                    </a:lnTo>
                    <a:close/>
                  </a:path>
                </a:pathLst>
              </a:custGeom>
              <a:grpFill/>
              <a:ln w="9525">
                <a:noFill/>
                <a:round/>
              </a:ln>
            </p:spPr>
            <p:txBody>
              <a:bodyPr anchor="ctr"/>
              <a:lstStyle/>
              <a:p>
                <a:pPr algn="ctr"/>
                <a:endParaRPr sz="2400"/>
              </a:p>
            </p:txBody>
          </p:sp>
          <p:sp>
            <p:nvSpPr>
              <p:cNvPr id="67" name="Freeform: Shape 106"/>
              <p:cNvSpPr/>
              <p:nvPr/>
            </p:nvSpPr>
            <p:spPr bwMode="auto">
              <a:xfrm>
                <a:off x="2890838" y="2552700"/>
                <a:ext cx="11113" cy="6350"/>
              </a:xfrm>
              <a:custGeom>
                <a:cxnLst>
                  <a:cxn ang="0">
                    <a:pos x="6" y="0"/>
                  </a:cxn>
                  <a:cxn ang="0">
                    <a:pos x="4" y="0"/>
                  </a:cxn>
                  <a:cxn ang="0">
                    <a:pos x="2" y="0"/>
                  </a:cxn>
                  <a:cxn ang="0">
                    <a:pos x="0" y="2"/>
                  </a:cxn>
                  <a:cxn ang="0">
                    <a:pos x="4" y="4"/>
                  </a:cxn>
                  <a:cxn ang="0">
                    <a:pos x="7" y="2"/>
                  </a:cxn>
                  <a:cxn ang="0">
                    <a:pos x="6" y="0"/>
                  </a:cxn>
                </a:cxnLst>
                <a:rect l="0" t="0" r="r" b="b"/>
                <a:pathLst>
                  <a:path w="7" h="4">
                    <a:moveTo>
                      <a:pt x="6" y="0"/>
                    </a:moveTo>
                    <a:lnTo>
                      <a:pt x="4" y="0"/>
                    </a:lnTo>
                    <a:lnTo>
                      <a:pt x="2" y="0"/>
                    </a:lnTo>
                    <a:lnTo>
                      <a:pt x="0" y="2"/>
                    </a:lnTo>
                    <a:lnTo>
                      <a:pt x="4" y="4"/>
                    </a:lnTo>
                    <a:lnTo>
                      <a:pt x="7" y="2"/>
                    </a:lnTo>
                    <a:lnTo>
                      <a:pt x="6" y="0"/>
                    </a:lnTo>
                  </a:path>
                </a:pathLst>
              </a:custGeom>
              <a:grpFill/>
              <a:ln w="9525">
                <a:noFill/>
                <a:round/>
              </a:ln>
            </p:spPr>
            <p:txBody>
              <a:bodyPr anchor="ctr"/>
              <a:lstStyle/>
              <a:p>
                <a:pPr algn="ctr"/>
                <a:endParaRPr sz="2400"/>
              </a:p>
            </p:txBody>
          </p:sp>
          <p:sp>
            <p:nvSpPr>
              <p:cNvPr id="68" name="Freeform: Shape 107"/>
              <p:cNvSpPr/>
              <p:nvPr/>
            </p:nvSpPr>
            <p:spPr bwMode="auto">
              <a:xfrm>
                <a:off x="2860675" y="2552700"/>
                <a:ext cx="61913" cy="53975"/>
              </a:xfrm>
              <a:custGeom>
                <a:cxnLst>
                  <a:cxn ang="0">
                    <a:pos x="22" y="0"/>
                  </a:cxn>
                  <a:cxn ang="0">
                    <a:pos x="18" y="0"/>
                  </a:cxn>
                  <a:cxn ang="0">
                    <a:pos x="15" y="14"/>
                  </a:cxn>
                  <a:cxn ang="0">
                    <a:pos x="13" y="2"/>
                  </a:cxn>
                  <a:cxn ang="0">
                    <a:pos x="11" y="14"/>
                  </a:cxn>
                  <a:cxn ang="0">
                    <a:pos x="8" y="0"/>
                  </a:cxn>
                  <a:cxn ang="0">
                    <a:pos x="5" y="0"/>
                  </a:cxn>
                  <a:cxn ang="0">
                    <a:pos x="0" y="6"/>
                  </a:cxn>
                  <a:cxn ang="0">
                    <a:pos x="0" y="6"/>
                  </a:cxn>
                  <a:cxn ang="0">
                    <a:pos x="0" y="19"/>
                  </a:cxn>
                  <a:cxn ang="0">
                    <a:pos x="20" y="19"/>
                  </a:cxn>
                  <a:cxn ang="0">
                    <a:pos x="20" y="5"/>
                  </a:cxn>
                  <a:cxn ang="0">
                    <a:pos x="22" y="0"/>
                  </a:cxn>
                  <a:cxn ang="0">
                    <a:pos x="22" y="0"/>
                  </a:cxn>
                </a:cxnLst>
                <a:rect l="0" t="0" r="r" b="b"/>
                <a:pathLst>
                  <a:path w="22" h="19">
                    <a:moveTo>
                      <a:pt x="22" y="0"/>
                    </a:moveTo>
                    <a:cubicBezTo>
                      <a:pt x="18" y="0"/>
                      <a:pt x="18" y="0"/>
                      <a:pt x="18" y="0"/>
                    </a:cubicBezTo>
                    <a:cubicBezTo>
                      <a:pt x="15" y="14"/>
                      <a:pt x="15" y="14"/>
                      <a:pt x="15" y="14"/>
                    </a:cubicBezTo>
                    <a:cubicBezTo>
                      <a:pt x="13" y="2"/>
                      <a:pt x="13" y="2"/>
                      <a:pt x="13" y="2"/>
                    </a:cubicBezTo>
                    <a:cubicBezTo>
                      <a:pt x="11" y="14"/>
                      <a:pt x="11" y="14"/>
                      <a:pt x="11" y="14"/>
                    </a:cubicBezTo>
                    <a:cubicBezTo>
                      <a:pt x="8" y="0"/>
                      <a:pt x="8" y="0"/>
                      <a:pt x="8" y="0"/>
                    </a:cubicBezTo>
                    <a:cubicBezTo>
                      <a:pt x="5" y="0"/>
                      <a:pt x="5" y="0"/>
                      <a:pt x="5" y="0"/>
                    </a:cubicBezTo>
                    <a:cubicBezTo>
                      <a:pt x="2" y="0"/>
                      <a:pt x="0" y="3"/>
                      <a:pt x="0" y="6"/>
                    </a:cubicBezTo>
                    <a:cubicBezTo>
                      <a:pt x="0" y="6"/>
                      <a:pt x="0" y="6"/>
                      <a:pt x="0" y="6"/>
                    </a:cubicBezTo>
                    <a:cubicBezTo>
                      <a:pt x="0" y="19"/>
                      <a:pt x="0" y="19"/>
                      <a:pt x="0" y="19"/>
                    </a:cubicBezTo>
                    <a:cubicBezTo>
                      <a:pt x="20" y="19"/>
                      <a:pt x="20" y="19"/>
                      <a:pt x="20" y="19"/>
                    </a:cubicBezTo>
                    <a:cubicBezTo>
                      <a:pt x="20" y="5"/>
                      <a:pt x="20" y="5"/>
                      <a:pt x="20" y="5"/>
                    </a:cubicBezTo>
                    <a:cubicBezTo>
                      <a:pt x="20" y="3"/>
                      <a:pt x="21" y="1"/>
                      <a:pt x="22" y="0"/>
                    </a:cubicBezTo>
                    <a:cubicBezTo>
                      <a:pt x="22" y="0"/>
                      <a:pt x="22" y="0"/>
                      <a:pt x="22" y="0"/>
                    </a:cubicBezTo>
                  </a:path>
                </a:pathLst>
              </a:custGeom>
              <a:grpFill/>
              <a:ln w="9525">
                <a:noFill/>
                <a:round/>
              </a:ln>
            </p:spPr>
            <p:txBody>
              <a:bodyPr anchor="ctr"/>
              <a:lstStyle/>
              <a:p>
                <a:pPr algn="ctr"/>
                <a:endParaRPr sz="2400"/>
              </a:p>
            </p:txBody>
          </p:sp>
        </p:grpSp>
        <p:grpSp>
          <p:nvGrpSpPr>
            <p:cNvPr id="42" name="Group 108"/>
            <p:cNvGrpSpPr/>
            <p:nvPr/>
          </p:nvGrpSpPr>
          <p:grpSpPr>
            <a:xfrm>
              <a:off x="3765553" y="2845605"/>
              <a:ext cx="322492" cy="320109"/>
              <a:chOff x="3605213" y="2220913"/>
              <a:chExt cx="215900" cy="214313"/>
            </a:xfrm>
            <a:solidFill>
              <a:schemeClr val="bg1"/>
            </a:solidFill>
          </p:grpSpPr>
          <p:sp>
            <p:nvSpPr>
              <p:cNvPr id="49" name="Freeform: Shape 109"/>
              <p:cNvSpPr/>
              <p:nvPr/>
            </p:nvSpPr>
            <p:spPr bwMode="auto">
              <a:xfrm>
                <a:off x="3722688" y="2316163"/>
                <a:ext cx="7938" cy="11113"/>
              </a:xfrm>
              <a:custGeom>
                <a:cxnLst>
                  <a:cxn ang="0">
                    <a:pos x="0" y="0"/>
                  </a:cxn>
                  <a:cxn ang="0">
                    <a:pos x="0" y="0"/>
                  </a:cxn>
                  <a:cxn ang="0">
                    <a:pos x="0" y="0"/>
                  </a:cxn>
                  <a:cxn ang="0">
                    <a:pos x="0" y="1"/>
                  </a:cxn>
                  <a:cxn ang="0">
                    <a:pos x="2" y="1"/>
                  </a:cxn>
                  <a:cxn ang="0">
                    <a:pos x="2" y="1"/>
                  </a:cxn>
                  <a:cxn ang="0">
                    <a:pos x="4" y="3"/>
                  </a:cxn>
                  <a:cxn ang="0">
                    <a:pos x="4" y="3"/>
                  </a:cxn>
                  <a:cxn ang="0">
                    <a:pos x="4" y="5"/>
                  </a:cxn>
                  <a:cxn ang="0">
                    <a:pos x="4" y="5"/>
                  </a:cxn>
                  <a:cxn ang="0">
                    <a:pos x="4" y="7"/>
                  </a:cxn>
                  <a:cxn ang="0">
                    <a:pos x="2" y="7"/>
                  </a:cxn>
                  <a:cxn ang="0">
                    <a:pos x="4" y="7"/>
                  </a:cxn>
                  <a:cxn ang="0">
                    <a:pos x="4" y="7"/>
                  </a:cxn>
                  <a:cxn ang="0">
                    <a:pos x="4" y="7"/>
                  </a:cxn>
                  <a:cxn ang="0">
                    <a:pos x="4" y="5"/>
                  </a:cxn>
                  <a:cxn ang="0">
                    <a:pos x="5" y="5"/>
                  </a:cxn>
                  <a:cxn ang="0">
                    <a:pos x="5" y="5"/>
                  </a:cxn>
                  <a:cxn ang="0">
                    <a:pos x="5" y="5"/>
                  </a:cxn>
                  <a:cxn ang="0">
                    <a:pos x="5" y="3"/>
                  </a:cxn>
                  <a:cxn ang="0">
                    <a:pos x="5" y="3"/>
                  </a:cxn>
                  <a:cxn ang="0">
                    <a:pos x="5" y="1"/>
                  </a:cxn>
                  <a:cxn ang="0">
                    <a:pos x="5" y="1"/>
                  </a:cxn>
                  <a:cxn ang="0">
                    <a:pos x="5" y="1"/>
                  </a:cxn>
                  <a:cxn ang="0">
                    <a:pos x="5" y="0"/>
                  </a:cxn>
                  <a:cxn ang="0">
                    <a:pos x="5" y="0"/>
                  </a:cxn>
                  <a:cxn ang="0">
                    <a:pos x="4" y="0"/>
                  </a:cxn>
                  <a:cxn ang="0">
                    <a:pos x="2" y="0"/>
                  </a:cxn>
                  <a:cxn ang="0">
                    <a:pos x="2" y="0"/>
                  </a:cxn>
                  <a:cxn ang="0">
                    <a:pos x="2" y="0"/>
                  </a:cxn>
                  <a:cxn ang="0">
                    <a:pos x="2" y="0"/>
                  </a:cxn>
                  <a:cxn ang="0">
                    <a:pos x="0" y="0"/>
                  </a:cxn>
                </a:cxnLst>
                <a:rect l="0" t="0" r="r" b="b"/>
                <a:pathLst>
                  <a:path w="5" h="7">
                    <a:moveTo>
                      <a:pt x="0" y="0"/>
                    </a:moveTo>
                    <a:lnTo>
                      <a:pt x="0" y="0"/>
                    </a:lnTo>
                    <a:lnTo>
                      <a:pt x="0" y="0"/>
                    </a:lnTo>
                    <a:lnTo>
                      <a:pt x="0" y="1"/>
                    </a:lnTo>
                    <a:lnTo>
                      <a:pt x="2" y="1"/>
                    </a:lnTo>
                    <a:lnTo>
                      <a:pt x="2" y="1"/>
                    </a:lnTo>
                    <a:lnTo>
                      <a:pt x="4" y="3"/>
                    </a:lnTo>
                    <a:lnTo>
                      <a:pt x="4" y="3"/>
                    </a:lnTo>
                    <a:lnTo>
                      <a:pt x="4" y="5"/>
                    </a:lnTo>
                    <a:lnTo>
                      <a:pt x="4" y="5"/>
                    </a:lnTo>
                    <a:lnTo>
                      <a:pt x="4" y="7"/>
                    </a:lnTo>
                    <a:lnTo>
                      <a:pt x="2" y="7"/>
                    </a:lnTo>
                    <a:lnTo>
                      <a:pt x="4" y="7"/>
                    </a:lnTo>
                    <a:lnTo>
                      <a:pt x="4" y="7"/>
                    </a:lnTo>
                    <a:lnTo>
                      <a:pt x="4" y="7"/>
                    </a:lnTo>
                    <a:lnTo>
                      <a:pt x="4" y="5"/>
                    </a:lnTo>
                    <a:lnTo>
                      <a:pt x="5" y="5"/>
                    </a:lnTo>
                    <a:lnTo>
                      <a:pt x="5" y="5"/>
                    </a:lnTo>
                    <a:lnTo>
                      <a:pt x="5" y="5"/>
                    </a:lnTo>
                    <a:lnTo>
                      <a:pt x="5" y="3"/>
                    </a:lnTo>
                    <a:lnTo>
                      <a:pt x="5" y="3"/>
                    </a:lnTo>
                    <a:lnTo>
                      <a:pt x="5" y="1"/>
                    </a:lnTo>
                    <a:lnTo>
                      <a:pt x="5" y="1"/>
                    </a:lnTo>
                    <a:lnTo>
                      <a:pt x="5" y="1"/>
                    </a:lnTo>
                    <a:lnTo>
                      <a:pt x="5" y="0"/>
                    </a:lnTo>
                    <a:lnTo>
                      <a:pt x="5" y="0"/>
                    </a:lnTo>
                    <a:lnTo>
                      <a:pt x="4" y="0"/>
                    </a:lnTo>
                    <a:lnTo>
                      <a:pt x="2" y="0"/>
                    </a:lnTo>
                    <a:lnTo>
                      <a:pt x="2" y="0"/>
                    </a:lnTo>
                    <a:lnTo>
                      <a:pt x="2" y="0"/>
                    </a:lnTo>
                    <a:lnTo>
                      <a:pt x="2" y="0"/>
                    </a:lnTo>
                    <a:lnTo>
                      <a:pt x="0" y="0"/>
                    </a:lnTo>
                    <a:close/>
                  </a:path>
                </a:pathLst>
              </a:custGeom>
              <a:grpFill/>
              <a:ln w="9525">
                <a:noFill/>
                <a:round/>
              </a:ln>
            </p:spPr>
            <p:txBody>
              <a:bodyPr anchor="ctr"/>
              <a:lstStyle/>
              <a:p>
                <a:pPr algn="ctr"/>
                <a:endParaRPr sz="2400"/>
              </a:p>
            </p:txBody>
          </p:sp>
          <p:sp>
            <p:nvSpPr>
              <p:cNvPr id="50" name="Freeform: Shape 110"/>
              <p:cNvSpPr/>
              <p:nvPr/>
            </p:nvSpPr>
            <p:spPr bwMode="auto">
              <a:xfrm>
                <a:off x="3722688" y="2316163"/>
                <a:ext cx="7938" cy="11113"/>
              </a:xfrm>
              <a:custGeom>
                <a:cxnLst>
                  <a:cxn ang="0">
                    <a:pos x="0" y="0"/>
                  </a:cxn>
                  <a:cxn ang="0">
                    <a:pos x="0" y="0"/>
                  </a:cxn>
                  <a:cxn ang="0">
                    <a:pos x="0" y="0"/>
                  </a:cxn>
                  <a:cxn ang="0">
                    <a:pos x="0" y="1"/>
                  </a:cxn>
                  <a:cxn ang="0">
                    <a:pos x="2" y="1"/>
                  </a:cxn>
                  <a:cxn ang="0">
                    <a:pos x="2" y="1"/>
                  </a:cxn>
                  <a:cxn ang="0">
                    <a:pos x="4" y="3"/>
                  </a:cxn>
                  <a:cxn ang="0">
                    <a:pos x="4" y="3"/>
                  </a:cxn>
                  <a:cxn ang="0">
                    <a:pos x="4" y="5"/>
                  </a:cxn>
                  <a:cxn ang="0">
                    <a:pos x="4" y="5"/>
                  </a:cxn>
                  <a:cxn ang="0">
                    <a:pos x="4" y="7"/>
                  </a:cxn>
                  <a:cxn ang="0">
                    <a:pos x="2" y="7"/>
                  </a:cxn>
                  <a:cxn ang="0">
                    <a:pos x="4" y="7"/>
                  </a:cxn>
                  <a:cxn ang="0">
                    <a:pos x="4" y="7"/>
                  </a:cxn>
                  <a:cxn ang="0">
                    <a:pos x="4" y="7"/>
                  </a:cxn>
                  <a:cxn ang="0">
                    <a:pos x="4" y="5"/>
                  </a:cxn>
                  <a:cxn ang="0">
                    <a:pos x="5" y="5"/>
                  </a:cxn>
                  <a:cxn ang="0">
                    <a:pos x="5" y="5"/>
                  </a:cxn>
                  <a:cxn ang="0">
                    <a:pos x="5" y="5"/>
                  </a:cxn>
                  <a:cxn ang="0">
                    <a:pos x="5" y="3"/>
                  </a:cxn>
                  <a:cxn ang="0">
                    <a:pos x="5" y="3"/>
                  </a:cxn>
                  <a:cxn ang="0">
                    <a:pos x="5" y="1"/>
                  </a:cxn>
                  <a:cxn ang="0">
                    <a:pos x="5" y="1"/>
                  </a:cxn>
                  <a:cxn ang="0">
                    <a:pos x="5" y="1"/>
                  </a:cxn>
                  <a:cxn ang="0">
                    <a:pos x="5" y="0"/>
                  </a:cxn>
                  <a:cxn ang="0">
                    <a:pos x="5" y="0"/>
                  </a:cxn>
                  <a:cxn ang="0">
                    <a:pos x="4" y="0"/>
                  </a:cxn>
                  <a:cxn ang="0">
                    <a:pos x="2" y="0"/>
                  </a:cxn>
                  <a:cxn ang="0">
                    <a:pos x="2" y="0"/>
                  </a:cxn>
                  <a:cxn ang="0">
                    <a:pos x="2" y="0"/>
                  </a:cxn>
                  <a:cxn ang="0">
                    <a:pos x="2" y="0"/>
                  </a:cxn>
                  <a:cxn ang="0">
                    <a:pos x="0" y="0"/>
                  </a:cxn>
                </a:cxnLst>
                <a:rect l="0" t="0" r="r" b="b"/>
                <a:pathLst>
                  <a:path w="5" h="7">
                    <a:moveTo>
                      <a:pt x="0" y="0"/>
                    </a:moveTo>
                    <a:lnTo>
                      <a:pt x="0" y="0"/>
                    </a:lnTo>
                    <a:lnTo>
                      <a:pt x="0" y="0"/>
                    </a:lnTo>
                    <a:lnTo>
                      <a:pt x="0" y="1"/>
                    </a:lnTo>
                    <a:lnTo>
                      <a:pt x="2" y="1"/>
                    </a:lnTo>
                    <a:lnTo>
                      <a:pt x="2" y="1"/>
                    </a:lnTo>
                    <a:lnTo>
                      <a:pt x="4" y="3"/>
                    </a:lnTo>
                    <a:lnTo>
                      <a:pt x="4" y="3"/>
                    </a:lnTo>
                    <a:lnTo>
                      <a:pt x="4" y="5"/>
                    </a:lnTo>
                    <a:lnTo>
                      <a:pt x="4" y="5"/>
                    </a:lnTo>
                    <a:lnTo>
                      <a:pt x="4" y="7"/>
                    </a:lnTo>
                    <a:lnTo>
                      <a:pt x="2" y="7"/>
                    </a:lnTo>
                    <a:lnTo>
                      <a:pt x="4" y="7"/>
                    </a:lnTo>
                    <a:lnTo>
                      <a:pt x="4" y="7"/>
                    </a:lnTo>
                    <a:lnTo>
                      <a:pt x="4" y="7"/>
                    </a:lnTo>
                    <a:lnTo>
                      <a:pt x="4" y="5"/>
                    </a:lnTo>
                    <a:lnTo>
                      <a:pt x="5" y="5"/>
                    </a:lnTo>
                    <a:lnTo>
                      <a:pt x="5" y="5"/>
                    </a:lnTo>
                    <a:lnTo>
                      <a:pt x="5" y="5"/>
                    </a:lnTo>
                    <a:lnTo>
                      <a:pt x="5" y="3"/>
                    </a:lnTo>
                    <a:lnTo>
                      <a:pt x="5" y="3"/>
                    </a:lnTo>
                    <a:lnTo>
                      <a:pt x="5" y="1"/>
                    </a:lnTo>
                    <a:lnTo>
                      <a:pt x="5" y="1"/>
                    </a:lnTo>
                    <a:lnTo>
                      <a:pt x="5" y="1"/>
                    </a:lnTo>
                    <a:lnTo>
                      <a:pt x="5" y="0"/>
                    </a:lnTo>
                    <a:lnTo>
                      <a:pt x="5" y="0"/>
                    </a:lnTo>
                    <a:lnTo>
                      <a:pt x="4" y="0"/>
                    </a:lnTo>
                    <a:lnTo>
                      <a:pt x="2" y="0"/>
                    </a:lnTo>
                    <a:lnTo>
                      <a:pt x="2" y="0"/>
                    </a:lnTo>
                    <a:lnTo>
                      <a:pt x="2" y="0"/>
                    </a:lnTo>
                    <a:lnTo>
                      <a:pt x="2" y="0"/>
                    </a:lnTo>
                    <a:lnTo>
                      <a:pt x="0" y="0"/>
                    </a:lnTo>
                  </a:path>
                </a:pathLst>
              </a:custGeom>
              <a:grpFill/>
              <a:ln w="9525">
                <a:noFill/>
                <a:round/>
              </a:ln>
            </p:spPr>
            <p:txBody>
              <a:bodyPr anchor="ctr"/>
              <a:lstStyle/>
              <a:p>
                <a:pPr algn="ctr"/>
                <a:endParaRPr sz="2400"/>
              </a:p>
            </p:txBody>
          </p:sp>
          <p:sp>
            <p:nvSpPr>
              <p:cNvPr id="51" name="Freeform: Shape 111"/>
              <p:cNvSpPr/>
              <p:nvPr/>
            </p:nvSpPr>
            <p:spPr bwMode="auto">
              <a:xfrm>
                <a:off x="3705225" y="2312988"/>
                <a:ext cx="17463" cy="3175"/>
              </a:xfrm>
              <a:custGeom>
                <a:cxnLst>
                  <a:cxn ang="0">
                    <a:pos x="3" y="0"/>
                  </a:cxn>
                  <a:cxn ang="0">
                    <a:pos x="2" y="0"/>
                  </a:cxn>
                  <a:cxn ang="0">
                    <a:pos x="1" y="0"/>
                  </a:cxn>
                  <a:cxn ang="0">
                    <a:pos x="1" y="0"/>
                  </a:cxn>
                  <a:cxn ang="0">
                    <a:pos x="1" y="0"/>
                  </a:cxn>
                  <a:cxn ang="0">
                    <a:pos x="1" y="1"/>
                  </a:cxn>
                  <a:cxn ang="0">
                    <a:pos x="1" y="1"/>
                  </a:cxn>
                  <a:cxn ang="0">
                    <a:pos x="0" y="1"/>
                  </a:cxn>
                  <a:cxn ang="0">
                    <a:pos x="0" y="1"/>
                  </a:cxn>
                  <a:cxn ang="0">
                    <a:pos x="0" y="1"/>
                  </a:cxn>
                  <a:cxn ang="0">
                    <a:pos x="0" y="1"/>
                  </a:cxn>
                  <a:cxn ang="0">
                    <a:pos x="1" y="1"/>
                  </a:cxn>
                  <a:cxn ang="0">
                    <a:pos x="2" y="1"/>
                  </a:cxn>
                  <a:cxn ang="0">
                    <a:pos x="3" y="1"/>
                  </a:cxn>
                  <a:cxn ang="0">
                    <a:pos x="4" y="1"/>
                  </a:cxn>
                  <a:cxn ang="0">
                    <a:pos x="4" y="1"/>
                  </a:cxn>
                  <a:cxn ang="0">
                    <a:pos x="4" y="1"/>
                  </a:cxn>
                  <a:cxn ang="0">
                    <a:pos x="5" y="1"/>
                  </a:cxn>
                  <a:cxn ang="0">
                    <a:pos x="5" y="1"/>
                  </a:cxn>
                  <a:cxn ang="0">
                    <a:pos x="6" y="1"/>
                  </a:cxn>
                  <a:cxn ang="0">
                    <a:pos x="5" y="1"/>
                  </a:cxn>
                  <a:cxn ang="0">
                    <a:pos x="5" y="0"/>
                  </a:cxn>
                  <a:cxn ang="0">
                    <a:pos x="5" y="0"/>
                  </a:cxn>
                  <a:cxn ang="0">
                    <a:pos x="4" y="0"/>
                  </a:cxn>
                  <a:cxn ang="0">
                    <a:pos x="4" y="0"/>
                  </a:cxn>
                  <a:cxn ang="0">
                    <a:pos x="4" y="0"/>
                  </a:cxn>
                  <a:cxn ang="0">
                    <a:pos x="3" y="0"/>
                  </a:cxn>
                </a:cxnLst>
                <a:rect l="0" t="0" r="r" b="b"/>
                <a:pathLst>
                  <a:path w="6" h="1">
                    <a:moveTo>
                      <a:pt x="3" y="0"/>
                    </a:moveTo>
                    <a:cubicBezTo>
                      <a:pt x="3" y="0"/>
                      <a:pt x="2" y="0"/>
                      <a:pt x="2"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1"/>
                      <a:pt x="0" y="1"/>
                      <a:pt x="0" y="1"/>
                    </a:cubicBezTo>
                    <a:cubicBezTo>
                      <a:pt x="0" y="1"/>
                      <a:pt x="1" y="1"/>
                      <a:pt x="1" y="1"/>
                    </a:cubicBezTo>
                    <a:cubicBezTo>
                      <a:pt x="1" y="1"/>
                      <a:pt x="2" y="1"/>
                      <a:pt x="2" y="1"/>
                    </a:cubicBezTo>
                    <a:cubicBezTo>
                      <a:pt x="2" y="1"/>
                      <a:pt x="3" y="1"/>
                      <a:pt x="3"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6" y="1"/>
                      <a:pt x="6" y="1"/>
                      <a:pt x="6" y="1"/>
                    </a:cubicBezTo>
                    <a:cubicBezTo>
                      <a:pt x="5" y="1"/>
                      <a:pt x="5" y="1"/>
                      <a:pt x="5" y="1"/>
                    </a:cubicBezTo>
                    <a:cubicBezTo>
                      <a:pt x="5" y="0"/>
                      <a:pt x="5" y="0"/>
                      <a:pt x="5" y="0"/>
                    </a:cubicBezTo>
                    <a:cubicBezTo>
                      <a:pt x="5" y="0"/>
                      <a:pt x="5" y="0"/>
                      <a:pt x="5" y="0"/>
                    </a:cubicBezTo>
                    <a:cubicBezTo>
                      <a:pt x="4" y="0"/>
                      <a:pt x="4" y="0"/>
                      <a:pt x="4" y="0"/>
                    </a:cubicBezTo>
                    <a:cubicBezTo>
                      <a:pt x="4" y="0"/>
                      <a:pt x="4" y="0"/>
                      <a:pt x="4" y="0"/>
                    </a:cubicBezTo>
                    <a:cubicBezTo>
                      <a:pt x="4" y="0"/>
                      <a:pt x="4" y="0"/>
                      <a:pt x="4" y="0"/>
                    </a:cubicBezTo>
                    <a:cubicBezTo>
                      <a:pt x="3" y="0"/>
                      <a:pt x="3" y="0"/>
                      <a:pt x="3" y="0"/>
                    </a:cubicBezTo>
                  </a:path>
                </a:pathLst>
              </a:custGeom>
              <a:grpFill/>
              <a:ln w="9525">
                <a:noFill/>
                <a:round/>
              </a:ln>
            </p:spPr>
            <p:txBody>
              <a:bodyPr anchor="ctr"/>
              <a:lstStyle/>
              <a:p>
                <a:pPr algn="ctr"/>
                <a:endParaRPr sz="2400"/>
              </a:p>
            </p:txBody>
          </p:sp>
          <p:sp>
            <p:nvSpPr>
              <p:cNvPr id="52" name="Freeform: Shape 112"/>
              <p:cNvSpPr/>
              <p:nvPr/>
            </p:nvSpPr>
            <p:spPr bwMode="auto">
              <a:xfrm>
                <a:off x="3700463" y="2316163"/>
                <a:ext cx="3175" cy="1588"/>
              </a:xfrm>
              <a:custGeom>
                <a:cxnLst>
                  <a:cxn ang="0">
                    <a:pos x="0" y="0"/>
                  </a:cxn>
                  <a:cxn ang="0">
                    <a:pos x="0" y="0"/>
                  </a:cxn>
                  <a:cxn ang="0">
                    <a:pos x="0" y="0"/>
                  </a:cxn>
                  <a:cxn ang="0">
                    <a:pos x="0" y="1"/>
                  </a:cxn>
                  <a:cxn ang="0">
                    <a:pos x="2" y="1"/>
                  </a:cxn>
                  <a:cxn ang="0">
                    <a:pos x="2" y="0"/>
                  </a:cxn>
                  <a:cxn ang="0">
                    <a:pos x="0" y="0"/>
                  </a:cxn>
                </a:cxnLst>
                <a:rect l="0" t="0" r="r" b="b"/>
                <a:pathLst>
                  <a:path w="2" h="1">
                    <a:moveTo>
                      <a:pt x="0" y="0"/>
                    </a:moveTo>
                    <a:lnTo>
                      <a:pt x="0" y="0"/>
                    </a:lnTo>
                    <a:lnTo>
                      <a:pt x="0" y="0"/>
                    </a:lnTo>
                    <a:lnTo>
                      <a:pt x="0" y="1"/>
                    </a:lnTo>
                    <a:lnTo>
                      <a:pt x="2" y="1"/>
                    </a:lnTo>
                    <a:lnTo>
                      <a:pt x="2" y="0"/>
                    </a:lnTo>
                    <a:lnTo>
                      <a:pt x="0" y="0"/>
                    </a:lnTo>
                    <a:close/>
                  </a:path>
                </a:pathLst>
              </a:custGeom>
              <a:grpFill/>
              <a:ln w="9525">
                <a:noFill/>
                <a:round/>
              </a:ln>
            </p:spPr>
            <p:txBody>
              <a:bodyPr anchor="ctr"/>
              <a:lstStyle/>
              <a:p>
                <a:pPr algn="ctr"/>
                <a:endParaRPr sz="2400"/>
              </a:p>
            </p:txBody>
          </p:sp>
          <p:sp>
            <p:nvSpPr>
              <p:cNvPr id="53" name="Freeform: Shape 113"/>
              <p:cNvSpPr/>
              <p:nvPr/>
            </p:nvSpPr>
            <p:spPr bwMode="auto">
              <a:xfrm>
                <a:off x="3700463" y="2316163"/>
                <a:ext cx="3175" cy="1588"/>
              </a:xfrm>
              <a:custGeom>
                <a:cxnLst>
                  <a:cxn ang="0">
                    <a:pos x="0" y="0"/>
                  </a:cxn>
                  <a:cxn ang="0">
                    <a:pos x="0" y="0"/>
                  </a:cxn>
                  <a:cxn ang="0">
                    <a:pos x="0" y="0"/>
                  </a:cxn>
                  <a:cxn ang="0">
                    <a:pos x="0" y="1"/>
                  </a:cxn>
                  <a:cxn ang="0">
                    <a:pos x="2" y="1"/>
                  </a:cxn>
                  <a:cxn ang="0">
                    <a:pos x="2" y="0"/>
                  </a:cxn>
                  <a:cxn ang="0">
                    <a:pos x="0" y="0"/>
                  </a:cxn>
                </a:cxnLst>
                <a:rect l="0" t="0" r="r" b="b"/>
                <a:pathLst>
                  <a:path w="2" h="1">
                    <a:moveTo>
                      <a:pt x="0" y="0"/>
                    </a:moveTo>
                    <a:lnTo>
                      <a:pt x="0" y="0"/>
                    </a:lnTo>
                    <a:lnTo>
                      <a:pt x="0" y="0"/>
                    </a:lnTo>
                    <a:lnTo>
                      <a:pt x="0" y="1"/>
                    </a:lnTo>
                    <a:lnTo>
                      <a:pt x="2" y="1"/>
                    </a:lnTo>
                    <a:lnTo>
                      <a:pt x="2" y="0"/>
                    </a:lnTo>
                    <a:lnTo>
                      <a:pt x="0" y="0"/>
                    </a:lnTo>
                  </a:path>
                </a:pathLst>
              </a:custGeom>
              <a:grpFill/>
              <a:ln w="9525">
                <a:noFill/>
                <a:round/>
              </a:ln>
            </p:spPr>
            <p:txBody>
              <a:bodyPr anchor="ctr"/>
              <a:lstStyle/>
              <a:p>
                <a:pPr algn="ctr"/>
                <a:endParaRPr sz="2400"/>
              </a:p>
            </p:txBody>
          </p:sp>
          <p:sp>
            <p:nvSpPr>
              <p:cNvPr id="54" name="Freeform: Shape 114"/>
              <p:cNvSpPr/>
              <p:nvPr/>
            </p:nvSpPr>
            <p:spPr bwMode="auto">
              <a:xfrm>
                <a:off x="3686175" y="2306638"/>
                <a:ext cx="22225" cy="9525"/>
              </a:xfrm>
              <a:custGeom>
                <a:cxnLst>
                  <a:cxn ang="0">
                    <a:pos x="4" y="0"/>
                  </a:cxn>
                  <a:cxn ang="0">
                    <a:pos x="3" y="0"/>
                  </a:cxn>
                  <a:cxn ang="0">
                    <a:pos x="3" y="0"/>
                  </a:cxn>
                  <a:cxn ang="0">
                    <a:pos x="1" y="1"/>
                  </a:cxn>
                  <a:cxn ang="0">
                    <a:pos x="0" y="1"/>
                  </a:cxn>
                  <a:cxn ang="0">
                    <a:pos x="0" y="1"/>
                  </a:cxn>
                  <a:cxn ang="0">
                    <a:pos x="0" y="1"/>
                  </a:cxn>
                  <a:cxn ang="0">
                    <a:pos x="1" y="2"/>
                  </a:cxn>
                  <a:cxn ang="0">
                    <a:pos x="1" y="2"/>
                  </a:cxn>
                  <a:cxn ang="0">
                    <a:pos x="2" y="1"/>
                  </a:cxn>
                  <a:cxn ang="0">
                    <a:pos x="3" y="1"/>
                  </a:cxn>
                  <a:cxn ang="0">
                    <a:pos x="3" y="1"/>
                  </a:cxn>
                  <a:cxn ang="0">
                    <a:pos x="5" y="2"/>
                  </a:cxn>
                  <a:cxn ang="0">
                    <a:pos x="6" y="2"/>
                  </a:cxn>
                  <a:cxn ang="0">
                    <a:pos x="6" y="3"/>
                  </a:cxn>
                  <a:cxn ang="0">
                    <a:pos x="7" y="3"/>
                  </a:cxn>
                  <a:cxn ang="0">
                    <a:pos x="7" y="2"/>
                  </a:cxn>
                  <a:cxn ang="0">
                    <a:pos x="7" y="2"/>
                  </a:cxn>
                  <a:cxn ang="0">
                    <a:pos x="7" y="2"/>
                  </a:cxn>
                  <a:cxn ang="0">
                    <a:pos x="8" y="1"/>
                  </a:cxn>
                  <a:cxn ang="0">
                    <a:pos x="8" y="1"/>
                  </a:cxn>
                  <a:cxn ang="0">
                    <a:pos x="7" y="1"/>
                  </a:cxn>
                  <a:cxn ang="0">
                    <a:pos x="7" y="1"/>
                  </a:cxn>
                  <a:cxn ang="0">
                    <a:pos x="7" y="1"/>
                  </a:cxn>
                  <a:cxn ang="0">
                    <a:pos x="6" y="1"/>
                  </a:cxn>
                  <a:cxn ang="0">
                    <a:pos x="5" y="1"/>
                  </a:cxn>
                  <a:cxn ang="0">
                    <a:pos x="5" y="1"/>
                  </a:cxn>
                  <a:cxn ang="0">
                    <a:pos x="4" y="0"/>
                  </a:cxn>
                </a:cxnLst>
                <a:rect l="0" t="0" r="r" b="b"/>
                <a:pathLst>
                  <a:path w="8" h="3">
                    <a:moveTo>
                      <a:pt x="4" y="0"/>
                    </a:moveTo>
                    <a:cubicBezTo>
                      <a:pt x="4" y="0"/>
                      <a:pt x="3" y="0"/>
                      <a:pt x="3" y="0"/>
                    </a:cubicBezTo>
                    <a:cubicBezTo>
                      <a:pt x="3" y="0"/>
                      <a:pt x="3" y="0"/>
                      <a:pt x="3" y="0"/>
                    </a:cubicBezTo>
                    <a:cubicBezTo>
                      <a:pt x="2" y="0"/>
                      <a:pt x="2" y="1"/>
                      <a:pt x="1" y="1"/>
                    </a:cubicBezTo>
                    <a:cubicBezTo>
                      <a:pt x="0" y="1"/>
                      <a:pt x="0" y="1"/>
                      <a:pt x="0" y="1"/>
                    </a:cubicBezTo>
                    <a:cubicBezTo>
                      <a:pt x="0" y="1"/>
                      <a:pt x="0" y="1"/>
                      <a:pt x="0" y="1"/>
                    </a:cubicBezTo>
                    <a:cubicBezTo>
                      <a:pt x="0" y="1"/>
                      <a:pt x="0" y="1"/>
                      <a:pt x="0" y="1"/>
                    </a:cubicBezTo>
                    <a:cubicBezTo>
                      <a:pt x="0" y="1"/>
                      <a:pt x="0" y="1"/>
                      <a:pt x="1" y="2"/>
                    </a:cubicBezTo>
                    <a:cubicBezTo>
                      <a:pt x="1" y="2"/>
                      <a:pt x="1" y="2"/>
                      <a:pt x="1" y="2"/>
                    </a:cubicBezTo>
                    <a:cubicBezTo>
                      <a:pt x="1" y="2"/>
                      <a:pt x="2" y="2"/>
                      <a:pt x="2" y="1"/>
                    </a:cubicBezTo>
                    <a:cubicBezTo>
                      <a:pt x="2" y="1"/>
                      <a:pt x="3" y="1"/>
                      <a:pt x="3" y="1"/>
                    </a:cubicBezTo>
                    <a:cubicBezTo>
                      <a:pt x="3" y="1"/>
                      <a:pt x="3" y="1"/>
                      <a:pt x="3" y="1"/>
                    </a:cubicBezTo>
                    <a:cubicBezTo>
                      <a:pt x="4" y="2"/>
                      <a:pt x="5" y="2"/>
                      <a:pt x="5" y="2"/>
                    </a:cubicBezTo>
                    <a:cubicBezTo>
                      <a:pt x="5" y="2"/>
                      <a:pt x="5" y="2"/>
                      <a:pt x="6" y="2"/>
                    </a:cubicBezTo>
                    <a:cubicBezTo>
                      <a:pt x="6" y="3"/>
                      <a:pt x="6" y="3"/>
                      <a:pt x="6" y="3"/>
                    </a:cubicBezTo>
                    <a:cubicBezTo>
                      <a:pt x="7" y="3"/>
                      <a:pt x="7" y="3"/>
                      <a:pt x="7" y="3"/>
                    </a:cubicBezTo>
                    <a:cubicBezTo>
                      <a:pt x="7" y="2"/>
                      <a:pt x="7" y="2"/>
                      <a:pt x="7" y="2"/>
                    </a:cubicBezTo>
                    <a:cubicBezTo>
                      <a:pt x="7" y="2"/>
                      <a:pt x="7" y="2"/>
                      <a:pt x="7" y="2"/>
                    </a:cubicBezTo>
                    <a:cubicBezTo>
                      <a:pt x="7" y="2"/>
                      <a:pt x="7" y="2"/>
                      <a:pt x="7" y="2"/>
                    </a:cubicBezTo>
                    <a:cubicBezTo>
                      <a:pt x="8" y="1"/>
                      <a:pt x="8" y="1"/>
                      <a:pt x="8" y="1"/>
                    </a:cubicBezTo>
                    <a:cubicBezTo>
                      <a:pt x="8" y="1"/>
                      <a:pt x="8" y="1"/>
                      <a:pt x="8" y="1"/>
                    </a:cubicBezTo>
                    <a:cubicBezTo>
                      <a:pt x="7" y="1"/>
                      <a:pt x="7" y="1"/>
                      <a:pt x="7" y="1"/>
                    </a:cubicBezTo>
                    <a:cubicBezTo>
                      <a:pt x="7" y="1"/>
                      <a:pt x="7" y="1"/>
                      <a:pt x="7" y="1"/>
                    </a:cubicBezTo>
                    <a:cubicBezTo>
                      <a:pt x="7" y="1"/>
                      <a:pt x="7" y="1"/>
                      <a:pt x="7" y="1"/>
                    </a:cubicBezTo>
                    <a:cubicBezTo>
                      <a:pt x="6" y="1"/>
                      <a:pt x="6" y="1"/>
                      <a:pt x="6" y="1"/>
                    </a:cubicBezTo>
                    <a:cubicBezTo>
                      <a:pt x="5" y="1"/>
                      <a:pt x="5" y="1"/>
                      <a:pt x="5" y="1"/>
                    </a:cubicBezTo>
                    <a:cubicBezTo>
                      <a:pt x="5" y="1"/>
                      <a:pt x="5" y="1"/>
                      <a:pt x="5" y="1"/>
                    </a:cubicBezTo>
                    <a:cubicBezTo>
                      <a:pt x="4" y="0"/>
                      <a:pt x="4" y="0"/>
                      <a:pt x="4" y="0"/>
                    </a:cubicBezTo>
                  </a:path>
                </a:pathLst>
              </a:custGeom>
              <a:grpFill/>
              <a:ln w="9525">
                <a:noFill/>
                <a:round/>
              </a:ln>
            </p:spPr>
            <p:txBody>
              <a:bodyPr anchor="ctr"/>
              <a:lstStyle/>
              <a:p>
                <a:pPr algn="ctr"/>
                <a:endParaRPr sz="2400"/>
              </a:p>
            </p:txBody>
          </p:sp>
          <p:sp>
            <p:nvSpPr>
              <p:cNvPr id="55" name="Freeform: Shape 115"/>
              <p:cNvSpPr/>
              <p:nvPr/>
            </p:nvSpPr>
            <p:spPr bwMode="auto">
              <a:xfrm>
                <a:off x="3605213" y="2220913"/>
                <a:ext cx="215900" cy="214313"/>
              </a:xfrm>
              <a:custGeom>
                <a:cxnLst>
                  <a:cxn ang="0">
                    <a:pos x="16" y="17"/>
                  </a:cxn>
                  <a:cxn ang="0">
                    <a:pos x="14" y="22"/>
                  </a:cxn>
                  <a:cxn ang="0">
                    <a:pos x="12" y="28"/>
                  </a:cxn>
                  <a:cxn ang="0">
                    <a:pos x="13" y="31"/>
                  </a:cxn>
                  <a:cxn ang="0">
                    <a:pos x="14" y="31"/>
                  </a:cxn>
                  <a:cxn ang="0">
                    <a:pos x="15" y="31"/>
                  </a:cxn>
                  <a:cxn ang="0">
                    <a:pos x="17" y="35"/>
                  </a:cxn>
                  <a:cxn ang="0">
                    <a:pos x="24" y="38"/>
                  </a:cxn>
                  <a:cxn ang="0">
                    <a:pos x="28" y="40"/>
                  </a:cxn>
                  <a:cxn ang="0">
                    <a:pos x="31" y="41"/>
                  </a:cxn>
                  <a:cxn ang="0">
                    <a:pos x="31" y="45"/>
                  </a:cxn>
                  <a:cxn ang="0">
                    <a:pos x="31" y="51"/>
                  </a:cxn>
                  <a:cxn ang="0">
                    <a:pos x="38" y="59"/>
                  </a:cxn>
                  <a:cxn ang="0">
                    <a:pos x="38" y="66"/>
                  </a:cxn>
                  <a:cxn ang="0">
                    <a:pos x="40" y="71"/>
                  </a:cxn>
                  <a:cxn ang="0">
                    <a:pos x="3" y="39"/>
                  </a:cxn>
                  <a:cxn ang="0">
                    <a:pos x="13" y="17"/>
                  </a:cxn>
                  <a:cxn ang="0">
                    <a:pos x="47" y="6"/>
                  </a:cxn>
                  <a:cxn ang="0">
                    <a:pos x="54" y="8"/>
                  </a:cxn>
                  <a:cxn ang="0">
                    <a:pos x="57" y="14"/>
                  </a:cxn>
                  <a:cxn ang="0">
                    <a:pos x="72" y="29"/>
                  </a:cxn>
                  <a:cxn ang="0">
                    <a:pos x="43" y="70"/>
                  </a:cxn>
                  <a:cxn ang="0">
                    <a:pos x="47" y="66"/>
                  </a:cxn>
                  <a:cxn ang="0">
                    <a:pos x="51" y="61"/>
                  </a:cxn>
                  <a:cxn ang="0">
                    <a:pos x="55" y="56"/>
                  </a:cxn>
                  <a:cxn ang="0">
                    <a:pos x="58" y="50"/>
                  </a:cxn>
                  <a:cxn ang="0">
                    <a:pos x="51" y="46"/>
                  </a:cxn>
                  <a:cxn ang="0">
                    <a:pos x="44" y="41"/>
                  </a:cxn>
                  <a:cxn ang="0">
                    <a:pos x="39" y="39"/>
                  </a:cxn>
                  <a:cxn ang="0">
                    <a:pos x="31" y="40"/>
                  </a:cxn>
                  <a:cxn ang="0">
                    <a:pos x="26" y="36"/>
                  </a:cxn>
                  <a:cxn ang="0">
                    <a:pos x="22" y="34"/>
                  </a:cxn>
                  <a:cxn ang="0">
                    <a:pos x="27" y="28"/>
                  </a:cxn>
                  <a:cxn ang="0">
                    <a:pos x="32" y="31"/>
                  </a:cxn>
                  <a:cxn ang="0">
                    <a:pos x="33" y="30"/>
                  </a:cxn>
                  <a:cxn ang="0">
                    <a:pos x="36" y="24"/>
                  </a:cxn>
                  <a:cxn ang="0">
                    <a:pos x="43" y="20"/>
                  </a:cxn>
                  <a:cxn ang="0">
                    <a:pos x="46" y="18"/>
                  </a:cxn>
                  <a:cxn ang="0">
                    <a:pos x="49" y="19"/>
                  </a:cxn>
                  <a:cxn ang="0">
                    <a:pos x="50" y="15"/>
                  </a:cxn>
                  <a:cxn ang="0">
                    <a:pos x="45" y="11"/>
                  </a:cxn>
                  <a:cxn ang="0">
                    <a:pos x="40" y="14"/>
                  </a:cxn>
                  <a:cxn ang="0">
                    <a:pos x="37" y="13"/>
                  </a:cxn>
                  <a:cxn ang="0">
                    <a:pos x="40" y="10"/>
                  </a:cxn>
                  <a:cxn ang="0">
                    <a:pos x="44" y="8"/>
                  </a:cxn>
                  <a:cxn ang="0">
                    <a:pos x="45" y="9"/>
                  </a:cxn>
                  <a:cxn ang="0">
                    <a:pos x="48" y="11"/>
                  </a:cxn>
                  <a:cxn ang="0">
                    <a:pos x="49" y="8"/>
                  </a:cxn>
                  <a:cxn ang="0">
                    <a:pos x="46" y="5"/>
                  </a:cxn>
                  <a:cxn ang="0">
                    <a:pos x="43" y="5"/>
                  </a:cxn>
                  <a:cxn ang="0">
                    <a:pos x="41" y="6"/>
                  </a:cxn>
                  <a:cxn ang="0">
                    <a:pos x="38" y="7"/>
                  </a:cxn>
                  <a:cxn ang="0">
                    <a:pos x="37" y="7"/>
                  </a:cxn>
                  <a:cxn ang="0">
                    <a:pos x="33" y="6"/>
                  </a:cxn>
                  <a:cxn ang="0">
                    <a:pos x="31" y="8"/>
                  </a:cxn>
                  <a:cxn ang="0">
                    <a:pos x="24" y="9"/>
                  </a:cxn>
                  <a:cxn ang="0">
                    <a:pos x="16" y="12"/>
                  </a:cxn>
                  <a:cxn ang="0">
                    <a:pos x="72" y="57"/>
                  </a:cxn>
                </a:cxnLst>
                <a:rect l="0" t="0" r="r" b="b"/>
                <a:pathLst>
                  <a:path w="77" h="77">
                    <a:moveTo>
                      <a:pt x="15" y="16"/>
                    </a:moveTo>
                    <a:cubicBezTo>
                      <a:pt x="16" y="15"/>
                      <a:pt x="16" y="15"/>
                      <a:pt x="16" y="15"/>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6" y="17"/>
                      <a:pt x="16" y="17"/>
                      <a:pt x="16" y="17"/>
                    </a:cubicBezTo>
                    <a:cubicBezTo>
                      <a:pt x="16" y="17"/>
                      <a:pt x="16" y="17"/>
                      <a:pt x="16" y="17"/>
                    </a:cubicBezTo>
                    <a:cubicBezTo>
                      <a:pt x="16" y="17"/>
                      <a:pt x="16" y="17"/>
                      <a:pt x="16" y="17"/>
                    </a:cubicBezTo>
                    <a:cubicBezTo>
                      <a:pt x="16" y="17"/>
                      <a:pt x="16" y="17"/>
                      <a:pt x="16" y="17"/>
                    </a:cubicBezTo>
                    <a:cubicBezTo>
                      <a:pt x="16" y="18"/>
                      <a:pt x="16" y="18"/>
                      <a:pt x="16" y="18"/>
                    </a:cubicBezTo>
                    <a:cubicBezTo>
                      <a:pt x="16" y="19"/>
                      <a:pt x="16" y="19"/>
                      <a:pt x="16" y="19"/>
                    </a:cubicBezTo>
                    <a:cubicBezTo>
                      <a:pt x="16" y="19"/>
                      <a:pt x="16" y="19"/>
                      <a:pt x="16" y="19"/>
                    </a:cubicBezTo>
                    <a:cubicBezTo>
                      <a:pt x="15" y="19"/>
                      <a:pt x="15" y="19"/>
                      <a:pt x="15" y="19"/>
                    </a:cubicBezTo>
                    <a:cubicBezTo>
                      <a:pt x="15" y="20"/>
                      <a:pt x="15" y="20"/>
                      <a:pt x="15" y="20"/>
                    </a:cubicBezTo>
                    <a:cubicBezTo>
                      <a:pt x="16" y="20"/>
                      <a:pt x="16" y="20"/>
                      <a:pt x="16" y="20"/>
                    </a:cubicBezTo>
                    <a:cubicBezTo>
                      <a:pt x="16" y="20"/>
                      <a:pt x="16" y="20"/>
                      <a:pt x="16" y="20"/>
                    </a:cubicBezTo>
                    <a:cubicBezTo>
                      <a:pt x="15" y="20"/>
                      <a:pt x="15" y="20"/>
                      <a:pt x="15" y="20"/>
                    </a:cubicBezTo>
                    <a:cubicBezTo>
                      <a:pt x="15" y="21"/>
                      <a:pt x="15" y="21"/>
                      <a:pt x="15" y="21"/>
                    </a:cubicBezTo>
                    <a:cubicBezTo>
                      <a:pt x="15" y="22"/>
                      <a:pt x="15" y="22"/>
                      <a:pt x="15" y="22"/>
                    </a:cubicBezTo>
                    <a:cubicBezTo>
                      <a:pt x="14" y="22"/>
                      <a:pt x="14" y="22"/>
                      <a:pt x="14" y="22"/>
                    </a:cubicBezTo>
                    <a:cubicBezTo>
                      <a:pt x="13" y="23"/>
                      <a:pt x="13" y="23"/>
                      <a:pt x="13" y="23"/>
                    </a:cubicBezTo>
                    <a:cubicBezTo>
                      <a:pt x="13" y="23"/>
                      <a:pt x="13" y="23"/>
                      <a:pt x="13" y="23"/>
                    </a:cubicBezTo>
                    <a:cubicBezTo>
                      <a:pt x="12" y="24"/>
                      <a:pt x="12" y="24"/>
                      <a:pt x="12" y="24"/>
                    </a:cubicBezTo>
                    <a:cubicBezTo>
                      <a:pt x="12" y="25"/>
                      <a:pt x="12" y="25"/>
                      <a:pt x="12" y="25"/>
                    </a:cubicBezTo>
                    <a:cubicBezTo>
                      <a:pt x="12" y="25"/>
                      <a:pt x="12" y="25"/>
                      <a:pt x="12" y="25"/>
                    </a:cubicBezTo>
                    <a:cubicBezTo>
                      <a:pt x="12" y="25"/>
                      <a:pt x="12" y="25"/>
                      <a:pt x="12" y="25"/>
                    </a:cubicBezTo>
                    <a:cubicBezTo>
                      <a:pt x="12" y="26"/>
                      <a:pt x="12" y="26"/>
                      <a:pt x="12" y="26"/>
                    </a:cubicBezTo>
                    <a:cubicBezTo>
                      <a:pt x="12" y="26"/>
                      <a:pt x="12" y="26"/>
                      <a:pt x="12" y="26"/>
                    </a:cubicBezTo>
                    <a:cubicBezTo>
                      <a:pt x="12" y="27"/>
                      <a:pt x="12" y="27"/>
                      <a:pt x="12" y="27"/>
                    </a:cubicBezTo>
                    <a:cubicBezTo>
                      <a:pt x="12" y="27"/>
                      <a:pt x="12" y="27"/>
                      <a:pt x="12" y="27"/>
                    </a:cubicBezTo>
                    <a:cubicBezTo>
                      <a:pt x="12" y="28"/>
                      <a:pt x="12" y="28"/>
                      <a:pt x="12" y="28"/>
                    </a:cubicBezTo>
                    <a:cubicBezTo>
                      <a:pt x="13" y="28"/>
                      <a:pt x="13" y="28"/>
                      <a:pt x="13" y="28"/>
                    </a:cubicBezTo>
                    <a:cubicBezTo>
                      <a:pt x="13" y="28"/>
                      <a:pt x="13" y="28"/>
                      <a:pt x="13" y="28"/>
                    </a:cubicBezTo>
                    <a:cubicBezTo>
                      <a:pt x="13" y="29"/>
                      <a:pt x="13" y="29"/>
                      <a:pt x="13" y="29"/>
                    </a:cubicBezTo>
                    <a:cubicBezTo>
                      <a:pt x="13" y="29"/>
                      <a:pt x="13" y="29"/>
                      <a:pt x="13" y="29"/>
                    </a:cubicBezTo>
                    <a:cubicBezTo>
                      <a:pt x="13" y="29"/>
                      <a:pt x="13" y="29"/>
                      <a:pt x="13" y="29"/>
                    </a:cubicBezTo>
                    <a:cubicBezTo>
                      <a:pt x="13" y="30"/>
                      <a:pt x="13" y="30"/>
                      <a:pt x="13" y="30"/>
                    </a:cubicBezTo>
                    <a:cubicBezTo>
                      <a:pt x="13" y="30"/>
                      <a:pt x="13" y="30"/>
                      <a:pt x="13" y="30"/>
                    </a:cubicBezTo>
                    <a:cubicBezTo>
                      <a:pt x="13" y="31"/>
                      <a:pt x="13" y="31"/>
                      <a:pt x="13" y="31"/>
                    </a:cubicBezTo>
                    <a:cubicBezTo>
                      <a:pt x="13" y="31"/>
                      <a:pt x="13" y="31"/>
                      <a:pt x="13" y="31"/>
                    </a:cubicBezTo>
                    <a:cubicBezTo>
                      <a:pt x="13" y="31"/>
                      <a:pt x="13" y="31"/>
                      <a:pt x="13" y="31"/>
                    </a:cubicBezTo>
                    <a:cubicBezTo>
                      <a:pt x="13" y="31"/>
                      <a:pt x="13" y="31"/>
                      <a:pt x="13" y="31"/>
                    </a:cubicBezTo>
                    <a:cubicBezTo>
                      <a:pt x="13" y="32"/>
                      <a:pt x="13" y="32"/>
                      <a:pt x="13" y="32"/>
                    </a:cubicBezTo>
                    <a:cubicBezTo>
                      <a:pt x="14" y="32"/>
                      <a:pt x="14" y="32"/>
                      <a:pt x="14" y="32"/>
                    </a:cubicBezTo>
                    <a:cubicBezTo>
                      <a:pt x="14" y="32"/>
                      <a:pt x="14" y="32"/>
                      <a:pt x="14" y="32"/>
                    </a:cubicBezTo>
                    <a:cubicBezTo>
                      <a:pt x="14" y="33"/>
                      <a:pt x="14" y="33"/>
                      <a:pt x="14" y="33"/>
                    </a:cubicBezTo>
                    <a:cubicBezTo>
                      <a:pt x="14" y="33"/>
                      <a:pt x="14" y="33"/>
                      <a:pt x="14" y="33"/>
                    </a:cubicBezTo>
                    <a:cubicBezTo>
                      <a:pt x="15" y="33"/>
                      <a:pt x="15" y="33"/>
                      <a:pt x="15" y="33"/>
                    </a:cubicBezTo>
                    <a:cubicBezTo>
                      <a:pt x="15" y="32"/>
                      <a:pt x="15" y="32"/>
                      <a:pt x="15" y="32"/>
                    </a:cubicBezTo>
                    <a:cubicBezTo>
                      <a:pt x="15" y="32"/>
                      <a:pt x="15" y="32"/>
                      <a:pt x="15" y="32"/>
                    </a:cubicBezTo>
                    <a:cubicBezTo>
                      <a:pt x="14" y="32"/>
                      <a:pt x="14" y="32"/>
                      <a:pt x="14" y="32"/>
                    </a:cubicBezTo>
                    <a:cubicBezTo>
                      <a:pt x="14" y="31"/>
                      <a:pt x="14" y="31"/>
                      <a:pt x="14" y="31"/>
                    </a:cubicBezTo>
                    <a:cubicBezTo>
                      <a:pt x="14" y="31"/>
                      <a:pt x="14" y="31"/>
                      <a:pt x="14" y="31"/>
                    </a:cubicBezTo>
                    <a:cubicBezTo>
                      <a:pt x="14" y="30"/>
                      <a:pt x="14" y="30"/>
                      <a:pt x="14" y="30"/>
                    </a:cubicBezTo>
                    <a:cubicBezTo>
                      <a:pt x="14" y="30"/>
                      <a:pt x="14" y="30"/>
                      <a:pt x="14" y="30"/>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4" y="30"/>
                      <a:pt x="14" y="30"/>
                      <a:pt x="14" y="30"/>
                    </a:cubicBezTo>
                    <a:cubicBezTo>
                      <a:pt x="15" y="30"/>
                      <a:pt x="15" y="30"/>
                      <a:pt x="15" y="30"/>
                    </a:cubicBezTo>
                    <a:cubicBezTo>
                      <a:pt x="15" y="31"/>
                      <a:pt x="15" y="31"/>
                      <a:pt x="15" y="31"/>
                    </a:cubicBezTo>
                    <a:cubicBezTo>
                      <a:pt x="15" y="31"/>
                      <a:pt x="15" y="31"/>
                      <a:pt x="15" y="31"/>
                    </a:cubicBezTo>
                    <a:cubicBezTo>
                      <a:pt x="15" y="32"/>
                      <a:pt x="15" y="32"/>
                      <a:pt x="15" y="32"/>
                    </a:cubicBezTo>
                    <a:cubicBezTo>
                      <a:pt x="16" y="32"/>
                      <a:pt x="16" y="32"/>
                      <a:pt x="16" y="32"/>
                    </a:cubicBezTo>
                    <a:cubicBezTo>
                      <a:pt x="16" y="32"/>
                      <a:pt x="16" y="32"/>
                      <a:pt x="16" y="32"/>
                    </a:cubicBezTo>
                    <a:cubicBezTo>
                      <a:pt x="16" y="33"/>
                      <a:pt x="16" y="33"/>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7" y="35"/>
                      <a:pt x="17" y="35"/>
                      <a:pt x="17" y="35"/>
                    </a:cubicBezTo>
                    <a:cubicBezTo>
                      <a:pt x="17" y="35"/>
                      <a:pt x="17" y="35"/>
                      <a:pt x="17" y="35"/>
                    </a:cubicBezTo>
                    <a:cubicBezTo>
                      <a:pt x="18" y="35"/>
                      <a:pt x="18" y="35"/>
                      <a:pt x="18" y="35"/>
                    </a:cubicBezTo>
                    <a:cubicBezTo>
                      <a:pt x="19" y="36"/>
                      <a:pt x="19" y="36"/>
                      <a:pt x="19" y="36"/>
                    </a:cubicBezTo>
                    <a:cubicBezTo>
                      <a:pt x="19" y="36"/>
                      <a:pt x="19" y="36"/>
                      <a:pt x="19" y="36"/>
                    </a:cubicBezTo>
                    <a:cubicBezTo>
                      <a:pt x="20" y="36"/>
                      <a:pt x="20" y="36"/>
                      <a:pt x="20" y="36"/>
                    </a:cubicBezTo>
                    <a:cubicBezTo>
                      <a:pt x="20" y="36"/>
                      <a:pt x="20" y="36"/>
                      <a:pt x="20" y="36"/>
                    </a:cubicBezTo>
                    <a:cubicBezTo>
                      <a:pt x="21" y="37"/>
                      <a:pt x="21" y="37"/>
                      <a:pt x="21" y="37"/>
                    </a:cubicBezTo>
                    <a:cubicBezTo>
                      <a:pt x="22" y="36"/>
                      <a:pt x="22" y="36"/>
                      <a:pt x="22" y="36"/>
                    </a:cubicBezTo>
                    <a:cubicBezTo>
                      <a:pt x="22" y="36"/>
                      <a:pt x="22" y="36"/>
                      <a:pt x="22" y="36"/>
                    </a:cubicBezTo>
                    <a:cubicBezTo>
                      <a:pt x="23" y="37"/>
                      <a:pt x="23" y="37"/>
                      <a:pt x="23" y="37"/>
                    </a:cubicBezTo>
                    <a:cubicBezTo>
                      <a:pt x="23" y="37"/>
                      <a:pt x="23" y="37"/>
                      <a:pt x="23" y="37"/>
                    </a:cubicBezTo>
                    <a:cubicBezTo>
                      <a:pt x="24" y="38"/>
                      <a:pt x="24" y="38"/>
                      <a:pt x="24" y="38"/>
                    </a:cubicBezTo>
                    <a:cubicBezTo>
                      <a:pt x="25" y="38"/>
                      <a:pt x="25" y="38"/>
                      <a:pt x="25" y="38"/>
                    </a:cubicBezTo>
                    <a:cubicBezTo>
                      <a:pt x="25" y="38"/>
                      <a:pt x="25" y="38"/>
                      <a:pt x="25" y="38"/>
                    </a:cubicBezTo>
                    <a:cubicBezTo>
                      <a:pt x="25" y="38"/>
                      <a:pt x="25" y="38"/>
                      <a:pt x="25" y="38"/>
                    </a:cubicBezTo>
                    <a:cubicBezTo>
                      <a:pt x="26" y="38"/>
                      <a:pt x="26" y="38"/>
                      <a:pt x="26" y="38"/>
                    </a:cubicBezTo>
                    <a:cubicBezTo>
                      <a:pt x="26" y="38"/>
                      <a:pt x="26" y="38"/>
                      <a:pt x="26" y="38"/>
                    </a:cubicBezTo>
                    <a:cubicBezTo>
                      <a:pt x="26" y="39"/>
                      <a:pt x="26" y="39"/>
                      <a:pt x="26" y="39"/>
                    </a:cubicBezTo>
                    <a:cubicBezTo>
                      <a:pt x="27" y="39"/>
                      <a:pt x="27" y="39"/>
                      <a:pt x="27" y="39"/>
                    </a:cubicBezTo>
                    <a:cubicBezTo>
                      <a:pt x="27" y="39"/>
                      <a:pt x="27" y="39"/>
                      <a:pt x="27" y="39"/>
                    </a:cubicBezTo>
                    <a:cubicBezTo>
                      <a:pt x="27" y="40"/>
                      <a:pt x="27" y="40"/>
                      <a:pt x="27" y="40"/>
                    </a:cubicBezTo>
                    <a:cubicBezTo>
                      <a:pt x="27" y="40"/>
                      <a:pt x="27" y="40"/>
                      <a:pt x="27" y="40"/>
                    </a:cubicBezTo>
                    <a:cubicBezTo>
                      <a:pt x="28" y="40"/>
                      <a:pt x="28" y="40"/>
                      <a:pt x="28" y="40"/>
                    </a:cubicBezTo>
                    <a:cubicBezTo>
                      <a:pt x="28" y="41"/>
                      <a:pt x="28" y="41"/>
                      <a:pt x="28" y="41"/>
                    </a:cubicBezTo>
                    <a:cubicBezTo>
                      <a:pt x="28" y="41"/>
                      <a:pt x="28" y="41"/>
                      <a:pt x="28" y="41"/>
                    </a:cubicBezTo>
                    <a:cubicBezTo>
                      <a:pt x="29" y="41"/>
                      <a:pt x="29" y="41"/>
                      <a:pt x="29" y="41"/>
                    </a:cubicBezTo>
                    <a:cubicBezTo>
                      <a:pt x="29" y="41"/>
                      <a:pt x="29" y="41"/>
                      <a:pt x="29" y="41"/>
                    </a:cubicBezTo>
                    <a:cubicBezTo>
                      <a:pt x="29" y="41"/>
                      <a:pt x="29" y="41"/>
                      <a:pt x="29" y="41"/>
                    </a:cubicBezTo>
                    <a:cubicBezTo>
                      <a:pt x="30" y="41"/>
                      <a:pt x="30" y="41"/>
                      <a:pt x="30" y="41"/>
                    </a:cubicBezTo>
                    <a:cubicBezTo>
                      <a:pt x="30" y="41"/>
                      <a:pt x="30" y="41"/>
                      <a:pt x="30" y="41"/>
                    </a:cubicBezTo>
                    <a:cubicBezTo>
                      <a:pt x="30" y="41"/>
                      <a:pt x="30" y="41"/>
                      <a:pt x="30" y="41"/>
                    </a:cubicBezTo>
                    <a:cubicBezTo>
                      <a:pt x="31" y="41"/>
                      <a:pt x="31" y="41"/>
                      <a:pt x="31" y="41"/>
                    </a:cubicBezTo>
                    <a:cubicBezTo>
                      <a:pt x="31" y="41"/>
                      <a:pt x="31" y="41"/>
                      <a:pt x="31" y="41"/>
                    </a:cubicBezTo>
                    <a:cubicBezTo>
                      <a:pt x="31" y="41"/>
                      <a:pt x="31" y="41"/>
                      <a:pt x="31" y="41"/>
                    </a:cubicBezTo>
                    <a:cubicBezTo>
                      <a:pt x="31" y="41"/>
                      <a:pt x="31" y="41"/>
                      <a:pt x="31" y="41"/>
                    </a:cubicBezTo>
                    <a:cubicBezTo>
                      <a:pt x="31" y="41"/>
                      <a:pt x="31" y="41"/>
                      <a:pt x="31" y="41"/>
                    </a:cubicBezTo>
                    <a:cubicBezTo>
                      <a:pt x="32" y="41"/>
                      <a:pt x="32" y="41"/>
                      <a:pt x="32" y="41"/>
                    </a:cubicBezTo>
                    <a:cubicBezTo>
                      <a:pt x="32" y="41"/>
                      <a:pt x="32" y="41"/>
                      <a:pt x="32" y="41"/>
                    </a:cubicBezTo>
                    <a:cubicBezTo>
                      <a:pt x="32" y="42"/>
                      <a:pt x="32" y="42"/>
                      <a:pt x="32" y="42"/>
                    </a:cubicBezTo>
                    <a:cubicBezTo>
                      <a:pt x="32" y="42"/>
                      <a:pt x="32" y="42"/>
                      <a:pt x="32" y="42"/>
                    </a:cubicBezTo>
                    <a:cubicBezTo>
                      <a:pt x="32" y="42"/>
                      <a:pt x="32" y="42"/>
                      <a:pt x="32" y="42"/>
                    </a:cubicBezTo>
                    <a:cubicBezTo>
                      <a:pt x="32" y="43"/>
                      <a:pt x="32" y="43"/>
                      <a:pt x="32" y="43"/>
                    </a:cubicBezTo>
                    <a:cubicBezTo>
                      <a:pt x="32" y="44"/>
                      <a:pt x="32" y="44"/>
                      <a:pt x="32" y="44"/>
                    </a:cubicBezTo>
                    <a:cubicBezTo>
                      <a:pt x="32" y="44"/>
                      <a:pt x="32" y="44"/>
                      <a:pt x="32" y="44"/>
                    </a:cubicBezTo>
                    <a:cubicBezTo>
                      <a:pt x="31" y="45"/>
                      <a:pt x="31" y="45"/>
                      <a:pt x="31" y="45"/>
                    </a:cubicBezTo>
                    <a:cubicBezTo>
                      <a:pt x="31" y="45"/>
                      <a:pt x="31" y="45"/>
                      <a:pt x="31" y="45"/>
                    </a:cubicBezTo>
                    <a:cubicBezTo>
                      <a:pt x="30" y="46"/>
                      <a:pt x="30" y="46"/>
                      <a:pt x="30" y="46"/>
                    </a:cubicBezTo>
                    <a:cubicBezTo>
                      <a:pt x="30" y="46"/>
                      <a:pt x="30" y="46"/>
                      <a:pt x="30" y="46"/>
                    </a:cubicBezTo>
                    <a:cubicBezTo>
                      <a:pt x="30" y="47"/>
                      <a:pt x="30" y="47"/>
                      <a:pt x="30" y="47"/>
                    </a:cubicBezTo>
                    <a:cubicBezTo>
                      <a:pt x="30" y="48"/>
                      <a:pt x="30" y="48"/>
                      <a:pt x="30" y="48"/>
                    </a:cubicBezTo>
                    <a:cubicBezTo>
                      <a:pt x="30" y="48"/>
                      <a:pt x="30" y="48"/>
                      <a:pt x="30" y="48"/>
                    </a:cubicBezTo>
                    <a:cubicBezTo>
                      <a:pt x="30" y="48"/>
                      <a:pt x="30" y="48"/>
                      <a:pt x="30" y="48"/>
                    </a:cubicBezTo>
                    <a:cubicBezTo>
                      <a:pt x="30" y="49"/>
                      <a:pt x="30" y="49"/>
                      <a:pt x="30" y="49"/>
                    </a:cubicBezTo>
                    <a:cubicBezTo>
                      <a:pt x="30" y="50"/>
                      <a:pt x="30" y="50"/>
                      <a:pt x="30" y="50"/>
                    </a:cubicBezTo>
                    <a:cubicBezTo>
                      <a:pt x="31" y="50"/>
                      <a:pt x="31" y="50"/>
                      <a:pt x="31" y="50"/>
                    </a:cubicBezTo>
                    <a:cubicBezTo>
                      <a:pt x="31" y="51"/>
                      <a:pt x="31" y="51"/>
                      <a:pt x="31" y="51"/>
                    </a:cubicBezTo>
                    <a:cubicBezTo>
                      <a:pt x="31" y="51"/>
                      <a:pt x="32" y="51"/>
                      <a:pt x="32" y="52"/>
                    </a:cubicBezTo>
                    <a:cubicBezTo>
                      <a:pt x="32" y="53"/>
                      <a:pt x="32" y="53"/>
                      <a:pt x="32" y="53"/>
                    </a:cubicBezTo>
                    <a:cubicBezTo>
                      <a:pt x="33" y="53"/>
                      <a:pt x="33" y="53"/>
                      <a:pt x="33" y="53"/>
                    </a:cubicBezTo>
                    <a:cubicBezTo>
                      <a:pt x="33" y="54"/>
                      <a:pt x="33" y="54"/>
                      <a:pt x="34" y="54"/>
                    </a:cubicBezTo>
                    <a:cubicBezTo>
                      <a:pt x="34" y="55"/>
                      <a:pt x="34" y="55"/>
                      <a:pt x="35" y="55"/>
                    </a:cubicBezTo>
                    <a:cubicBezTo>
                      <a:pt x="35" y="56"/>
                      <a:pt x="36" y="56"/>
                      <a:pt x="37" y="56"/>
                    </a:cubicBezTo>
                    <a:cubicBezTo>
                      <a:pt x="37" y="57"/>
                      <a:pt x="37" y="57"/>
                      <a:pt x="38" y="57"/>
                    </a:cubicBezTo>
                    <a:cubicBezTo>
                      <a:pt x="38" y="58"/>
                      <a:pt x="38" y="58"/>
                      <a:pt x="38" y="58"/>
                    </a:cubicBezTo>
                    <a:cubicBezTo>
                      <a:pt x="38" y="58"/>
                      <a:pt x="38" y="58"/>
                      <a:pt x="38" y="58"/>
                    </a:cubicBezTo>
                    <a:cubicBezTo>
                      <a:pt x="38" y="58"/>
                      <a:pt x="38" y="59"/>
                      <a:pt x="38" y="59"/>
                    </a:cubicBezTo>
                    <a:cubicBezTo>
                      <a:pt x="38" y="59"/>
                      <a:pt x="38" y="59"/>
                      <a:pt x="38" y="59"/>
                    </a:cubicBezTo>
                    <a:cubicBezTo>
                      <a:pt x="38" y="60"/>
                      <a:pt x="38" y="60"/>
                      <a:pt x="38" y="60"/>
                    </a:cubicBezTo>
                    <a:cubicBezTo>
                      <a:pt x="38" y="61"/>
                      <a:pt x="38" y="61"/>
                      <a:pt x="38" y="61"/>
                    </a:cubicBezTo>
                    <a:cubicBezTo>
                      <a:pt x="38" y="61"/>
                      <a:pt x="38" y="61"/>
                      <a:pt x="38" y="61"/>
                    </a:cubicBezTo>
                    <a:cubicBezTo>
                      <a:pt x="38" y="61"/>
                      <a:pt x="38" y="61"/>
                      <a:pt x="38" y="61"/>
                    </a:cubicBezTo>
                    <a:cubicBezTo>
                      <a:pt x="38" y="61"/>
                      <a:pt x="38" y="62"/>
                      <a:pt x="38" y="62"/>
                    </a:cubicBezTo>
                    <a:cubicBezTo>
                      <a:pt x="38" y="62"/>
                      <a:pt x="38" y="63"/>
                      <a:pt x="38" y="63"/>
                    </a:cubicBezTo>
                    <a:cubicBezTo>
                      <a:pt x="38" y="63"/>
                      <a:pt x="38" y="64"/>
                      <a:pt x="38" y="64"/>
                    </a:cubicBezTo>
                    <a:cubicBezTo>
                      <a:pt x="38" y="64"/>
                      <a:pt x="38" y="64"/>
                      <a:pt x="38" y="64"/>
                    </a:cubicBezTo>
                    <a:cubicBezTo>
                      <a:pt x="38" y="65"/>
                      <a:pt x="38" y="65"/>
                      <a:pt x="38" y="65"/>
                    </a:cubicBezTo>
                    <a:cubicBezTo>
                      <a:pt x="38" y="66"/>
                      <a:pt x="38" y="66"/>
                      <a:pt x="38" y="66"/>
                    </a:cubicBezTo>
                    <a:cubicBezTo>
                      <a:pt x="38" y="66"/>
                      <a:pt x="38" y="66"/>
                      <a:pt x="38" y="66"/>
                    </a:cubicBezTo>
                    <a:cubicBezTo>
                      <a:pt x="38" y="66"/>
                      <a:pt x="38" y="66"/>
                      <a:pt x="38" y="66"/>
                    </a:cubicBezTo>
                    <a:cubicBezTo>
                      <a:pt x="38" y="66"/>
                      <a:pt x="38" y="67"/>
                      <a:pt x="38" y="67"/>
                    </a:cubicBezTo>
                    <a:cubicBezTo>
                      <a:pt x="38" y="67"/>
                      <a:pt x="38" y="67"/>
                      <a:pt x="38" y="67"/>
                    </a:cubicBezTo>
                    <a:cubicBezTo>
                      <a:pt x="38" y="68"/>
                      <a:pt x="38" y="68"/>
                      <a:pt x="38" y="68"/>
                    </a:cubicBezTo>
                    <a:cubicBezTo>
                      <a:pt x="39" y="69"/>
                      <a:pt x="39" y="69"/>
                      <a:pt x="39" y="69"/>
                    </a:cubicBezTo>
                    <a:cubicBezTo>
                      <a:pt x="39" y="69"/>
                      <a:pt x="39" y="69"/>
                      <a:pt x="39" y="69"/>
                    </a:cubicBezTo>
                    <a:cubicBezTo>
                      <a:pt x="39" y="70"/>
                      <a:pt x="39" y="70"/>
                      <a:pt x="39" y="70"/>
                    </a:cubicBezTo>
                    <a:cubicBezTo>
                      <a:pt x="39" y="70"/>
                      <a:pt x="39" y="70"/>
                      <a:pt x="39" y="70"/>
                    </a:cubicBezTo>
                    <a:cubicBezTo>
                      <a:pt x="40" y="70"/>
                      <a:pt x="40" y="70"/>
                      <a:pt x="40" y="70"/>
                    </a:cubicBezTo>
                    <a:cubicBezTo>
                      <a:pt x="40" y="71"/>
                      <a:pt x="40" y="71"/>
                      <a:pt x="40" y="71"/>
                    </a:cubicBezTo>
                    <a:cubicBezTo>
                      <a:pt x="40" y="71"/>
                      <a:pt x="40" y="71"/>
                      <a:pt x="40" y="71"/>
                    </a:cubicBezTo>
                    <a:cubicBezTo>
                      <a:pt x="39" y="71"/>
                      <a:pt x="39" y="71"/>
                      <a:pt x="39" y="71"/>
                    </a:cubicBezTo>
                    <a:cubicBezTo>
                      <a:pt x="39" y="71"/>
                      <a:pt x="39" y="71"/>
                      <a:pt x="39" y="71"/>
                    </a:cubicBezTo>
                    <a:cubicBezTo>
                      <a:pt x="40" y="72"/>
                      <a:pt x="40" y="72"/>
                      <a:pt x="40" y="72"/>
                    </a:cubicBezTo>
                    <a:cubicBezTo>
                      <a:pt x="40" y="72"/>
                      <a:pt x="40" y="72"/>
                      <a:pt x="40" y="72"/>
                    </a:cubicBezTo>
                    <a:cubicBezTo>
                      <a:pt x="40" y="73"/>
                      <a:pt x="40" y="73"/>
                      <a:pt x="40" y="73"/>
                    </a:cubicBezTo>
                    <a:cubicBezTo>
                      <a:pt x="41" y="73"/>
                      <a:pt x="41" y="73"/>
                      <a:pt x="41" y="73"/>
                    </a:cubicBezTo>
                    <a:cubicBezTo>
                      <a:pt x="41" y="74"/>
                      <a:pt x="41" y="74"/>
                      <a:pt x="41" y="74"/>
                    </a:cubicBezTo>
                    <a:cubicBezTo>
                      <a:pt x="41" y="74"/>
                      <a:pt x="41" y="74"/>
                      <a:pt x="41" y="74"/>
                    </a:cubicBezTo>
                    <a:cubicBezTo>
                      <a:pt x="40" y="74"/>
                      <a:pt x="39" y="74"/>
                      <a:pt x="38" y="74"/>
                    </a:cubicBezTo>
                    <a:cubicBezTo>
                      <a:pt x="23" y="74"/>
                      <a:pt x="9" y="63"/>
                      <a:pt x="5" y="49"/>
                    </a:cubicBezTo>
                    <a:cubicBezTo>
                      <a:pt x="4" y="45"/>
                      <a:pt x="3" y="42"/>
                      <a:pt x="3" y="39"/>
                    </a:cubicBezTo>
                    <a:cubicBezTo>
                      <a:pt x="3" y="32"/>
                      <a:pt x="6" y="25"/>
                      <a:pt x="10" y="19"/>
                    </a:cubicBezTo>
                    <a:cubicBezTo>
                      <a:pt x="10" y="19"/>
                      <a:pt x="10" y="19"/>
                      <a:pt x="10" y="19"/>
                    </a:cubicBezTo>
                    <a:cubicBezTo>
                      <a:pt x="10" y="18"/>
                      <a:pt x="10" y="18"/>
                      <a:pt x="10" y="18"/>
                    </a:cubicBezTo>
                    <a:cubicBezTo>
                      <a:pt x="10" y="18"/>
                      <a:pt x="10" y="18"/>
                      <a:pt x="10" y="18"/>
                    </a:cubicBezTo>
                    <a:cubicBezTo>
                      <a:pt x="11" y="18"/>
                      <a:pt x="11" y="18"/>
                      <a:pt x="11" y="18"/>
                    </a:cubicBezTo>
                    <a:cubicBezTo>
                      <a:pt x="11" y="18"/>
                      <a:pt x="11" y="18"/>
                      <a:pt x="11" y="18"/>
                    </a:cubicBezTo>
                    <a:cubicBezTo>
                      <a:pt x="11" y="17"/>
                      <a:pt x="11" y="17"/>
                      <a:pt x="11" y="17"/>
                    </a:cubicBezTo>
                    <a:cubicBezTo>
                      <a:pt x="12" y="17"/>
                      <a:pt x="12" y="17"/>
                      <a:pt x="12" y="17"/>
                    </a:cubicBezTo>
                    <a:cubicBezTo>
                      <a:pt x="12" y="17"/>
                      <a:pt x="12" y="17"/>
                      <a:pt x="12" y="17"/>
                    </a:cubicBezTo>
                    <a:cubicBezTo>
                      <a:pt x="12" y="17"/>
                      <a:pt x="12" y="17"/>
                      <a:pt x="12" y="17"/>
                    </a:cubicBezTo>
                    <a:cubicBezTo>
                      <a:pt x="13" y="17"/>
                      <a:pt x="13" y="17"/>
                      <a:pt x="13" y="17"/>
                    </a:cubicBezTo>
                    <a:cubicBezTo>
                      <a:pt x="14" y="16"/>
                      <a:pt x="14" y="16"/>
                      <a:pt x="14" y="16"/>
                    </a:cubicBezTo>
                    <a:cubicBezTo>
                      <a:pt x="14" y="16"/>
                      <a:pt x="14" y="16"/>
                      <a:pt x="14" y="16"/>
                    </a:cubicBezTo>
                    <a:cubicBezTo>
                      <a:pt x="14" y="16"/>
                      <a:pt x="14" y="16"/>
                      <a:pt x="14" y="16"/>
                    </a:cubicBezTo>
                    <a:cubicBezTo>
                      <a:pt x="15" y="16"/>
                      <a:pt x="15" y="16"/>
                      <a:pt x="15" y="16"/>
                    </a:cubicBezTo>
                    <a:cubicBezTo>
                      <a:pt x="15" y="16"/>
                      <a:pt x="15" y="16"/>
                      <a:pt x="15" y="16"/>
                    </a:cubicBezTo>
                    <a:moveTo>
                      <a:pt x="13" y="14"/>
                    </a:moveTo>
                    <a:cubicBezTo>
                      <a:pt x="14" y="14"/>
                      <a:pt x="14" y="14"/>
                      <a:pt x="14" y="14"/>
                    </a:cubicBezTo>
                    <a:cubicBezTo>
                      <a:pt x="14" y="14"/>
                      <a:pt x="14" y="14"/>
                      <a:pt x="14" y="14"/>
                    </a:cubicBezTo>
                    <a:cubicBezTo>
                      <a:pt x="13" y="14"/>
                      <a:pt x="13" y="14"/>
                      <a:pt x="13" y="14"/>
                    </a:cubicBezTo>
                    <a:moveTo>
                      <a:pt x="46" y="6"/>
                    </a:moveTo>
                    <a:cubicBezTo>
                      <a:pt x="47" y="6"/>
                      <a:pt x="47" y="6"/>
                      <a:pt x="47" y="6"/>
                    </a:cubicBezTo>
                    <a:cubicBezTo>
                      <a:pt x="47" y="6"/>
                      <a:pt x="47" y="6"/>
                      <a:pt x="47" y="6"/>
                    </a:cubicBezTo>
                    <a:cubicBezTo>
                      <a:pt x="48" y="6"/>
                      <a:pt x="48" y="6"/>
                      <a:pt x="48" y="6"/>
                    </a:cubicBezTo>
                    <a:cubicBezTo>
                      <a:pt x="48" y="6"/>
                      <a:pt x="48" y="6"/>
                      <a:pt x="48" y="6"/>
                    </a:cubicBezTo>
                    <a:cubicBezTo>
                      <a:pt x="49" y="6"/>
                      <a:pt x="49" y="6"/>
                      <a:pt x="49" y="6"/>
                    </a:cubicBezTo>
                    <a:cubicBezTo>
                      <a:pt x="49" y="6"/>
                      <a:pt x="50" y="6"/>
                      <a:pt x="50" y="6"/>
                    </a:cubicBezTo>
                    <a:cubicBezTo>
                      <a:pt x="50" y="6"/>
                      <a:pt x="50" y="6"/>
                      <a:pt x="50" y="6"/>
                    </a:cubicBezTo>
                    <a:cubicBezTo>
                      <a:pt x="51" y="7"/>
                      <a:pt x="51" y="7"/>
                      <a:pt x="51" y="7"/>
                    </a:cubicBezTo>
                    <a:cubicBezTo>
                      <a:pt x="51" y="7"/>
                      <a:pt x="51" y="7"/>
                      <a:pt x="51" y="7"/>
                    </a:cubicBezTo>
                    <a:cubicBezTo>
                      <a:pt x="52" y="7"/>
                      <a:pt x="52" y="7"/>
                      <a:pt x="52" y="7"/>
                    </a:cubicBezTo>
                    <a:cubicBezTo>
                      <a:pt x="53" y="7"/>
                      <a:pt x="53" y="7"/>
                      <a:pt x="53" y="7"/>
                    </a:cubicBezTo>
                    <a:cubicBezTo>
                      <a:pt x="54" y="8"/>
                      <a:pt x="54" y="8"/>
                      <a:pt x="54" y="8"/>
                    </a:cubicBezTo>
                    <a:cubicBezTo>
                      <a:pt x="54" y="9"/>
                      <a:pt x="54" y="9"/>
                      <a:pt x="54" y="9"/>
                    </a:cubicBezTo>
                    <a:cubicBezTo>
                      <a:pt x="55" y="10"/>
                      <a:pt x="55" y="10"/>
                      <a:pt x="55" y="10"/>
                    </a:cubicBezTo>
                    <a:cubicBezTo>
                      <a:pt x="55" y="10"/>
                      <a:pt x="55" y="10"/>
                      <a:pt x="55" y="10"/>
                    </a:cubicBezTo>
                    <a:cubicBezTo>
                      <a:pt x="55" y="10"/>
                      <a:pt x="55" y="10"/>
                      <a:pt x="55" y="10"/>
                    </a:cubicBezTo>
                    <a:cubicBezTo>
                      <a:pt x="54" y="10"/>
                      <a:pt x="54" y="10"/>
                      <a:pt x="54" y="10"/>
                    </a:cubicBezTo>
                    <a:cubicBezTo>
                      <a:pt x="54" y="11"/>
                      <a:pt x="54" y="11"/>
                      <a:pt x="54" y="11"/>
                    </a:cubicBezTo>
                    <a:cubicBezTo>
                      <a:pt x="54" y="11"/>
                      <a:pt x="54" y="11"/>
                      <a:pt x="54" y="11"/>
                    </a:cubicBezTo>
                    <a:cubicBezTo>
                      <a:pt x="54" y="12"/>
                      <a:pt x="54" y="12"/>
                      <a:pt x="54" y="12"/>
                    </a:cubicBezTo>
                    <a:cubicBezTo>
                      <a:pt x="55" y="13"/>
                      <a:pt x="55" y="13"/>
                      <a:pt x="55" y="13"/>
                    </a:cubicBezTo>
                    <a:cubicBezTo>
                      <a:pt x="55" y="13"/>
                      <a:pt x="56" y="14"/>
                      <a:pt x="56" y="14"/>
                    </a:cubicBezTo>
                    <a:cubicBezTo>
                      <a:pt x="57" y="14"/>
                      <a:pt x="57" y="14"/>
                      <a:pt x="57" y="14"/>
                    </a:cubicBezTo>
                    <a:cubicBezTo>
                      <a:pt x="57" y="14"/>
                      <a:pt x="57" y="14"/>
                      <a:pt x="57" y="14"/>
                    </a:cubicBezTo>
                    <a:cubicBezTo>
                      <a:pt x="57" y="13"/>
                      <a:pt x="57" y="13"/>
                      <a:pt x="57" y="13"/>
                    </a:cubicBezTo>
                    <a:cubicBezTo>
                      <a:pt x="58" y="13"/>
                      <a:pt x="58" y="13"/>
                      <a:pt x="58" y="13"/>
                    </a:cubicBezTo>
                    <a:cubicBezTo>
                      <a:pt x="59" y="13"/>
                      <a:pt x="59" y="13"/>
                      <a:pt x="59" y="13"/>
                    </a:cubicBezTo>
                    <a:cubicBezTo>
                      <a:pt x="59" y="13"/>
                      <a:pt x="59" y="13"/>
                      <a:pt x="59" y="13"/>
                    </a:cubicBezTo>
                    <a:cubicBezTo>
                      <a:pt x="60" y="13"/>
                      <a:pt x="60" y="13"/>
                      <a:pt x="60" y="13"/>
                    </a:cubicBezTo>
                    <a:cubicBezTo>
                      <a:pt x="61" y="13"/>
                      <a:pt x="61" y="13"/>
                      <a:pt x="61" y="13"/>
                    </a:cubicBezTo>
                    <a:cubicBezTo>
                      <a:pt x="61" y="13"/>
                      <a:pt x="61" y="13"/>
                      <a:pt x="61" y="13"/>
                    </a:cubicBezTo>
                    <a:cubicBezTo>
                      <a:pt x="61" y="13"/>
                      <a:pt x="62" y="13"/>
                      <a:pt x="62" y="14"/>
                    </a:cubicBezTo>
                    <a:cubicBezTo>
                      <a:pt x="62" y="14"/>
                      <a:pt x="62" y="14"/>
                      <a:pt x="62" y="14"/>
                    </a:cubicBezTo>
                    <a:cubicBezTo>
                      <a:pt x="67" y="18"/>
                      <a:pt x="70" y="23"/>
                      <a:pt x="72" y="29"/>
                    </a:cubicBezTo>
                    <a:cubicBezTo>
                      <a:pt x="73" y="32"/>
                      <a:pt x="73" y="36"/>
                      <a:pt x="73" y="39"/>
                    </a:cubicBezTo>
                    <a:cubicBezTo>
                      <a:pt x="73" y="54"/>
                      <a:pt x="63" y="68"/>
                      <a:pt x="48" y="72"/>
                    </a:cubicBezTo>
                    <a:cubicBezTo>
                      <a:pt x="46" y="73"/>
                      <a:pt x="45" y="73"/>
                      <a:pt x="43" y="73"/>
                    </a:cubicBezTo>
                    <a:cubicBezTo>
                      <a:pt x="43" y="73"/>
                      <a:pt x="43" y="73"/>
                      <a:pt x="43" y="73"/>
                    </a:cubicBezTo>
                    <a:cubicBezTo>
                      <a:pt x="43" y="73"/>
                      <a:pt x="43" y="73"/>
                      <a:pt x="43" y="73"/>
                    </a:cubicBezTo>
                    <a:cubicBezTo>
                      <a:pt x="43" y="72"/>
                      <a:pt x="43" y="72"/>
                      <a:pt x="43" y="72"/>
                    </a:cubicBezTo>
                    <a:cubicBezTo>
                      <a:pt x="44" y="72"/>
                      <a:pt x="44" y="72"/>
                      <a:pt x="44" y="72"/>
                    </a:cubicBezTo>
                    <a:cubicBezTo>
                      <a:pt x="44" y="71"/>
                      <a:pt x="44" y="71"/>
                      <a:pt x="44" y="71"/>
                    </a:cubicBezTo>
                    <a:cubicBezTo>
                      <a:pt x="43" y="71"/>
                      <a:pt x="43" y="71"/>
                      <a:pt x="43" y="71"/>
                    </a:cubicBezTo>
                    <a:cubicBezTo>
                      <a:pt x="43" y="70"/>
                      <a:pt x="43" y="70"/>
                      <a:pt x="43" y="70"/>
                    </a:cubicBezTo>
                    <a:cubicBezTo>
                      <a:pt x="43" y="70"/>
                      <a:pt x="43" y="70"/>
                      <a:pt x="43" y="70"/>
                    </a:cubicBezTo>
                    <a:cubicBezTo>
                      <a:pt x="44" y="70"/>
                      <a:pt x="44" y="70"/>
                      <a:pt x="44" y="70"/>
                    </a:cubicBezTo>
                    <a:cubicBezTo>
                      <a:pt x="44" y="69"/>
                      <a:pt x="44" y="69"/>
                      <a:pt x="44" y="69"/>
                    </a:cubicBezTo>
                    <a:cubicBezTo>
                      <a:pt x="43" y="69"/>
                      <a:pt x="43" y="69"/>
                      <a:pt x="43" y="69"/>
                    </a:cubicBezTo>
                    <a:cubicBezTo>
                      <a:pt x="44" y="69"/>
                      <a:pt x="44" y="69"/>
                      <a:pt x="44" y="69"/>
                    </a:cubicBezTo>
                    <a:cubicBezTo>
                      <a:pt x="44" y="69"/>
                      <a:pt x="44" y="69"/>
                      <a:pt x="44" y="69"/>
                    </a:cubicBezTo>
                    <a:cubicBezTo>
                      <a:pt x="44" y="68"/>
                      <a:pt x="44" y="68"/>
                      <a:pt x="44" y="68"/>
                    </a:cubicBezTo>
                    <a:cubicBezTo>
                      <a:pt x="45" y="67"/>
                      <a:pt x="45" y="67"/>
                      <a:pt x="45" y="67"/>
                    </a:cubicBezTo>
                    <a:cubicBezTo>
                      <a:pt x="45" y="67"/>
                      <a:pt x="45" y="67"/>
                      <a:pt x="46" y="67"/>
                    </a:cubicBezTo>
                    <a:cubicBezTo>
                      <a:pt x="46" y="67"/>
                      <a:pt x="46" y="67"/>
                      <a:pt x="46" y="67"/>
                    </a:cubicBezTo>
                    <a:cubicBezTo>
                      <a:pt x="47" y="67"/>
                      <a:pt x="47" y="67"/>
                      <a:pt x="47" y="67"/>
                    </a:cubicBezTo>
                    <a:cubicBezTo>
                      <a:pt x="47" y="66"/>
                      <a:pt x="47" y="66"/>
                      <a:pt x="47" y="66"/>
                    </a:cubicBezTo>
                    <a:cubicBezTo>
                      <a:pt x="47" y="66"/>
                      <a:pt x="46" y="65"/>
                      <a:pt x="46" y="65"/>
                    </a:cubicBezTo>
                    <a:cubicBezTo>
                      <a:pt x="46" y="65"/>
                      <a:pt x="46" y="65"/>
                      <a:pt x="46" y="65"/>
                    </a:cubicBezTo>
                    <a:cubicBezTo>
                      <a:pt x="47" y="65"/>
                      <a:pt x="47" y="65"/>
                      <a:pt x="47" y="65"/>
                    </a:cubicBezTo>
                    <a:cubicBezTo>
                      <a:pt x="48" y="65"/>
                      <a:pt x="48" y="65"/>
                      <a:pt x="48" y="65"/>
                    </a:cubicBezTo>
                    <a:cubicBezTo>
                      <a:pt x="48" y="64"/>
                      <a:pt x="48" y="64"/>
                      <a:pt x="48" y="64"/>
                    </a:cubicBezTo>
                    <a:cubicBezTo>
                      <a:pt x="49" y="64"/>
                      <a:pt x="49" y="64"/>
                      <a:pt x="49" y="63"/>
                    </a:cubicBezTo>
                    <a:cubicBezTo>
                      <a:pt x="50" y="63"/>
                      <a:pt x="50" y="63"/>
                      <a:pt x="50" y="63"/>
                    </a:cubicBezTo>
                    <a:cubicBezTo>
                      <a:pt x="50" y="62"/>
                      <a:pt x="50" y="62"/>
                      <a:pt x="50" y="62"/>
                    </a:cubicBezTo>
                    <a:cubicBezTo>
                      <a:pt x="50" y="62"/>
                      <a:pt x="50" y="62"/>
                      <a:pt x="50" y="62"/>
                    </a:cubicBezTo>
                    <a:cubicBezTo>
                      <a:pt x="50" y="61"/>
                      <a:pt x="50" y="61"/>
                      <a:pt x="50" y="61"/>
                    </a:cubicBezTo>
                    <a:cubicBezTo>
                      <a:pt x="51" y="61"/>
                      <a:pt x="51" y="61"/>
                      <a:pt x="51" y="61"/>
                    </a:cubicBezTo>
                    <a:cubicBezTo>
                      <a:pt x="50" y="60"/>
                      <a:pt x="50" y="60"/>
                      <a:pt x="50" y="60"/>
                    </a:cubicBezTo>
                    <a:cubicBezTo>
                      <a:pt x="51" y="59"/>
                      <a:pt x="51" y="59"/>
                      <a:pt x="51" y="59"/>
                    </a:cubicBezTo>
                    <a:cubicBezTo>
                      <a:pt x="51" y="59"/>
                      <a:pt x="51" y="59"/>
                      <a:pt x="52" y="59"/>
                    </a:cubicBezTo>
                    <a:cubicBezTo>
                      <a:pt x="52" y="59"/>
                      <a:pt x="52" y="59"/>
                      <a:pt x="53" y="58"/>
                    </a:cubicBezTo>
                    <a:cubicBezTo>
                      <a:pt x="53" y="58"/>
                      <a:pt x="53" y="58"/>
                      <a:pt x="53" y="58"/>
                    </a:cubicBezTo>
                    <a:cubicBezTo>
                      <a:pt x="54" y="58"/>
                      <a:pt x="54" y="58"/>
                      <a:pt x="54" y="58"/>
                    </a:cubicBezTo>
                    <a:cubicBezTo>
                      <a:pt x="54" y="57"/>
                      <a:pt x="54" y="57"/>
                      <a:pt x="54" y="57"/>
                    </a:cubicBezTo>
                    <a:cubicBezTo>
                      <a:pt x="55" y="57"/>
                      <a:pt x="55" y="57"/>
                      <a:pt x="55" y="57"/>
                    </a:cubicBezTo>
                    <a:cubicBezTo>
                      <a:pt x="55" y="57"/>
                      <a:pt x="55" y="57"/>
                      <a:pt x="55" y="57"/>
                    </a:cubicBezTo>
                    <a:cubicBezTo>
                      <a:pt x="55" y="56"/>
                      <a:pt x="55" y="56"/>
                      <a:pt x="55" y="56"/>
                    </a:cubicBezTo>
                    <a:cubicBezTo>
                      <a:pt x="55" y="56"/>
                      <a:pt x="55" y="56"/>
                      <a:pt x="55" y="56"/>
                    </a:cubicBezTo>
                    <a:cubicBezTo>
                      <a:pt x="55" y="55"/>
                      <a:pt x="55" y="55"/>
                      <a:pt x="55" y="55"/>
                    </a:cubicBezTo>
                    <a:cubicBezTo>
                      <a:pt x="55" y="55"/>
                      <a:pt x="55" y="55"/>
                      <a:pt x="55" y="55"/>
                    </a:cubicBezTo>
                    <a:cubicBezTo>
                      <a:pt x="56" y="55"/>
                      <a:pt x="56" y="55"/>
                      <a:pt x="56" y="55"/>
                    </a:cubicBezTo>
                    <a:cubicBezTo>
                      <a:pt x="56" y="54"/>
                      <a:pt x="56" y="54"/>
                      <a:pt x="56" y="54"/>
                    </a:cubicBezTo>
                    <a:cubicBezTo>
                      <a:pt x="56" y="53"/>
                      <a:pt x="56" y="53"/>
                      <a:pt x="56" y="53"/>
                    </a:cubicBezTo>
                    <a:cubicBezTo>
                      <a:pt x="57" y="52"/>
                      <a:pt x="57" y="52"/>
                      <a:pt x="57" y="52"/>
                    </a:cubicBezTo>
                    <a:cubicBezTo>
                      <a:pt x="57" y="51"/>
                      <a:pt x="57" y="51"/>
                      <a:pt x="57" y="51"/>
                    </a:cubicBezTo>
                    <a:cubicBezTo>
                      <a:pt x="58" y="51"/>
                      <a:pt x="58" y="51"/>
                      <a:pt x="58" y="51"/>
                    </a:cubicBezTo>
                    <a:cubicBezTo>
                      <a:pt x="58" y="50"/>
                      <a:pt x="58" y="50"/>
                      <a:pt x="58" y="50"/>
                    </a:cubicBezTo>
                    <a:cubicBezTo>
                      <a:pt x="58" y="50"/>
                      <a:pt x="58" y="50"/>
                      <a:pt x="58" y="50"/>
                    </a:cubicBezTo>
                    <a:cubicBezTo>
                      <a:pt x="58" y="50"/>
                      <a:pt x="58" y="50"/>
                      <a:pt x="58" y="50"/>
                    </a:cubicBezTo>
                    <a:cubicBezTo>
                      <a:pt x="58" y="49"/>
                      <a:pt x="58" y="49"/>
                      <a:pt x="59" y="49"/>
                    </a:cubicBezTo>
                    <a:cubicBezTo>
                      <a:pt x="59" y="49"/>
                      <a:pt x="59" y="49"/>
                      <a:pt x="59" y="49"/>
                    </a:cubicBezTo>
                    <a:cubicBezTo>
                      <a:pt x="58" y="48"/>
                      <a:pt x="58" y="48"/>
                      <a:pt x="58" y="48"/>
                    </a:cubicBezTo>
                    <a:cubicBezTo>
                      <a:pt x="58" y="48"/>
                      <a:pt x="57" y="48"/>
                      <a:pt x="57" y="48"/>
                    </a:cubicBezTo>
                    <a:cubicBezTo>
                      <a:pt x="56" y="48"/>
                      <a:pt x="56" y="47"/>
                      <a:pt x="56" y="47"/>
                    </a:cubicBezTo>
                    <a:cubicBezTo>
                      <a:pt x="55" y="47"/>
                      <a:pt x="55" y="47"/>
                      <a:pt x="55" y="47"/>
                    </a:cubicBezTo>
                    <a:cubicBezTo>
                      <a:pt x="54" y="47"/>
                      <a:pt x="54" y="47"/>
                      <a:pt x="54" y="47"/>
                    </a:cubicBezTo>
                    <a:cubicBezTo>
                      <a:pt x="54" y="47"/>
                      <a:pt x="54" y="47"/>
                      <a:pt x="53" y="47"/>
                    </a:cubicBezTo>
                    <a:cubicBezTo>
                      <a:pt x="53" y="46"/>
                      <a:pt x="53" y="46"/>
                      <a:pt x="53" y="46"/>
                    </a:cubicBezTo>
                    <a:cubicBezTo>
                      <a:pt x="52" y="46"/>
                      <a:pt x="52" y="46"/>
                      <a:pt x="52" y="46"/>
                    </a:cubicBezTo>
                    <a:cubicBezTo>
                      <a:pt x="51" y="46"/>
                      <a:pt x="51" y="46"/>
                      <a:pt x="51" y="46"/>
                    </a:cubicBezTo>
                    <a:cubicBezTo>
                      <a:pt x="51" y="46"/>
                      <a:pt x="51" y="46"/>
                      <a:pt x="50" y="46"/>
                    </a:cubicBezTo>
                    <a:cubicBezTo>
                      <a:pt x="50" y="45"/>
                      <a:pt x="50" y="45"/>
                      <a:pt x="50" y="45"/>
                    </a:cubicBezTo>
                    <a:cubicBezTo>
                      <a:pt x="49" y="45"/>
                      <a:pt x="49" y="45"/>
                      <a:pt x="49" y="45"/>
                    </a:cubicBezTo>
                    <a:cubicBezTo>
                      <a:pt x="49" y="44"/>
                      <a:pt x="49" y="44"/>
                      <a:pt x="49" y="44"/>
                    </a:cubicBezTo>
                    <a:cubicBezTo>
                      <a:pt x="49" y="43"/>
                      <a:pt x="49" y="43"/>
                      <a:pt x="49" y="43"/>
                    </a:cubicBezTo>
                    <a:cubicBezTo>
                      <a:pt x="48" y="43"/>
                      <a:pt x="48" y="43"/>
                      <a:pt x="48" y="43"/>
                    </a:cubicBezTo>
                    <a:cubicBezTo>
                      <a:pt x="48" y="42"/>
                      <a:pt x="48" y="42"/>
                      <a:pt x="47" y="42"/>
                    </a:cubicBezTo>
                    <a:cubicBezTo>
                      <a:pt x="47" y="42"/>
                      <a:pt x="47" y="42"/>
                      <a:pt x="47" y="42"/>
                    </a:cubicBezTo>
                    <a:cubicBezTo>
                      <a:pt x="46" y="42"/>
                      <a:pt x="46" y="42"/>
                      <a:pt x="45" y="42"/>
                    </a:cubicBezTo>
                    <a:cubicBezTo>
                      <a:pt x="45" y="42"/>
                      <a:pt x="45" y="42"/>
                      <a:pt x="45" y="42"/>
                    </a:cubicBezTo>
                    <a:cubicBezTo>
                      <a:pt x="45" y="41"/>
                      <a:pt x="45" y="41"/>
                      <a:pt x="44" y="41"/>
                    </a:cubicBezTo>
                    <a:cubicBezTo>
                      <a:pt x="44" y="41"/>
                      <a:pt x="44" y="41"/>
                      <a:pt x="44" y="41"/>
                    </a:cubicBezTo>
                    <a:cubicBezTo>
                      <a:pt x="43" y="40"/>
                      <a:pt x="43" y="40"/>
                      <a:pt x="43" y="40"/>
                    </a:cubicBezTo>
                    <a:cubicBezTo>
                      <a:pt x="43" y="40"/>
                      <a:pt x="43" y="40"/>
                      <a:pt x="43" y="40"/>
                    </a:cubicBezTo>
                    <a:cubicBezTo>
                      <a:pt x="43" y="39"/>
                      <a:pt x="43" y="39"/>
                      <a:pt x="43" y="39"/>
                    </a:cubicBezTo>
                    <a:cubicBezTo>
                      <a:pt x="44" y="39"/>
                      <a:pt x="44" y="39"/>
                      <a:pt x="44" y="39"/>
                    </a:cubicBezTo>
                    <a:cubicBezTo>
                      <a:pt x="43" y="39"/>
                      <a:pt x="43" y="39"/>
                      <a:pt x="43" y="39"/>
                    </a:cubicBezTo>
                    <a:cubicBezTo>
                      <a:pt x="43" y="39"/>
                      <a:pt x="43" y="39"/>
                      <a:pt x="43" y="39"/>
                    </a:cubicBezTo>
                    <a:cubicBezTo>
                      <a:pt x="42" y="39"/>
                      <a:pt x="42" y="39"/>
                      <a:pt x="42" y="39"/>
                    </a:cubicBezTo>
                    <a:cubicBezTo>
                      <a:pt x="42" y="39"/>
                      <a:pt x="42" y="39"/>
                      <a:pt x="41" y="39"/>
                    </a:cubicBezTo>
                    <a:cubicBezTo>
                      <a:pt x="40" y="39"/>
                      <a:pt x="40" y="39"/>
                      <a:pt x="40" y="39"/>
                    </a:cubicBezTo>
                    <a:cubicBezTo>
                      <a:pt x="40" y="39"/>
                      <a:pt x="39" y="39"/>
                      <a:pt x="39" y="39"/>
                    </a:cubicBezTo>
                    <a:cubicBezTo>
                      <a:pt x="38" y="39"/>
                      <a:pt x="38" y="39"/>
                      <a:pt x="38" y="39"/>
                    </a:cubicBezTo>
                    <a:cubicBezTo>
                      <a:pt x="38" y="39"/>
                      <a:pt x="38" y="39"/>
                      <a:pt x="38" y="39"/>
                    </a:cubicBezTo>
                    <a:cubicBezTo>
                      <a:pt x="37" y="39"/>
                      <a:pt x="37" y="39"/>
                      <a:pt x="37" y="39"/>
                    </a:cubicBezTo>
                    <a:cubicBezTo>
                      <a:pt x="36" y="39"/>
                      <a:pt x="36" y="38"/>
                      <a:pt x="36" y="38"/>
                    </a:cubicBezTo>
                    <a:cubicBezTo>
                      <a:pt x="35" y="39"/>
                      <a:pt x="35" y="39"/>
                      <a:pt x="35" y="39"/>
                    </a:cubicBezTo>
                    <a:cubicBezTo>
                      <a:pt x="35" y="39"/>
                      <a:pt x="35" y="39"/>
                      <a:pt x="35" y="39"/>
                    </a:cubicBezTo>
                    <a:cubicBezTo>
                      <a:pt x="34" y="39"/>
                      <a:pt x="34" y="39"/>
                      <a:pt x="34" y="39"/>
                    </a:cubicBezTo>
                    <a:cubicBezTo>
                      <a:pt x="33" y="40"/>
                      <a:pt x="33" y="40"/>
                      <a:pt x="33" y="40"/>
                    </a:cubicBezTo>
                    <a:cubicBezTo>
                      <a:pt x="33" y="40"/>
                      <a:pt x="33" y="40"/>
                      <a:pt x="32" y="40"/>
                    </a:cubicBezTo>
                    <a:cubicBezTo>
                      <a:pt x="32" y="40"/>
                      <a:pt x="32" y="40"/>
                      <a:pt x="32" y="40"/>
                    </a:cubicBezTo>
                    <a:cubicBezTo>
                      <a:pt x="31" y="40"/>
                      <a:pt x="31" y="40"/>
                      <a:pt x="31" y="40"/>
                    </a:cubicBezTo>
                    <a:cubicBezTo>
                      <a:pt x="30" y="40"/>
                      <a:pt x="30" y="40"/>
                      <a:pt x="30" y="40"/>
                    </a:cubicBezTo>
                    <a:cubicBezTo>
                      <a:pt x="30" y="40"/>
                      <a:pt x="30" y="40"/>
                      <a:pt x="30" y="40"/>
                    </a:cubicBezTo>
                    <a:cubicBezTo>
                      <a:pt x="29" y="39"/>
                      <a:pt x="29" y="39"/>
                      <a:pt x="29" y="39"/>
                    </a:cubicBezTo>
                    <a:cubicBezTo>
                      <a:pt x="29" y="39"/>
                      <a:pt x="29" y="39"/>
                      <a:pt x="29" y="39"/>
                    </a:cubicBezTo>
                    <a:cubicBezTo>
                      <a:pt x="29" y="38"/>
                      <a:pt x="29" y="38"/>
                      <a:pt x="29" y="38"/>
                    </a:cubicBezTo>
                    <a:cubicBezTo>
                      <a:pt x="29" y="38"/>
                      <a:pt x="29" y="38"/>
                      <a:pt x="29" y="38"/>
                    </a:cubicBezTo>
                    <a:cubicBezTo>
                      <a:pt x="29" y="37"/>
                      <a:pt x="29" y="37"/>
                      <a:pt x="29" y="37"/>
                    </a:cubicBezTo>
                    <a:cubicBezTo>
                      <a:pt x="29" y="36"/>
                      <a:pt x="29" y="36"/>
                      <a:pt x="29" y="36"/>
                    </a:cubicBezTo>
                    <a:cubicBezTo>
                      <a:pt x="28" y="36"/>
                      <a:pt x="28" y="36"/>
                      <a:pt x="28" y="36"/>
                    </a:cubicBezTo>
                    <a:cubicBezTo>
                      <a:pt x="27" y="36"/>
                      <a:pt x="27" y="36"/>
                      <a:pt x="26" y="36"/>
                    </a:cubicBezTo>
                    <a:cubicBezTo>
                      <a:pt x="26" y="36"/>
                      <a:pt x="26" y="36"/>
                      <a:pt x="26" y="36"/>
                    </a:cubicBezTo>
                    <a:cubicBezTo>
                      <a:pt x="26" y="36"/>
                      <a:pt x="26" y="36"/>
                      <a:pt x="27" y="35"/>
                    </a:cubicBezTo>
                    <a:cubicBezTo>
                      <a:pt x="27" y="34"/>
                      <a:pt x="27" y="34"/>
                      <a:pt x="27" y="34"/>
                    </a:cubicBezTo>
                    <a:cubicBezTo>
                      <a:pt x="27" y="33"/>
                      <a:pt x="27" y="33"/>
                      <a:pt x="27" y="33"/>
                    </a:cubicBezTo>
                    <a:cubicBezTo>
                      <a:pt x="27" y="33"/>
                      <a:pt x="27" y="33"/>
                      <a:pt x="27" y="33"/>
                    </a:cubicBezTo>
                    <a:cubicBezTo>
                      <a:pt x="26" y="33"/>
                      <a:pt x="26" y="33"/>
                      <a:pt x="26" y="33"/>
                    </a:cubicBezTo>
                    <a:cubicBezTo>
                      <a:pt x="26" y="33"/>
                      <a:pt x="26" y="33"/>
                      <a:pt x="26" y="33"/>
                    </a:cubicBezTo>
                    <a:cubicBezTo>
                      <a:pt x="25" y="34"/>
                      <a:pt x="25" y="34"/>
                      <a:pt x="25" y="34"/>
                    </a:cubicBezTo>
                    <a:cubicBezTo>
                      <a:pt x="25" y="34"/>
                      <a:pt x="25" y="34"/>
                      <a:pt x="25" y="34"/>
                    </a:cubicBezTo>
                    <a:cubicBezTo>
                      <a:pt x="24" y="34"/>
                      <a:pt x="24" y="34"/>
                      <a:pt x="24" y="34"/>
                    </a:cubicBezTo>
                    <a:cubicBezTo>
                      <a:pt x="23" y="34"/>
                      <a:pt x="23" y="34"/>
                      <a:pt x="23" y="34"/>
                    </a:cubicBezTo>
                    <a:cubicBezTo>
                      <a:pt x="22" y="34"/>
                      <a:pt x="22" y="34"/>
                      <a:pt x="22" y="34"/>
                    </a:cubicBezTo>
                    <a:cubicBezTo>
                      <a:pt x="22" y="34"/>
                      <a:pt x="22" y="34"/>
                      <a:pt x="22" y="34"/>
                    </a:cubicBezTo>
                    <a:cubicBezTo>
                      <a:pt x="22" y="33"/>
                      <a:pt x="22" y="33"/>
                      <a:pt x="22" y="33"/>
                    </a:cubicBezTo>
                    <a:cubicBezTo>
                      <a:pt x="21" y="32"/>
                      <a:pt x="21" y="32"/>
                      <a:pt x="21" y="32"/>
                    </a:cubicBezTo>
                    <a:cubicBezTo>
                      <a:pt x="22" y="32"/>
                      <a:pt x="22" y="32"/>
                      <a:pt x="22" y="31"/>
                    </a:cubicBezTo>
                    <a:cubicBezTo>
                      <a:pt x="22" y="30"/>
                      <a:pt x="22" y="30"/>
                      <a:pt x="22" y="30"/>
                    </a:cubicBezTo>
                    <a:cubicBezTo>
                      <a:pt x="22" y="30"/>
                      <a:pt x="23" y="30"/>
                      <a:pt x="23" y="29"/>
                    </a:cubicBezTo>
                    <a:cubicBezTo>
                      <a:pt x="23" y="29"/>
                      <a:pt x="24" y="29"/>
                      <a:pt x="24" y="29"/>
                    </a:cubicBezTo>
                    <a:cubicBezTo>
                      <a:pt x="25" y="29"/>
                      <a:pt x="25" y="29"/>
                      <a:pt x="25" y="28"/>
                    </a:cubicBezTo>
                    <a:cubicBezTo>
                      <a:pt x="26" y="28"/>
                      <a:pt x="26" y="28"/>
                      <a:pt x="26" y="28"/>
                    </a:cubicBezTo>
                    <a:cubicBezTo>
                      <a:pt x="27" y="29"/>
                      <a:pt x="27" y="29"/>
                      <a:pt x="27" y="29"/>
                    </a:cubicBezTo>
                    <a:cubicBezTo>
                      <a:pt x="27" y="28"/>
                      <a:pt x="27" y="28"/>
                      <a:pt x="27" y="28"/>
                    </a:cubicBezTo>
                    <a:cubicBezTo>
                      <a:pt x="28" y="28"/>
                      <a:pt x="28" y="28"/>
                      <a:pt x="28" y="28"/>
                    </a:cubicBezTo>
                    <a:cubicBezTo>
                      <a:pt x="28" y="28"/>
                      <a:pt x="28" y="28"/>
                      <a:pt x="28" y="28"/>
                    </a:cubicBezTo>
                    <a:cubicBezTo>
                      <a:pt x="29" y="28"/>
                      <a:pt x="29" y="28"/>
                      <a:pt x="29" y="28"/>
                    </a:cubicBezTo>
                    <a:cubicBezTo>
                      <a:pt x="30" y="28"/>
                      <a:pt x="30" y="28"/>
                      <a:pt x="30" y="28"/>
                    </a:cubicBezTo>
                    <a:cubicBezTo>
                      <a:pt x="30" y="28"/>
                      <a:pt x="30" y="28"/>
                      <a:pt x="31" y="28"/>
                    </a:cubicBezTo>
                    <a:cubicBezTo>
                      <a:pt x="31" y="29"/>
                      <a:pt x="31" y="29"/>
                      <a:pt x="31" y="29"/>
                    </a:cubicBezTo>
                    <a:cubicBezTo>
                      <a:pt x="31" y="29"/>
                      <a:pt x="31" y="29"/>
                      <a:pt x="31" y="29"/>
                    </a:cubicBezTo>
                    <a:cubicBezTo>
                      <a:pt x="31" y="30"/>
                      <a:pt x="31" y="30"/>
                      <a:pt x="31" y="30"/>
                    </a:cubicBezTo>
                    <a:cubicBezTo>
                      <a:pt x="31" y="31"/>
                      <a:pt x="31" y="31"/>
                      <a:pt x="31" y="31"/>
                    </a:cubicBezTo>
                    <a:cubicBezTo>
                      <a:pt x="32" y="31"/>
                      <a:pt x="32" y="31"/>
                      <a:pt x="32" y="31"/>
                    </a:cubicBezTo>
                    <a:cubicBezTo>
                      <a:pt x="32" y="31"/>
                      <a:pt x="32" y="31"/>
                      <a:pt x="32" y="31"/>
                    </a:cubicBezTo>
                    <a:cubicBezTo>
                      <a:pt x="33" y="31"/>
                      <a:pt x="33" y="31"/>
                      <a:pt x="33" y="31"/>
                    </a:cubicBezTo>
                    <a:cubicBezTo>
                      <a:pt x="33" y="31"/>
                      <a:pt x="33" y="31"/>
                      <a:pt x="33" y="31"/>
                    </a:cubicBezTo>
                    <a:cubicBezTo>
                      <a:pt x="33" y="31"/>
                      <a:pt x="33" y="31"/>
                      <a:pt x="33" y="31"/>
                    </a:cubicBezTo>
                    <a:cubicBezTo>
                      <a:pt x="33" y="31"/>
                      <a:pt x="33" y="31"/>
                      <a:pt x="33" y="31"/>
                    </a:cubicBezTo>
                    <a:cubicBezTo>
                      <a:pt x="34" y="31"/>
                      <a:pt x="34" y="31"/>
                      <a:pt x="34" y="31"/>
                    </a:cubicBezTo>
                    <a:cubicBezTo>
                      <a:pt x="34" y="30"/>
                      <a:pt x="34" y="30"/>
                      <a:pt x="34" y="30"/>
                    </a:cubicBezTo>
                    <a:cubicBezTo>
                      <a:pt x="35" y="30"/>
                      <a:pt x="35" y="30"/>
                      <a:pt x="35" y="30"/>
                    </a:cubicBezTo>
                    <a:cubicBezTo>
                      <a:pt x="35" y="29"/>
                      <a:pt x="35" y="29"/>
                      <a:pt x="35" y="29"/>
                    </a:cubicBezTo>
                    <a:cubicBezTo>
                      <a:pt x="34" y="29"/>
                      <a:pt x="34" y="29"/>
                      <a:pt x="34" y="29"/>
                    </a:cubicBezTo>
                    <a:cubicBezTo>
                      <a:pt x="33" y="29"/>
                      <a:pt x="33" y="29"/>
                      <a:pt x="33" y="29"/>
                    </a:cubicBezTo>
                    <a:cubicBezTo>
                      <a:pt x="33" y="30"/>
                      <a:pt x="33" y="30"/>
                      <a:pt x="33" y="30"/>
                    </a:cubicBezTo>
                    <a:cubicBezTo>
                      <a:pt x="32" y="29"/>
                      <a:pt x="32" y="29"/>
                      <a:pt x="32" y="29"/>
                    </a:cubicBezTo>
                    <a:cubicBezTo>
                      <a:pt x="32" y="29"/>
                      <a:pt x="32" y="29"/>
                      <a:pt x="32" y="28"/>
                    </a:cubicBezTo>
                    <a:cubicBezTo>
                      <a:pt x="32" y="28"/>
                      <a:pt x="32" y="28"/>
                      <a:pt x="32" y="28"/>
                    </a:cubicBezTo>
                    <a:cubicBezTo>
                      <a:pt x="32" y="28"/>
                      <a:pt x="32" y="28"/>
                      <a:pt x="32" y="28"/>
                    </a:cubicBezTo>
                    <a:cubicBezTo>
                      <a:pt x="33" y="27"/>
                      <a:pt x="33" y="27"/>
                      <a:pt x="33" y="27"/>
                    </a:cubicBezTo>
                    <a:cubicBezTo>
                      <a:pt x="33" y="27"/>
                      <a:pt x="33" y="26"/>
                      <a:pt x="34" y="26"/>
                    </a:cubicBezTo>
                    <a:cubicBezTo>
                      <a:pt x="34" y="26"/>
                      <a:pt x="34" y="26"/>
                      <a:pt x="34" y="26"/>
                    </a:cubicBezTo>
                    <a:cubicBezTo>
                      <a:pt x="35" y="25"/>
                      <a:pt x="35" y="25"/>
                      <a:pt x="35" y="25"/>
                    </a:cubicBezTo>
                    <a:cubicBezTo>
                      <a:pt x="36" y="25"/>
                      <a:pt x="36" y="25"/>
                      <a:pt x="36" y="25"/>
                    </a:cubicBezTo>
                    <a:cubicBezTo>
                      <a:pt x="36" y="25"/>
                      <a:pt x="36" y="25"/>
                      <a:pt x="36" y="25"/>
                    </a:cubicBezTo>
                    <a:cubicBezTo>
                      <a:pt x="36" y="24"/>
                      <a:pt x="36" y="24"/>
                      <a:pt x="36" y="24"/>
                    </a:cubicBezTo>
                    <a:cubicBezTo>
                      <a:pt x="37" y="23"/>
                      <a:pt x="37" y="23"/>
                      <a:pt x="37" y="23"/>
                    </a:cubicBezTo>
                    <a:cubicBezTo>
                      <a:pt x="37" y="23"/>
                      <a:pt x="37" y="23"/>
                      <a:pt x="37" y="23"/>
                    </a:cubicBezTo>
                    <a:cubicBezTo>
                      <a:pt x="37" y="23"/>
                      <a:pt x="37" y="23"/>
                      <a:pt x="37" y="23"/>
                    </a:cubicBezTo>
                    <a:cubicBezTo>
                      <a:pt x="38" y="22"/>
                      <a:pt x="38" y="22"/>
                      <a:pt x="38" y="22"/>
                    </a:cubicBezTo>
                    <a:cubicBezTo>
                      <a:pt x="38" y="22"/>
                      <a:pt x="38" y="22"/>
                      <a:pt x="38" y="22"/>
                    </a:cubicBezTo>
                    <a:cubicBezTo>
                      <a:pt x="39" y="22"/>
                      <a:pt x="39" y="22"/>
                      <a:pt x="39" y="22"/>
                    </a:cubicBezTo>
                    <a:cubicBezTo>
                      <a:pt x="39" y="22"/>
                      <a:pt x="39" y="22"/>
                      <a:pt x="39" y="22"/>
                    </a:cubicBezTo>
                    <a:cubicBezTo>
                      <a:pt x="40" y="21"/>
                      <a:pt x="40" y="21"/>
                      <a:pt x="40" y="21"/>
                    </a:cubicBezTo>
                    <a:cubicBezTo>
                      <a:pt x="40" y="21"/>
                      <a:pt x="40" y="21"/>
                      <a:pt x="41" y="21"/>
                    </a:cubicBezTo>
                    <a:cubicBezTo>
                      <a:pt x="42" y="20"/>
                      <a:pt x="42" y="20"/>
                      <a:pt x="42" y="20"/>
                    </a:cubicBezTo>
                    <a:cubicBezTo>
                      <a:pt x="43" y="20"/>
                      <a:pt x="43" y="20"/>
                      <a:pt x="43" y="20"/>
                    </a:cubicBezTo>
                    <a:cubicBezTo>
                      <a:pt x="44" y="20"/>
                      <a:pt x="44" y="20"/>
                      <a:pt x="44" y="20"/>
                    </a:cubicBezTo>
                    <a:cubicBezTo>
                      <a:pt x="43" y="20"/>
                      <a:pt x="43" y="20"/>
                      <a:pt x="43" y="20"/>
                    </a:cubicBezTo>
                    <a:cubicBezTo>
                      <a:pt x="44" y="20"/>
                      <a:pt x="44" y="20"/>
                      <a:pt x="44" y="20"/>
                    </a:cubicBezTo>
                    <a:cubicBezTo>
                      <a:pt x="45" y="20"/>
                      <a:pt x="45" y="20"/>
                      <a:pt x="45" y="20"/>
                    </a:cubicBezTo>
                    <a:cubicBezTo>
                      <a:pt x="45" y="20"/>
                      <a:pt x="45" y="20"/>
                      <a:pt x="46" y="20"/>
                    </a:cubicBezTo>
                    <a:cubicBezTo>
                      <a:pt x="46" y="20"/>
                      <a:pt x="47" y="20"/>
                      <a:pt x="47" y="19"/>
                    </a:cubicBezTo>
                    <a:cubicBezTo>
                      <a:pt x="47" y="19"/>
                      <a:pt x="47" y="19"/>
                      <a:pt x="47" y="19"/>
                    </a:cubicBezTo>
                    <a:cubicBezTo>
                      <a:pt x="47" y="19"/>
                      <a:pt x="47" y="19"/>
                      <a:pt x="47" y="19"/>
                    </a:cubicBezTo>
                    <a:cubicBezTo>
                      <a:pt x="46" y="19"/>
                      <a:pt x="46" y="19"/>
                      <a:pt x="46" y="19"/>
                    </a:cubicBezTo>
                    <a:cubicBezTo>
                      <a:pt x="45" y="19"/>
                      <a:pt x="45" y="19"/>
                      <a:pt x="45" y="19"/>
                    </a:cubicBezTo>
                    <a:cubicBezTo>
                      <a:pt x="46" y="18"/>
                      <a:pt x="46" y="18"/>
                      <a:pt x="46" y="18"/>
                    </a:cubicBezTo>
                    <a:cubicBezTo>
                      <a:pt x="45" y="17"/>
                      <a:pt x="45" y="17"/>
                      <a:pt x="45" y="17"/>
                    </a:cubicBezTo>
                    <a:cubicBezTo>
                      <a:pt x="45" y="17"/>
                      <a:pt x="45" y="17"/>
                      <a:pt x="45" y="17"/>
                    </a:cubicBezTo>
                    <a:cubicBezTo>
                      <a:pt x="46" y="17"/>
                      <a:pt x="46" y="17"/>
                      <a:pt x="46" y="17"/>
                    </a:cubicBezTo>
                    <a:cubicBezTo>
                      <a:pt x="46" y="17"/>
                      <a:pt x="46" y="17"/>
                      <a:pt x="46" y="17"/>
                    </a:cubicBezTo>
                    <a:cubicBezTo>
                      <a:pt x="47" y="17"/>
                      <a:pt x="47" y="17"/>
                      <a:pt x="47" y="17"/>
                    </a:cubicBezTo>
                    <a:cubicBezTo>
                      <a:pt x="48" y="17"/>
                      <a:pt x="48" y="17"/>
                      <a:pt x="48" y="17"/>
                    </a:cubicBezTo>
                    <a:cubicBezTo>
                      <a:pt x="49" y="17"/>
                      <a:pt x="49" y="17"/>
                      <a:pt x="49" y="17"/>
                    </a:cubicBezTo>
                    <a:cubicBezTo>
                      <a:pt x="49" y="17"/>
                      <a:pt x="49" y="17"/>
                      <a:pt x="49" y="17"/>
                    </a:cubicBezTo>
                    <a:cubicBezTo>
                      <a:pt x="48" y="18"/>
                      <a:pt x="48" y="18"/>
                      <a:pt x="48" y="18"/>
                    </a:cubicBezTo>
                    <a:cubicBezTo>
                      <a:pt x="48" y="18"/>
                      <a:pt x="48" y="18"/>
                      <a:pt x="48" y="18"/>
                    </a:cubicBezTo>
                    <a:cubicBezTo>
                      <a:pt x="49" y="19"/>
                      <a:pt x="49" y="19"/>
                      <a:pt x="49" y="19"/>
                    </a:cubicBezTo>
                    <a:cubicBezTo>
                      <a:pt x="50" y="19"/>
                      <a:pt x="50" y="19"/>
                      <a:pt x="50" y="19"/>
                    </a:cubicBezTo>
                    <a:cubicBezTo>
                      <a:pt x="51" y="19"/>
                      <a:pt x="51" y="19"/>
                      <a:pt x="51" y="19"/>
                    </a:cubicBezTo>
                    <a:cubicBezTo>
                      <a:pt x="51" y="19"/>
                      <a:pt x="51" y="19"/>
                      <a:pt x="51" y="19"/>
                    </a:cubicBezTo>
                    <a:cubicBezTo>
                      <a:pt x="51" y="18"/>
                      <a:pt x="51" y="18"/>
                      <a:pt x="51" y="18"/>
                    </a:cubicBezTo>
                    <a:cubicBezTo>
                      <a:pt x="50" y="18"/>
                      <a:pt x="50" y="18"/>
                      <a:pt x="50" y="18"/>
                    </a:cubicBezTo>
                    <a:cubicBezTo>
                      <a:pt x="50" y="17"/>
                      <a:pt x="50" y="17"/>
                      <a:pt x="50" y="17"/>
                    </a:cubicBezTo>
                    <a:cubicBezTo>
                      <a:pt x="50" y="16"/>
                      <a:pt x="50" y="16"/>
                      <a:pt x="50" y="16"/>
                    </a:cubicBezTo>
                    <a:cubicBezTo>
                      <a:pt x="51" y="16"/>
                      <a:pt x="51" y="16"/>
                      <a:pt x="51" y="16"/>
                    </a:cubicBezTo>
                    <a:cubicBezTo>
                      <a:pt x="51" y="16"/>
                      <a:pt x="51" y="16"/>
                      <a:pt x="51" y="16"/>
                    </a:cubicBezTo>
                    <a:cubicBezTo>
                      <a:pt x="50" y="15"/>
                      <a:pt x="50" y="15"/>
                      <a:pt x="50" y="15"/>
                    </a:cubicBezTo>
                    <a:cubicBezTo>
                      <a:pt x="50" y="15"/>
                      <a:pt x="50" y="15"/>
                      <a:pt x="50" y="15"/>
                    </a:cubicBezTo>
                    <a:cubicBezTo>
                      <a:pt x="49" y="15"/>
                      <a:pt x="49" y="15"/>
                      <a:pt x="49" y="15"/>
                    </a:cubicBezTo>
                    <a:cubicBezTo>
                      <a:pt x="49" y="13"/>
                      <a:pt x="49" y="13"/>
                      <a:pt x="49" y="13"/>
                    </a:cubicBezTo>
                    <a:cubicBezTo>
                      <a:pt x="48" y="13"/>
                      <a:pt x="48" y="13"/>
                      <a:pt x="48" y="13"/>
                    </a:cubicBezTo>
                    <a:cubicBezTo>
                      <a:pt x="48" y="12"/>
                      <a:pt x="48" y="12"/>
                      <a:pt x="48" y="12"/>
                    </a:cubicBezTo>
                    <a:cubicBezTo>
                      <a:pt x="47" y="12"/>
                      <a:pt x="47" y="12"/>
                      <a:pt x="47" y="12"/>
                    </a:cubicBezTo>
                    <a:cubicBezTo>
                      <a:pt x="47" y="13"/>
                      <a:pt x="47" y="13"/>
                      <a:pt x="47" y="13"/>
                    </a:cubicBezTo>
                    <a:cubicBezTo>
                      <a:pt x="47" y="13"/>
                      <a:pt x="47" y="13"/>
                      <a:pt x="47" y="13"/>
                    </a:cubicBezTo>
                    <a:cubicBezTo>
                      <a:pt x="46" y="13"/>
                      <a:pt x="46" y="13"/>
                      <a:pt x="46" y="13"/>
                    </a:cubicBezTo>
                    <a:cubicBezTo>
                      <a:pt x="46" y="12"/>
                      <a:pt x="46" y="12"/>
                      <a:pt x="46" y="12"/>
                    </a:cubicBezTo>
                    <a:cubicBezTo>
                      <a:pt x="46" y="11"/>
                      <a:pt x="46" y="11"/>
                      <a:pt x="46" y="11"/>
                    </a:cubicBezTo>
                    <a:cubicBezTo>
                      <a:pt x="45" y="11"/>
                      <a:pt x="45" y="11"/>
                      <a:pt x="45" y="11"/>
                    </a:cubicBezTo>
                    <a:cubicBezTo>
                      <a:pt x="45" y="11"/>
                      <a:pt x="45" y="11"/>
                      <a:pt x="45" y="11"/>
                    </a:cubicBezTo>
                    <a:cubicBezTo>
                      <a:pt x="44" y="11"/>
                      <a:pt x="44" y="11"/>
                      <a:pt x="44" y="11"/>
                    </a:cubicBezTo>
                    <a:cubicBezTo>
                      <a:pt x="43" y="11"/>
                      <a:pt x="43" y="11"/>
                      <a:pt x="43" y="11"/>
                    </a:cubicBezTo>
                    <a:cubicBezTo>
                      <a:pt x="43" y="11"/>
                      <a:pt x="43" y="11"/>
                      <a:pt x="43" y="11"/>
                    </a:cubicBezTo>
                    <a:cubicBezTo>
                      <a:pt x="43" y="11"/>
                      <a:pt x="43" y="11"/>
                      <a:pt x="43" y="11"/>
                    </a:cubicBezTo>
                    <a:cubicBezTo>
                      <a:pt x="42" y="12"/>
                      <a:pt x="42" y="12"/>
                      <a:pt x="42" y="12"/>
                    </a:cubicBezTo>
                    <a:cubicBezTo>
                      <a:pt x="42" y="12"/>
                      <a:pt x="42" y="12"/>
                      <a:pt x="42" y="12"/>
                    </a:cubicBezTo>
                    <a:cubicBezTo>
                      <a:pt x="42" y="13"/>
                      <a:pt x="42" y="13"/>
                      <a:pt x="42" y="13"/>
                    </a:cubicBezTo>
                    <a:cubicBezTo>
                      <a:pt x="42" y="13"/>
                      <a:pt x="42" y="13"/>
                      <a:pt x="42" y="13"/>
                    </a:cubicBezTo>
                    <a:cubicBezTo>
                      <a:pt x="41" y="14"/>
                      <a:pt x="41" y="14"/>
                      <a:pt x="41" y="14"/>
                    </a:cubicBezTo>
                    <a:cubicBezTo>
                      <a:pt x="40" y="14"/>
                      <a:pt x="40" y="14"/>
                      <a:pt x="40" y="14"/>
                    </a:cubicBezTo>
                    <a:cubicBezTo>
                      <a:pt x="40" y="14"/>
                      <a:pt x="40" y="14"/>
                      <a:pt x="40" y="14"/>
                    </a:cubicBezTo>
                    <a:cubicBezTo>
                      <a:pt x="40" y="15"/>
                      <a:pt x="40" y="15"/>
                      <a:pt x="40" y="15"/>
                    </a:cubicBezTo>
                    <a:cubicBezTo>
                      <a:pt x="39" y="16"/>
                      <a:pt x="39" y="16"/>
                      <a:pt x="39" y="16"/>
                    </a:cubicBezTo>
                    <a:cubicBezTo>
                      <a:pt x="38" y="16"/>
                      <a:pt x="38" y="16"/>
                      <a:pt x="38" y="16"/>
                    </a:cubicBezTo>
                    <a:cubicBezTo>
                      <a:pt x="38" y="15"/>
                      <a:pt x="38" y="15"/>
                      <a:pt x="38" y="15"/>
                    </a:cubicBezTo>
                    <a:cubicBezTo>
                      <a:pt x="38" y="15"/>
                      <a:pt x="38" y="15"/>
                      <a:pt x="38" y="15"/>
                    </a:cubicBezTo>
                    <a:cubicBezTo>
                      <a:pt x="39" y="14"/>
                      <a:pt x="39" y="14"/>
                      <a:pt x="39" y="14"/>
                    </a:cubicBezTo>
                    <a:cubicBezTo>
                      <a:pt x="38" y="14"/>
                      <a:pt x="38" y="14"/>
                      <a:pt x="38" y="14"/>
                    </a:cubicBezTo>
                    <a:cubicBezTo>
                      <a:pt x="38" y="14"/>
                      <a:pt x="38" y="14"/>
                      <a:pt x="38" y="14"/>
                    </a:cubicBezTo>
                    <a:cubicBezTo>
                      <a:pt x="37" y="13"/>
                      <a:pt x="37" y="13"/>
                      <a:pt x="37" y="13"/>
                    </a:cubicBezTo>
                    <a:cubicBezTo>
                      <a:pt x="37" y="13"/>
                      <a:pt x="37" y="13"/>
                      <a:pt x="37" y="13"/>
                    </a:cubicBezTo>
                    <a:cubicBezTo>
                      <a:pt x="36" y="13"/>
                      <a:pt x="36" y="13"/>
                      <a:pt x="36" y="13"/>
                    </a:cubicBezTo>
                    <a:cubicBezTo>
                      <a:pt x="35" y="12"/>
                      <a:pt x="35" y="12"/>
                      <a:pt x="35" y="12"/>
                    </a:cubicBezTo>
                    <a:cubicBezTo>
                      <a:pt x="35" y="12"/>
                      <a:pt x="35" y="12"/>
                      <a:pt x="35" y="12"/>
                    </a:cubicBezTo>
                    <a:cubicBezTo>
                      <a:pt x="35" y="12"/>
                      <a:pt x="35" y="12"/>
                      <a:pt x="35" y="12"/>
                    </a:cubicBezTo>
                    <a:cubicBezTo>
                      <a:pt x="36" y="11"/>
                      <a:pt x="36" y="11"/>
                      <a:pt x="36" y="11"/>
                    </a:cubicBezTo>
                    <a:cubicBezTo>
                      <a:pt x="37" y="11"/>
                      <a:pt x="37" y="11"/>
                      <a:pt x="37" y="11"/>
                    </a:cubicBezTo>
                    <a:cubicBezTo>
                      <a:pt x="37" y="11"/>
                      <a:pt x="37" y="11"/>
                      <a:pt x="38" y="11"/>
                    </a:cubicBezTo>
                    <a:cubicBezTo>
                      <a:pt x="38" y="10"/>
                      <a:pt x="38" y="10"/>
                      <a:pt x="38" y="10"/>
                    </a:cubicBezTo>
                    <a:cubicBezTo>
                      <a:pt x="39" y="10"/>
                      <a:pt x="39" y="10"/>
                      <a:pt x="39" y="10"/>
                    </a:cubicBezTo>
                    <a:cubicBezTo>
                      <a:pt x="40" y="10"/>
                      <a:pt x="40" y="10"/>
                      <a:pt x="40" y="10"/>
                    </a:cubicBezTo>
                    <a:cubicBezTo>
                      <a:pt x="40" y="10"/>
                      <a:pt x="40" y="10"/>
                      <a:pt x="40" y="10"/>
                    </a:cubicBezTo>
                    <a:cubicBezTo>
                      <a:pt x="41" y="10"/>
                      <a:pt x="41" y="10"/>
                      <a:pt x="41" y="10"/>
                    </a:cubicBezTo>
                    <a:cubicBezTo>
                      <a:pt x="42" y="10"/>
                      <a:pt x="42" y="10"/>
                      <a:pt x="42" y="10"/>
                    </a:cubicBezTo>
                    <a:cubicBezTo>
                      <a:pt x="42" y="10"/>
                      <a:pt x="42" y="10"/>
                      <a:pt x="42" y="10"/>
                    </a:cubicBezTo>
                    <a:cubicBezTo>
                      <a:pt x="43" y="10"/>
                      <a:pt x="43" y="10"/>
                      <a:pt x="43" y="10"/>
                    </a:cubicBezTo>
                    <a:cubicBezTo>
                      <a:pt x="43" y="10"/>
                      <a:pt x="43" y="10"/>
                      <a:pt x="43" y="10"/>
                    </a:cubicBezTo>
                    <a:cubicBezTo>
                      <a:pt x="42" y="9"/>
                      <a:pt x="42" y="9"/>
                      <a:pt x="42" y="9"/>
                    </a:cubicBezTo>
                    <a:cubicBezTo>
                      <a:pt x="42" y="9"/>
                      <a:pt x="42" y="9"/>
                      <a:pt x="42" y="9"/>
                    </a:cubicBezTo>
                    <a:cubicBezTo>
                      <a:pt x="43" y="9"/>
                      <a:pt x="43" y="9"/>
                      <a:pt x="43" y="9"/>
                    </a:cubicBezTo>
                    <a:cubicBezTo>
                      <a:pt x="43" y="9"/>
                      <a:pt x="43" y="9"/>
                      <a:pt x="43" y="9"/>
                    </a:cubicBezTo>
                    <a:cubicBezTo>
                      <a:pt x="44" y="9"/>
                      <a:pt x="44" y="9"/>
                      <a:pt x="44" y="9"/>
                    </a:cubicBezTo>
                    <a:cubicBezTo>
                      <a:pt x="44" y="8"/>
                      <a:pt x="44" y="8"/>
                      <a:pt x="44" y="8"/>
                    </a:cubicBezTo>
                    <a:cubicBezTo>
                      <a:pt x="44" y="8"/>
                      <a:pt x="44" y="8"/>
                      <a:pt x="44" y="8"/>
                    </a:cubicBezTo>
                    <a:cubicBezTo>
                      <a:pt x="44" y="8"/>
                      <a:pt x="44" y="8"/>
                      <a:pt x="44" y="8"/>
                    </a:cubicBezTo>
                    <a:cubicBezTo>
                      <a:pt x="45" y="8"/>
                      <a:pt x="45" y="8"/>
                      <a:pt x="45" y="8"/>
                    </a:cubicBezTo>
                    <a:cubicBezTo>
                      <a:pt x="45" y="8"/>
                      <a:pt x="45" y="8"/>
                      <a:pt x="45" y="8"/>
                    </a:cubicBezTo>
                    <a:cubicBezTo>
                      <a:pt x="46" y="8"/>
                      <a:pt x="46" y="8"/>
                      <a:pt x="46" y="8"/>
                    </a:cubicBezTo>
                    <a:cubicBezTo>
                      <a:pt x="47" y="9"/>
                      <a:pt x="47" y="9"/>
                      <a:pt x="47" y="9"/>
                    </a:cubicBezTo>
                    <a:cubicBezTo>
                      <a:pt x="47" y="9"/>
                      <a:pt x="47" y="9"/>
                      <a:pt x="47" y="9"/>
                    </a:cubicBezTo>
                    <a:cubicBezTo>
                      <a:pt x="47" y="9"/>
                      <a:pt x="47" y="9"/>
                      <a:pt x="47" y="9"/>
                    </a:cubicBezTo>
                    <a:cubicBezTo>
                      <a:pt x="46" y="9"/>
                      <a:pt x="46" y="9"/>
                      <a:pt x="46" y="9"/>
                    </a:cubicBezTo>
                    <a:cubicBezTo>
                      <a:pt x="46" y="9"/>
                      <a:pt x="46" y="9"/>
                      <a:pt x="46" y="9"/>
                    </a:cubicBezTo>
                    <a:cubicBezTo>
                      <a:pt x="45" y="9"/>
                      <a:pt x="45" y="9"/>
                      <a:pt x="45" y="9"/>
                    </a:cubicBezTo>
                    <a:cubicBezTo>
                      <a:pt x="44" y="9"/>
                      <a:pt x="44" y="9"/>
                      <a:pt x="44" y="9"/>
                    </a:cubicBezTo>
                    <a:cubicBezTo>
                      <a:pt x="44" y="10"/>
                      <a:pt x="44" y="10"/>
                      <a:pt x="44" y="10"/>
                    </a:cubicBezTo>
                    <a:cubicBezTo>
                      <a:pt x="44" y="10"/>
                      <a:pt x="44" y="10"/>
                      <a:pt x="44" y="10"/>
                    </a:cubicBezTo>
                    <a:cubicBezTo>
                      <a:pt x="45" y="10"/>
                      <a:pt x="45" y="10"/>
                      <a:pt x="45" y="10"/>
                    </a:cubicBezTo>
                    <a:cubicBezTo>
                      <a:pt x="45" y="10"/>
                      <a:pt x="45" y="10"/>
                      <a:pt x="45" y="10"/>
                    </a:cubicBezTo>
                    <a:cubicBezTo>
                      <a:pt x="46" y="10"/>
                      <a:pt x="46" y="10"/>
                      <a:pt x="46" y="10"/>
                    </a:cubicBezTo>
                    <a:cubicBezTo>
                      <a:pt x="46" y="11"/>
                      <a:pt x="46" y="11"/>
                      <a:pt x="46" y="11"/>
                    </a:cubicBezTo>
                    <a:cubicBezTo>
                      <a:pt x="47" y="11"/>
                      <a:pt x="47" y="11"/>
                      <a:pt x="47" y="11"/>
                    </a:cubicBezTo>
                    <a:cubicBezTo>
                      <a:pt x="47" y="11"/>
                      <a:pt x="47" y="11"/>
                      <a:pt x="48" y="12"/>
                    </a:cubicBezTo>
                    <a:cubicBezTo>
                      <a:pt x="48" y="11"/>
                      <a:pt x="48" y="11"/>
                      <a:pt x="48" y="11"/>
                    </a:cubicBezTo>
                    <a:cubicBezTo>
                      <a:pt x="48" y="11"/>
                      <a:pt x="48" y="11"/>
                      <a:pt x="48" y="11"/>
                    </a:cubicBezTo>
                    <a:cubicBezTo>
                      <a:pt x="49" y="11"/>
                      <a:pt x="49" y="11"/>
                      <a:pt x="49" y="11"/>
                    </a:cubicBezTo>
                    <a:cubicBezTo>
                      <a:pt x="49" y="11"/>
                      <a:pt x="49" y="11"/>
                      <a:pt x="49" y="11"/>
                    </a:cubicBezTo>
                    <a:cubicBezTo>
                      <a:pt x="49" y="11"/>
                      <a:pt x="49" y="11"/>
                      <a:pt x="49" y="11"/>
                    </a:cubicBezTo>
                    <a:cubicBezTo>
                      <a:pt x="49" y="10"/>
                      <a:pt x="49" y="10"/>
                      <a:pt x="49" y="10"/>
                    </a:cubicBezTo>
                    <a:cubicBezTo>
                      <a:pt x="49" y="10"/>
                      <a:pt x="49" y="10"/>
                      <a:pt x="49" y="10"/>
                    </a:cubicBezTo>
                    <a:cubicBezTo>
                      <a:pt x="50" y="10"/>
                      <a:pt x="50" y="10"/>
                      <a:pt x="50" y="10"/>
                    </a:cubicBezTo>
                    <a:cubicBezTo>
                      <a:pt x="50" y="10"/>
                      <a:pt x="50" y="10"/>
                      <a:pt x="50" y="10"/>
                    </a:cubicBezTo>
                    <a:cubicBezTo>
                      <a:pt x="50" y="10"/>
                      <a:pt x="50" y="10"/>
                      <a:pt x="50" y="10"/>
                    </a:cubicBezTo>
                    <a:cubicBezTo>
                      <a:pt x="50" y="10"/>
                      <a:pt x="50" y="10"/>
                      <a:pt x="50" y="10"/>
                    </a:cubicBezTo>
                    <a:cubicBezTo>
                      <a:pt x="49" y="9"/>
                      <a:pt x="49" y="9"/>
                      <a:pt x="49" y="9"/>
                    </a:cubicBezTo>
                    <a:cubicBezTo>
                      <a:pt x="49" y="8"/>
                      <a:pt x="49" y="8"/>
                      <a:pt x="49" y="8"/>
                    </a:cubicBezTo>
                    <a:cubicBezTo>
                      <a:pt x="49" y="8"/>
                      <a:pt x="49" y="8"/>
                      <a:pt x="49" y="8"/>
                    </a:cubicBezTo>
                    <a:cubicBezTo>
                      <a:pt x="48" y="8"/>
                      <a:pt x="48" y="8"/>
                      <a:pt x="48" y="8"/>
                    </a:cubicBezTo>
                    <a:cubicBezTo>
                      <a:pt x="48" y="7"/>
                      <a:pt x="48" y="7"/>
                      <a:pt x="48" y="7"/>
                    </a:cubicBezTo>
                    <a:cubicBezTo>
                      <a:pt x="47" y="7"/>
                      <a:pt x="47" y="7"/>
                      <a:pt x="47" y="7"/>
                    </a:cubicBezTo>
                    <a:cubicBezTo>
                      <a:pt x="46" y="7"/>
                      <a:pt x="46" y="7"/>
                      <a:pt x="46" y="7"/>
                    </a:cubicBezTo>
                    <a:cubicBezTo>
                      <a:pt x="46" y="6"/>
                      <a:pt x="46" y="6"/>
                      <a:pt x="46" y="6"/>
                    </a:cubicBezTo>
                    <a:cubicBezTo>
                      <a:pt x="46" y="6"/>
                      <a:pt x="46" y="6"/>
                      <a:pt x="46" y="6"/>
                    </a:cubicBezTo>
                    <a:moveTo>
                      <a:pt x="15" y="13"/>
                    </a:moveTo>
                    <a:cubicBezTo>
                      <a:pt x="18" y="10"/>
                      <a:pt x="23" y="7"/>
                      <a:pt x="28" y="5"/>
                    </a:cubicBezTo>
                    <a:cubicBezTo>
                      <a:pt x="32" y="4"/>
                      <a:pt x="35" y="4"/>
                      <a:pt x="38" y="4"/>
                    </a:cubicBezTo>
                    <a:cubicBezTo>
                      <a:pt x="41" y="4"/>
                      <a:pt x="43" y="4"/>
                      <a:pt x="46" y="5"/>
                    </a:cubicBezTo>
                    <a:cubicBezTo>
                      <a:pt x="46" y="5"/>
                      <a:pt x="46" y="5"/>
                      <a:pt x="46" y="5"/>
                    </a:cubicBezTo>
                    <a:cubicBezTo>
                      <a:pt x="46" y="5"/>
                      <a:pt x="46" y="5"/>
                      <a:pt x="46" y="5"/>
                    </a:cubicBezTo>
                    <a:cubicBezTo>
                      <a:pt x="45" y="5"/>
                      <a:pt x="45" y="5"/>
                      <a:pt x="45" y="5"/>
                    </a:cubicBezTo>
                    <a:cubicBezTo>
                      <a:pt x="45" y="5"/>
                      <a:pt x="45" y="5"/>
                      <a:pt x="45" y="5"/>
                    </a:cubicBezTo>
                    <a:cubicBezTo>
                      <a:pt x="45" y="5"/>
                      <a:pt x="45" y="5"/>
                      <a:pt x="45" y="5"/>
                    </a:cubicBezTo>
                    <a:cubicBezTo>
                      <a:pt x="45" y="5"/>
                      <a:pt x="45" y="5"/>
                      <a:pt x="45" y="5"/>
                    </a:cubicBezTo>
                    <a:cubicBezTo>
                      <a:pt x="45" y="5"/>
                      <a:pt x="45" y="5"/>
                      <a:pt x="45" y="5"/>
                    </a:cubicBezTo>
                    <a:cubicBezTo>
                      <a:pt x="44" y="5"/>
                      <a:pt x="44" y="5"/>
                      <a:pt x="44" y="5"/>
                    </a:cubicBezTo>
                    <a:cubicBezTo>
                      <a:pt x="44" y="5"/>
                      <a:pt x="44" y="5"/>
                      <a:pt x="44" y="5"/>
                    </a:cubicBezTo>
                    <a:cubicBezTo>
                      <a:pt x="43" y="5"/>
                      <a:pt x="43" y="5"/>
                      <a:pt x="43" y="5"/>
                    </a:cubicBezTo>
                    <a:cubicBezTo>
                      <a:pt x="43" y="5"/>
                      <a:pt x="43" y="5"/>
                      <a:pt x="43" y="5"/>
                    </a:cubicBezTo>
                    <a:cubicBezTo>
                      <a:pt x="43" y="5"/>
                      <a:pt x="43" y="5"/>
                      <a:pt x="43" y="5"/>
                    </a:cubicBezTo>
                    <a:cubicBezTo>
                      <a:pt x="43" y="6"/>
                      <a:pt x="43" y="6"/>
                      <a:pt x="43" y="6"/>
                    </a:cubicBezTo>
                    <a:cubicBezTo>
                      <a:pt x="43" y="6"/>
                      <a:pt x="43" y="6"/>
                      <a:pt x="43" y="6"/>
                    </a:cubicBezTo>
                    <a:cubicBezTo>
                      <a:pt x="43" y="6"/>
                      <a:pt x="43" y="6"/>
                      <a:pt x="43" y="6"/>
                    </a:cubicBezTo>
                    <a:cubicBezTo>
                      <a:pt x="43" y="6"/>
                      <a:pt x="43" y="6"/>
                      <a:pt x="43" y="6"/>
                    </a:cubicBezTo>
                    <a:cubicBezTo>
                      <a:pt x="43" y="6"/>
                      <a:pt x="43" y="6"/>
                      <a:pt x="43" y="6"/>
                    </a:cubicBezTo>
                    <a:cubicBezTo>
                      <a:pt x="42" y="6"/>
                      <a:pt x="42" y="6"/>
                      <a:pt x="42" y="6"/>
                    </a:cubicBezTo>
                    <a:cubicBezTo>
                      <a:pt x="42" y="5"/>
                      <a:pt x="42" y="5"/>
                      <a:pt x="42" y="5"/>
                    </a:cubicBezTo>
                    <a:cubicBezTo>
                      <a:pt x="42" y="5"/>
                      <a:pt x="42" y="5"/>
                      <a:pt x="42" y="5"/>
                    </a:cubicBezTo>
                    <a:cubicBezTo>
                      <a:pt x="41" y="6"/>
                      <a:pt x="41" y="6"/>
                      <a:pt x="41" y="6"/>
                    </a:cubicBezTo>
                    <a:cubicBezTo>
                      <a:pt x="41" y="6"/>
                      <a:pt x="41" y="6"/>
                      <a:pt x="41" y="6"/>
                    </a:cubicBezTo>
                    <a:cubicBezTo>
                      <a:pt x="40" y="6"/>
                      <a:pt x="40" y="6"/>
                      <a:pt x="40" y="6"/>
                    </a:cubicBezTo>
                    <a:cubicBezTo>
                      <a:pt x="40" y="6"/>
                      <a:pt x="40" y="6"/>
                      <a:pt x="40" y="6"/>
                    </a:cubicBezTo>
                    <a:cubicBezTo>
                      <a:pt x="39" y="6"/>
                      <a:pt x="39" y="6"/>
                      <a:pt x="39" y="6"/>
                    </a:cubicBezTo>
                    <a:cubicBezTo>
                      <a:pt x="39" y="6"/>
                      <a:pt x="39" y="6"/>
                      <a:pt x="39" y="6"/>
                    </a:cubicBezTo>
                    <a:cubicBezTo>
                      <a:pt x="38" y="6"/>
                      <a:pt x="38" y="6"/>
                      <a:pt x="38" y="6"/>
                    </a:cubicBezTo>
                    <a:cubicBezTo>
                      <a:pt x="38" y="6"/>
                      <a:pt x="38" y="6"/>
                      <a:pt x="38" y="6"/>
                    </a:cubicBezTo>
                    <a:cubicBezTo>
                      <a:pt x="38" y="7"/>
                      <a:pt x="38" y="7"/>
                      <a:pt x="38" y="7"/>
                    </a:cubicBezTo>
                    <a:cubicBezTo>
                      <a:pt x="39" y="7"/>
                      <a:pt x="39" y="7"/>
                      <a:pt x="39" y="7"/>
                    </a:cubicBezTo>
                    <a:cubicBezTo>
                      <a:pt x="39" y="7"/>
                      <a:pt x="39" y="7"/>
                      <a:pt x="39" y="7"/>
                    </a:cubicBezTo>
                    <a:cubicBezTo>
                      <a:pt x="39" y="7"/>
                      <a:pt x="39" y="7"/>
                      <a:pt x="39" y="7"/>
                    </a:cubicBezTo>
                    <a:cubicBezTo>
                      <a:pt x="38" y="7"/>
                      <a:pt x="38" y="7"/>
                      <a:pt x="38" y="7"/>
                    </a:cubicBezTo>
                    <a:cubicBezTo>
                      <a:pt x="38" y="7"/>
                      <a:pt x="38" y="7"/>
                      <a:pt x="38" y="7"/>
                    </a:cubicBezTo>
                    <a:cubicBezTo>
                      <a:pt x="37" y="7"/>
                      <a:pt x="37" y="7"/>
                      <a:pt x="37" y="7"/>
                    </a:cubicBezTo>
                    <a:cubicBezTo>
                      <a:pt x="37" y="8"/>
                      <a:pt x="37" y="8"/>
                      <a:pt x="37" y="8"/>
                    </a:cubicBezTo>
                    <a:cubicBezTo>
                      <a:pt x="37" y="8"/>
                      <a:pt x="37" y="8"/>
                      <a:pt x="37" y="8"/>
                    </a:cubicBezTo>
                    <a:cubicBezTo>
                      <a:pt x="36" y="8"/>
                      <a:pt x="36" y="8"/>
                      <a:pt x="36" y="8"/>
                    </a:cubicBezTo>
                    <a:cubicBezTo>
                      <a:pt x="36" y="8"/>
                      <a:pt x="36" y="8"/>
                      <a:pt x="36" y="8"/>
                    </a:cubicBezTo>
                    <a:cubicBezTo>
                      <a:pt x="37" y="7"/>
                      <a:pt x="37" y="7"/>
                      <a:pt x="37" y="7"/>
                    </a:cubicBezTo>
                    <a:cubicBezTo>
                      <a:pt x="37" y="7"/>
                      <a:pt x="37" y="7"/>
                      <a:pt x="37" y="7"/>
                    </a:cubicBezTo>
                    <a:cubicBezTo>
                      <a:pt x="37" y="7"/>
                      <a:pt x="37" y="7"/>
                      <a:pt x="37" y="7"/>
                    </a:cubicBezTo>
                    <a:cubicBezTo>
                      <a:pt x="37" y="7"/>
                      <a:pt x="37" y="7"/>
                      <a:pt x="37" y="7"/>
                    </a:cubicBezTo>
                    <a:cubicBezTo>
                      <a:pt x="37" y="7"/>
                      <a:pt x="37" y="7"/>
                      <a:pt x="37" y="7"/>
                    </a:cubicBezTo>
                    <a:cubicBezTo>
                      <a:pt x="37" y="6"/>
                      <a:pt x="37" y="6"/>
                      <a:pt x="37" y="6"/>
                    </a:cubicBezTo>
                    <a:cubicBezTo>
                      <a:pt x="37" y="6"/>
                      <a:pt x="37" y="6"/>
                      <a:pt x="37" y="6"/>
                    </a:cubicBezTo>
                    <a:cubicBezTo>
                      <a:pt x="37" y="6"/>
                      <a:pt x="37" y="6"/>
                      <a:pt x="37" y="6"/>
                    </a:cubicBezTo>
                    <a:cubicBezTo>
                      <a:pt x="36" y="6"/>
                      <a:pt x="36" y="6"/>
                      <a:pt x="36" y="6"/>
                    </a:cubicBezTo>
                    <a:cubicBezTo>
                      <a:pt x="36" y="6"/>
                      <a:pt x="36" y="6"/>
                      <a:pt x="36" y="6"/>
                    </a:cubicBezTo>
                    <a:cubicBezTo>
                      <a:pt x="35" y="6"/>
                      <a:pt x="35" y="6"/>
                      <a:pt x="35" y="6"/>
                    </a:cubicBezTo>
                    <a:cubicBezTo>
                      <a:pt x="35" y="6"/>
                      <a:pt x="35" y="6"/>
                      <a:pt x="35" y="6"/>
                    </a:cubicBezTo>
                    <a:cubicBezTo>
                      <a:pt x="34" y="6"/>
                      <a:pt x="34" y="6"/>
                      <a:pt x="34" y="6"/>
                    </a:cubicBezTo>
                    <a:cubicBezTo>
                      <a:pt x="34" y="6"/>
                      <a:pt x="34" y="6"/>
                      <a:pt x="34" y="6"/>
                    </a:cubicBezTo>
                    <a:cubicBezTo>
                      <a:pt x="33" y="6"/>
                      <a:pt x="33" y="6"/>
                      <a:pt x="33" y="6"/>
                    </a:cubicBezTo>
                    <a:cubicBezTo>
                      <a:pt x="33" y="6"/>
                      <a:pt x="33" y="6"/>
                      <a:pt x="33" y="6"/>
                    </a:cubicBezTo>
                    <a:cubicBezTo>
                      <a:pt x="32" y="6"/>
                      <a:pt x="32" y="6"/>
                      <a:pt x="32" y="6"/>
                    </a:cubicBezTo>
                    <a:cubicBezTo>
                      <a:pt x="32" y="6"/>
                      <a:pt x="31" y="6"/>
                      <a:pt x="31" y="6"/>
                    </a:cubicBezTo>
                    <a:cubicBezTo>
                      <a:pt x="30" y="7"/>
                      <a:pt x="30" y="7"/>
                      <a:pt x="30" y="7"/>
                    </a:cubicBezTo>
                    <a:cubicBezTo>
                      <a:pt x="30" y="7"/>
                      <a:pt x="30" y="7"/>
                      <a:pt x="30" y="7"/>
                    </a:cubicBezTo>
                    <a:cubicBezTo>
                      <a:pt x="30" y="7"/>
                      <a:pt x="30" y="7"/>
                      <a:pt x="30" y="7"/>
                    </a:cubicBezTo>
                    <a:cubicBezTo>
                      <a:pt x="30" y="7"/>
                      <a:pt x="30" y="7"/>
                      <a:pt x="30" y="7"/>
                    </a:cubicBezTo>
                    <a:cubicBezTo>
                      <a:pt x="31" y="7"/>
                      <a:pt x="31" y="7"/>
                      <a:pt x="31" y="7"/>
                    </a:cubicBezTo>
                    <a:cubicBezTo>
                      <a:pt x="31" y="7"/>
                      <a:pt x="31" y="7"/>
                      <a:pt x="31" y="7"/>
                    </a:cubicBezTo>
                    <a:cubicBezTo>
                      <a:pt x="32" y="7"/>
                      <a:pt x="32" y="7"/>
                      <a:pt x="32" y="7"/>
                    </a:cubicBezTo>
                    <a:cubicBezTo>
                      <a:pt x="31" y="8"/>
                      <a:pt x="31" y="8"/>
                      <a:pt x="31" y="8"/>
                    </a:cubicBezTo>
                    <a:cubicBezTo>
                      <a:pt x="31" y="8"/>
                      <a:pt x="31" y="8"/>
                      <a:pt x="31" y="8"/>
                    </a:cubicBezTo>
                    <a:cubicBezTo>
                      <a:pt x="31" y="8"/>
                      <a:pt x="31" y="8"/>
                      <a:pt x="31" y="8"/>
                    </a:cubicBezTo>
                    <a:cubicBezTo>
                      <a:pt x="30" y="8"/>
                      <a:pt x="30" y="8"/>
                      <a:pt x="30" y="8"/>
                    </a:cubicBezTo>
                    <a:cubicBezTo>
                      <a:pt x="30" y="8"/>
                      <a:pt x="30" y="8"/>
                      <a:pt x="30" y="8"/>
                    </a:cubicBezTo>
                    <a:cubicBezTo>
                      <a:pt x="29" y="8"/>
                      <a:pt x="29" y="8"/>
                      <a:pt x="29" y="8"/>
                    </a:cubicBezTo>
                    <a:cubicBezTo>
                      <a:pt x="29" y="8"/>
                      <a:pt x="29" y="8"/>
                      <a:pt x="28" y="8"/>
                    </a:cubicBezTo>
                    <a:cubicBezTo>
                      <a:pt x="28" y="8"/>
                      <a:pt x="28" y="8"/>
                      <a:pt x="28" y="8"/>
                    </a:cubicBezTo>
                    <a:cubicBezTo>
                      <a:pt x="27" y="8"/>
                      <a:pt x="27" y="8"/>
                      <a:pt x="27" y="8"/>
                    </a:cubicBezTo>
                    <a:cubicBezTo>
                      <a:pt x="26" y="9"/>
                      <a:pt x="26" y="9"/>
                      <a:pt x="26" y="9"/>
                    </a:cubicBezTo>
                    <a:cubicBezTo>
                      <a:pt x="25" y="9"/>
                      <a:pt x="25" y="9"/>
                      <a:pt x="25" y="9"/>
                    </a:cubicBezTo>
                    <a:cubicBezTo>
                      <a:pt x="24" y="9"/>
                      <a:pt x="24" y="9"/>
                      <a:pt x="24" y="9"/>
                    </a:cubicBezTo>
                    <a:cubicBezTo>
                      <a:pt x="24" y="9"/>
                      <a:pt x="24" y="9"/>
                      <a:pt x="24" y="9"/>
                    </a:cubicBezTo>
                    <a:cubicBezTo>
                      <a:pt x="23" y="9"/>
                      <a:pt x="23" y="9"/>
                      <a:pt x="23" y="9"/>
                    </a:cubicBezTo>
                    <a:cubicBezTo>
                      <a:pt x="22" y="10"/>
                      <a:pt x="22" y="10"/>
                      <a:pt x="22" y="10"/>
                    </a:cubicBezTo>
                    <a:cubicBezTo>
                      <a:pt x="22" y="10"/>
                      <a:pt x="22" y="10"/>
                      <a:pt x="22" y="10"/>
                    </a:cubicBezTo>
                    <a:cubicBezTo>
                      <a:pt x="21" y="10"/>
                      <a:pt x="21" y="10"/>
                      <a:pt x="21" y="10"/>
                    </a:cubicBezTo>
                    <a:cubicBezTo>
                      <a:pt x="21" y="10"/>
                      <a:pt x="21" y="10"/>
                      <a:pt x="21" y="10"/>
                    </a:cubicBezTo>
                    <a:cubicBezTo>
                      <a:pt x="20" y="10"/>
                      <a:pt x="20" y="10"/>
                      <a:pt x="20" y="10"/>
                    </a:cubicBezTo>
                    <a:cubicBezTo>
                      <a:pt x="20" y="10"/>
                      <a:pt x="19" y="10"/>
                      <a:pt x="19" y="11"/>
                    </a:cubicBezTo>
                    <a:cubicBezTo>
                      <a:pt x="19" y="11"/>
                      <a:pt x="18" y="11"/>
                      <a:pt x="18" y="11"/>
                    </a:cubicBezTo>
                    <a:cubicBezTo>
                      <a:pt x="17" y="11"/>
                      <a:pt x="17" y="11"/>
                      <a:pt x="17" y="11"/>
                    </a:cubicBezTo>
                    <a:cubicBezTo>
                      <a:pt x="17" y="12"/>
                      <a:pt x="17" y="12"/>
                      <a:pt x="17" y="12"/>
                    </a:cubicBezTo>
                    <a:cubicBezTo>
                      <a:pt x="16" y="12"/>
                      <a:pt x="16" y="12"/>
                      <a:pt x="16" y="12"/>
                    </a:cubicBezTo>
                    <a:cubicBezTo>
                      <a:pt x="16" y="12"/>
                      <a:pt x="16" y="12"/>
                      <a:pt x="16" y="12"/>
                    </a:cubicBezTo>
                    <a:cubicBezTo>
                      <a:pt x="15" y="13"/>
                      <a:pt x="15" y="13"/>
                      <a:pt x="15" y="13"/>
                    </a:cubicBezTo>
                    <a:cubicBezTo>
                      <a:pt x="15" y="13"/>
                      <a:pt x="15" y="13"/>
                      <a:pt x="15" y="13"/>
                    </a:cubicBezTo>
                    <a:moveTo>
                      <a:pt x="38" y="0"/>
                    </a:moveTo>
                    <a:cubicBezTo>
                      <a:pt x="35" y="0"/>
                      <a:pt x="31" y="1"/>
                      <a:pt x="27" y="2"/>
                    </a:cubicBezTo>
                    <a:cubicBezTo>
                      <a:pt x="11" y="7"/>
                      <a:pt x="0" y="22"/>
                      <a:pt x="0" y="39"/>
                    </a:cubicBezTo>
                    <a:cubicBezTo>
                      <a:pt x="0" y="42"/>
                      <a:pt x="0" y="46"/>
                      <a:pt x="1" y="49"/>
                    </a:cubicBezTo>
                    <a:cubicBezTo>
                      <a:pt x="6" y="66"/>
                      <a:pt x="21" y="77"/>
                      <a:pt x="38" y="77"/>
                    </a:cubicBezTo>
                    <a:cubicBezTo>
                      <a:pt x="38" y="77"/>
                      <a:pt x="38" y="77"/>
                      <a:pt x="38" y="77"/>
                    </a:cubicBezTo>
                    <a:cubicBezTo>
                      <a:pt x="42" y="77"/>
                      <a:pt x="45" y="77"/>
                      <a:pt x="49" y="76"/>
                    </a:cubicBezTo>
                    <a:cubicBezTo>
                      <a:pt x="59" y="73"/>
                      <a:pt x="67" y="66"/>
                      <a:pt x="72" y="57"/>
                    </a:cubicBezTo>
                    <a:cubicBezTo>
                      <a:pt x="75" y="52"/>
                      <a:pt x="77" y="45"/>
                      <a:pt x="77" y="39"/>
                    </a:cubicBezTo>
                    <a:cubicBezTo>
                      <a:pt x="77" y="35"/>
                      <a:pt x="76" y="32"/>
                      <a:pt x="75" y="28"/>
                    </a:cubicBezTo>
                    <a:cubicBezTo>
                      <a:pt x="70" y="12"/>
                      <a:pt x="55" y="0"/>
                      <a:pt x="38" y="0"/>
                    </a:cubicBezTo>
                  </a:path>
                </a:pathLst>
              </a:custGeom>
              <a:grpFill/>
              <a:ln w="9525">
                <a:noFill/>
                <a:round/>
              </a:ln>
            </p:spPr>
            <p:txBody>
              <a:bodyPr anchor="ctr"/>
              <a:lstStyle/>
              <a:p>
                <a:pPr algn="ctr"/>
                <a:endParaRPr sz="2400"/>
              </a:p>
            </p:txBody>
          </p:sp>
        </p:grpSp>
        <p:sp>
          <p:nvSpPr>
            <p:cNvPr id="43" name="Freeform: Shape 132"/>
            <p:cNvSpPr/>
            <p:nvPr/>
          </p:nvSpPr>
          <p:spPr bwMode="auto">
            <a:xfrm>
              <a:off x="1628036" y="3727732"/>
              <a:ext cx="373132" cy="300912"/>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ctr"/>
            <a:lstStyle/>
            <a:p>
              <a:pPr algn="ctr"/>
              <a:endParaRPr sz="2400"/>
            </a:p>
          </p:txBody>
        </p:sp>
        <p:sp>
          <p:nvSpPr>
            <p:cNvPr id="44" name="Rectangle 2"/>
            <p:cNvSpPr/>
            <p:nvPr/>
          </p:nvSpPr>
          <p:spPr>
            <a:xfrm rot="16200000">
              <a:off x="1150982" y="4807511"/>
              <a:ext cx="1261884" cy="307777"/>
            </a:xfrm>
            <a:prstGeom prst="rect">
              <a:avLst/>
            </a:prstGeom>
          </p:spPr>
          <p:txBody>
            <a:bodyPr wrap="none">
              <a:normAutofit fontScale="85000" lnSpcReduction="20000"/>
            </a:bodyPr>
            <a:lstStyle/>
            <a:p>
              <a:pPr lvl="0"/>
              <a:r>
                <a:rPr lang="zh-CN" altLang="en-US" sz="1865" b="1">
                  <a:solidFill>
                    <a:srgbClr val="FFFFFF"/>
                  </a:solidFill>
                </a:rPr>
                <a:t>标题文本预设</a:t>
              </a:r>
              <a:endParaRPr lang="zh-CN" altLang="en-US" sz="1865" b="1">
                <a:solidFill>
                  <a:srgbClr val="FFFFFF"/>
                </a:solidFill>
              </a:endParaRPr>
            </a:p>
          </p:txBody>
        </p:sp>
        <p:sp>
          <p:nvSpPr>
            <p:cNvPr id="45" name="Rectangle 82"/>
            <p:cNvSpPr/>
            <p:nvPr/>
          </p:nvSpPr>
          <p:spPr>
            <a:xfrm rot="16200000">
              <a:off x="2238571" y="4807511"/>
              <a:ext cx="1261884" cy="307777"/>
            </a:xfrm>
            <a:prstGeom prst="rect">
              <a:avLst/>
            </a:prstGeom>
          </p:spPr>
          <p:txBody>
            <a:bodyPr wrap="none">
              <a:normAutofit fontScale="85000" lnSpcReduction="20000"/>
            </a:bodyPr>
            <a:lstStyle/>
            <a:p>
              <a:pPr lvl="0"/>
              <a:r>
                <a:rPr lang="zh-CN" altLang="en-US" sz="1865" b="1">
                  <a:solidFill>
                    <a:srgbClr val="FFFFFF"/>
                  </a:solidFill>
                </a:rPr>
                <a:t>标题文本预设</a:t>
              </a:r>
              <a:endParaRPr lang="zh-CN" altLang="en-US" sz="1865" b="1">
                <a:solidFill>
                  <a:srgbClr val="FFFFFF"/>
                </a:solidFill>
              </a:endParaRPr>
            </a:p>
          </p:txBody>
        </p:sp>
        <p:sp>
          <p:nvSpPr>
            <p:cNvPr id="46" name="Rectangle 83"/>
            <p:cNvSpPr/>
            <p:nvPr/>
          </p:nvSpPr>
          <p:spPr>
            <a:xfrm rot="16200000">
              <a:off x="3321803" y="4807511"/>
              <a:ext cx="1261884" cy="307777"/>
            </a:xfrm>
            <a:prstGeom prst="rect">
              <a:avLst/>
            </a:prstGeom>
          </p:spPr>
          <p:txBody>
            <a:bodyPr wrap="none">
              <a:normAutofit fontScale="85000" lnSpcReduction="20000"/>
            </a:bodyPr>
            <a:lstStyle/>
            <a:p>
              <a:pPr lvl="0"/>
              <a:r>
                <a:rPr lang="zh-CN" altLang="en-US" sz="1865" b="1">
                  <a:solidFill>
                    <a:srgbClr val="FFFFFF"/>
                  </a:solidFill>
                </a:rPr>
                <a:t>标题文本预设</a:t>
              </a:r>
              <a:endParaRPr lang="zh-CN" altLang="en-US" sz="1865" b="1">
                <a:solidFill>
                  <a:srgbClr val="FFFFFF"/>
                </a:solidFill>
              </a:endParaRPr>
            </a:p>
          </p:txBody>
        </p:sp>
        <p:sp>
          <p:nvSpPr>
            <p:cNvPr id="47" name="Rectangle 84"/>
            <p:cNvSpPr/>
            <p:nvPr/>
          </p:nvSpPr>
          <p:spPr>
            <a:xfrm rot="16200000">
              <a:off x="4340097" y="4807511"/>
              <a:ext cx="1261884" cy="307777"/>
            </a:xfrm>
            <a:prstGeom prst="rect">
              <a:avLst/>
            </a:prstGeom>
          </p:spPr>
          <p:txBody>
            <a:bodyPr wrap="none">
              <a:normAutofit fontScale="85000" lnSpcReduction="20000"/>
            </a:bodyPr>
            <a:lstStyle/>
            <a:p>
              <a:pPr lvl="0"/>
              <a:r>
                <a:rPr lang="zh-CN" altLang="en-US" sz="1865" b="1">
                  <a:solidFill>
                    <a:srgbClr val="FFFFFF"/>
                  </a:solidFill>
                </a:rPr>
                <a:t>标题文本预设</a:t>
              </a:r>
              <a:endParaRPr lang="zh-CN" altLang="en-US" sz="1865" b="1">
                <a:solidFill>
                  <a:srgbClr val="FFFFFF"/>
                </a:solidFill>
              </a:endParaRPr>
            </a:p>
          </p:txBody>
        </p:sp>
        <p:sp>
          <p:nvSpPr>
            <p:cNvPr id="48" name="Rectangle 85"/>
            <p:cNvSpPr/>
            <p:nvPr/>
          </p:nvSpPr>
          <p:spPr>
            <a:xfrm rot="16200000">
              <a:off x="5383365" y="4807511"/>
              <a:ext cx="1261884" cy="307777"/>
            </a:xfrm>
            <a:prstGeom prst="rect">
              <a:avLst/>
            </a:prstGeom>
          </p:spPr>
          <p:txBody>
            <a:bodyPr wrap="none">
              <a:normAutofit fontScale="85000" lnSpcReduction="20000"/>
            </a:bodyPr>
            <a:lstStyle/>
            <a:p>
              <a:pPr lvl="0"/>
              <a:r>
                <a:rPr lang="zh-CN" altLang="en-US" sz="1865" b="1">
                  <a:solidFill>
                    <a:srgbClr val="FFFFFF"/>
                  </a:solidFill>
                </a:rPr>
                <a:t>标题文本预设</a:t>
              </a:r>
              <a:endParaRPr lang="zh-CN" altLang="en-US" sz="1865" b="1">
                <a:solidFill>
                  <a:srgbClr val="FFFFFF"/>
                </a:solidFill>
              </a:endParaRPr>
            </a:p>
          </p:txBody>
        </p:sp>
      </p:grpSp>
      <p:grpSp>
        <p:nvGrpSpPr>
          <p:cNvPr id="5" name="Group 12"/>
          <p:cNvGrpSpPr/>
          <p:nvPr/>
        </p:nvGrpSpPr>
        <p:grpSpPr>
          <a:xfrm>
            <a:off x="8016214" y="1314219"/>
            <a:ext cx="2944492" cy="801015"/>
            <a:chOff x="8425238" y="1314218"/>
            <a:chExt cx="2944492" cy="801015"/>
          </a:xfrm>
        </p:grpSpPr>
        <p:sp>
          <p:nvSpPr>
            <p:cNvPr id="26" name="Freeform: Shape 120"/>
            <p:cNvSpPr/>
            <p:nvPr/>
          </p:nvSpPr>
          <p:spPr bwMode="auto">
            <a:xfrm>
              <a:off x="11034182" y="1519759"/>
              <a:ext cx="335548" cy="338232"/>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7" name="Group 5"/>
            <p:cNvGrpSpPr/>
            <p:nvPr/>
          </p:nvGrpSpPr>
          <p:grpSpPr>
            <a:xfrm>
              <a:off x="8425238" y="1314218"/>
              <a:ext cx="2608945" cy="801015"/>
              <a:chOff x="8425238" y="1314218"/>
              <a:chExt cx="2608945" cy="801015"/>
            </a:xfrm>
          </p:grpSpPr>
          <p:sp>
            <p:nvSpPr>
              <p:cNvPr id="28" name="TextBox 87"/>
              <p:cNvSpPr txBox="1"/>
              <p:nvPr/>
            </p:nvSpPr>
            <p:spPr bwMode="auto">
              <a:xfrm>
                <a:off x="8425238" y="1314218"/>
                <a:ext cx="2608945" cy="309958"/>
              </a:xfrm>
              <a:prstGeom prst="rect">
                <a:avLst/>
              </a:prstGeom>
              <a:noFill/>
            </p:spPr>
            <p:txBody>
              <a:bodyPr wrap="none" lIns="0" tIns="0" rIns="480000" bIns="0" anchor="ctr" anchorCtr="0">
                <a:normAutofit/>
              </a:bodyPr>
              <a:lstStyle/>
              <a:p>
                <a:pPr algn="r" latinLnBrk="0"/>
                <a:r>
                  <a:rPr lang="zh-CN" altLang="en-US" sz="1865">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88"/>
              <p:cNvSpPr txBox="1"/>
              <p:nvPr/>
            </p:nvSpPr>
            <p:spPr bwMode="auto">
              <a:xfrm>
                <a:off x="8425238" y="1624176"/>
                <a:ext cx="2608945" cy="491057"/>
              </a:xfrm>
              <a:prstGeom prst="rect">
                <a:avLst/>
              </a:prstGeom>
              <a:noFill/>
            </p:spPr>
            <p:txBody>
              <a:bodyPr wrap="square" lIns="0" tIns="0" rIns="480000" bIns="0" anchor="t" anchorCtr="0">
                <a:normAutofit fontScale="92500"/>
              </a:bodyPr>
              <a:lstStyle/>
              <a:p>
                <a:pPr algn="r" latinLnBrk="0">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200">
                    <a:solidFill>
                      <a:schemeClr val="bg1">
                        <a:lumMod val="50000"/>
                      </a:schemeClr>
                    </a:solidFill>
                    <a:latin typeface="微软雅黑" panose="020b0503020204020204" pitchFamily="34" charset="-122"/>
                    <a:ea typeface="微软雅黑" panose="020b0503020204020204" pitchFamily="34" charset="-122"/>
                  </a:rPr>
                </a:br>
                <a:r>
                  <a:rPr lang="zh-CN" altLang="en-US" sz="12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6" name="Group 11"/>
          <p:cNvGrpSpPr/>
          <p:nvPr/>
        </p:nvGrpSpPr>
        <p:grpSpPr>
          <a:xfrm>
            <a:off x="8016214" y="2269897"/>
            <a:ext cx="2944492" cy="801015"/>
            <a:chOff x="8425238" y="2269895"/>
            <a:chExt cx="2944492" cy="801015"/>
          </a:xfrm>
        </p:grpSpPr>
        <p:sp>
          <p:nvSpPr>
            <p:cNvPr id="22" name="Freeform: Shape 121"/>
            <p:cNvSpPr/>
            <p:nvPr/>
          </p:nvSpPr>
          <p:spPr bwMode="auto">
            <a:xfrm>
              <a:off x="11034182" y="2465871"/>
              <a:ext cx="335548" cy="338232"/>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3" name="Group 125"/>
            <p:cNvGrpSpPr/>
            <p:nvPr/>
          </p:nvGrpSpPr>
          <p:grpSpPr>
            <a:xfrm>
              <a:off x="8425238" y="2269895"/>
              <a:ext cx="2608945" cy="801015"/>
              <a:chOff x="8425238" y="1314218"/>
              <a:chExt cx="2608945" cy="801015"/>
            </a:xfrm>
          </p:grpSpPr>
          <p:sp>
            <p:nvSpPr>
              <p:cNvPr id="24" name="TextBox 126"/>
              <p:cNvSpPr txBox="1"/>
              <p:nvPr/>
            </p:nvSpPr>
            <p:spPr bwMode="auto">
              <a:xfrm>
                <a:off x="8425238" y="1314218"/>
                <a:ext cx="2608945" cy="309958"/>
              </a:xfrm>
              <a:prstGeom prst="rect">
                <a:avLst/>
              </a:prstGeom>
              <a:noFill/>
            </p:spPr>
            <p:txBody>
              <a:bodyPr wrap="none" lIns="0" tIns="0" rIns="480000" bIns="0" anchor="ctr" anchorCtr="0">
                <a:normAutofit/>
              </a:bodyPr>
              <a:lstStyle/>
              <a:p>
                <a:pPr algn="r" latinLnBrk="0"/>
                <a:r>
                  <a:rPr lang="zh-CN" altLang="en-US" sz="1865">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127"/>
              <p:cNvSpPr txBox="1"/>
              <p:nvPr/>
            </p:nvSpPr>
            <p:spPr bwMode="auto">
              <a:xfrm>
                <a:off x="8425238" y="1624176"/>
                <a:ext cx="2608945" cy="491057"/>
              </a:xfrm>
              <a:prstGeom prst="rect">
                <a:avLst/>
              </a:prstGeom>
              <a:noFill/>
            </p:spPr>
            <p:txBody>
              <a:bodyPr wrap="square" lIns="0" tIns="0" rIns="480000" bIns="0" anchor="t" anchorCtr="0">
                <a:normAutofit fontScale="92500"/>
              </a:bodyPr>
              <a:lstStyle/>
              <a:p>
                <a:pPr algn="r" latinLnBrk="0">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200">
                    <a:solidFill>
                      <a:schemeClr val="bg1">
                        <a:lumMod val="50000"/>
                      </a:schemeClr>
                    </a:solidFill>
                    <a:latin typeface="微软雅黑" panose="020b0503020204020204" pitchFamily="34" charset="-122"/>
                    <a:ea typeface="微软雅黑" panose="020b0503020204020204" pitchFamily="34" charset="-122"/>
                  </a:rPr>
                </a:br>
                <a:r>
                  <a:rPr lang="zh-CN" altLang="en-US" sz="12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7" name="Group 13"/>
          <p:cNvGrpSpPr/>
          <p:nvPr/>
        </p:nvGrpSpPr>
        <p:grpSpPr>
          <a:xfrm>
            <a:off x="8016214" y="3225573"/>
            <a:ext cx="2944492" cy="801015"/>
            <a:chOff x="8425238" y="3225572"/>
            <a:chExt cx="2944492" cy="801015"/>
          </a:xfrm>
        </p:grpSpPr>
        <p:sp>
          <p:nvSpPr>
            <p:cNvPr id="18" name="Freeform: Shape 128"/>
            <p:cNvSpPr/>
            <p:nvPr/>
          </p:nvSpPr>
          <p:spPr bwMode="auto">
            <a:xfrm>
              <a:off x="11034182" y="3411983"/>
              <a:ext cx="335548" cy="338232"/>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9" name="Group 133"/>
            <p:cNvGrpSpPr/>
            <p:nvPr/>
          </p:nvGrpSpPr>
          <p:grpSpPr>
            <a:xfrm>
              <a:off x="8425238" y="3225572"/>
              <a:ext cx="2608945" cy="801015"/>
              <a:chOff x="8425238" y="1314218"/>
              <a:chExt cx="2608945" cy="801015"/>
            </a:xfrm>
          </p:grpSpPr>
          <p:sp>
            <p:nvSpPr>
              <p:cNvPr id="20" name="TextBox 134"/>
              <p:cNvSpPr txBox="1"/>
              <p:nvPr/>
            </p:nvSpPr>
            <p:spPr bwMode="auto">
              <a:xfrm>
                <a:off x="8425238" y="1314218"/>
                <a:ext cx="2608945" cy="309958"/>
              </a:xfrm>
              <a:prstGeom prst="rect">
                <a:avLst/>
              </a:prstGeom>
              <a:noFill/>
            </p:spPr>
            <p:txBody>
              <a:bodyPr wrap="none" lIns="0" tIns="0" rIns="480000" bIns="0" anchor="ctr" anchorCtr="0">
                <a:normAutofit/>
              </a:bodyPr>
              <a:lstStyle/>
              <a:p>
                <a:pPr algn="r" latinLnBrk="0"/>
                <a:r>
                  <a:rPr lang="zh-CN" altLang="en-US" sz="1865">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135"/>
              <p:cNvSpPr txBox="1"/>
              <p:nvPr/>
            </p:nvSpPr>
            <p:spPr bwMode="auto">
              <a:xfrm>
                <a:off x="8425238" y="1624176"/>
                <a:ext cx="2608945" cy="491057"/>
              </a:xfrm>
              <a:prstGeom prst="rect">
                <a:avLst/>
              </a:prstGeom>
              <a:noFill/>
            </p:spPr>
            <p:txBody>
              <a:bodyPr wrap="square" lIns="0" tIns="0" rIns="480000" bIns="0" anchor="t" anchorCtr="0">
                <a:normAutofit fontScale="92500"/>
              </a:bodyPr>
              <a:lstStyle/>
              <a:p>
                <a:pPr algn="r" latinLnBrk="0">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200">
                    <a:solidFill>
                      <a:schemeClr val="bg1">
                        <a:lumMod val="50000"/>
                      </a:schemeClr>
                    </a:solidFill>
                    <a:latin typeface="微软雅黑" panose="020b0503020204020204" pitchFamily="34" charset="-122"/>
                    <a:ea typeface="微软雅黑" panose="020b0503020204020204" pitchFamily="34" charset="-122"/>
                  </a:rPr>
                </a:br>
                <a:r>
                  <a:rPr lang="zh-CN" altLang="en-US" sz="12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8" name="Group 14"/>
          <p:cNvGrpSpPr/>
          <p:nvPr/>
        </p:nvGrpSpPr>
        <p:grpSpPr>
          <a:xfrm>
            <a:off x="8016214" y="4181250"/>
            <a:ext cx="2944492" cy="801015"/>
            <a:chOff x="8425238" y="4181249"/>
            <a:chExt cx="2944492" cy="801015"/>
          </a:xfrm>
        </p:grpSpPr>
        <p:sp>
          <p:nvSpPr>
            <p:cNvPr id="14" name="Freeform: Shape 129"/>
            <p:cNvSpPr/>
            <p:nvPr/>
          </p:nvSpPr>
          <p:spPr bwMode="auto">
            <a:xfrm>
              <a:off x="11034182" y="4358095"/>
              <a:ext cx="335548" cy="338232"/>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Group 136"/>
            <p:cNvGrpSpPr/>
            <p:nvPr/>
          </p:nvGrpSpPr>
          <p:grpSpPr>
            <a:xfrm>
              <a:off x="8425238" y="4181249"/>
              <a:ext cx="2608945" cy="801015"/>
              <a:chOff x="8425238" y="1314218"/>
              <a:chExt cx="2608945" cy="801015"/>
            </a:xfrm>
          </p:grpSpPr>
          <p:sp>
            <p:nvSpPr>
              <p:cNvPr id="16" name="TextBox 137"/>
              <p:cNvSpPr txBox="1"/>
              <p:nvPr/>
            </p:nvSpPr>
            <p:spPr bwMode="auto">
              <a:xfrm>
                <a:off x="8425238" y="1314218"/>
                <a:ext cx="2608945" cy="309958"/>
              </a:xfrm>
              <a:prstGeom prst="rect">
                <a:avLst/>
              </a:prstGeom>
              <a:noFill/>
            </p:spPr>
            <p:txBody>
              <a:bodyPr wrap="none" lIns="0" tIns="0" rIns="480000" bIns="0" anchor="ctr" anchorCtr="0">
                <a:normAutofit/>
              </a:bodyPr>
              <a:lstStyle/>
              <a:p>
                <a:pPr algn="r" latinLnBrk="0"/>
                <a:r>
                  <a:rPr lang="zh-CN" altLang="en-US" sz="1865">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38"/>
              <p:cNvSpPr txBox="1"/>
              <p:nvPr/>
            </p:nvSpPr>
            <p:spPr bwMode="auto">
              <a:xfrm>
                <a:off x="8425238" y="1624176"/>
                <a:ext cx="2608945" cy="491057"/>
              </a:xfrm>
              <a:prstGeom prst="rect">
                <a:avLst/>
              </a:prstGeom>
              <a:noFill/>
            </p:spPr>
            <p:txBody>
              <a:bodyPr wrap="square" lIns="0" tIns="0" rIns="480000" bIns="0" anchor="t" anchorCtr="0">
                <a:normAutofit fontScale="92500"/>
              </a:bodyPr>
              <a:lstStyle/>
              <a:p>
                <a:pPr algn="r" latinLnBrk="0">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200">
                    <a:solidFill>
                      <a:schemeClr val="bg1">
                        <a:lumMod val="50000"/>
                      </a:schemeClr>
                    </a:solidFill>
                    <a:latin typeface="微软雅黑" panose="020b0503020204020204" pitchFamily="34" charset="-122"/>
                    <a:ea typeface="微软雅黑" panose="020b0503020204020204" pitchFamily="34" charset="-122"/>
                  </a:rPr>
                </a:br>
                <a:r>
                  <a:rPr lang="zh-CN" altLang="en-US" sz="12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9" name="Group 15"/>
          <p:cNvGrpSpPr/>
          <p:nvPr/>
        </p:nvGrpSpPr>
        <p:grpSpPr>
          <a:xfrm>
            <a:off x="8016214" y="5136927"/>
            <a:ext cx="2944492" cy="801015"/>
            <a:chOff x="8425238" y="5136926"/>
            <a:chExt cx="2944492" cy="801015"/>
          </a:xfrm>
        </p:grpSpPr>
        <p:sp>
          <p:nvSpPr>
            <p:cNvPr id="10" name="Freeform: Shape 131"/>
            <p:cNvSpPr/>
            <p:nvPr/>
          </p:nvSpPr>
          <p:spPr bwMode="auto">
            <a:xfrm>
              <a:off x="11034182" y="5236945"/>
              <a:ext cx="335548" cy="338232"/>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5"/>
            </a:solidFill>
            <a:ln w="9525">
              <a:noFill/>
              <a:round/>
            </a:ln>
          </p:spPr>
          <p:txBody>
            <a:bodyPr anchor="ctr"/>
            <a:lstStyle/>
            <a:p>
              <a:pPr algn="ctr"/>
              <a:endParaRPr sz="2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1" name="Group 139"/>
            <p:cNvGrpSpPr/>
            <p:nvPr/>
          </p:nvGrpSpPr>
          <p:grpSpPr>
            <a:xfrm>
              <a:off x="8425238" y="5136926"/>
              <a:ext cx="2608945" cy="801015"/>
              <a:chOff x="8425238" y="1314218"/>
              <a:chExt cx="2608945" cy="801015"/>
            </a:xfrm>
          </p:grpSpPr>
          <p:sp>
            <p:nvSpPr>
              <p:cNvPr id="12" name="TextBox 140"/>
              <p:cNvSpPr txBox="1"/>
              <p:nvPr/>
            </p:nvSpPr>
            <p:spPr bwMode="auto">
              <a:xfrm>
                <a:off x="8425238" y="1314218"/>
                <a:ext cx="2608945" cy="309958"/>
              </a:xfrm>
              <a:prstGeom prst="rect">
                <a:avLst/>
              </a:prstGeom>
              <a:noFill/>
            </p:spPr>
            <p:txBody>
              <a:bodyPr wrap="none" lIns="0" tIns="0" rIns="480000" bIns="0" anchor="ctr" anchorCtr="0">
                <a:normAutofit/>
              </a:bodyPr>
              <a:lstStyle/>
              <a:p>
                <a:pPr algn="r" latinLnBrk="0"/>
                <a:r>
                  <a:rPr lang="zh-CN" altLang="en-US" sz="1865">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865">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TextBox 141"/>
              <p:cNvSpPr txBox="1"/>
              <p:nvPr/>
            </p:nvSpPr>
            <p:spPr bwMode="auto">
              <a:xfrm>
                <a:off x="8425238" y="1624176"/>
                <a:ext cx="2608945" cy="491057"/>
              </a:xfrm>
              <a:prstGeom prst="rect">
                <a:avLst/>
              </a:prstGeom>
              <a:noFill/>
            </p:spPr>
            <p:txBody>
              <a:bodyPr wrap="square" lIns="0" tIns="0" rIns="480000" bIns="0" anchor="t" anchorCtr="0">
                <a:normAutofit fontScale="92500"/>
              </a:bodyPr>
              <a:lstStyle/>
              <a:p>
                <a:pPr algn="r" latinLnBrk="0">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200">
                    <a:solidFill>
                      <a:schemeClr val="bg1">
                        <a:lumMod val="50000"/>
                      </a:schemeClr>
                    </a:solidFill>
                    <a:latin typeface="微软雅黑" panose="020b0503020204020204" pitchFamily="34" charset="-122"/>
                    <a:ea typeface="微软雅黑" panose="020b0503020204020204" pitchFamily="34" charset="-122"/>
                  </a:rPr>
                </a:br>
                <a:r>
                  <a:rPr lang="zh-CN" altLang="en-US" sz="1200">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1200">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93" name="等号 92"/>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文本框 93"/>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2" presetClass="entr" presetSubtype="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1+#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3000"/>
                            </p:stCondLst>
                            <p:childTnLst>
                              <p:par>
                                <p:cTn id="29" presetID="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4700" y="4415835"/>
            <a:ext cx="5067300" cy="2367007"/>
          </a:xfrm>
          <a:prstGeom prst="rect">
            <a:avLst/>
          </a:prstGeom>
          <a:noFill/>
          <a:ln w="9525">
            <a:noFill/>
            <a:miter lim="800000"/>
          </a:ln>
          <a:effectLst/>
        </p:spPr>
      </p:pic>
      <p:sp>
        <p:nvSpPr>
          <p:cNvPr id="7" name="Rectangle 18"/>
          <p:cNvSpPr>
            <a:spLocks noChangeArrowheads="1"/>
          </p:cNvSpPr>
          <p:nvPr/>
        </p:nvSpPr>
        <p:spPr bwMode="auto">
          <a:xfrm>
            <a:off x="4539584" y="1512458"/>
            <a:ext cx="761747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zh-CN" altLang="en-US" sz="6600">
                <a:solidFill>
                  <a:schemeClr val="tx1">
                    <a:lumMod val="95000"/>
                    <a:lumOff val="5000"/>
                  </a:schemeClr>
                </a:solidFill>
                <a:latin typeface="微软雅黑" panose="020b0503020204020204" pitchFamily="34" charset="-122"/>
                <a:ea typeface="微软雅黑" panose="020b0503020204020204" pitchFamily="34" charset="-122"/>
                <a:cs typeface="hakuyoxingshu7000" panose="02000600000000000000" pitchFamily="2" charset="-122"/>
              </a:rPr>
              <a:t>演讲结束，谢谢观看</a:t>
            </a:r>
            <a:endParaRPr lang="en-US" altLang="zh-CN" sz="6600">
              <a:solidFill>
                <a:schemeClr val="tx1">
                  <a:lumMod val="95000"/>
                  <a:lumOff val="5000"/>
                </a:schemeClr>
              </a:solidFill>
              <a:latin typeface="微软雅黑" panose="020b0503020204020204" pitchFamily="34" charset="-122"/>
              <a:ea typeface="微软雅黑" panose="020b0503020204020204" pitchFamily="34" charset="-122"/>
              <a:cs typeface="hakuyoxingshu7000" panose="02000600000000000000" pitchFamily="2" charset="-122"/>
            </a:endParaRPr>
          </a:p>
        </p:txBody>
      </p:sp>
      <p:sp>
        <p:nvSpPr>
          <p:cNvPr id="10" name="Rectangle 20"/>
          <p:cNvSpPr>
            <a:spLocks noChangeArrowheads="1"/>
          </p:cNvSpPr>
          <p:nvPr/>
        </p:nvSpPr>
        <p:spPr bwMode="auto">
          <a:xfrm>
            <a:off x="95588" y="5986155"/>
            <a:ext cx="1439716" cy="24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zh-CN" altLang="en-US" sz="1600">
                <a:latin typeface="微软雅黑" panose="020b0503020204020204" pitchFamily="34" charset="-122"/>
                <a:ea typeface="微软雅黑" panose="020b0503020204020204" pitchFamily="34" charset="-122"/>
                <a:cs typeface="Arial" panose="020b0604020202020204" pitchFamily="34" charset="0"/>
              </a:rPr>
              <a:t>● ● ● ● ●</a:t>
            </a:r>
            <a:endParaRPr lang="zh-CN" altLang="en-US" sz="160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20"/>
          <p:cNvSpPr>
            <a:spLocks noChangeArrowheads="1"/>
          </p:cNvSpPr>
          <p:nvPr/>
        </p:nvSpPr>
        <p:spPr bwMode="auto">
          <a:xfrm>
            <a:off x="95588" y="6427698"/>
            <a:ext cx="311938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zh-CN" altLang="en-US" sz="1400">
                <a:latin typeface="Arial" panose="020b0604020202020204" pitchFamily="34" charset="0"/>
                <a:cs typeface="Arial" panose="020b0604020202020204" pitchFamily="34" charset="0"/>
              </a:rPr>
              <a:t>汇报人：</a:t>
            </a:r>
            <a:r>
              <a:rPr lang="en-US" altLang="zh-CN" sz="1400">
                <a:latin typeface="Arial" panose="020b0604020202020204" pitchFamily="34" charset="0"/>
                <a:cs typeface="Arial" panose="020b0604020202020204" pitchFamily="34" charset="0"/>
              </a:rPr>
              <a:t>xxx</a:t>
            </a:r>
            <a:r>
              <a:rPr lang="zh-CN" altLang="en-US" sz="1400">
                <a:latin typeface="Arial" panose="020b0604020202020204" pitchFamily="34" charset="0"/>
                <a:cs typeface="Arial" panose="020b0604020202020204" pitchFamily="34" charset="0"/>
              </a:rPr>
              <a:t>       时间：</a:t>
            </a:r>
            <a:r>
              <a:rPr lang="en-US" altLang="zh-CN" sz="1400">
                <a:latin typeface="Arial" panose="020b0604020202020204" pitchFamily="34" charset="0"/>
                <a:cs typeface="Arial" panose="020b0604020202020204" pitchFamily="34" charset="0"/>
              </a:rPr>
              <a:t>xxx</a:t>
            </a:r>
            <a:endParaRPr lang="zh-CN" altLang="en-US" sz="1400">
              <a:latin typeface="Arial" panose="020b0604020202020204" pitchFamily="34" charset="0"/>
              <a:cs typeface="Arial" panose="020b0604020202020204" pitchFamily="34" charset="0"/>
            </a:endParaRPr>
          </a:p>
        </p:txBody>
      </p:sp>
      <p:sp>
        <p:nvSpPr>
          <p:cNvPr id="3" name="文本框 2"/>
          <p:cNvSpPr txBox="1"/>
          <p:nvPr/>
        </p:nvSpPr>
        <p:spPr>
          <a:xfrm>
            <a:off x="4181794" y="1143126"/>
            <a:ext cx="7975260" cy="369332"/>
          </a:xfrm>
          <a:prstGeom prst="rect">
            <a:avLst/>
          </a:prstGeom>
          <a:noFill/>
        </p:spPr>
        <p:txBody>
          <a:bodyPr wrap="none" rtlCol="0">
            <a:spAutoFit/>
          </a:bodyPr>
          <a:lstStyle/>
          <a:p>
            <a:r>
              <a:rPr lang="en-US" altLang="zh-CN"/>
              <a:t>_________________________________________________________________________________</a:t>
            </a:r>
            <a:endParaRPr lang="zh-CN" altLang="en-US"/>
          </a:p>
        </p:txBody>
      </p:sp>
      <p:sp>
        <p:nvSpPr>
          <p:cNvPr id="13" name="Rectangle 18"/>
          <p:cNvSpPr>
            <a:spLocks noChangeArrowheads="1"/>
          </p:cNvSpPr>
          <p:nvPr/>
        </p:nvSpPr>
        <p:spPr bwMode="auto">
          <a:xfrm>
            <a:off x="10045761" y="178958"/>
            <a:ext cx="2054860" cy="1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ltLang="zh-CN" sz="8000">
                <a:solidFill>
                  <a:schemeClr val="tx1">
                    <a:lumMod val="95000"/>
                    <a:lumOff val="5000"/>
                  </a:schemeClr>
                </a:solidFill>
                <a:latin typeface="Impact" panose="020b0806030902050204" pitchFamily="34" charset="0"/>
                <a:ea typeface="微软雅黑" panose="020b0503020204020204" pitchFamily="34" charset="-122"/>
                <a:cs typeface="hakuyoxingshu7000" panose="02000600000000000000" pitchFamily="2" charset="-122"/>
              </a:rPr>
              <a:t>202X</a:t>
            </a:r>
            <a:endParaRPr lang="en-US" altLang="zh-CN" sz="8000">
              <a:solidFill>
                <a:schemeClr val="tx1">
                  <a:lumMod val="95000"/>
                  <a:lumOff val="5000"/>
                </a:schemeClr>
              </a:solidFill>
              <a:latin typeface="微软雅黑" panose="020b0503020204020204" pitchFamily="34" charset="-122"/>
              <a:ea typeface="微软雅黑" panose="020b0503020204020204" pitchFamily="34" charset="-122"/>
              <a:cs typeface="hakuyoxingshu7000" panose="02000600000000000000" pitchFamily="2"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410064"/>
            <a:ext cx="8755334" cy="4965336"/>
          </a:xfrm>
          <a:prstGeom prst="rect">
            <a:avLst/>
          </a:prstGeom>
        </p:spPr>
      </p:pic>
    </p:spTree>
  </p:cSld>
  <p:clrMapOvr>
    <a:masterClrMapping/>
  </p:clrMapOvr>
  <mc:AlternateContent>
    <mc:Choice xmlns:p14="http://schemas.microsoft.com/office/powerpoint/2010/main" Requires="p14">
      <p:transition spd="slow" advTm="0" p14:dur="1250">
        <p:comb/>
      </p:transition>
    </mc:Choice>
    <mc:Fallback>
      <p:transition spd="slow"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6667"/>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375" autoRev="1" fill="hold">
                                          <p:stCondLst>
                                            <p:cond delay="0"/>
                                          </p:stCondLst>
                                        </p:cTn>
                                        <p:tgtEl>
                                          <p:spTgt spid="7"/>
                                        </p:tgtEl>
                                        <p:attrNameLst>
                                          <p:attrName>ppt_w</p:attrName>
                                        </p:attrNameLst>
                                      </p:cBhvr>
                                    </p:anim>
                                    <p:anim by="(#ppt_w*0.50)" calcmode="lin" valueType="num">
                                      <p:cBhvr>
                                        <p:cTn id="8" dur="375" decel="50000" autoRev="1" fill="hold">
                                          <p:stCondLst>
                                            <p:cond delay="0"/>
                                          </p:stCondLst>
                                        </p:cTn>
                                        <p:tgtEl>
                                          <p:spTgt spid="7"/>
                                        </p:tgtEl>
                                        <p:attrNameLst>
                                          <p:attrName>ppt_x</p:attrName>
                                        </p:attrNameLst>
                                      </p:cBhvr>
                                    </p:anim>
                                    <p:anim from="(-#ppt_h/2)" to="(#ppt_y)" calcmode="lin" valueType="num">
                                      <p:cBhvr>
                                        <p:cTn id="9" dur="750" fill="hold">
                                          <p:stCondLst>
                                            <p:cond delay="0"/>
                                          </p:stCondLst>
                                        </p:cTn>
                                        <p:tgtEl>
                                          <p:spTgt spid="7"/>
                                        </p:tgtEl>
                                        <p:attrNameLst>
                                          <p:attrName>ppt_y</p:attrName>
                                        </p:attrNameLst>
                                      </p:cBhvr>
                                    </p:anim>
                                    <p:animRot by="21600000">
                                      <p:cBhvr>
                                        <p:cTn id="10" dur="750" fill="hold">
                                          <p:stCondLst>
                                            <p:cond delay="0"/>
                                          </p:stCondLst>
                                        </p:cTn>
                                        <p:tgtEl>
                                          <p:spTgt spid="7"/>
                                        </p:tgtEl>
                                        <p:attrNameLst>
                                          <p:attrName>r</p:attrName>
                                        </p:attrNameLst>
                                      </p:cBhvr>
                                    </p:animRot>
                                  </p:childTnLst>
                                </p:cTn>
                              </p:par>
                            </p:childTnLst>
                          </p:cTn>
                        </p:par>
                        <p:par>
                          <p:cTn id="11" fill="hold" nodeType="afterGroup">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50"/>
                                        <p:tgtEl>
                                          <p:spTgt spid="11"/>
                                        </p:tgtEl>
                                      </p:cBhvr>
                                    </p:animEffect>
                                    <p:anim calcmode="lin" valueType="num">
                                      <p:cBhvr>
                                        <p:cTn id="15" dur="750" fill="hold"/>
                                        <p:tgtEl>
                                          <p:spTgt spid="11"/>
                                        </p:tgtEl>
                                        <p:attrNameLst>
                                          <p:attrName>ppt_x</p:attrName>
                                        </p:attrNameLst>
                                      </p:cBhvr>
                                      <p:tavLst>
                                        <p:tav tm="0">
                                          <p:val>
                                            <p:strVal val="#ppt_x"/>
                                          </p:val>
                                        </p:tav>
                                        <p:tav tm="100000">
                                          <p:val>
                                            <p:strVal val="#ppt_x"/>
                                          </p:val>
                                        </p:tav>
                                      </p:tavLst>
                                    </p:anim>
                                    <p:anim calcmode="lin" valueType="num">
                                      <p:cBhvr>
                                        <p:cTn id="16" dur="750" fill="hold"/>
                                        <p:tgtEl>
                                          <p:spTgt spid="11"/>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15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nodeType="afterGroup">
                            <p:stCondLst>
                              <p:cond delay="2000"/>
                            </p:stCondLst>
                            <p:childTnLst>
                              <p:par>
                                <p:cTn id="24" presetID="56" presetClass="entr" presetSubtype="0" fill="hold" grpId="0" nodeType="afterEffect">
                                  <p:stCondLst>
                                    <p:cond delay="0"/>
                                  </p:stCondLst>
                                  <p:iterate type="lt">
                                    <p:tmPct val="6667"/>
                                  </p:iterate>
                                  <p:childTnLst>
                                    <p:set>
                                      <p:cBhvr>
                                        <p:cTn id="25" dur="1" fill="hold">
                                          <p:stCondLst>
                                            <p:cond delay="0"/>
                                          </p:stCondLst>
                                        </p:cTn>
                                        <p:tgtEl>
                                          <p:spTgt spid="13"/>
                                        </p:tgtEl>
                                        <p:attrNameLst>
                                          <p:attrName>style.visibility</p:attrName>
                                        </p:attrNameLst>
                                      </p:cBhvr>
                                      <p:to>
                                        <p:strVal val="visible"/>
                                      </p:to>
                                    </p:set>
                                    <p:anim by="(-#ppt_w*2)" calcmode="lin" valueType="num">
                                      <p:cBhvr rctx="PPT">
                                        <p:cTn id="26" dur="375" autoRev="1" fill="hold">
                                          <p:stCondLst>
                                            <p:cond delay="0"/>
                                          </p:stCondLst>
                                        </p:cTn>
                                        <p:tgtEl>
                                          <p:spTgt spid="13"/>
                                        </p:tgtEl>
                                        <p:attrNameLst>
                                          <p:attrName>ppt_w</p:attrName>
                                        </p:attrNameLst>
                                      </p:cBhvr>
                                    </p:anim>
                                    <p:anim by="(#ppt_w*0.50)" calcmode="lin" valueType="num">
                                      <p:cBhvr>
                                        <p:cTn id="27" dur="375" decel="50000" autoRev="1" fill="hold">
                                          <p:stCondLst>
                                            <p:cond delay="0"/>
                                          </p:stCondLst>
                                        </p:cTn>
                                        <p:tgtEl>
                                          <p:spTgt spid="13"/>
                                        </p:tgtEl>
                                        <p:attrNameLst>
                                          <p:attrName>ppt_x</p:attrName>
                                        </p:attrNameLst>
                                      </p:cBhvr>
                                    </p:anim>
                                    <p:anim from="(-#ppt_h/2)" to="(#ppt_y)" calcmode="lin" valueType="num">
                                      <p:cBhvr>
                                        <p:cTn id="28" dur="750" fill="hold">
                                          <p:stCondLst>
                                            <p:cond delay="0"/>
                                          </p:stCondLst>
                                        </p:cTn>
                                        <p:tgtEl>
                                          <p:spTgt spid="13"/>
                                        </p:tgtEl>
                                        <p:attrNameLst>
                                          <p:attrName>ppt_y</p:attrName>
                                        </p:attrNameLst>
                                      </p:cBhvr>
                                    </p:anim>
                                    <p:animRot by="21600000">
                                      <p:cBhvr>
                                        <p:cTn id="29" dur="75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6667"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8339"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4495"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7945"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4995"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2167" y="974196"/>
            <a:ext cx="2857192" cy="1428596"/>
          </a:xfrm>
          <a:prstGeom prst="rect">
            <a:avLst/>
          </a:prstGeom>
          <a:noFill/>
          <a:ln w="9525">
            <a:noFill/>
          </a:ln>
        </p:spPr>
      </p:pic>
    </p:spTree>
  </p:cSld>
  <p:clrMapOvr>
    <a:masterClrMapping/>
  </p:clrMapOvr>
  <p:transition spd="med" advClick="0" advTm="0">
    <p:push dir="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流程图: 数据 1"/>
          <p:cNvSpPr/>
          <p:nvPr/>
        </p:nvSpPr>
        <p:spPr>
          <a:xfrm>
            <a:off x="5397521" y="795514"/>
            <a:ext cx="5762171" cy="5428343"/>
          </a:xfrm>
          <a:prstGeom prst="flowChartInputOutpu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302309"/>
            <a:ext cx="12188238" cy="2262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6" name="矩形 5"/>
          <p:cNvSpPr/>
          <p:nvPr/>
        </p:nvSpPr>
        <p:spPr>
          <a:xfrm>
            <a:off x="4375803" y="2302308"/>
            <a:ext cx="71978" cy="2262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7" name="矩形 6"/>
          <p:cNvSpPr/>
          <p:nvPr/>
        </p:nvSpPr>
        <p:spPr>
          <a:xfrm>
            <a:off x="4490597" y="2302308"/>
            <a:ext cx="35989" cy="226243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8" name="矩形 7"/>
          <p:cNvSpPr/>
          <p:nvPr/>
        </p:nvSpPr>
        <p:spPr>
          <a:xfrm>
            <a:off x="4215596" y="2302308"/>
            <a:ext cx="107967" cy="22624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9" name="文本框 42"/>
          <p:cNvSpPr txBox="1"/>
          <p:nvPr/>
        </p:nvSpPr>
        <p:spPr>
          <a:xfrm>
            <a:off x="2645954" y="2755590"/>
            <a:ext cx="1322741" cy="1199980"/>
          </a:xfrm>
          <a:prstGeom prst="rect">
            <a:avLst/>
          </a:prstGeom>
          <a:noFill/>
        </p:spPr>
        <p:txBody>
          <a:bodyPr wrap="none" lIns="91412" tIns="45706" rIns="91412" bIns="45706" rtlCol="0">
            <a:spAutoFit/>
          </a:bodyPr>
          <a:lstStyle/>
          <a:p>
            <a:r>
              <a:rPr lang="en-US" altLang="zh-CN" sz="7200" b="1">
                <a:solidFill>
                  <a:schemeClr val="bg1"/>
                </a:solidFill>
                <a:latin typeface="微软雅黑" panose="020b0503020204020204" pitchFamily="34" charset="-122"/>
                <a:ea typeface="微软雅黑" panose="020b0503020204020204" pitchFamily="34" charset="-122"/>
              </a:rPr>
              <a:t>01</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679718" y="3473686"/>
            <a:ext cx="7197778" cy="36000"/>
          </a:xfrm>
          <a:prstGeom prst="rect">
            <a:avLst/>
          </a:prstGeom>
          <a:solidFill>
            <a:srgbClr val="6C7A9A"/>
          </a:solidFill>
          <a:ln w="25400" cap="flat" cmpd="sng" algn="ctr">
            <a:solidFill>
              <a:schemeClr val="bg1"/>
            </a:solidFill>
            <a:prstDash val="solid"/>
          </a:ln>
          <a:effectLst/>
        </p:spPr>
        <p:txBody>
          <a:bodyPr lIns="91412" tIns="45706" rIns="91412" bIns="45706" rtlCol="0" anchor="ctr"/>
          <a:lstStyle/>
          <a:p>
            <a:pPr algn="ctr">
              <a:defRPr/>
            </a:pPr>
            <a:endParaRPr lang="en-US" sz="133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48"/>
          <p:cNvSpPr txBox="1"/>
          <p:nvPr/>
        </p:nvSpPr>
        <p:spPr>
          <a:xfrm>
            <a:off x="6436364" y="2737528"/>
            <a:ext cx="3685568" cy="646174"/>
          </a:xfrm>
          <a:prstGeom prst="rect">
            <a:avLst/>
          </a:prstGeom>
          <a:noFill/>
          <a:effectLst>
            <a:outerShdw blurRad="50800" dist="38100" dir="2700000" algn="tl" rotWithShape="0">
              <a:prstClr val="black">
                <a:alpha val="40000"/>
              </a:prstClr>
            </a:outerShdw>
          </a:effectLst>
        </p:spPr>
        <p:txBody>
          <a:bodyPr wrap="none" lIns="91412" tIns="45706" rIns="91412" bIns="45706" rtlCol="0">
            <a:spAutoFit/>
          </a:bodyPr>
          <a:lstStyle/>
          <a:p>
            <a:r>
              <a:rPr lang="zh-CN" altLang="en-US" sz="3600" b="1" spc="30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请在此输入标题</a:t>
            </a:r>
            <a:endParaRPr lang="zh-CN" altLang="en-US" sz="3600" b="1" spc="30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2" name="文本框 9"/>
          <p:cNvSpPr txBox="1"/>
          <p:nvPr/>
        </p:nvSpPr>
        <p:spPr>
          <a:xfrm>
            <a:off x="5416386" y="3832806"/>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7349024" y="3844754"/>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文本框 9"/>
          <p:cNvSpPr txBox="1"/>
          <p:nvPr/>
        </p:nvSpPr>
        <p:spPr>
          <a:xfrm>
            <a:off x="9451384" y="3832806"/>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等号 14"/>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2" presetClass="entr" presetSubtype="8"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slide(fromLeft)">
                                      <p:cBhvr>
                                        <p:cTn id="10" dur="500"/>
                                        <p:tgtEl>
                                          <p:spTgt spid="8"/>
                                        </p:tgtEl>
                                      </p:cBhvr>
                                    </p:animEffect>
                                  </p:childTnLst>
                                </p:cTn>
                              </p:par>
                              <p:par>
                                <p:cTn id="11" presetID="12" presetClass="entr" presetSubtype="8" fill="hold" grpId="0" nodeType="withEffect">
                                  <p:stCondLst>
                                    <p:cond delay="120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500"/>
                                        <p:tgtEl>
                                          <p:spTgt spid="6"/>
                                        </p:tgtEl>
                                      </p:cBhvr>
                                    </p:animEffect>
                                  </p:childTnLst>
                                </p:cTn>
                              </p:par>
                              <p:par>
                                <p:cTn id="14" presetID="12" presetClass="entr" presetSubtype="8" fill="hold" grpId="0" nodeType="withEffect">
                                  <p:stCondLst>
                                    <p:cond delay="1500"/>
                                  </p:stCondLst>
                                  <p:childTnLst>
                                    <p:set>
                                      <p:cBhvr>
                                        <p:cTn id="15" dur="1" fill="hold">
                                          <p:stCondLst>
                                            <p:cond delay="0"/>
                                          </p:stCondLst>
                                        </p:cTn>
                                        <p:tgtEl>
                                          <p:spTgt spid="7"/>
                                        </p:tgtEl>
                                        <p:attrNameLst>
                                          <p:attrName>style.visibility</p:attrName>
                                        </p:attrNameLst>
                                      </p:cBhvr>
                                      <p:to>
                                        <p:strVal val="visible"/>
                                      </p:to>
                                    </p:set>
                                    <p:animEffect transition="in" filter="slide(fromLeft)">
                                      <p:cBhvr>
                                        <p:cTn id="16" dur="500"/>
                                        <p:tgtEl>
                                          <p:spTgt spid="7"/>
                                        </p:tgtEl>
                                      </p:cBhvr>
                                    </p:animEffect>
                                  </p:childTnLst>
                                </p:cTn>
                              </p:par>
                              <p:par>
                                <p:cTn id="17" presetID="17" presetClass="entr" presetSubtype="10" fill="hold" grpId="0" nodeType="withEffect">
                                  <p:stCondLst>
                                    <p:cond delay="8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14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12" presetClass="entr" presetSubtype="4" fill="hold" grpId="0" nodeType="withEffect">
                                  <p:stCondLst>
                                    <p:cond delay="180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par>
                                <p:cTn id="27" presetID="42" presetClass="entr" presetSubtype="0" fill="hold" grpId="0" nodeType="withEffect">
                                  <p:stCondLst>
                                    <p:cond delay="23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6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8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animBg="1"/>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337"/>
          <p:cNvGrpSpPr/>
          <p:nvPr/>
        </p:nvGrpSpPr>
        <p:grpSpPr>
          <a:xfrm>
            <a:off x="1103994" y="2541435"/>
            <a:ext cx="2196190" cy="1435967"/>
            <a:chOff x="1" y="0"/>
            <a:chExt cx="4392858" cy="2872248"/>
          </a:xfrm>
        </p:grpSpPr>
        <p:sp>
          <p:nvSpPr>
            <p:cNvPr id="3" name="Shape 333"/>
            <p:cNvSpPr/>
            <p:nvPr/>
          </p:nvSpPr>
          <p:spPr>
            <a:xfrm>
              <a:off x="1" y="0"/>
              <a:ext cx="4392858"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gn="ctr">
                <a:lnSpc>
                  <a:spcPct val="120000"/>
                </a:lnSpc>
                <a:defRPr sz="11200"/>
              </a:pPr>
              <a:endParaRPr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Shape 335"/>
            <p:cNvSpPr/>
            <p:nvPr/>
          </p:nvSpPr>
          <p:spPr>
            <a:xfrm>
              <a:off x="1500404" y="1208772"/>
              <a:ext cx="2039242" cy="490188"/>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42"/>
          <p:cNvGrpSpPr/>
          <p:nvPr/>
        </p:nvGrpSpPr>
        <p:grpSpPr>
          <a:xfrm>
            <a:off x="3016764" y="2541435"/>
            <a:ext cx="2196190" cy="1435967"/>
            <a:chExt cx="4392859" cy="2872248"/>
          </a:xfrm>
          <a:solidFill>
            <a:srgbClr val="E60000"/>
          </a:solidFill>
        </p:grpSpPr>
        <p:sp>
          <p:nvSpPr>
            <p:cNvPr id="8" name="Shape 33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lgn="ctr">
                <a:lnSpc>
                  <a:spcPct val="120000"/>
                </a:lnSpc>
                <a:defRPr sz="11200"/>
              </a:pPr>
              <a:endParaRPr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347"/>
          <p:cNvGrpSpPr/>
          <p:nvPr/>
        </p:nvGrpSpPr>
        <p:grpSpPr>
          <a:xfrm>
            <a:off x="4976789" y="2541435"/>
            <a:ext cx="2196190" cy="1435967"/>
            <a:chExt cx="4392859" cy="2872248"/>
          </a:xfrm>
        </p:grpSpPr>
        <p:sp>
          <p:nvSpPr>
            <p:cNvPr id="13" name="Shape 34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gn="ctr">
                <a:lnSpc>
                  <a:spcPct val="120000"/>
                </a:lnSpc>
                <a:defRPr sz="11200"/>
              </a:pPr>
              <a:endParaRPr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352"/>
          <p:cNvGrpSpPr/>
          <p:nvPr/>
        </p:nvGrpSpPr>
        <p:grpSpPr>
          <a:xfrm>
            <a:off x="6920669" y="2541435"/>
            <a:ext cx="2196187" cy="1435967"/>
            <a:chExt cx="4392859" cy="2872248"/>
          </a:xfrm>
          <a:solidFill>
            <a:srgbClr val="E60000"/>
          </a:solidFill>
        </p:grpSpPr>
        <p:sp>
          <p:nvSpPr>
            <p:cNvPr id="18" name="Shape 348"/>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4"/>
            </a:solidFill>
            <a:ln w="12700" cap="flat">
              <a:noFill/>
              <a:miter lim="400000"/>
            </a:ln>
            <a:effectLst/>
          </p:spPr>
          <p:txBody>
            <a:bodyPr wrap="square" lIns="0" tIns="0" rIns="0" bIns="0" numCol="1" anchor="ctr">
              <a:noAutofit/>
            </a:bodyPr>
            <a:lstStyle/>
            <a:p>
              <a:pPr lvl="0" algn="ctr">
                <a:lnSpc>
                  <a:spcPct val="120000"/>
                </a:lnSpc>
                <a:defRPr sz="11200"/>
              </a:pPr>
              <a:endParaRPr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357"/>
          <p:cNvGrpSpPr/>
          <p:nvPr/>
        </p:nvGrpSpPr>
        <p:grpSpPr>
          <a:xfrm>
            <a:off x="8891820" y="2541435"/>
            <a:ext cx="2196187" cy="1435967"/>
            <a:chExt cx="4392859" cy="2872248"/>
          </a:xfrm>
        </p:grpSpPr>
        <p:sp>
          <p:nvSpPr>
            <p:cNvPr id="23" name="Shape 353"/>
            <p:cNvSpPr/>
            <p:nvPr/>
          </p:nvSpPr>
          <p:spPr>
            <a:xfrm>
              <a:off x="0" y="0"/>
              <a:ext cx="4392859" cy="2872248"/>
            </a:xfrm>
            <a:custGeom>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5"/>
            </a:solidFill>
            <a:ln w="12700" cap="flat">
              <a:noFill/>
              <a:miter lim="400000"/>
            </a:ln>
            <a:effectLst/>
          </p:spPr>
          <p:txBody>
            <a:bodyPr wrap="square" lIns="0" tIns="0" rIns="0" bIns="0" numCol="1" anchor="ctr">
              <a:noAutofit/>
            </a:bodyPr>
            <a:lstStyle/>
            <a:p>
              <a:pPr lvl="0" algn="ctr">
                <a:lnSpc>
                  <a:spcPct val="120000"/>
                </a:lnSpc>
                <a:defRPr sz="11200"/>
              </a:pPr>
              <a:endParaRPr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lnSpc>
                  <a:spcPct val="120000"/>
                </a:lnSpc>
              </a:pPr>
              <a:r>
                <a:rPr lang="zh-CN" altLang="en-US"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输入文本内容</a:t>
              </a:r>
              <a:endParaRPr lang="id-ID" altLang="zh-CN" sz="132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360"/>
          <p:cNvGrpSpPr/>
          <p:nvPr/>
        </p:nvGrpSpPr>
        <p:grpSpPr>
          <a:xfrm>
            <a:off x="1989465" y="3772174"/>
            <a:ext cx="425251" cy="425251"/>
            <a:chExt cx="850594" cy="850594"/>
          </a:xfrm>
        </p:grpSpPr>
        <p:sp>
          <p:nvSpPr>
            <p:cNvPr id="28" name="Shape 358"/>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3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363"/>
          <p:cNvGrpSpPr/>
          <p:nvPr/>
        </p:nvGrpSpPr>
        <p:grpSpPr>
          <a:xfrm>
            <a:off x="3906269" y="3772174"/>
            <a:ext cx="425251" cy="425251"/>
            <a:chExt cx="850594" cy="850594"/>
          </a:xfrm>
          <a:solidFill>
            <a:srgbClr val="E60000"/>
          </a:solidFill>
        </p:grpSpPr>
        <p:sp>
          <p:nvSpPr>
            <p:cNvPr id="31" name="Shape 361"/>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3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Shape 362"/>
            <p:cNvSpPr/>
            <p:nvPr/>
          </p:nvSpPr>
          <p:spPr>
            <a:xfrm>
              <a:off x="330898" y="180207"/>
              <a:ext cx="189176" cy="490187"/>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66"/>
          <p:cNvGrpSpPr/>
          <p:nvPr/>
        </p:nvGrpSpPr>
        <p:grpSpPr>
          <a:xfrm>
            <a:off x="5862259" y="3772174"/>
            <a:ext cx="425251" cy="425251"/>
            <a:chExt cx="850594" cy="850594"/>
          </a:xfrm>
        </p:grpSpPr>
        <p:sp>
          <p:nvSpPr>
            <p:cNvPr id="34" name="Shape 364"/>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3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Shape 365"/>
            <p:cNvSpPr/>
            <p:nvPr/>
          </p:nvSpPr>
          <p:spPr>
            <a:xfrm>
              <a:off x="330898" y="180207"/>
              <a:ext cx="189176" cy="490187"/>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69"/>
          <p:cNvGrpSpPr/>
          <p:nvPr/>
        </p:nvGrpSpPr>
        <p:grpSpPr>
          <a:xfrm>
            <a:off x="7806137" y="3772174"/>
            <a:ext cx="425251" cy="425251"/>
            <a:chExt cx="850594" cy="850594"/>
          </a:xfrm>
          <a:solidFill>
            <a:srgbClr val="E60000"/>
          </a:solidFill>
        </p:grpSpPr>
        <p:sp>
          <p:nvSpPr>
            <p:cNvPr id="37" name="Shape 367"/>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3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72"/>
          <p:cNvGrpSpPr/>
          <p:nvPr/>
        </p:nvGrpSpPr>
        <p:grpSpPr>
          <a:xfrm>
            <a:off x="9777289" y="3772174"/>
            <a:ext cx="425251" cy="425251"/>
            <a:chExt cx="850594" cy="850594"/>
          </a:xfrm>
        </p:grpSpPr>
        <p:sp>
          <p:nvSpPr>
            <p:cNvPr id="40" name="Shape 370"/>
            <p:cNvSpPr/>
            <p:nvPr/>
          </p:nvSpPr>
          <p:spPr>
            <a:xfrm>
              <a:off x="0" y="0"/>
              <a:ext cx="850594" cy="850594"/>
            </a:xfrm>
            <a:custGeom>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50800" cap="flat">
              <a:solidFill>
                <a:srgbClr val="FBF9FC"/>
              </a:solidFill>
              <a:prstDash val="solid"/>
              <a:miter lim="400000"/>
            </a:ln>
            <a:effectLst/>
          </p:spPr>
          <p:txBody>
            <a:bodyPr wrap="square" lIns="0" tIns="0" rIns="0" bIns="0" numCol="1" anchor="ctr">
              <a:noAutofit/>
            </a:bodyPr>
            <a:lstStyle/>
            <a:p>
              <a:pPr lvl="0" algn="ctr">
                <a:lnSpc>
                  <a:spcPct val="120000"/>
                </a:lnSpc>
                <a:defRPr sz="11200"/>
              </a:pPr>
              <a:endParaRPr sz="1033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Shape 371"/>
            <p:cNvSpPr/>
            <p:nvPr/>
          </p:nvSpPr>
          <p:spPr>
            <a:xfrm>
              <a:off x="330898" y="180207"/>
              <a:ext cx="189176" cy="490187"/>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lgn="ctr">
                <a:lnSpc>
                  <a:spcPct val="120000"/>
                </a:lnSpc>
                <a:defRPr sz="1800" b="0">
                  <a:solidFill>
                    <a:srgbClr val="000000"/>
                  </a:solidFill>
                </a:defRPr>
              </a:pPr>
              <a:r>
                <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endParaRPr sz="1325">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Shape 373"/>
          <p:cNvSpPr/>
          <p:nvPr/>
        </p:nvSpPr>
        <p:spPr>
          <a:xfrm>
            <a:off x="1321385" y="4545613"/>
            <a:ext cx="1711330" cy="41992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Shape 376"/>
          <p:cNvSpPr/>
          <p:nvPr/>
        </p:nvSpPr>
        <p:spPr>
          <a:xfrm>
            <a:off x="3275499" y="4545613"/>
            <a:ext cx="1711330" cy="41992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Shape 379"/>
          <p:cNvSpPr/>
          <p:nvPr/>
        </p:nvSpPr>
        <p:spPr>
          <a:xfrm>
            <a:off x="5195502" y="4545613"/>
            <a:ext cx="1711330" cy="41992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Shape 382"/>
          <p:cNvSpPr/>
          <p:nvPr/>
        </p:nvSpPr>
        <p:spPr>
          <a:xfrm>
            <a:off x="7177394" y="4545613"/>
            <a:ext cx="1711330" cy="419923"/>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Shape 385"/>
          <p:cNvSpPr/>
          <p:nvPr/>
        </p:nvSpPr>
        <p:spPr>
          <a:xfrm>
            <a:off x="9131507" y="4545613"/>
            <a:ext cx="1711330" cy="41992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76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等号 44"/>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文本框 46"/>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078" y="4467493"/>
            <a:ext cx="8572500" cy="2857500"/>
          </a:xfrm>
          <a:prstGeom prst="rect">
            <a:avLst/>
          </a:prstGeom>
        </p:spPr>
      </p:pic>
    </p:spTree>
  </p:cSld>
  <p:clrMapOvr>
    <a:masterClrMapping/>
  </p:clrMapOvr>
  <mc:AlternateContent>
    <mc:Choice xmlns:p14="http://schemas.microsoft.com/office/powerpoint/2010/main" Requires="p14">
      <p:transition spd="slow" advTm="0" p14:dur="125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indefinite"/>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indefinite"/>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nodeType="afterGroup">
                            <p:stCondLst>
                              <p:cond delay="indefinite"/>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nodeType="afterGroup">
                            <p:stCondLst>
                              <p:cond delay="indefinite"/>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nodeType="afterGroup">
                            <p:stCondLst>
                              <p:cond delay="indefinite"/>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nodeType="afterGroup">
                            <p:stCondLst>
                              <p:cond delay="indefinite"/>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 name="流程图: 离页连接符 4"/>
          <p:cNvSpPr/>
          <p:nvPr/>
        </p:nvSpPr>
        <p:spPr>
          <a:xfrm>
            <a:off x="4752266" y="4312449"/>
            <a:ext cx="2687469" cy="1344149"/>
          </a:xfrm>
          <a:prstGeom prst="flowChartOffpageConnector">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265">
              <a:solidFill>
                <a:schemeClr val="tx1">
                  <a:lumMod val="85000"/>
                  <a:lumOff val="15000"/>
                </a:schemeClr>
              </a:solidFill>
            </a:endParaRPr>
          </a:p>
        </p:txBody>
      </p:sp>
      <p:sp>
        <p:nvSpPr>
          <p:cNvPr id="6" name="流程图: 离页连接符 5"/>
          <p:cNvSpPr/>
          <p:nvPr/>
        </p:nvSpPr>
        <p:spPr>
          <a:xfrm flipV="1">
            <a:off x="4752266" y="1528140"/>
            <a:ext cx="2687469" cy="2431917"/>
          </a:xfrm>
          <a:prstGeom prst="flowChartOffpageConnector">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85000"/>
                  <a:lumOff val="15000"/>
                </a:schemeClr>
              </a:solidFill>
            </a:endParaRPr>
          </a:p>
        </p:txBody>
      </p:sp>
      <p:sp>
        <p:nvSpPr>
          <p:cNvPr id="7" name="矩形 6"/>
          <p:cNvSpPr/>
          <p:nvPr/>
        </p:nvSpPr>
        <p:spPr>
          <a:xfrm>
            <a:off x="5651008" y="1983095"/>
            <a:ext cx="889987" cy="502573"/>
          </a:xfrm>
          <a:prstGeom prst="rect">
            <a:avLst/>
          </a:prstGeom>
        </p:spPr>
        <p:txBody>
          <a:bodyPr wrap="none">
            <a:spAutoFit/>
          </a:bodyPr>
          <a:lstStyle/>
          <a:p>
            <a:pPr lvl="0" algn="ctr"/>
            <a:r>
              <a:rPr lang="en-US" altLang="zh-CN" sz="2665">
                <a:solidFill>
                  <a:schemeClr val="bg1"/>
                </a:solidFill>
                <a:latin typeface="微软雅黑" panose="020b0503020204020204" pitchFamily="34" charset="-122"/>
                <a:ea typeface="微软雅黑" panose="020b0503020204020204" pitchFamily="34" charset="-122"/>
              </a:rPr>
              <a:t>72%</a:t>
            </a:r>
            <a:endParaRPr lang="zh-CN" altLang="en-US" sz="2665">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a:spLocks noChangeArrowheads="1"/>
          </p:cNvSpPr>
          <p:nvPr/>
        </p:nvSpPr>
        <p:spPr bwMode="auto">
          <a:xfrm>
            <a:off x="4938968" y="2805124"/>
            <a:ext cx="2314062" cy="91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600">
                <a:solidFill>
                  <a:schemeClr val="bg1"/>
                </a:solidFill>
                <a:latin typeface="微软雅黑" panose="020b0503020204020204" pitchFamily="34" charset="-122"/>
              </a:rPr>
              <a:t>添加文本</a:t>
            </a:r>
            <a:endParaRPr lang="en-US" altLang="zh-CN" sz="1600">
              <a:solidFill>
                <a:schemeClr val="bg1"/>
              </a:solidFill>
              <a:latin typeface="微软雅黑" panose="020b0503020204020204" pitchFamily="34" charset="-122"/>
            </a:endParaRPr>
          </a:p>
          <a:p>
            <a:pPr algn="ctr">
              <a:lnSpc>
                <a:spcPct val="120000"/>
              </a:lnSpc>
              <a:spcBef>
                <a:spcPts val="400"/>
              </a:spcBef>
            </a:pPr>
            <a:r>
              <a:rPr lang="zh-CN" altLang="en-US" sz="1200">
                <a:solidFill>
                  <a:schemeClr val="bg1"/>
                </a:solidFill>
                <a:latin typeface="微软雅黑" panose="020b0503020204020204" pitchFamily="34" charset="-122"/>
              </a:rPr>
              <a:t>单击此处添加说明文字单击此处添加说明文字</a:t>
            </a:r>
            <a:endParaRPr lang="zh-CN" altLang="en-US" sz="1200">
              <a:solidFill>
                <a:schemeClr val="bg1"/>
              </a:solidFill>
              <a:latin typeface="微软雅黑" panose="020b0503020204020204" pitchFamily="34" charset="-122"/>
            </a:endParaRPr>
          </a:p>
        </p:txBody>
      </p:sp>
      <p:sp>
        <p:nvSpPr>
          <p:cNvPr id="9" name="文本框 7"/>
          <p:cNvSpPr txBox="1">
            <a:spLocks noChangeArrowheads="1"/>
          </p:cNvSpPr>
          <p:nvPr/>
        </p:nvSpPr>
        <p:spPr bwMode="auto">
          <a:xfrm>
            <a:off x="529099" y="2797113"/>
            <a:ext cx="3647280" cy="23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spcBef>
                <a:spcPts val="400"/>
              </a:spcBef>
            </a:pPr>
            <a:r>
              <a:rPr lang="zh-CN" altLang="en-US" sz="1600">
                <a:solidFill>
                  <a:schemeClr val="tx1">
                    <a:lumMod val="75000"/>
                    <a:lumOff val="25000"/>
                  </a:schemeClr>
                </a:solidFill>
                <a:latin typeface="微软雅黑" panose="020b0503020204020204" pitchFamily="34" charset="-122"/>
              </a:rPr>
              <a:t>添加文本</a:t>
            </a:r>
            <a:endParaRPr lang="en-US" altLang="zh-CN" sz="1600">
              <a:solidFill>
                <a:schemeClr val="tx1">
                  <a:lumMod val="75000"/>
                  <a:lumOff val="25000"/>
                </a:schemeClr>
              </a:solidFill>
              <a:latin typeface="微软雅黑" panose="020b0503020204020204" pitchFamily="34" charset="-122"/>
            </a:endParaRPr>
          </a:p>
          <a:p>
            <a:pPr>
              <a:lnSpc>
                <a:spcPct val="120000"/>
              </a:lnSpc>
              <a:spcBef>
                <a:spcPts val="400"/>
              </a:spcBef>
            </a:pPr>
            <a:r>
              <a:rPr lang="zh-CN" altLang="en-US" sz="1200">
                <a:solidFill>
                  <a:schemeClr val="tx1">
                    <a:lumMod val="50000"/>
                    <a:lumOff val="50000"/>
                  </a:schemeClr>
                </a:solidFill>
                <a:latin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单击此处添加说明文字单击此处添加说明文字单击此处添加说明文字单击此处添加说明文字单击此处添加说明文字单击此处添加说明文字单击此处添加说明文字单击此处添加说明文字单击此处添加说明文字。</a:t>
            </a:r>
            <a:endParaRPr lang="zh-CN" altLang="en-US" sz="1200">
              <a:solidFill>
                <a:schemeClr val="tx1">
                  <a:lumMod val="50000"/>
                  <a:lumOff val="50000"/>
                </a:schemeClr>
              </a:solidFill>
              <a:latin typeface="微软雅黑" panose="020b0503020204020204" pitchFamily="34" charset="-122"/>
            </a:endParaRPr>
          </a:p>
        </p:txBody>
      </p:sp>
      <p:sp>
        <p:nvSpPr>
          <p:cNvPr id="10" name="下弧形箭头 9"/>
          <p:cNvSpPr/>
          <p:nvPr/>
        </p:nvSpPr>
        <p:spPr>
          <a:xfrm>
            <a:off x="7919640" y="4681237"/>
            <a:ext cx="2399526" cy="960000"/>
          </a:xfrm>
          <a:prstGeom prst="curvedUpArrow">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 name="上弧形箭头 10"/>
          <p:cNvSpPr/>
          <p:nvPr/>
        </p:nvSpPr>
        <p:spPr>
          <a:xfrm flipH="1">
            <a:off x="1130785" y="1528139"/>
            <a:ext cx="2399259" cy="1008000"/>
          </a:xfrm>
          <a:prstGeom prst="curved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 name="文本框 7"/>
          <p:cNvSpPr txBox="1">
            <a:spLocks noChangeArrowheads="1"/>
          </p:cNvSpPr>
          <p:nvPr/>
        </p:nvSpPr>
        <p:spPr bwMode="auto">
          <a:xfrm>
            <a:off x="8015621" y="2167462"/>
            <a:ext cx="3647280" cy="21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20000"/>
              </a:lnSpc>
              <a:spcBef>
                <a:spcPts val="400"/>
              </a:spcBef>
            </a:pPr>
            <a:r>
              <a:rPr lang="zh-CN" altLang="en-US" sz="1600">
                <a:solidFill>
                  <a:schemeClr val="tx1">
                    <a:lumMod val="75000"/>
                    <a:lumOff val="25000"/>
                  </a:schemeClr>
                </a:solidFill>
                <a:latin typeface="微软雅黑" panose="020b0503020204020204" pitchFamily="34" charset="-122"/>
              </a:rPr>
              <a:t>添加文本</a:t>
            </a:r>
            <a:endParaRPr lang="en-US" altLang="zh-CN" sz="1600">
              <a:solidFill>
                <a:schemeClr val="tx1">
                  <a:lumMod val="75000"/>
                  <a:lumOff val="25000"/>
                </a:schemeClr>
              </a:solidFill>
              <a:latin typeface="微软雅黑" panose="020b0503020204020204" pitchFamily="34" charset="-122"/>
            </a:endParaRPr>
          </a:p>
          <a:p>
            <a:pPr>
              <a:lnSpc>
                <a:spcPct val="120000"/>
              </a:lnSpc>
              <a:spcBef>
                <a:spcPts val="400"/>
              </a:spcBef>
            </a:pPr>
            <a:r>
              <a:rPr lang="zh-CN" altLang="en-US" sz="1200">
                <a:solidFill>
                  <a:schemeClr val="tx1">
                    <a:lumMod val="50000"/>
                    <a:lumOff val="50000"/>
                  </a:schemeClr>
                </a:solidFill>
                <a:latin typeface="微软雅黑" panose="020b0503020204020204" pitchFamily="34" charset="-122"/>
              </a:rPr>
              <a:t>单击此处添加说明文字单击此处添加说明文字单击此处添加说明文字单击此处添加说明文字单击此处添加说明文字单击此处添加说明文字单击此处添加说明文字。</a:t>
            </a:r>
            <a:endParaRPr lang="zh-CN" altLang="en-US" sz="1200">
              <a:solidFill>
                <a:schemeClr val="tx1">
                  <a:lumMod val="50000"/>
                  <a:lumOff val="50000"/>
                </a:schemeClr>
              </a:solidFill>
              <a:latin typeface="微软雅黑" panose="020b0503020204020204" pitchFamily="34" charset="-122"/>
            </a:endParaRPr>
          </a:p>
        </p:txBody>
      </p:sp>
      <p:sp>
        <p:nvSpPr>
          <p:cNvPr id="15" name="矩形 14"/>
          <p:cNvSpPr/>
          <p:nvPr/>
        </p:nvSpPr>
        <p:spPr>
          <a:xfrm>
            <a:off x="5651007" y="4479372"/>
            <a:ext cx="889987" cy="502573"/>
          </a:xfrm>
          <a:prstGeom prst="rect">
            <a:avLst/>
          </a:prstGeom>
        </p:spPr>
        <p:txBody>
          <a:bodyPr wrap="none">
            <a:spAutoFit/>
          </a:bodyPr>
          <a:lstStyle/>
          <a:p>
            <a:pPr lvl="0" algn="ctr"/>
            <a:r>
              <a:rPr lang="en-US" altLang="zh-CN" sz="2665">
                <a:solidFill>
                  <a:schemeClr val="bg1"/>
                </a:solidFill>
                <a:latin typeface="微软雅黑" panose="020b0503020204020204" pitchFamily="34" charset="-122"/>
                <a:ea typeface="微软雅黑" panose="020b0503020204020204" pitchFamily="34" charset="-122"/>
              </a:rPr>
              <a:t>28%</a:t>
            </a:r>
            <a:endParaRPr lang="zh-CN" altLang="en-US" sz="2665">
              <a:solidFill>
                <a:schemeClr val="bg1"/>
              </a:solidFill>
              <a:latin typeface="微软雅黑" panose="020b0503020204020204" pitchFamily="34" charset="-122"/>
              <a:ea typeface="微软雅黑" panose="020b0503020204020204" pitchFamily="34" charset="-122"/>
            </a:endParaRPr>
          </a:p>
        </p:txBody>
      </p:sp>
      <p:sp>
        <p:nvSpPr>
          <p:cNvPr id="12" name="等号 11"/>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文本框 13"/>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9" presetClass="entr" presetSubtype="0" fill="hold" grpId="1"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par>
                          <p:cTn id="30" fill="hold" nodeType="afterGroup">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childTnLst>
                          </p:cTn>
                        </p:par>
                        <p:par>
                          <p:cTn id="34" fill="hold" nodeType="afterGroup">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nodeType="afterGroup">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P spid="8" grpId="0"/>
      <p:bldP spid="9" grpId="0"/>
      <p:bldP spid="10" grpId="0" animBg="1"/>
      <p:bldP spid="11" grpId="0" animBg="1"/>
      <p:bldP spid="13" grpId="0"/>
      <p:bldP spid="1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3557195" y="1288366"/>
            <a:ext cx="8634805" cy="4735020"/>
            <a:chOff x="2128543" y="937699"/>
            <a:chExt cx="6476104" cy="3551265"/>
          </a:xfrm>
        </p:grpSpPr>
        <p:sp>
          <p:nvSpPr>
            <p:cNvPr id="6" name="TextBox 7"/>
            <p:cNvSpPr txBox="1"/>
            <p:nvPr/>
          </p:nvSpPr>
          <p:spPr>
            <a:xfrm flipH="1">
              <a:off x="6663890" y="1135557"/>
              <a:ext cx="1940757" cy="390780"/>
            </a:xfrm>
            <a:prstGeom prst="rect">
              <a:avLst/>
            </a:prstGeom>
            <a:noFill/>
          </p:spPr>
          <p:txBody>
            <a:bodyPr wrap="square" lIns="0" tIns="0" rIns="0" bIns="0">
              <a:normAutofit fontScale="97500"/>
            </a:bodyPr>
            <a:lstStyle/>
            <a:p>
              <a:pPr>
                <a:lnSpc>
                  <a:spcPct val="120000"/>
                </a:lnSpc>
              </a:pPr>
              <a:r>
                <a:rPr lang="zh-CN" altLang="en-US" sz="1465">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4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 name="Group 1"/>
            <p:cNvGrpSpPr/>
            <p:nvPr/>
          </p:nvGrpSpPr>
          <p:grpSpPr>
            <a:xfrm>
              <a:off x="2128543" y="937699"/>
              <a:ext cx="4439012" cy="3551265"/>
              <a:chOff x="2838056" y="1250264"/>
              <a:chExt cx="5918683" cy="4735020"/>
            </a:xfrm>
          </p:grpSpPr>
          <p:sp>
            <p:nvSpPr>
              <p:cNvPr id="11" name="Rectangle 49"/>
              <p:cNvSpPr/>
              <p:nvPr/>
            </p:nvSpPr>
            <p:spPr bwMode="auto">
              <a:xfrm>
                <a:off x="6349088" y="4836487"/>
                <a:ext cx="1819791" cy="1148797"/>
              </a:xfrm>
              <a:prstGeom prst="rect">
                <a:avLst/>
              </a:prstGeom>
              <a:solidFill>
                <a:schemeClr val="accent4"/>
              </a:solidFill>
              <a:ln>
                <a:noFill/>
              </a:ln>
            </p:spPr>
            <p:txBody>
              <a:bodyPr anchor="ctr"/>
              <a:lstStyle/>
              <a:p>
                <a:pPr algn="ctr"/>
                <a:endParaRPr sz="2400"/>
              </a:p>
            </p:txBody>
          </p:sp>
          <p:sp>
            <p:nvSpPr>
              <p:cNvPr id="12" name="Rectangle 50"/>
              <p:cNvSpPr/>
              <p:nvPr/>
            </p:nvSpPr>
            <p:spPr bwMode="auto">
              <a:xfrm>
                <a:off x="3868940" y="3816551"/>
                <a:ext cx="1380701" cy="172731"/>
              </a:xfrm>
              <a:prstGeom prst="rect">
                <a:avLst/>
              </a:prstGeom>
              <a:solidFill>
                <a:schemeClr val="accent4"/>
              </a:solidFill>
              <a:ln>
                <a:noFill/>
              </a:ln>
            </p:spPr>
            <p:txBody>
              <a:bodyPr anchor="ctr"/>
              <a:lstStyle/>
              <a:p>
                <a:pPr algn="ctr"/>
                <a:endParaRPr sz="2400"/>
              </a:p>
            </p:txBody>
          </p:sp>
          <p:sp>
            <p:nvSpPr>
              <p:cNvPr id="13" name="Freeform: Shape 51"/>
              <p:cNvSpPr/>
              <p:nvPr/>
            </p:nvSpPr>
            <p:spPr bwMode="auto">
              <a:xfrm>
                <a:off x="5249642" y="3816551"/>
                <a:ext cx="1099447" cy="2168733"/>
              </a:xfrm>
              <a:custGeom>
                <a:gdLst>
                  <a:gd name="T0" fmla="*/ 401 w 401"/>
                  <a:gd name="T1" fmla="*/ 791 h 791"/>
                  <a:gd name="T2" fmla="*/ 0 w 401"/>
                  <a:gd name="T3" fmla="*/ 63 h 791"/>
                  <a:gd name="T4" fmla="*/ 0 w 401"/>
                  <a:gd name="T5" fmla="*/ 0 h 791"/>
                  <a:gd name="T6" fmla="*/ 401 w 401"/>
                  <a:gd name="T7" fmla="*/ 372 h 791"/>
                  <a:gd name="T8" fmla="*/ 401 w 401"/>
                  <a:gd name="T9" fmla="*/ 791 h 791"/>
                </a:gd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lumMod val="60000"/>
                  <a:lumOff val="40000"/>
                  <a:alpha val="82000"/>
                </a:schemeClr>
              </a:solidFill>
              <a:ln>
                <a:noFill/>
              </a:ln>
            </p:spPr>
            <p:txBody>
              <a:bodyPr anchor="ctr"/>
              <a:lstStyle/>
              <a:p>
                <a:pPr algn="ctr"/>
                <a:endParaRPr sz="2400"/>
              </a:p>
            </p:txBody>
          </p:sp>
          <p:sp>
            <p:nvSpPr>
              <p:cNvPr id="14" name="Oval 52"/>
              <p:cNvSpPr/>
              <p:nvPr/>
            </p:nvSpPr>
            <p:spPr>
              <a:xfrm flipH="1">
                <a:off x="7607942" y="4836486"/>
                <a:ext cx="1148797" cy="11487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5" name="Oval 48"/>
              <p:cNvSpPr/>
              <p:nvPr/>
            </p:nvSpPr>
            <p:spPr>
              <a:xfrm flipH="1">
                <a:off x="7733289" y="4964175"/>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Rectangle 43"/>
              <p:cNvSpPr/>
              <p:nvPr/>
            </p:nvSpPr>
            <p:spPr bwMode="auto">
              <a:xfrm>
                <a:off x="6349088" y="3643820"/>
                <a:ext cx="1819791" cy="1148796"/>
              </a:xfrm>
              <a:prstGeom prst="rect">
                <a:avLst/>
              </a:prstGeom>
              <a:solidFill>
                <a:schemeClr val="accent2"/>
              </a:solidFill>
              <a:ln>
                <a:noFill/>
              </a:ln>
            </p:spPr>
            <p:txBody>
              <a:bodyPr anchor="ctr"/>
              <a:lstStyle/>
              <a:p>
                <a:pPr algn="ctr"/>
                <a:endParaRPr sz="2400"/>
              </a:p>
            </p:txBody>
          </p:sp>
          <p:sp>
            <p:nvSpPr>
              <p:cNvPr id="17" name="Rectangle 44"/>
              <p:cNvSpPr/>
              <p:nvPr/>
            </p:nvSpPr>
            <p:spPr bwMode="auto">
              <a:xfrm>
                <a:off x="3868940" y="3624629"/>
                <a:ext cx="1380701" cy="178214"/>
              </a:xfrm>
              <a:prstGeom prst="rect">
                <a:avLst/>
              </a:prstGeom>
              <a:solidFill>
                <a:schemeClr val="accent2"/>
              </a:solidFill>
              <a:ln>
                <a:noFill/>
              </a:ln>
            </p:spPr>
            <p:txBody>
              <a:bodyPr anchor="ctr"/>
              <a:lstStyle/>
              <a:p>
                <a:pPr algn="ctr"/>
                <a:endParaRPr sz="2400"/>
              </a:p>
            </p:txBody>
          </p:sp>
          <p:sp>
            <p:nvSpPr>
              <p:cNvPr id="18" name="Freeform: Shape 45"/>
              <p:cNvSpPr/>
              <p:nvPr/>
            </p:nvSpPr>
            <p:spPr bwMode="auto">
              <a:xfrm>
                <a:off x="5249642" y="3624629"/>
                <a:ext cx="1099447" cy="1167990"/>
              </a:xfrm>
              <a:custGeom>
                <a:gdLst>
                  <a:gd name="T0" fmla="*/ 401 w 401"/>
                  <a:gd name="T1" fmla="*/ 426 h 426"/>
                  <a:gd name="T2" fmla="*/ 0 w 401"/>
                  <a:gd name="T3" fmla="*/ 65 h 426"/>
                  <a:gd name="T4" fmla="*/ 0 w 401"/>
                  <a:gd name="T5" fmla="*/ 0 h 426"/>
                  <a:gd name="T6" fmla="*/ 401 w 401"/>
                  <a:gd name="T7" fmla="*/ 7 h 426"/>
                  <a:gd name="T8" fmla="*/ 401 w 401"/>
                  <a:gd name="T9" fmla="*/ 426 h 426"/>
                </a:gd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2">
                  <a:lumMod val="60000"/>
                  <a:lumOff val="40000"/>
                  <a:alpha val="82000"/>
                </a:schemeClr>
              </a:solidFill>
              <a:ln>
                <a:noFill/>
              </a:ln>
            </p:spPr>
            <p:txBody>
              <a:bodyPr anchor="ctr"/>
              <a:lstStyle/>
              <a:p>
                <a:pPr algn="ctr"/>
                <a:endParaRPr sz="2400"/>
              </a:p>
            </p:txBody>
          </p:sp>
          <p:sp>
            <p:nvSpPr>
              <p:cNvPr id="19" name="Oval 46"/>
              <p:cNvSpPr/>
              <p:nvPr/>
            </p:nvSpPr>
            <p:spPr>
              <a:xfrm flipH="1">
                <a:off x="7607942" y="3644301"/>
                <a:ext cx="1148797" cy="11487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Oval 42"/>
              <p:cNvSpPr/>
              <p:nvPr/>
            </p:nvSpPr>
            <p:spPr>
              <a:xfrm flipH="1">
                <a:off x="7733289" y="3766345"/>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1" name="Rectangle 37"/>
              <p:cNvSpPr/>
              <p:nvPr/>
            </p:nvSpPr>
            <p:spPr bwMode="auto">
              <a:xfrm>
                <a:off x="6349088" y="2448413"/>
                <a:ext cx="1819791" cy="1146055"/>
              </a:xfrm>
              <a:prstGeom prst="rect">
                <a:avLst/>
              </a:prstGeom>
              <a:solidFill>
                <a:schemeClr val="accent1"/>
              </a:solidFill>
              <a:ln>
                <a:noFill/>
              </a:ln>
            </p:spPr>
            <p:txBody>
              <a:bodyPr anchor="ctr"/>
              <a:lstStyle/>
              <a:p>
                <a:pPr algn="ctr"/>
                <a:endParaRPr sz="2400"/>
              </a:p>
            </p:txBody>
          </p:sp>
          <p:sp>
            <p:nvSpPr>
              <p:cNvPr id="22" name="Rectangle 38"/>
              <p:cNvSpPr/>
              <p:nvPr/>
            </p:nvSpPr>
            <p:spPr bwMode="auto">
              <a:xfrm>
                <a:off x="3868940" y="3438190"/>
                <a:ext cx="1380701" cy="172731"/>
              </a:xfrm>
              <a:prstGeom prst="rect">
                <a:avLst/>
              </a:prstGeom>
              <a:solidFill>
                <a:schemeClr val="accent1"/>
              </a:solidFill>
              <a:ln>
                <a:noFill/>
              </a:ln>
            </p:spPr>
            <p:txBody>
              <a:bodyPr anchor="ctr"/>
              <a:lstStyle/>
              <a:p>
                <a:pPr algn="ctr"/>
                <a:endParaRPr sz="2400"/>
              </a:p>
            </p:txBody>
          </p:sp>
          <p:sp>
            <p:nvSpPr>
              <p:cNvPr id="23" name="Freeform: Shape 39"/>
              <p:cNvSpPr/>
              <p:nvPr/>
            </p:nvSpPr>
            <p:spPr bwMode="auto">
              <a:xfrm>
                <a:off x="5249642" y="2448413"/>
                <a:ext cx="1099447" cy="1162506"/>
              </a:xfrm>
              <a:custGeom>
                <a:gdLst>
                  <a:gd name="T0" fmla="*/ 0 w 401"/>
                  <a:gd name="T1" fmla="*/ 361 h 424"/>
                  <a:gd name="T2" fmla="*/ 401 w 401"/>
                  <a:gd name="T3" fmla="*/ 0 h 424"/>
                  <a:gd name="T4" fmla="*/ 401 w 401"/>
                  <a:gd name="T5" fmla="*/ 418 h 424"/>
                  <a:gd name="T6" fmla="*/ 0 w 401"/>
                  <a:gd name="T7" fmla="*/ 424 h 424"/>
                  <a:gd name="T8" fmla="*/ 0 w 401"/>
                  <a:gd name="T9" fmla="*/ 361 h 424"/>
                </a:gdLst>
                <a:cxnLst>
                  <a:cxn ang="0">
                    <a:pos x="T0" y="T1"/>
                  </a:cxn>
                  <a:cxn ang="0">
                    <a:pos x="T2" y="T3"/>
                  </a:cxn>
                  <a:cxn ang="0">
                    <a:pos x="T4" y="T5"/>
                  </a:cxn>
                  <a:cxn ang="0">
                    <a:pos x="T6" y="T7"/>
                  </a:cxn>
                  <a:cxn ang="0">
                    <a:pos x="T8" y="T9"/>
                  </a:cxn>
                </a:cxnLst>
                <a:rect l="0" t="0" r="r" b="b"/>
                <a:pathLst>
                  <a:path w="401" h="423">
                    <a:moveTo>
                      <a:pt x="0" y="361"/>
                    </a:moveTo>
                    <a:lnTo>
                      <a:pt x="401" y="0"/>
                    </a:lnTo>
                    <a:lnTo>
                      <a:pt x="401" y="418"/>
                    </a:lnTo>
                    <a:lnTo>
                      <a:pt x="0" y="424"/>
                    </a:lnTo>
                    <a:lnTo>
                      <a:pt x="0" y="361"/>
                    </a:lnTo>
                    <a:close/>
                  </a:path>
                </a:pathLst>
              </a:custGeom>
              <a:solidFill>
                <a:schemeClr val="accent1">
                  <a:lumMod val="60000"/>
                  <a:lumOff val="40000"/>
                  <a:alpha val="82000"/>
                </a:schemeClr>
              </a:solidFill>
              <a:ln>
                <a:noFill/>
              </a:ln>
            </p:spPr>
            <p:txBody>
              <a:bodyPr anchor="ctr"/>
              <a:lstStyle/>
              <a:p>
                <a:pPr algn="ctr"/>
                <a:endParaRPr sz="2400"/>
              </a:p>
            </p:txBody>
          </p:sp>
          <p:sp>
            <p:nvSpPr>
              <p:cNvPr id="24" name="Oval 40"/>
              <p:cNvSpPr/>
              <p:nvPr/>
            </p:nvSpPr>
            <p:spPr>
              <a:xfrm flipH="1">
                <a:off x="7607942" y="2451998"/>
                <a:ext cx="1148797" cy="114879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5" name="Oval 36"/>
              <p:cNvSpPr/>
              <p:nvPr/>
            </p:nvSpPr>
            <p:spPr>
              <a:xfrm flipH="1">
                <a:off x="7733289" y="2570221"/>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6" name="Rectangle 31"/>
              <p:cNvSpPr/>
              <p:nvPr/>
            </p:nvSpPr>
            <p:spPr bwMode="auto">
              <a:xfrm>
                <a:off x="6349088" y="1250264"/>
                <a:ext cx="1819791" cy="1148796"/>
              </a:xfrm>
              <a:prstGeom prst="rect">
                <a:avLst/>
              </a:prstGeom>
              <a:solidFill>
                <a:schemeClr val="accent3"/>
              </a:solidFill>
              <a:ln>
                <a:noFill/>
              </a:ln>
            </p:spPr>
            <p:txBody>
              <a:bodyPr anchor="ctr"/>
              <a:lstStyle/>
              <a:p>
                <a:pPr algn="ctr"/>
                <a:endParaRPr sz="2400"/>
              </a:p>
            </p:txBody>
          </p:sp>
          <p:sp>
            <p:nvSpPr>
              <p:cNvPr id="27" name="Rectangle 32"/>
              <p:cNvSpPr/>
              <p:nvPr/>
            </p:nvSpPr>
            <p:spPr bwMode="auto">
              <a:xfrm>
                <a:off x="3868940" y="3251748"/>
                <a:ext cx="1380701" cy="172731"/>
              </a:xfrm>
              <a:prstGeom prst="rect">
                <a:avLst/>
              </a:prstGeom>
              <a:solidFill>
                <a:schemeClr val="accent3"/>
              </a:solidFill>
              <a:ln>
                <a:noFill/>
              </a:ln>
            </p:spPr>
            <p:txBody>
              <a:bodyPr anchor="ctr"/>
              <a:lstStyle/>
              <a:p>
                <a:pPr algn="ctr"/>
                <a:endParaRPr sz="2400"/>
              </a:p>
            </p:txBody>
          </p:sp>
          <p:sp>
            <p:nvSpPr>
              <p:cNvPr id="28" name="Freeform: Shape 33"/>
              <p:cNvSpPr/>
              <p:nvPr/>
            </p:nvSpPr>
            <p:spPr bwMode="auto">
              <a:xfrm>
                <a:off x="5249642" y="1250264"/>
                <a:ext cx="1099447" cy="2174215"/>
              </a:xfrm>
              <a:custGeom>
                <a:gdLst>
                  <a:gd name="T0" fmla="*/ 0 w 401"/>
                  <a:gd name="T1" fmla="*/ 730 h 793"/>
                  <a:gd name="T2" fmla="*/ 401 w 401"/>
                  <a:gd name="T3" fmla="*/ 0 h 793"/>
                  <a:gd name="T4" fmla="*/ 401 w 401"/>
                  <a:gd name="T5" fmla="*/ 419 h 793"/>
                  <a:gd name="T6" fmla="*/ 0 w 401"/>
                  <a:gd name="T7" fmla="*/ 793 h 793"/>
                  <a:gd name="T8" fmla="*/ 0 w 401"/>
                  <a:gd name="T9" fmla="*/ 730 h 793"/>
                </a:gd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3">
                  <a:lumMod val="40000"/>
                  <a:lumOff val="60000"/>
                  <a:alpha val="82000"/>
                </a:schemeClr>
              </a:solidFill>
              <a:ln>
                <a:noFill/>
              </a:ln>
            </p:spPr>
            <p:txBody>
              <a:bodyPr anchor="ctr"/>
              <a:lstStyle/>
              <a:p>
                <a:pPr algn="ctr"/>
                <a:endParaRPr sz="2400"/>
              </a:p>
            </p:txBody>
          </p:sp>
          <p:sp>
            <p:nvSpPr>
              <p:cNvPr id="29" name="Oval 34"/>
              <p:cNvSpPr/>
              <p:nvPr/>
            </p:nvSpPr>
            <p:spPr>
              <a:xfrm flipH="1">
                <a:off x="7607942" y="1250264"/>
                <a:ext cx="1148797" cy="11487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0" name="Oval 30"/>
              <p:cNvSpPr/>
              <p:nvPr/>
            </p:nvSpPr>
            <p:spPr>
              <a:xfrm flipH="1">
                <a:off x="7733289" y="1372390"/>
                <a:ext cx="898105" cy="8981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31" name="TextBox 16"/>
              <p:cNvSpPr txBox="1"/>
              <p:nvPr/>
            </p:nvSpPr>
            <p:spPr>
              <a:xfrm flipH="1">
                <a:off x="6479712" y="1592796"/>
                <a:ext cx="1460604" cy="558289"/>
              </a:xfrm>
              <a:prstGeom prst="rect">
                <a:avLst/>
              </a:prstGeom>
            </p:spPr>
            <p:txBody>
              <a:bodyPr wrap="none" lIns="0" tIns="0" rIns="0" bIns="0" anchor="ctr">
                <a:normAutofit/>
              </a:bodyPr>
              <a:lstStyle/>
              <a:p>
                <a:r>
                  <a:rPr lang="zh-CN" altLang="en-US" sz="1600" b="1">
                    <a:solidFill>
                      <a:schemeClr val="bg1"/>
                    </a:solidFill>
                  </a:rPr>
                  <a:t>标题文本预设</a:t>
                </a:r>
                <a:endParaRPr lang="zh-CN" altLang="en-US" sz="1600" b="1">
                  <a:solidFill>
                    <a:schemeClr val="bg1"/>
                  </a:solidFill>
                </a:endParaRPr>
              </a:p>
            </p:txBody>
          </p:sp>
          <p:sp>
            <p:nvSpPr>
              <p:cNvPr id="32" name="TextBox 17"/>
              <p:cNvSpPr txBox="1"/>
              <p:nvPr/>
            </p:nvSpPr>
            <p:spPr>
              <a:xfrm flipH="1">
                <a:off x="6479712" y="2772593"/>
                <a:ext cx="1440183" cy="558289"/>
              </a:xfrm>
              <a:prstGeom prst="rect">
                <a:avLst/>
              </a:prstGeom>
            </p:spPr>
            <p:txBody>
              <a:bodyPr wrap="none" lIns="0" tIns="0" rIns="0" bIns="0" anchor="ctr">
                <a:normAutofit/>
              </a:bodyPr>
              <a:lstStyle/>
              <a:p>
                <a:r>
                  <a:rPr lang="zh-CN" altLang="en-US" sz="1600" b="1">
                    <a:solidFill>
                      <a:schemeClr val="bg1"/>
                    </a:solidFill>
                  </a:rPr>
                  <a:t>标题文本预设</a:t>
                </a:r>
                <a:endParaRPr lang="zh-CN" altLang="en-US" sz="1600" b="1">
                  <a:solidFill>
                    <a:schemeClr val="bg1"/>
                  </a:solidFill>
                </a:endParaRPr>
              </a:p>
            </p:txBody>
          </p:sp>
          <p:sp>
            <p:nvSpPr>
              <p:cNvPr id="33" name="TextBox 18"/>
              <p:cNvSpPr txBox="1"/>
              <p:nvPr/>
            </p:nvSpPr>
            <p:spPr>
              <a:xfrm flipH="1">
                <a:off x="6479712" y="3963864"/>
                <a:ext cx="1460604" cy="558289"/>
              </a:xfrm>
              <a:prstGeom prst="rect">
                <a:avLst/>
              </a:prstGeom>
            </p:spPr>
            <p:txBody>
              <a:bodyPr wrap="none" lIns="0" tIns="0" rIns="0" bIns="0" anchor="ctr">
                <a:normAutofit/>
              </a:bodyPr>
              <a:lstStyle/>
              <a:p>
                <a:r>
                  <a:rPr lang="zh-CN" altLang="en-US" sz="1600" b="1">
                    <a:solidFill>
                      <a:schemeClr val="bg1"/>
                    </a:solidFill>
                  </a:rPr>
                  <a:t>标题文本预设</a:t>
                </a:r>
                <a:endParaRPr lang="zh-CN" altLang="en-US" sz="1600" b="1">
                  <a:solidFill>
                    <a:schemeClr val="bg1"/>
                  </a:solidFill>
                </a:endParaRPr>
              </a:p>
            </p:txBody>
          </p:sp>
          <p:sp>
            <p:nvSpPr>
              <p:cNvPr id="34" name="TextBox 19"/>
              <p:cNvSpPr txBox="1"/>
              <p:nvPr/>
            </p:nvSpPr>
            <p:spPr>
              <a:xfrm flipH="1">
                <a:off x="6479710" y="5143662"/>
                <a:ext cx="1600190" cy="558289"/>
              </a:xfrm>
              <a:prstGeom prst="rect">
                <a:avLst/>
              </a:prstGeom>
            </p:spPr>
            <p:txBody>
              <a:bodyPr wrap="none" lIns="0" tIns="0" rIns="0" bIns="0" anchor="ctr">
                <a:normAutofit/>
              </a:bodyPr>
              <a:lstStyle/>
              <a:p>
                <a:r>
                  <a:rPr lang="zh-CN" altLang="en-US" sz="1600" b="1">
                    <a:solidFill>
                      <a:schemeClr val="bg1"/>
                    </a:solidFill>
                  </a:rPr>
                  <a:t>标题文本预设</a:t>
                </a:r>
                <a:endParaRPr lang="zh-CN" altLang="en-US" sz="1600" b="1">
                  <a:solidFill>
                    <a:schemeClr val="bg1"/>
                  </a:solidFill>
                </a:endParaRPr>
              </a:p>
            </p:txBody>
          </p:sp>
          <p:sp>
            <p:nvSpPr>
              <p:cNvPr id="35" name="Freeform: Shape 27"/>
              <p:cNvSpPr/>
              <p:nvPr/>
            </p:nvSpPr>
            <p:spPr bwMode="auto">
              <a:xfrm rot="5400000" flipH="1">
                <a:off x="2528593" y="3054971"/>
                <a:ext cx="1755662" cy="1136735"/>
              </a:xfrm>
              <a:custGeom>
                <a:gdLst>
                  <a:gd name="T0" fmla="*/ 260 w 520"/>
                  <a:gd name="T1" fmla="*/ 261 h 261"/>
                  <a:gd name="T2" fmla="*/ 0 w 520"/>
                  <a:gd name="T3" fmla="*/ 0 h 261"/>
                  <a:gd name="T4" fmla="*/ 520 w 520"/>
                  <a:gd name="T5" fmla="*/ 0 h 261"/>
                  <a:gd name="T6" fmla="*/ 260 w 520"/>
                  <a:gd name="T7" fmla="*/ 261 h 261"/>
                </a:gd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6"/>
              </a:solidFill>
              <a:ln>
                <a:noFill/>
              </a:ln>
            </p:spPr>
            <p:txBody>
              <a:bodyPr anchor="ctr"/>
              <a:lstStyle/>
              <a:p>
                <a:pPr algn="ctr"/>
                <a:endParaRPr sz="2400"/>
              </a:p>
            </p:txBody>
          </p:sp>
          <p:sp>
            <p:nvSpPr>
              <p:cNvPr id="36" name="Freeform: Shape 21"/>
              <p:cNvSpPr/>
              <p:nvPr/>
            </p:nvSpPr>
            <p:spPr bwMode="auto">
              <a:xfrm>
                <a:off x="7919897" y="2729947"/>
                <a:ext cx="542861" cy="566721"/>
              </a:xfrm>
              <a:custGeom>
                <a:gdLst>
                  <a:gd name="T0" fmla="*/ 3 w 77"/>
                  <a:gd name="T1" fmla="*/ 30 h 77"/>
                  <a:gd name="T2" fmla="*/ 30 w 77"/>
                  <a:gd name="T3" fmla="*/ 5 h 77"/>
                  <a:gd name="T4" fmla="*/ 7 w 77"/>
                  <a:gd name="T5" fmla="*/ 31 h 77"/>
                  <a:gd name="T6" fmla="*/ 71 w 77"/>
                  <a:gd name="T7" fmla="*/ 31 h 77"/>
                  <a:gd name="T8" fmla="*/ 74 w 77"/>
                  <a:gd name="T9" fmla="*/ 30 h 77"/>
                  <a:gd name="T10" fmla="*/ 47 w 77"/>
                  <a:gd name="T11" fmla="*/ 5 h 77"/>
                  <a:gd name="T12" fmla="*/ 71 w 77"/>
                  <a:gd name="T13" fmla="*/ 31 h 77"/>
                  <a:gd name="T14" fmla="*/ 72 w 77"/>
                  <a:gd name="T15" fmla="*/ 43 h 77"/>
                  <a:gd name="T16" fmla="*/ 61 w 77"/>
                  <a:gd name="T17" fmla="*/ 40 h 77"/>
                  <a:gd name="T18" fmla="*/ 55 w 77"/>
                  <a:gd name="T19" fmla="*/ 61 h 77"/>
                  <a:gd name="T20" fmla="*/ 40 w 77"/>
                  <a:gd name="T21" fmla="*/ 68 h 77"/>
                  <a:gd name="T22" fmla="*/ 39 w 77"/>
                  <a:gd name="T23" fmla="*/ 77 h 77"/>
                  <a:gd name="T24" fmla="*/ 38 w 77"/>
                  <a:gd name="T25" fmla="*/ 68 h 77"/>
                  <a:gd name="T26" fmla="*/ 22 w 77"/>
                  <a:gd name="T27" fmla="*/ 61 h 77"/>
                  <a:gd name="T28" fmla="*/ 16 w 77"/>
                  <a:gd name="T29" fmla="*/ 40 h 77"/>
                  <a:gd name="T30" fmla="*/ 5 w 77"/>
                  <a:gd name="T31" fmla="*/ 43 h 77"/>
                  <a:gd name="T32" fmla="*/ 5 w 77"/>
                  <a:gd name="T33" fmla="*/ 34 h 77"/>
                  <a:gd name="T34" fmla="*/ 16 w 77"/>
                  <a:gd name="T35" fmla="*/ 38 h 77"/>
                  <a:gd name="T36" fmla="*/ 22 w 77"/>
                  <a:gd name="T37" fmla="*/ 16 h 77"/>
                  <a:gd name="T38" fmla="*/ 38 w 77"/>
                  <a:gd name="T39" fmla="*/ 9 h 77"/>
                  <a:gd name="T40" fmla="*/ 39 w 77"/>
                  <a:gd name="T41" fmla="*/ 0 h 77"/>
                  <a:gd name="T42" fmla="*/ 40 w 77"/>
                  <a:gd name="T43" fmla="*/ 9 h 77"/>
                  <a:gd name="T44" fmla="*/ 55 w 77"/>
                  <a:gd name="T45" fmla="*/ 16 h 77"/>
                  <a:gd name="T46" fmla="*/ 61 w 77"/>
                  <a:gd name="T47" fmla="*/ 38 h 77"/>
                  <a:gd name="T48" fmla="*/ 72 w 77"/>
                  <a:gd name="T49" fmla="*/ 34 h 77"/>
                  <a:gd name="T50" fmla="*/ 39 w 77"/>
                  <a:gd name="T51" fmla="*/ 8 h 77"/>
                  <a:gd name="T52" fmla="*/ 39 w 77"/>
                  <a:gd name="T53" fmla="*/ 2 h 77"/>
                  <a:gd name="T54" fmla="*/ 39 w 77"/>
                  <a:gd name="T55" fmla="*/ 8 h 77"/>
                  <a:gd name="T56" fmla="*/ 5 w 77"/>
                  <a:gd name="T57" fmla="*/ 36 h 77"/>
                  <a:gd name="T58" fmla="*/ 5 w 77"/>
                  <a:gd name="T59" fmla="*/ 41 h 77"/>
                  <a:gd name="T60" fmla="*/ 39 w 77"/>
                  <a:gd name="T61" fmla="*/ 70 h 77"/>
                  <a:gd name="T62" fmla="*/ 39 w 77"/>
                  <a:gd name="T63" fmla="*/ 75 h 77"/>
                  <a:gd name="T64" fmla="*/ 39 w 77"/>
                  <a:gd name="T65" fmla="*/ 70 h 77"/>
                  <a:gd name="T66" fmla="*/ 52 w 77"/>
                  <a:gd name="T67" fmla="*/ 47 h 77"/>
                  <a:gd name="T68" fmla="*/ 42 w 77"/>
                  <a:gd name="T69" fmla="*/ 39 h 77"/>
                  <a:gd name="T70" fmla="*/ 46 w 77"/>
                  <a:gd name="T71" fmla="*/ 33 h 77"/>
                  <a:gd name="T72" fmla="*/ 45 w 77"/>
                  <a:gd name="T73" fmla="*/ 30 h 77"/>
                  <a:gd name="T74" fmla="*/ 32 w 77"/>
                  <a:gd name="T75" fmla="*/ 30 h 77"/>
                  <a:gd name="T76" fmla="*/ 31 w 77"/>
                  <a:gd name="T77" fmla="*/ 33 h 77"/>
                  <a:gd name="T78" fmla="*/ 35 w 77"/>
                  <a:gd name="T79" fmla="*/ 39 h 77"/>
                  <a:gd name="T80" fmla="*/ 25 w 77"/>
                  <a:gd name="T81" fmla="*/ 47 h 77"/>
                  <a:gd name="T82" fmla="*/ 55 w 77"/>
                  <a:gd name="T83" fmla="*/ 54 h 77"/>
                  <a:gd name="T84" fmla="*/ 72 w 77"/>
                  <a:gd name="T85" fmla="*/ 36 h 77"/>
                  <a:gd name="T86" fmla="*/ 72 w 77"/>
                  <a:gd name="T87" fmla="*/ 41 h 77"/>
                  <a:gd name="T88" fmla="*/ 71 w 77"/>
                  <a:gd name="T89" fmla="*/ 47 h 77"/>
                  <a:gd name="T90" fmla="*/ 47 w 77"/>
                  <a:gd name="T91" fmla="*/ 73 h 77"/>
                  <a:gd name="T92" fmla="*/ 74 w 77"/>
                  <a:gd name="T93" fmla="*/ 47 h 77"/>
                  <a:gd name="T94" fmla="*/ 71 w 77"/>
                  <a:gd name="T95" fmla="*/ 47 h 77"/>
                  <a:gd name="T96" fmla="*/ 5 w 77"/>
                  <a:gd name="T97" fmla="*/ 47 h 77"/>
                  <a:gd name="T98" fmla="*/ 30 w 77"/>
                  <a:gd name="T99" fmla="*/ 74 h 77"/>
                  <a:gd name="T100" fmla="*/ 30 w 77"/>
                  <a:gd name="T101" fmla="*/ 71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accent6"/>
              </a:solidFill>
              <a:ln>
                <a:noFill/>
              </a:ln>
            </p:spPr>
            <p:txBody>
              <a:bodyPr anchor="ctr"/>
              <a:lstStyle/>
              <a:p>
                <a:pPr algn="ctr"/>
                <a:endParaRPr sz="2400"/>
              </a:p>
            </p:txBody>
          </p:sp>
          <p:sp>
            <p:nvSpPr>
              <p:cNvPr id="37" name="Freeform: Shape 22"/>
              <p:cNvSpPr/>
              <p:nvPr/>
            </p:nvSpPr>
            <p:spPr bwMode="auto">
              <a:xfrm>
                <a:off x="7950031" y="5180796"/>
                <a:ext cx="498634" cy="495178"/>
              </a:xfrm>
              <a:custGeom>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accent4"/>
              </a:solidFill>
              <a:ln>
                <a:noFill/>
              </a:ln>
            </p:spPr>
            <p:txBody>
              <a:bodyPr anchor="ctr"/>
              <a:lstStyle/>
              <a:p>
                <a:pPr algn="ctr"/>
                <a:endParaRPr sz="2400"/>
              </a:p>
            </p:txBody>
          </p:sp>
          <p:grpSp>
            <p:nvGrpSpPr>
              <p:cNvPr id="38" name="Group 23"/>
              <p:cNvGrpSpPr/>
              <p:nvPr/>
            </p:nvGrpSpPr>
            <p:grpSpPr>
              <a:xfrm>
                <a:off x="7957065" y="1628845"/>
                <a:ext cx="471871" cy="362798"/>
                <a:chOff x="2849564" y="3636963"/>
                <a:chExt cx="315912" cy="242888"/>
              </a:xfrm>
              <a:solidFill>
                <a:schemeClr val="accent3"/>
              </a:solidFill>
            </p:grpSpPr>
            <p:sp>
              <p:nvSpPr>
                <p:cNvPr id="40" name="Freeform: Shape 25"/>
                <p:cNvSpPr/>
                <p:nvPr/>
              </p:nvSpPr>
              <p:spPr bwMode="auto">
                <a:xfrm>
                  <a:off x="2849564" y="3671888"/>
                  <a:ext cx="298450" cy="207963"/>
                </a:xfrm>
                <a:custGeom>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w="9525">
                  <a:noFill/>
                  <a:round/>
                </a:ln>
              </p:spPr>
              <p:txBody>
                <a:bodyPr anchor="ctr"/>
                <a:lstStyle/>
                <a:p>
                  <a:pPr algn="ctr"/>
                  <a:endParaRPr sz="2400"/>
                </a:p>
              </p:txBody>
            </p:sp>
            <p:sp>
              <p:nvSpPr>
                <p:cNvPr id="41" name="Freeform: Shape 26"/>
                <p:cNvSpPr/>
                <p:nvPr/>
              </p:nvSpPr>
              <p:spPr bwMode="auto">
                <a:xfrm>
                  <a:off x="2943226" y="3636963"/>
                  <a:ext cx="222250" cy="200025"/>
                </a:xfrm>
                <a:custGeom>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w="9525">
                  <a:noFill/>
                  <a:round/>
                </a:ln>
              </p:spPr>
              <p:txBody>
                <a:bodyPr anchor="ctr"/>
                <a:lstStyle/>
                <a:p>
                  <a:pPr algn="ctr"/>
                  <a:endParaRPr sz="2400"/>
                </a:p>
              </p:txBody>
            </p:sp>
          </p:grpSp>
          <p:sp>
            <p:nvSpPr>
              <p:cNvPr id="39" name="Freeform: Shape 24"/>
              <p:cNvSpPr/>
              <p:nvPr/>
            </p:nvSpPr>
            <p:spPr>
              <a:xfrm>
                <a:off x="7952754" y="3994423"/>
                <a:ext cx="478284" cy="448409"/>
              </a:xfrm>
              <a:custGeom>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accent2"/>
              </a:solidFill>
              <a:ln w="12700" cap="flat">
                <a:noFill/>
                <a:miter lim="400000"/>
              </a:ln>
              <a:effectLst/>
            </p:spPr>
            <p:txBody>
              <a:bodyPr anchor="ctr"/>
              <a:lstStyle/>
              <a:p>
                <a:pPr algn="ctr"/>
                <a:endParaRPr sz="2400"/>
              </a:p>
            </p:txBody>
          </p:sp>
        </p:grpSp>
        <p:sp>
          <p:nvSpPr>
            <p:cNvPr id="8" name="TextBox 47"/>
            <p:cNvSpPr txBox="1"/>
            <p:nvPr/>
          </p:nvSpPr>
          <p:spPr>
            <a:xfrm flipH="1">
              <a:off x="6663890" y="2081721"/>
              <a:ext cx="1940757" cy="390780"/>
            </a:xfrm>
            <a:prstGeom prst="rect">
              <a:avLst/>
            </a:prstGeom>
            <a:noFill/>
          </p:spPr>
          <p:txBody>
            <a:bodyPr wrap="square" lIns="0" tIns="0" rIns="0" bIns="0">
              <a:normAutofit fontScale="97500"/>
            </a:bodyPr>
            <a:lstStyle/>
            <a:p>
              <a:pPr>
                <a:lnSpc>
                  <a:spcPct val="120000"/>
                </a:lnSpc>
              </a:pPr>
              <a:r>
                <a:rPr lang="zh-CN" altLang="en-US" sz="1465">
                  <a:solidFill>
                    <a:schemeClr val="bg1">
                      <a:lumMod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465">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TextBox 53"/>
            <p:cNvSpPr txBox="1"/>
            <p:nvPr/>
          </p:nvSpPr>
          <p:spPr>
            <a:xfrm flipH="1">
              <a:off x="6663890" y="2976795"/>
              <a:ext cx="1940757" cy="390780"/>
            </a:xfrm>
            <a:prstGeom prst="rect">
              <a:avLst/>
            </a:prstGeom>
            <a:noFill/>
          </p:spPr>
          <p:txBody>
            <a:bodyPr wrap="square" lIns="0" tIns="0" rIns="0" bIns="0">
              <a:normAutofit fontScale="85000" lnSpcReduction="10000"/>
            </a:bodyPr>
            <a:lstStyle/>
            <a:p>
              <a:pPr>
                <a:lnSpc>
                  <a:spcPct val="120000"/>
                </a:lnSpc>
              </a:pPr>
              <a:r>
                <a:rPr lang="zh-CN" altLang="en-US" sz="14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bg1">
                      <a:lumMod val="50000"/>
                    </a:schemeClr>
                  </a:solidFill>
                  <a:latin typeface="微软雅黑" panose="020b0503020204020204" pitchFamily="34" charset="-122"/>
                  <a:ea typeface="微软雅黑" panose="020b0503020204020204" pitchFamily="34" charset="-122"/>
                </a:rPr>
              </a:br>
              <a:r>
                <a:rPr lang="zh-CN" altLang="en-US" sz="1465">
                  <a:solidFill>
                    <a:schemeClr val="bg1">
                      <a:lumMod val="50000"/>
                    </a:schemeClr>
                  </a:solidFill>
                  <a:latin typeface="微软雅黑" panose="020b0503020204020204" pitchFamily="34" charset="-122"/>
                  <a:ea typeface="微软雅黑" panose="020b0503020204020204" pitchFamily="34" charset="-122"/>
                </a:rPr>
                <a:t>（建议使用主题字体） </a:t>
              </a:r>
              <a:endParaRPr lang="zh-CN" altLang="en-US" sz="1465">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TextBox 54"/>
            <p:cNvSpPr txBox="1"/>
            <p:nvPr/>
          </p:nvSpPr>
          <p:spPr>
            <a:xfrm flipH="1">
              <a:off x="6663890" y="3921900"/>
              <a:ext cx="1940757" cy="390780"/>
            </a:xfrm>
            <a:prstGeom prst="rect">
              <a:avLst/>
            </a:prstGeom>
            <a:noFill/>
          </p:spPr>
          <p:txBody>
            <a:bodyPr wrap="square" lIns="0" tIns="0" rIns="0" bIns="0">
              <a:normAutofit fontScale="85000" lnSpcReduction="10000"/>
            </a:bodyPr>
            <a:lstStyle/>
            <a:p>
              <a:pPr>
                <a:lnSpc>
                  <a:spcPct val="120000"/>
                </a:lnSpc>
              </a:pPr>
              <a:r>
                <a:rPr lang="zh-CN" altLang="en-US" sz="146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465">
                  <a:solidFill>
                    <a:schemeClr val="bg1">
                      <a:lumMod val="50000"/>
                    </a:schemeClr>
                  </a:solidFill>
                  <a:latin typeface="微软雅黑" panose="020b0503020204020204" pitchFamily="34" charset="-122"/>
                  <a:ea typeface="微软雅黑" panose="020b0503020204020204" pitchFamily="34" charset="-122"/>
                </a:rPr>
              </a:br>
              <a:r>
                <a:rPr lang="zh-CN" altLang="en-US" sz="1465">
                  <a:solidFill>
                    <a:schemeClr val="bg1">
                      <a:lumMod val="50000"/>
                    </a:schemeClr>
                  </a:solidFill>
                  <a:latin typeface="微软雅黑" panose="020b0503020204020204" pitchFamily="34" charset="-122"/>
                  <a:ea typeface="微软雅黑" panose="020b0503020204020204" pitchFamily="34" charset="-122"/>
                </a:rPr>
                <a:t>（建议使用主题字体） </a:t>
              </a:r>
              <a:endParaRPr lang="zh-CN" altLang="en-US" sz="1465">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2" name="等号 41"/>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文本框 43"/>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pic>
        <p:nvPicPr>
          <p:cNvPr id="45" name="图片 44"/>
          <p:cNvPicPr>
            <a:picLocks noChangeAspect="1"/>
          </p:cNvPicPr>
          <p:nvPr/>
        </p:nvPicPr>
        <p:blipFill>
          <a:blip r:embed="rId2">
            <a:extLst>
              <a:ext uri="{28A0092B-C50C-407E-A947-70E740481C1C}">
                <a14:useLocalDpi xmlns:a14="http://schemas.microsoft.com/office/drawing/2010/main" val="0"/>
              </a:ext>
            </a:extLst>
          </a:blip>
          <a:srcRect r="50341"/>
          <a:stretch>
            <a:fillRect/>
          </a:stretch>
        </p:blipFill>
        <p:spPr>
          <a:xfrm>
            <a:off x="561889" y="1163032"/>
            <a:ext cx="3174312" cy="3658826"/>
          </a:xfrm>
          <a:prstGeom prst="rect">
            <a:avLst/>
          </a:prstGeom>
        </p:spPr>
      </p:pic>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PA_MH_SubTitle_3"/>
          <p:cNvSpPr/>
          <p:nvPr>
            <p:custDataLst>
              <p:tags r:id="rId3"/>
            </p:custDataLst>
          </p:nvPr>
        </p:nvSpPr>
        <p:spPr>
          <a:xfrm rot="158">
            <a:off x="1890" y="4148923"/>
            <a:ext cx="2830753" cy="388288"/>
          </a:xfrm>
          <a:prstGeom prst="homePlate">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noAutofit/>
          </a:bodyPr>
          <a:lstStyle/>
          <a:p>
            <a:pPr algn="ctr"/>
            <a:r>
              <a:rPr lang="zh-CN" altLang="en-US" sz="1465" b="1">
                <a:solidFill>
                  <a:schemeClr val="accent1"/>
                </a:solidFill>
                <a:latin typeface="微软雅黑" panose="020b0503020204020204" pitchFamily="34" charset="-122"/>
                <a:ea typeface="微软雅黑" panose="020b0503020204020204" pitchFamily="34" charset="-122"/>
              </a:rPr>
              <a:t>单击输入标题内容</a:t>
            </a:r>
            <a:endParaRPr lang="zh-CN" altLang="en-US" sz="1465" b="1">
              <a:solidFill>
                <a:schemeClr val="accent1"/>
              </a:solidFill>
              <a:latin typeface="微软雅黑" panose="020b0503020204020204" pitchFamily="34" charset="-122"/>
              <a:ea typeface="微软雅黑" panose="020b0503020204020204" pitchFamily="34" charset="-122"/>
            </a:endParaRPr>
          </a:p>
        </p:txBody>
      </p:sp>
      <p:sp>
        <p:nvSpPr>
          <p:cNvPr id="7" name="PA_矩形 55"/>
          <p:cNvSpPr/>
          <p:nvPr>
            <p:custDataLst>
              <p:tags r:id="rId4"/>
            </p:custDataLst>
          </p:nvPr>
        </p:nvSpPr>
        <p:spPr>
          <a:xfrm>
            <a:off x="2352740" y="5012688"/>
            <a:ext cx="7582501" cy="994859"/>
          </a:xfrm>
          <a:prstGeom prst="rect">
            <a:avLst/>
          </a:prstGeom>
        </p:spPr>
        <p:txBody>
          <a:bodyPr wrap="square" lIns="91412" tIns="45706" rIns="91412" bIns="45706">
            <a:spAutoFit/>
          </a:bodyPr>
          <a:lstStyle/>
          <a:p>
            <a:pPr algn="ctr"/>
            <a:r>
              <a:rPr lang="zh-CN" altLang="en-US" sz="3200" b="1">
                <a:solidFill>
                  <a:schemeClr val="accent1"/>
                </a:solidFill>
                <a:latin typeface="微软雅黑" panose="020b0503020204020204" pitchFamily="34" charset="-122"/>
                <a:ea typeface="微软雅黑" panose="020b0503020204020204" pitchFamily="34" charset="-122"/>
              </a:rPr>
              <a:t>输入文本内容</a:t>
            </a:r>
            <a:endParaRPr lang="en-US" altLang="zh-CN" sz="3200" b="1">
              <a:solidFill>
                <a:schemeClr val="accent1"/>
              </a:solidFill>
              <a:latin typeface="微软雅黑" panose="020b0503020204020204" pitchFamily="34" charset="-122"/>
              <a:ea typeface="微软雅黑" panose="020b0503020204020204" pitchFamily="34" charset="-122"/>
            </a:endParaRPr>
          </a:p>
          <a:p>
            <a:pPr algn="ct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点击添加文字内容点击添加文字内容点击添加文字内容点击添加文字内容点击添加文字内容点击添加文字内容点击添加文字内容点击添加文字内容点击添加文字内容</a:t>
            </a:r>
            <a:endParaRPr lang="zh-CN" altLang="en-US" sz="1335">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3" name="图片占位符 2"/>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9348494" y="1747743"/>
            <a:ext cx="2674282" cy="2007504"/>
          </a:xfrm>
        </p:spPr>
      </p:pic>
      <p:pic>
        <p:nvPicPr>
          <p:cNvPr id="5" name="图片占位符 4"/>
          <p:cNvPicPr>
            <a:picLocks noGrp="1" noChangeAspect="1"/>
          </p:cNvPicPr>
          <p:nvPr>
            <p:ph type="pic" sz="quarter" idx="12"/>
          </p:nvPr>
        </p:nvPicPr>
        <p:blipFill>
          <a:blip r:embed="rId5">
            <a:extLst>
              <a:ext uri="{28A0092B-C50C-407E-A947-70E740481C1C}">
                <a14:useLocalDpi xmlns:a14="http://schemas.microsoft.com/office/drawing/2010/main" val="0"/>
              </a:ext>
            </a:extLst>
          </a:blip>
          <a:stretch>
            <a:fillRect/>
          </a:stretch>
        </p:blipFill>
        <p:spPr>
          <a:xfrm>
            <a:off x="6284387" y="1777800"/>
            <a:ext cx="2672402" cy="2006093"/>
          </a:xfrm>
        </p:spPr>
      </p:pic>
      <p:pic>
        <p:nvPicPr>
          <p:cNvPr id="15" name="图片占位符 14"/>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3218286" y="1802078"/>
            <a:ext cx="2672402" cy="2006093"/>
          </a:xfrm>
        </p:spPr>
      </p:pic>
      <p:sp>
        <p:nvSpPr>
          <p:cNvPr id="10" name="PA_MH_SubTitle_3"/>
          <p:cNvSpPr/>
          <p:nvPr>
            <p:custDataLst>
              <p:tags r:id="rId6"/>
            </p:custDataLst>
          </p:nvPr>
        </p:nvSpPr>
        <p:spPr>
          <a:xfrm rot="158">
            <a:off x="3216577" y="4148923"/>
            <a:ext cx="2830753" cy="388288"/>
          </a:xfrm>
          <a:prstGeom prst="homePlate">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noAutofit/>
          </a:bodyPr>
          <a:lstStyle/>
          <a:p>
            <a:pPr algn="ctr"/>
            <a:r>
              <a:rPr lang="zh-CN" altLang="en-US" sz="1465" b="1">
                <a:solidFill>
                  <a:schemeClr val="accent1"/>
                </a:solidFill>
                <a:latin typeface="微软雅黑" panose="020b0503020204020204" pitchFamily="34" charset="-122"/>
                <a:ea typeface="微软雅黑" panose="020b0503020204020204" pitchFamily="34" charset="-122"/>
              </a:rPr>
              <a:t>单击输入标题内容</a:t>
            </a:r>
            <a:endParaRPr lang="zh-CN" altLang="en-US" sz="1465" b="1">
              <a:solidFill>
                <a:schemeClr val="accent1"/>
              </a:solidFill>
              <a:latin typeface="微软雅黑" panose="020b0503020204020204" pitchFamily="34" charset="-122"/>
              <a:ea typeface="微软雅黑" panose="020b0503020204020204" pitchFamily="34" charset="-122"/>
            </a:endParaRPr>
          </a:p>
        </p:txBody>
      </p:sp>
      <p:sp>
        <p:nvSpPr>
          <p:cNvPr id="11" name="PA_MH_SubTitle_3"/>
          <p:cNvSpPr/>
          <p:nvPr>
            <p:custDataLst>
              <p:tags r:id="rId7"/>
            </p:custDataLst>
          </p:nvPr>
        </p:nvSpPr>
        <p:spPr>
          <a:xfrm rot="158">
            <a:off x="6479932" y="4148923"/>
            <a:ext cx="2830753" cy="388288"/>
          </a:xfrm>
          <a:prstGeom prst="homePlate">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noAutofit/>
          </a:bodyPr>
          <a:lstStyle/>
          <a:p>
            <a:pPr algn="ctr"/>
            <a:r>
              <a:rPr lang="zh-CN" altLang="en-US" sz="1465" b="1">
                <a:solidFill>
                  <a:schemeClr val="accent1"/>
                </a:solidFill>
                <a:latin typeface="微软雅黑" panose="020b0503020204020204" pitchFamily="34" charset="-122"/>
                <a:ea typeface="微软雅黑" panose="020b0503020204020204" pitchFamily="34" charset="-122"/>
              </a:rPr>
              <a:t>单击输入标题内容</a:t>
            </a:r>
            <a:endParaRPr lang="zh-CN" altLang="en-US" sz="1465" b="1">
              <a:solidFill>
                <a:schemeClr val="accent1"/>
              </a:solidFill>
              <a:latin typeface="微软雅黑" panose="020b0503020204020204" pitchFamily="34" charset="-122"/>
              <a:ea typeface="微软雅黑" panose="020b0503020204020204" pitchFamily="34" charset="-122"/>
            </a:endParaRPr>
          </a:p>
        </p:txBody>
      </p:sp>
      <p:sp>
        <p:nvSpPr>
          <p:cNvPr id="14" name="PA_MH_SubTitle_3"/>
          <p:cNvSpPr/>
          <p:nvPr>
            <p:custDataLst>
              <p:tags r:id="rId8"/>
            </p:custDataLst>
          </p:nvPr>
        </p:nvSpPr>
        <p:spPr>
          <a:xfrm rot="158">
            <a:off x="9359357" y="4148923"/>
            <a:ext cx="2830753" cy="388288"/>
          </a:xfrm>
          <a:prstGeom prst="homePlate">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noAutofit/>
          </a:bodyPr>
          <a:lstStyle/>
          <a:p>
            <a:pPr algn="ctr"/>
            <a:r>
              <a:rPr lang="zh-CN" altLang="en-US" sz="1465" b="1">
                <a:solidFill>
                  <a:schemeClr val="accent1"/>
                </a:solidFill>
                <a:latin typeface="微软雅黑" panose="020b0503020204020204" pitchFamily="34" charset="-122"/>
                <a:ea typeface="微软雅黑" panose="020b0503020204020204" pitchFamily="34" charset="-122"/>
              </a:rPr>
              <a:t>单击输入标题内容</a:t>
            </a:r>
            <a:endParaRPr lang="zh-CN" altLang="en-US" sz="1465" b="1">
              <a:solidFill>
                <a:schemeClr val="accent1"/>
              </a:solidFill>
              <a:latin typeface="微软雅黑" panose="020b0503020204020204" pitchFamily="34" charset="-122"/>
              <a:ea typeface="微软雅黑" panose="020b0503020204020204" pitchFamily="34" charset="-122"/>
            </a:endParaRPr>
          </a:p>
        </p:txBody>
      </p:sp>
      <p:sp>
        <p:nvSpPr>
          <p:cNvPr id="12" name="等号 11"/>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pic>
        <p:nvPicPr>
          <p:cNvPr id="9" name="图片占位符 8"/>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23522" r="23522"/>
          <a:stretch>
            <a:fillRect/>
          </a:stretch>
        </p:blipFill>
        <p:spPr/>
      </p:pic>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1+#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15" presetClass="entr" presetSubtype="0" fill="hold" grpId="0" nodeType="afterEffect">
                                  <p:stCondLst>
                                    <p:cond delay="0"/>
                                  </p:stCondLst>
                                  <p:iterate type="lt">
                                    <p:tmPct val="0"/>
                                  </p:iterate>
                                  <p:childTnLst>
                                    <p:set>
                                      <p:cBhvr>
                                        <p:cTn id="38" dur="1" fill="hold">
                                          <p:stCondLst>
                                            <p:cond delay="0"/>
                                          </p:stCondLst>
                                        </p:cTn>
                                        <p:tgtEl>
                                          <p:spTgt spid="7"/>
                                        </p:tgtEl>
                                        <p:attrNameLst>
                                          <p:attrName>style.visibility</p:attrName>
                                        </p:attrNameLst>
                                      </p:cBhvr>
                                      <p:to>
                                        <p:strVal val="visible"/>
                                      </p:to>
                                    </p:set>
                                    <p:anim calcmode="lin" valueType="num">
                                      <p:cBhvr>
                                        <p:cTn id="39" dur="750" fill="hold"/>
                                        <p:tgtEl>
                                          <p:spTgt spid="7"/>
                                        </p:tgtEl>
                                        <p:attrNameLst>
                                          <p:attrName>ppt_w</p:attrName>
                                        </p:attrNameLst>
                                      </p:cBhvr>
                                      <p:tavLst>
                                        <p:tav tm="0">
                                          <p:val>
                                            <p:fltVal val="0"/>
                                          </p:val>
                                        </p:tav>
                                        <p:tav tm="100000">
                                          <p:val>
                                            <p:strVal val="#ppt_w"/>
                                          </p:val>
                                        </p:tav>
                                      </p:tavLst>
                                    </p:anim>
                                    <p:anim calcmode="lin" valueType="num">
                                      <p:cBhvr>
                                        <p:cTn id="40" dur="750" fill="hold"/>
                                        <p:tgtEl>
                                          <p:spTgt spid="7"/>
                                        </p:tgtEl>
                                        <p:attrNameLst>
                                          <p:attrName>ppt_h</p:attrName>
                                        </p:attrNameLst>
                                      </p:cBhvr>
                                      <p:tavLst>
                                        <p:tav tm="0">
                                          <p:val>
                                            <p:fltVal val="0"/>
                                          </p:val>
                                        </p:tav>
                                        <p:tav tm="100000">
                                          <p:val>
                                            <p:strVal val="#ppt_h"/>
                                          </p:val>
                                        </p:tav>
                                      </p:tavLst>
                                    </p:anim>
                                    <p:anim calcmode="lin" valueType="num">
                                      <p:cBhvr>
                                        <p:cTn id="41"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43" fill="hold" nodeType="afterGroup">
                            <p:stCondLst>
                              <p:cond delay="2750"/>
                            </p:stCondLst>
                            <p:childTnLst>
                              <p:par>
                                <p:cTn id="44" presetID="41" presetClass="entr" presetSubtype="0" fill="hold" grpId="1" nodeType="afterEffect">
                                  <p:stCondLst>
                                    <p:cond delay="0"/>
                                  </p:stCondLst>
                                  <p:iterate type="lt">
                                    <p:tmPct val="10000"/>
                                  </p:iterate>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7"/>
                                        </p:tgtEl>
                                        <p:attrNameLst>
                                          <p:attrName>ppt_y</p:attrName>
                                        </p:attrNameLst>
                                      </p:cBhvr>
                                      <p:tavLst>
                                        <p:tav tm="0">
                                          <p:val>
                                            <p:strVal val="#ppt_y"/>
                                          </p:val>
                                        </p:tav>
                                        <p:tav tm="100000">
                                          <p:val>
                                            <p:strVal val="#ppt_y"/>
                                          </p:val>
                                        </p:tav>
                                      </p:tavLst>
                                    </p:anim>
                                    <p:anim calcmode="lin" valueType="num">
                                      <p:cBhvr>
                                        <p:cTn id="4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10" grpId="0"/>
      <p:bldP spid="11" grpId="0"/>
      <p:bldP spid="14"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流程图: 数据 1"/>
          <p:cNvSpPr/>
          <p:nvPr/>
        </p:nvSpPr>
        <p:spPr>
          <a:xfrm>
            <a:off x="5397521" y="795514"/>
            <a:ext cx="5762171" cy="5428343"/>
          </a:xfrm>
          <a:prstGeom prst="flowChartInputOutpu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2302309"/>
            <a:ext cx="12188238" cy="22624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6" name="矩形 5"/>
          <p:cNvSpPr/>
          <p:nvPr/>
        </p:nvSpPr>
        <p:spPr>
          <a:xfrm>
            <a:off x="4375803" y="2302308"/>
            <a:ext cx="71978" cy="22624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7" name="矩形 6"/>
          <p:cNvSpPr/>
          <p:nvPr/>
        </p:nvSpPr>
        <p:spPr>
          <a:xfrm>
            <a:off x="4490597" y="2302308"/>
            <a:ext cx="35989" cy="226243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8" name="矩形 7"/>
          <p:cNvSpPr/>
          <p:nvPr/>
        </p:nvSpPr>
        <p:spPr>
          <a:xfrm>
            <a:off x="4215596" y="2302308"/>
            <a:ext cx="107967" cy="22624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sp>
        <p:nvSpPr>
          <p:cNvPr id="9" name="文本框 42"/>
          <p:cNvSpPr txBox="1"/>
          <p:nvPr/>
        </p:nvSpPr>
        <p:spPr>
          <a:xfrm>
            <a:off x="2645954" y="2755590"/>
            <a:ext cx="1322741" cy="1199980"/>
          </a:xfrm>
          <a:prstGeom prst="rect">
            <a:avLst/>
          </a:prstGeom>
          <a:noFill/>
        </p:spPr>
        <p:txBody>
          <a:bodyPr wrap="none" lIns="91412" tIns="45706" rIns="91412" bIns="45706" rtlCol="0">
            <a:spAutoFit/>
          </a:bodyPr>
          <a:lstStyle/>
          <a:p>
            <a:r>
              <a:rPr lang="en-US" altLang="zh-CN" sz="7200" b="1">
                <a:solidFill>
                  <a:schemeClr val="bg1"/>
                </a:solidFill>
                <a:latin typeface="微软雅黑" panose="020b0503020204020204" pitchFamily="34" charset="-122"/>
                <a:ea typeface="微软雅黑" panose="020b0503020204020204" pitchFamily="34" charset="-122"/>
              </a:rPr>
              <a:t>02</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679718" y="3473686"/>
            <a:ext cx="7197778" cy="36000"/>
          </a:xfrm>
          <a:prstGeom prst="rect">
            <a:avLst/>
          </a:prstGeom>
          <a:solidFill>
            <a:srgbClr val="6C7A9A"/>
          </a:solidFill>
          <a:ln w="25400" cap="flat" cmpd="sng" algn="ctr">
            <a:solidFill>
              <a:schemeClr val="bg1"/>
            </a:solidFill>
            <a:prstDash val="solid"/>
          </a:ln>
          <a:effectLst/>
        </p:spPr>
        <p:txBody>
          <a:bodyPr lIns="91412" tIns="45706" rIns="91412" bIns="45706" rtlCol="0" anchor="ctr"/>
          <a:lstStyle/>
          <a:p>
            <a:pPr algn="ctr">
              <a:defRPr/>
            </a:pPr>
            <a:endParaRPr lang="en-US" sz="1335"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48"/>
          <p:cNvSpPr txBox="1"/>
          <p:nvPr/>
        </p:nvSpPr>
        <p:spPr>
          <a:xfrm>
            <a:off x="6436364" y="2737528"/>
            <a:ext cx="3685568" cy="646174"/>
          </a:xfrm>
          <a:prstGeom prst="rect">
            <a:avLst/>
          </a:prstGeom>
          <a:noFill/>
          <a:effectLst>
            <a:outerShdw blurRad="50800" dist="38100" dir="2700000" algn="tl" rotWithShape="0">
              <a:prstClr val="black">
                <a:alpha val="40000"/>
              </a:prstClr>
            </a:outerShdw>
          </a:effectLst>
        </p:spPr>
        <p:txBody>
          <a:bodyPr wrap="none" lIns="91412" tIns="45706" rIns="91412" bIns="45706" rtlCol="0">
            <a:spAutoFit/>
          </a:bodyPr>
          <a:lstStyle/>
          <a:p>
            <a:r>
              <a:rPr lang="zh-CN" altLang="en-US" sz="3600" b="1" spc="30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请在此输入标题</a:t>
            </a:r>
            <a:endParaRPr lang="zh-CN" altLang="en-US" sz="3600" b="1" spc="30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2" name="文本框 9"/>
          <p:cNvSpPr txBox="1"/>
          <p:nvPr/>
        </p:nvSpPr>
        <p:spPr>
          <a:xfrm>
            <a:off x="5416386" y="3832806"/>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7349024" y="3844754"/>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4" name="文本框 9"/>
          <p:cNvSpPr txBox="1"/>
          <p:nvPr/>
        </p:nvSpPr>
        <p:spPr>
          <a:xfrm>
            <a:off x="9451384" y="3832806"/>
            <a:ext cx="1610732" cy="246093"/>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600">
                <a:solidFill>
                  <a:schemeClr val="bg1">
                    <a:lumMod val="95000"/>
                  </a:schemeClr>
                </a:solidFill>
                <a:latin typeface="微软雅黑" panose="020b0503020204020204" pitchFamily="34" charset="-122"/>
                <a:ea typeface="微软雅黑" panose="020b0503020204020204" pitchFamily="34" charset="-122"/>
              </a:rPr>
              <a:t>输入文本文字</a:t>
            </a:r>
            <a:endParaRPr lang="zh-CN" altLang="en-US" sz="1600">
              <a:solidFill>
                <a:schemeClr val="bg1">
                  <a:lumMod val="95000"/>
                </a:schemeClr>
              </a:solidFill>
              <a:latin typeface="微软雅黑" panose="020b0503020204020204" pitchFamily="34" charset="-122"/>
              <a:ea typeface="微软雅黑" panose="020b0503020204020204" pitchFamily="34" charset="-122"/>
            </a:endParaRPr>
          </a:p>
        </p:txBody>
      </p:sp>
      <p:sp>
        <p:nvSpPr>
          <p:cNvPr id="15" name="等号 14"/>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12" presetClass="entr" presetSubtype="8" fill="hold" grpId="0" nodeType="withEffect">
                                  <p:stCondLst>
                                    <p:cond delay="800"/>
                                  </p:stCondLst>
                                  <p:childTnLst>
                                    <p:set>
                                      <p:cBhvr>
                                        <p:cTn id="9" dur="1" fill="hold">
                                          <p:stCondLst>
                                            <p:cond delay="0"/>
                                          </p:stCondLst>
                                        </p:cTn>
                                        <p:tgtEl>
                                          <p:spTgt spid="8"/>
                                        </p:tgtEl>
                                        <p:attrNameLst>
                                          <p:attrName>style.visibility</p:attrName>
                                        </p:attrNameLst>
                                      </p:cBhvr>
                                      <p:to>
                                        <p:strVal val="visible"/>
                                      </p:to>
                                    </p:set>
                                    <p:animEffect transition="in" filter="slide(fromLeft)">
                                      <p:cBhvr>
                                        <p:cTn id="10" dur="500"/>
                                        <p:tgtEl>
                                          <p:spTgt spid="8"/>
                                        </p:tgtEl>
                                      </p:cBhvr>
                                    </p:animEffect>
                                  </p:childTnLst>
                                </p:cTn>
                              </p:par>
                              <p:par>
                                <p:cTn id="11" presetID="12" presetClass="entr" presetSubtype="8" fill="hold" grpId="0" nodeType="withEffect">
                                  <p:stCondLst>
                                    <p:cond delay="1200"/>
                                  </p:stCondLst>
                                  <p:childTnLst>
                                    <p:set>
                                      <p:cBhvr>
                                        <p:cTn id="12" dur="1" fill="hold">
                                          <p:stCondLst>
                                            <p:cond delay="0"/>
                                          </p:stCondLst>
                                        </p:cTn>
                                        <p:tgtEl>
                                          <p:spTgt spid="6"/>
                                        </p:tgtEl>
                                        <p:attrNameLst>
                                          <p:attrName>style.visibility</p:attrName>
                                        </p:attrNameLst>
                                      </p:cBhvr>
                                      <p:to>
                                        <p:strVal val="visible"/>
                                      </p:to>
                                    </p:set>
                                    <p:animEffect transition="in" filter="slide(fromLeft)">
                                      <p:cBhvr>
                                        <p:cTn id="13" dur="500"/>
                                        <p:tgtEl>
                                          <p:spTgt spid="6"/>
                                        </p:tgtEl>
                                      </p:cBhvr>
                                    </p:animEffect>
                                  </p:childTnLst>
                                </p:cTn>
                              </p:par>
                              <p:par>
                                <p:cTn id="14" presetID="12" presetClass="entr" presetSubtype="8" fill="hold" grpId="0" nodeType="withEffect">
                                  <p:stCondLst>
                                    <p:cond delay="1500"/>
                                  </p:stCondLst>
                                  <p:childTnLst>
                                    <p:set>
                                      <p:cBhvr>
                                        <p:cTn id="15" dur="1" fill="hold">
                                          <p:stCondLst>
                                            <p:cond delay="0"/>
                                          </p:stCondLst>
                                        </p:cTn>
                                        <p:tgtEl>
                                          <p:spTgt spid="7"/>
                                        </p:tgtEl>
                                        <p:attrNameLst>
                                          <p:attrName>style.visibility</p:attrName>
                                        </p:attrNameLst>
                                      </p:cBhvr>
                                      <p:to>
                                        <p:strVal val="visible"/>
                                      </p:to>
                                    </p:set>
                                    <p:animEffect transition="in" filter="slide(fromLeft)">
                                      <p:cBhvr>
                                        <p:cTn id="16" dur="500"/>
                                        <p:tgtEl>
                                          <p:spTgt spid="7"/>
                                        </p:tgtEl>
                                      </p:cBhvr>
                                    </p:animEffect>
                                  </p:childTnLst>
                                </p:cTn>
                              </p:par>
                              <p:par>
                                <p:cTn id="17" presetID="17" presetClass="entr" presetSubtype="10" fill="hold" grpId="0" nodeType="withEffect">
                                  <p:stCondLst>
                                    <p:cond delay="8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14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12" presetClass="entr" presetSubtype="4" fill="hold" grpId="0" nodeType="withEffect">
                                  <p:stCondLst>
                                    <p:cond delay="1800"/>
                                  </p:stCondLst>
                                  <p:childTnLst>
                                    <p:set>
                                      <p:cBhvr>
                                        <p:cTn id="25" dur="1" fill="hold">
                                          <p:stCondLst>
                                            <p:cond delay="0"/>
                                          </p:stCondLst>
                                        </p:cTn>
                                        <p:tgtEl>
                                          <p:spTgt spid="11"/>
                                        </p:tgtEl>
                                        <p:attrNameLst>
                                          <p:attrName>style.visibility</p:attrName>
                                        </p:attrNameLst>
                                      </p:cBhvr>
                                      <p:to>
                                        <p:strVal val="visible"/>
                                      </p:to>
                                    </p:set>
                                    <p:animEffect transition="in" filter="slide(fromBottom)">
                                      <p:cBhvr>
                                        <p:cTn id="26" dur="500"/>
                                        <p:tgtEl>
                                          <p:spTgt spid="11"/>
                                        </p:tgtEl>
                                      </p:cBhvr>
                                    </p:animEffect>
                                  </p:childTnLst>
                                </p:cTn>
                              </p:par>
                              <p:par>
                                <p:cTn id="27" presetID="42" presetClass="entr" presetSubtype="0" fill="hold" grpId="0" nodeType="withEffect">
                                  <p:stCondLst>
                                    <p:cond delay="23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26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8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组合 1"/>
          <p:cNvGrpSpPr/>
          <p:nvPr/>
        </p:nvGrpSpPr>
        <p:grpSpPr>
          <a:xfrm>
            <a:off x="1119165" y="2164197"/>
            <a:ext cx="4710735" cy="2529609"/>
            <a:chOff x="839373" y="1623147"/>
            <a:chExt cx="3533051" cy="1897207"/>
          </a:xfrm>
        </p:grpSpPr>
        <p:sp>
          <p:nvSpPr>
            <p:cNvPr id="5" name="任意多边形: 形状 4"/>
            <p:cNvSpPr/>
            <p:nvPr/>
          </p:nvSpPr>
          <p:spPr>
            <a:xfrm flipH="1">
              <a:off x="2838867" y="1623147"/>
              <a:ext cx="1533557" cy="1897207"/>
            </a:xfrm>
            <a:custGeom>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39373" y="1664727"/>
              <a:ext cx="1805711" cy="626833"/>
              <a:chOff x="609599" y="3139323"/>
              <a:chExt cx="2407615" cy="835777"/>
            </a:xfrm>
          </p:grpSpPr>
          <p:sp>
            <p:nvSpPr>
              <p:cNvPr id="18" name="文本框 4"/>
              <p:cNvSpPr txBox="1"/>
              <p:nvPr/>
            </p:nvSpPr>
            <p:spPr>
              <a:xfrm>
                <a:off x="609599" y="3385544"/>
                <a:ext cx="2407615" cy="589556"/>
              </a:xfrm>
              <a:prstGeom prst="rect">
                <a:avLst/>
              </a:prstGeom>
              <a:noFill/>
            </p:spPr>
            <p:txBody>
              <a:bodyPr wrap="square" lIns="96000" tIns="0" rIns="96000" bIns="0" anchor="ctr" anchorCtr="0">
                <a:normAutofit/>
              </a:bodyPr>
              <a:lstStyle/>
              <a:p>
                <a:pPr algn="r" defTabSz="1217930">
                  <a:lnSpc>
                    <a:spcPct val="120000"/>
                  </a:lnSpc>
                  <a:defRPr/>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5">
                    <a:solidFill>
                      <a:schemeClr val="bg1">
                        <a:lumMod val="50000"/>
                      </a:schemeClr>
                    </a:solidFill>
                    <a:latin typeface="微软雅黑" panose="020b0503020204020204" pitchFamily="34" charset="-122"/>
                    <a:ea typeface="微软雅黑" panose="020b0503020204020204" pitchFamily="34" charset="-122"/>
                  </a:rPr>
                </a:br>
                <a:r>
                  <a:rPr lang="zh-CN" altLang="en-US" sz="93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35">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09599" y="3139323"/>
                <a:ext cx="2407615" cy="246221"/>
              </a:xfrm>
              <a:prstGeom prst="rect">
                <a:avLst/>
              </a:prstGeom>
            </p:spPr>
            <p:txBody>
              <a:bodyPr wrap="none" lIns="96000" tIns="0" rIns="96000" bIns="0">
                <a:noAutofit/>
              </a:bodyPr>
              <a:lstStyle/>
              <a:p>
                <a:pPr algn="r" defTabSz="1217930">
                  <a:defRPr/>
                </a:pP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9" name="任意多边形: 形状 8"/>
            <p:cNvSpPr>
              <a:spLocks noChangeAspect="1"/>
            </p:cNvSpPr>
            <p:nvPr/>
          </p:nvSpPr>
          <p:spPr bwMode="auto">
            <a:xfrm>
              <a:off x="3580487" y="2254109"/>
              <a:ext cx="423988" cy="528128"/>
            </a:xfrm>
            <a:custGeom>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839373" y="2781959"/>
              <a:ext cx="1805711" cy="626833"/>
              <a:chOff x="609599" y="3139323"/>
              <a:chExt cx="2407615" cy="835777"/>
            </a:xfrm>
          </p:grpSpPr>
          <p:sp>
            <p:nvSpPr>
              <p:cNvPr id="14" name="文本框 14"/>
              <p:cNvSpPr txBox="1"/>
              <p:nvPr/>
            </p:nvSpPr>
            <p:spPr>
              <a:xfrm>
                <a:off x="609599" y="3385544"/>
                <a:ext cx="2407615" cy="589556"/>
              </a:xfrm>
              <a:prstGeom prst="rect">
                <a:avLst/>
              </a:prstGeom>
              <a:noFill/>
            </p:spPr>
            <p:txBody>
              <a:bodyPr wrap="square" lIns="96000" tIns="0" rIns="96000" bIns="0" anchor="ctr" anchorCtr="0">
                <a:normAutofit/>
              </a:bodyPr>
              <a:lstStyle/>
              <a:p>
                <a:pPr algn="r" defTabSz="1217930">
                  <a:lnSpc>
                    <a:spcPct val="120000"/>
                  </a:lnSpc>
                  <a:defRPr/>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5">
                    <a:solidFill>
                      <a:schemeClr val="bg1">
                        <a:lumMod val="50000"/>
                      </a:schemeClr>
                    </a:solidFill>
                    <a:latin typeface="微软雅黑" panose="020b0503020204020204" pitchFamily="34" charset="-122"/>
                    <a:ea typeface="微软雅黑" panose="020b0503020204020204" pitchFamily="34" charset="-122"/>
                  </a:rPr>
                </a:br>
                <a:r>
                  <a:rPr lang="zh-CN" altLang="en-US" sz="93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35">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609599" y="3139323"/>
                <a:ext cx="2407615" cy="246221"/>
              </a:xfrm>
              <a:prstGeom prst="rect">
                <a:avLst/>
              </a:prstGeom>
            </p:spPr>
            <p:txBody>
              <a:bodyPr wrap="none" lIns="96000" tIns="0" rIns="96000" bIns="0">
                <a:noAutofit/>
              </a:bodyPr>
              <a:lstStyle/>
              <a:p>
                <a:pPr algn="r" defTabSz="1217930">
                  <a:defRPr/>
                </a:pP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6362101" y="2164197"/>
            <a:ext cx="4707315" cy="2529609"/>
            <a:chOff x="4771576" y="1623147"/>
            <a:chExt cx="3530486" cy="1897207"/>
          </a:xfrm>
        </p:grpSpPr>
        <p:sp>
          <p:nvSpPr>
            <p:cNvPr id="4" name="任意多边形: 形状 3"/>
            <p:cNvSpPr/>
            <p:nvPr/>
          </p:nvSpPr>
          <p:spPr>
            <a:xfrm>
              <a:off x="4771576" y="1623147"/>
              <a:ext cx="1533557" cy="1897207"/>
            </a:xfrm>
            <a:custGeom>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459065" y="1664727"/>
              <a:ext cx="1842997" cy="626833"/>
              <a:chOff x="9029821" y="3139323"/>
              <a:chExt cx="2457329" cy="835777"/>
            </a:xfrm>
          </p:grpSpPr>
          <p:sp>
            <p:nvSpPr>
              <p:cNvPr id="16" name="文本框 9"/>
              <p:cNvSpPr txBox="1"/>
              <p:nvPr/>
            </p:nvSpPr>
            <p:spPr>
              <a:xfrm>
                <a:off x="9029821" y="3385544"/>
                <a:ext cx="2457329" cy="589556"/>
              </a:xfrm>
              <a:prstGeom prst="rect">
                <a:avLst/>
              </a:prstGeom>
              <a:noFill/>
            </p:spPr>
            <p:txBody>
              <a:bodyPr wrap="square" lIns="96000" tIns="0" rIns="96000" bIns="0" anchor="ctr" anchorCtr="0">
                <a:normAutofit/>
              </a:bodyPr>
              <a:lstStyle/>
              <a:p>
                <a:pPr defTabSz="1217930">
                  <a:lnSpc>
                    <a:spcPct val="120000"/>
                  </a:lnSpc>
                  <a:defRPr/>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5">
                    <a:solidFill>
                      <a:schemeClr val="bg1">
                        <a:lumMod val="50000"/>
                      </a:schemeClr>
                    </a:solidFill>
                    <a:latin typeface="微软雅黑" panose="020b0503020204020204" pitchFamily="34" charset="-122"/>
                    <a:ea typeface="微软雅黑" panose="020b0503020204020204" pitchFamily="34" charset="-122"/>
                  </a:rPr>
                </a:br>
                <a:r>
                  <a:rPr lang="zh-CN" altLang="en-US" sz="93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35">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029821" y="3139323"/>
                <a:ext cx="2457329" cy="246221"/>
              </a:xfrm>
              <a:prstGeom prst="rect">
                <a:avLst/>
              </a:prstGeom>
            </p:spPr>
            <p:txBody>
              <a:bodyPr wrap="none" lIns="96000" tIns="0" rIns="96000" bIns="0">
                <a:noAutofit/>
              </a:bodyPr>
              <a:lstStyle/>
              <a:p>
                <a:pPr defTabSz="1217930">
                  <a:defRPr/>
                </a:pP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8" name="任意多边形: 形状 7"/>
            <p:cNvSpPr/>
            <p:nvPr/>
          </p:nvSpPr>
          <p:spPr bwMode="auto">
            <a:xfrm>
              <a:off x="5189996" y="2291137"/>
              <a:ext cx="415697" cy="454070"/>
            </a:xfrm>
            <a:custGeom>
              <a:gdLst>
                <a:gd name="connsiteX0" fmla="*/ 96838 w 309563"/>
                <a:gd name="connsiteY0" fmla="*/ 300038 h 338138"/>
                <a:gd name="connsiteX1" fmla="*/ 85725 w 309563"/>
                <a:gd name="connsiteY1" fmla="*/ 310357 h 338138"/>
                <a:gd name="connsiteX2" fmla="*/ 96838 w 309563"/>
                <a:gd name="connsiteY2" fmla="*/ 320676 h 338138"/>
                <a:gd name="connsiteX3" fmla="*/ 107951 w 309563"/>
                <a:gd name="connsiteY3" fmla="*/ 310357 h 338138"/>
                <a:gd name="connsiteX4" fmla="*/ 96838 w 309563"/>
                <a:gd name="connsiteY4" fmla="*/ 300038 h 338138"/>
                <a:gd name="connsiteX5" fmla="*/ 206375 w 309563"/>
                <a:gd name="connsiteY5" fmla="*/ 68263 h 338138"/>
                <a:gd name="connsiteX6" fmla="*/ 206375 w 309563"/>
                <a:gd name="connsiteY6" fmla="*/ 112713 h 338138"/>
                <a:gd name="connsiteX7" fmla="*/ 214312 w 309563"/>
                <a:gd name="connsiteY7" fmla="*/ 112713 h 338138"/>
                <a:gd name="connsiteX8" fmla="*/ 214312 w 309563"/>
                <a:gd name="connsiteY8" fmla="*/ 85726 h 338138"/>
                <a:gd name="connsiteX9" fmla="*/ 225425 w 309563"/>
                <a:gd name="connsiteY9" fmla="*/ 107951 h 338138"/>
                <a:gd name="connsiteX10" fmla="*/ 230188 w 309563"/>
                <a:gd name="connsiteY10" fmla="*/ 107951 h 338138"/>
                <a:gd name="connsiteX11" fmla="*/ 241300 w 309563"/>
                <a:gd name="connsiteY11" fmla="*/ 85726 h 338138"/>
                <a:gd name="connsiteX12" fmla="*/ 241300 w 309563"/>
                <a:gd name="connsiteY12" fmla="*/ 112713 h 338138"/>
                <a:gd name="connsiteX13" fmla="*/ 249238 w 309563"/>
                <a:gd name="connsiteY13" fmla="*/ 112713 h 338138"/>
                <a:gd name="connsiteX14" fmla="*/ 249238 w 309563"/>
                <a:gd name="connsiteY14" fmla="*/ 103562 h 338138"/>
                <a:gd name="connsiteX15" fmla="*/ 251925 w 309563"/>
                <a:gd name="connsiteY15" fmla="*/ 106176 h 338138"/>
                <a:gd name="connsiteX16" fmla="*/ 266701 w 309563"/>
                <a:gd name="connsiteY16" fmla="*/ 112713 h 338138"/>
                <a:gd name="connsiteX17" fmla="*/ 284163 w 309563"/>
                <a:gd name="connsiteY17" fmla="*/ 99640 h 338138"/>
                <a:gd name="connsiteX18" fmla="*/ 269387 w 309563"/>
                <a:gd name="connsiteY18" fmla="*/ 85259 h 338138"/>
                <a:gd name="connsiteX19" fmla="*/ 261328 w 309563"/>
                <a:gd name="connsiteY19" fmla="*/ 80029 h 338138"/>
                <a:gd name="connsiteX20" fmla="*/ 268044 w 309563"/>
                <a:gd name="connsiteY20" fmla="*/ 76107 h 338138"/>
                <a:gd name="connsiteX21" fmla="*/ 276104 w 309563"/>
                <a:gd name="connsiteY21" fmla="*/ 77415 h 338138"/>
                <a:gd name="connsiteX22" fmla="*/ 278790 w 309563"/>
                <a:gd name="connsiteY22" fmla="*/ 80029 h 338138"/>
                <a:gd name="connsiteX23" fmla="*/ 284163 w 309563"/>
                <a:gd name="connsiteY23" fmla="*/ 73493 h 338138"/>
                <a:gd name="connsiteX24" fmla="*/ 280133 w 309563"/>
                <a:gd name="connsiteY24" fmla="*/ 70878 h 338138"/>
                <a:gd name="connsiteX25" fmla="*/ 268044 w 309563"/>
                <a:gd name="connsiteY25" fmla="*/ 68263 h 338138"/>
                <a:gd name="connsiteX26" fmla="*/ 251925 w 309563"/>
                <a:gd name="connsiteY26" fmla="*/ 80029 h 338138"/>
                <a:gd name="connsiteX27" fmla="*/ 266701 w 309563"/>
                <a:gd name="connsiteY27" fmla="*/ 93103 h 338138"/>
                <a:gd name="connsiteX28" fmla="*/ 276104 w 309563"/>
                <a:gd name="connsiteY28" fmla="*/ 99640 h 338138"/>
                <a:gd name="connsiteX29" fmla="*/ 266701 w 309563"/>
                <a:gd name="connsiteY29" fmla="*/ 103562 h 338138"/>
                <a:gd name="connsiteX30" fmla="*/ 257298 w 309563"/>
                <a:gd name="connsiteY30" fmla="*/ 100947 h 338138"/>
                <a:gd name="connsiteX31" fmla="*/ 254611 w 309563"/>
                <a:gd name="connsiteY31" fmla="*/ 97025 h 338138"/>
                <a:gd name="connsiteX32" fmla="*/ 249238 w 309563"/>
                <a:gd name="connsiteY32" fmla="*/ 103562 h 338138"/>
                <a:gd name="connsiteX33" fmla="*/ 249238 w 309563"/>
                <a:gd name="connsiteY33" fmla="*/ 68263 h 338138"/>
                <a:gd name="connsiteX34" fmla="*/ 241300 w 309563"/>
                <a:gd name="connsiteY34" fmla="*/ 68263 h 338138"/>
                <a:gd name="connsiteX35" fmla="*/ 227012 w 309563"/>
                <a:gd name="connsiteY35" fmla="*/ 93663 h 338138"/>
                <a:gd name="connsiteX36" fmla="*/ 214312 w 309563"/>
                <a:gd name="connsiteY36" fmla="*/ 68263 h 338138"/>
                <a:gd name="connsiteX37" fmla="*/ 157163 w 309563"/>
                <a:gd name="connsiteY37" fmla="*/ 68263 h 338138"/>
                <a:gd name="connsiteX38" fmla="*/ 157163 w 309563"/>
                <a:gd name="connsiteY38" fmla="*/ 112713 h 338138"/>
                <a:gd name="connsiteX39" fmla="*/ 165100 w 309563"/>
                <a:gd name="connsiteY39" fmla="*/ 112713 h 338138"/>
                <a:gd name="connsiteX40" fmla="*/ 165100 w 309563"/>
                <a:gd name="connsiteY40" fmla="*/ 85726 h 338138"/>
                <a:gd name="connsiteX41" fmla="*/ 176213 w 309563"/>
                <a:gd name="connsiteY41" fmla="*/ 107951 h 338138"/>
                <a:gd name="connsiteX42" fmla="*/ 180976 w 309563"/>
                <a:gd name="connsiteY42" fmla="*/ 107951 h 338138"/>
                <a:gd name="connsiteX43" fmla="*/ 192088 w 309563"/>
                <a:gd name="connsiteY43" fmla="*/ 85726 h 338138"/>
                <a:gd name="connsiteX44" fmla="*/ 192088 w 309563"/>
                <a:gd name="connsiteY44" fmla="*/ 112713 h 338138"/>
                <a:gd name="connsiteX45" fmla="*/ 200026 w 309563"/>
                <a:gd name="connsiteY45" fmla="*/ 112713 h 338138"/>
                <a:gd name="connsiteX46" fmla="*/ 200026 w 309563"/>
                <a:gd name="connsiteY46" fmla="*/ 68263 h 338138"/>
                <a:gd name="connsiteX47" fmla="*/ 192088 w 309563"/>
                <a:gd name="connsiteY47" fmla="*/ 68263 h 338138"/>
                <a:gd name="connsiteX48" fmla="*/ 179388 w 309563"/>
                <a:gd name="connsiteY48" fmla="*/ 93663 h 338138"/>
                <a:gd name="connsiteX49" fmla="*/ 163513 w 309563"/>
                <a:gd name="connsiteY49" fmla="*/ 68263 h 338138"/>
                <a:gd name="connsiteX50" fmla="*/ 221456 w 309563"/>
                <a:gd name="connsiteY50" fmla="*/ 20638 h 338138"/>
                <a:gd name="connsiteX51" fmla="*/ 309563 w 309563"/>
                <a:gd name="connsiteY51" fmla="*/ 89928 h 338138"/>
                <a:gd name="connsiteX52" fmla="*/ 221456 w 309563"/>
                <a:gd name="connsiteY52" fmla="*/ 160525 h 338138"/>
                <a:gd name="connsiteX53" fmla="*/ 216196 w 309563"/>
                <a:gd name="connsiteY53" fmla="*/ 160525 h 338138"/>
                <a:gd name="connsiteX54" fmla="*/ 159650 w 309563"/>
                <a:gd name="connsiteY54" fmla="*/ 176213 h 338138"/>
                <a:gd name="connsiteX55" fmla="*/ 153075 w 309563"/>
                <a:gd name="connsiteY55" fmla="*/ 174906 h 338138"/>
                <a:gd name="connsiteX56" fmla="*/ 150445 w 309563"/>
                <a:gd name="connsiteY56" fmla="*/ 172291 h 338138"/>
                <a:gd name="connsiteX57" fmla="*/ 151760 w 309563"/>
                <a:gd name="connsiteY57" fmla="*/ 168369 h 338138"/>
                <a:gd name="connsiteX58" fmla="*/ 167540 w 309563"/>
                <a:gd name="connsiteY58" fmla="*/ 146144 h 338138"/>
                <a:gd name="connsiteX59" fmla="*/ 133350 w 309563"/>
                <a:gd name="connsiteY59" fmla="*/ 89928 h 338138"/>
                <a:gd name="connsiteX60" fmla="*/ 221456 w 309563"/>
                <a:gd name="connsiteY60" fmla="*/ 20638 h 338138"/>
                <a:gd name="connsiteX61" fmla="*/ 66675 w 309563"/>
                <a:gd name="connsiteY61" fmla="*/ 19050 h 338138"/>
                <a:gd name="connsiteX62" fmla="*/ 66675 w 309563"/>
                <a:gd name="connsiteY62" fmla="*/ 30163 h 338138"/>
                <a:gd name="connsiteX63" fmla="*/ 127000 w 309563"/>
                <a:gd name="connsiteY63" fmla="*/ 30163 h 338138"/>
                <a:gd name="connsiteX64" fmla="*/ 127000 w 309563"/>
                <a:gd name="connsiteY64" fmla="*/ 19050 h 338138"/>
                <a:gd name="connsiteX65" fmla="*/ 26531 w 309563"/>
                <a:gd name="connsiteY65" fmla="*/ 0 h 338138"/>
                <a:gd name="connsiteX66" fmla="*/ 45102 w 309563"/>
                <a:gd name="connsiteY66" fmla="*/ 0 h 338138"/>
                <a:gd name="connsiteX67" fmla="*/ 50408 w 309563"/>
                <a:gd name="connsiteY67" fmla="*/ 5283 h 338138"/>
                <a:gd name="connsiteX68" fmla="*/ 184389 w 309563"/>
                <a:gd name="connsiteY68" fmla="*/ 5283 h 338138"/>
                <a:gd name="connsiteX69" fmla="*/ 193675 w 309563"/>
                <a:gd name="connsiteY69" fmla="*/ 13208 h 338138"/>
                <a:gd name="connsiteX70" fmla="*/ 148572 w 309563"/>
                <a:gd name="connsiteY70" fmla="*/ 33021 h 338138"/>
                <a:gd name="connsiteX71" fmla="*/ 135307 w 309563"/>
                <a:gd name="connsiteY71" fmla="*/ 44909 h 338138"/>
                <a:gd name="connsiteX72" fmla="*/ 30510 w 309563"/>
                <a:gd name="connsiteY72" fmla="*/ 44909 h 338138"/>
                <a:gd name="connsiteX73" fmla="*/ 30510 w 309563"/>
                <a:gd name="connsiteY73" fmla="*/ 283983 h 338138"/>
                <a:gd name="connsiteX74" fmla="*/ 163164 w 309563"/>
                <a:gd name="connsiteY74" fmla="*/ 283983 h 338138"/>
                <a:gd name="connsiteX75" fmla="*/ 163164 w 309563"/>
                <a:gd name="connsiteY75" fmla="*/ 187561 h 338138"/>
                <a:gd name="connsiteX76" fmla="*/ 193675 w 309563"/>
                <a:gd name="connsiteY76" fmla="*/ 180957 h 338138"/>
                <a:gd name="connsiteX77" fmla="*/ 193675 w 309563"/>
                <a:gd name="connsiteY77" fmla="*/ 328892 h 338138"/>
                <a:gd name="connsiteX78" fmla="*/ 184389 w 309563"/>
                <a:gd name="connsiteY78" fmla="*/ 338138 h 338138"/>
                <a:gd name="connsiteX79" fmla="*/ 9286 w 309563"/>
                <a:gd name="connsiteY79" fmla="*/ 338138 h 338138"/>
                <a:gd name="connsiteX80" fmla="*/ 0 w 309563"/>
                <a:gd name="connsiteY80" fmla="*/ 328892 h 338138"/>
                <a:gd name="connsiteX81" fmla="*/ 0 w 309563"/>
                <a:gd name="connsiteY81" fmla="*/ 14529 h 338138"/>
                <a:gd name="connsiteX82" fmla="*/ 9286 w 309563"/>
                <a:gd name="connsiteY82" fmla="*/ 5283 h 338138"/>
                <a:gd name="connsiteX83" fmla="*/ 21224 w 309563"/>
                <a:gd name="connsiteY83" fmla="*/ 5283 h 338138"/>
                <a:gd name="connsiteX84" fmla="*/ 26531 w 309563"/>
                <a:gd name="connsiteY84"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63" h="338138">
                  <a:moveTo>
                    <a:pt x="96838" y="300038"/>
                  </a:moveTo>
                  <a:cubicBezTo>
                    <a:pt x="90700" y="300038"/>
                    <a:pt x="85725" y="304658"/>
                    <a:pt x="85725" y="310357"/>
                  </a:cubicBezTo>
                  <a:cubicBezTo>
                    <a:pt x="85725" y="316056"/>
                    <a:pt x="90700" y="320676"/>
                    <a:pt x="96838" y="320676"/>
                  </a:cubicBezTo>
                  <a:cubicBezTo>
                    <a:pt x="102976" y="320676"/>
                    <a:pt x="107951" y="316056"/>
                    <a:pt x="107951" y="310357"/>
                  </a:cubicBezTo>
                  <a:cubicBezTo>
                    <a:pt x="107951" y="304658"/>
                    <a:pt x="102976" y="300038"/>
                    <a:pt x="96838" y="300038"/>
                  </a:cubicBezTo>
                  <a:close/>
                  <a:moveTo>
                    <a:pt x="206375" y="68263"/>
                  </a:moveTo>
                  <a:lnTo>
                    <a:pt x="206375" y="112713"/>
                  </a:lnTo>
                  <a:lnTo>
                    <a:pt x="214312" y="112713"/>
                  </a:lnTo>
                  <a:lnTo>
                    <a:pt x="214312" y="85726"/>
                  </a:lnTo>
                  <a:lnTo>
                    <a:pt x="225425" y="107951"/>
                  </a:lnTo>
                  <a:lnTo>
                    <a:pt x="230188" y="107951"/>
                  </a:lnTo>
                  <a:lnTo>
                    <a:pt x="241300" y="85726"/>
                  </a:lnTo>
                  <a:lnTo>
                    <a:pt x="241300" y="112713"/>
                  </a:lnTo>
                  <a:lnTo>
                    <a:pt x="249238" y="112713"/>
                  </a:lnTo>
                  <a:lnTo>
                    <a:pt x="249238" y="103562"/>
                  </a:lnTo>
                  <a:cubicBezTo>
                    <a:pt x="249238" y="103562"/>
                    <a:pt x="249238" y="103562"/>
                    <a:pt x="251925" y="106176"/>
                  </a:cubicBezTo>
                  <a:cubicBezTo>
                    <a:pt x="255955" y="110099"/>
                    <a:pt x="261328" y="112713"/>
                    <a:pt x="266701" y="112713"/>
                  </a:cubicBezTo>
                  <a:cubicBezTo>
                    <a:pt x="277447" y="112713"/>
                    <a:pt x="284163" y="107484"/>
                    <a:pt x="284163" y="99640"/>
                  </a:cubicBezTo>
                  <a:cubicBezTo>
                    <a:pt x="284163" y="90488"/>
                    <a:pt x="276104" y="87874"/>
                    <a:pt x="269387" y="85259"/>
                  </a:cubicBezTo>
                  <a:cubicBezTo>
                    <a:pt x="262671" y="83951"/>
                    <a:pt x="261328" y="82644"/>
                    <a:pt x="261328" y="80029"/>
                  </a:cubicBezTo>
                  <a:cubicBezTo>
                    <a:pt x="261328" y="77415"/>
                    <a:pt x="265357" y="76107"/>
                    <a:pt x="268044" y="76107"/>
                  </a:cubicBezTo>
                  <a:cubicBezTo>
                    <a:pt x="270731" y="76107"/>
                    <a:pt x="274760" y="76107"/>
                    <a:pt x="276104" y="77415"/>
                  </a:cubicBezTo>
                  <a:cubicBezTo>
                    <a:pt x="276104" y="77415"/>
                    <a:pt x="276104" y="77415"/>
                    <a:pt x="278790" y="80029"/>
                  </a:cubicBezTo>
                  <a:cubicBezTo>
                    <a:pt x="278790" y="80029"/>
                    <a:pt x="278790" y="80029"/>
                    <a:pt x="284163" y="73493"/>
                  </a:cubicBezTo>
                  <a:cubicBezTo>
                    <a:pt x="284163" y="73493"/>
                    <a:pt x="284163" y="73493"/>
                    <a:pt x="280133" y="70878"/>
                  </a:cubicBezTo>
                  <a:cubicBezTo>
                    <a:pt x="277447" y="69571"/>
                    <a:pt x="273417" y="68263"/>
                    <a:pt x="268044" y="68263"/>
                  </a:cubicBezTo>
                  <a:cubicBezTo>
                    <a:pt x="258641" y="68263"/>
                    <a:pt x="251925" y="72185"/>
                    <a:pt x="251925" y="80029"/>
                  </a:cubicBezTo>
                  <a:cubicBezTo>
                    <a:pt x="251925" y="89181"/>
                    <a:pt x="261328" y="91796"/>
                    <a:pt x="266701" y="93103"/>
                  </a:cubicBezTo>
                  <a:cubicBezTo>
                    <a:pt x="273417" y="95718"/>
                    <a:pt x="276104" y="97025"/>
                    <a:pt x="276104" y="99640"/>
                  </a:cubicBezTo>
                  <a:cubicBezTo>
                    <a:pt x="276104" y="103562"/>
                    <a:pt x="270731" y="103562"/>
                    <a:pt x="266701" y="103562"/>
                  </a:cubicBezTo>
                  <a:cubicBezTo>
                    <a:pt x="264014" y="103562"/>
                    <a:pt x="259984" y="102254"/>
                    <a:pt x="257298" y="100947"/>
                  </a:cubicBezTo>
                  <a:cubicBezTo>
                    <a:pt x="257298" y="100947"/>
                    <a:pt x="257298" y="100947"/>
                    <a:pt x="254611" y="97025"/>
                  </a:cubicBezTo>
                  <a:cubicBezTo>
                    <a:pt x="254611" y="97025"/>
                    <a:pt x="254611" y="97025"/>
                    <a:pt x="249238" y="103562"/>
                  </a:cubicBezTo>
                  <a:lnTo>
                    <a:pt x="249238" y="68263"/>
                  </a:lnTo>
                  <a:lnTo>
                    <a:pt x="241300" y="68263"/>
                  </a:lnTo>
                  <a:lnTo>
                    <a:pt x="227012" y="93663"/>
                  </a:lnTo>
                  <a:lnTo>
                    <a:pt x="214312" y="68263"/>
                  </a:lnTo>
                  <a:close/>
                  <a:moveTo>
                    <a:pt x="157163" y="68263"/>
                  </a:moveTo>
                  <a:lnTo>
                    <a:pt x="157163" y="112713"/>
                  </a:lnTo>
                  <a:lnTo>
                    <a:pt x="165100" y="112713"/>
                  </a:lnTo>
                  <a:lnTo>
                    <a:pt x="165100" y="85726"/>
                  </a:lnTo>
                  <a:lnTo>
                    <a:pt x="176213" y="107951"/>
                  </a:lnTo>
                  <a:lnTo>
                    <a:pt x="180976" y="107951"/>
                  </a:lnTo>
                  <a:lnTo>
                    <a:pt x="192088" y="85726"/>
                  </a:lnTo>
                  <a:lnTo>
                    <a:pt x="192088" y="112713"/>
                  </a:lnTo>
                  <a:lnTo>
                    <a:pt x="200026" y="112713"/>
                  </a:lnTo>
                  <a:lnTo>
                    <a:pt x="200026" y="68263"/>
                  </a:lnTo>
                  <a:lnTo>
                    <a:pt x="192088" y="68263"/>
                  </a:lnTo>
                  <a:lnTo>
                    <a:pt x="179388" y="93663"/>
                  </a:lnTo>
                  <a:lnTo>
                    <a:pt x="163513" y="68263"/>
                  </a:lnTo>
                  <a:close/>
                  <a:moveTo>
                    <a:pt x="221456" y="20638"/>
                  </a:moveTo>
                  <a:cubicBezTo>
                    <a:pt x="270113" y="20638"/>
                    <a:pt x="309563" y="52014"/>
                    <a:pt x="309563" y="89928"/>
                  </a:cubicBezTo>
                  <a:cubicBezTo>
                    <a:pt x="309563" y="129149"/>
                    <a:pt x="270113" y="160525"/>
                    <a:pt x="221456" y="160525"/>
                  </a:cubicBezTo>
                  <a:cubicBezTo>
                    <a:pt x="218826" y="160525"/>
                    <a:pt x="217511" y="160525"/>
                    <a:pt x="216196" y="160525"/>
                  </a:cubicBezTo>
                  <a:cubicBezTo>
                    <a:pt x="189896" y="173599"/>
                    <a:pt x="170170" y="176213"/>
                    <a:pt x="159650" y="176213"/>
                  </a:cubicBezTo>
                  <a:cubicBezTo>
                    <a:pt x="155705" y="176213"/>
                    <a:pt x="154390" y="174906"/>
                    <a:pt x="153075" y="174906"/>
                  </a:cubicBezTo>
                  <a:cubicBezTo>
                    <a:pt x="151760" y="174906"/>
                    <a:pt x="150445" y="173599"/>
                    <a:pt x="150445" y="172291"/>
                  </a:cubicBezTo>
                  <a:cubicBezTo>
                    <a:pt x="149130" y="170984"/>
                    <a:pt x="150445" y="169676"/>
                    <a:pt x="151760" y="168369"/>
                  </a:cubicBezTo>
                  <a:cubicBezTo>
                    <a:pt x="163595" y="157910"/>
                    <a:pt x="166225" y="150066"/>
                    <a:pt x="167540" y="146144"/>
                  </a:cubicBezTo>
                  <a:cubicBezTo>
                    <a:pt x="145185" y="133071"/>
                    <a:pt x="133350" y="112153"/>
                    <a:pt x="133350" y="89928"/>
                  </a:cubicBezTo>
                  <a:cubicBezTo>
                    <a:pt x="133350" y="52014"/>
                    <a:pt x="172800" y="20638"/>
                    <a:pt x="221456" y="20638"/>
                  </a:cubicBezTo>
                  <a:close/>
                  <a:moveTo>
                    <a:pt x="66675" y="19050"/>
                  </a:moveTo>
                  <a:lnTo>
                    <a:pt x="66675" y="30163"/>
                  </a:lnTo>
                  <a:lnTo>
                    <a:pt x="127000" y="30163"/>
                  </a:lnTo>
                  <a:lnTo>
                    <a:pt x="127000" y="19050"/>
                  </a:lnTo>
                  <a:close/>
                  <a:moveTo>
                    <a:pt x="26531" y="0"/>
                  </a:moveTo>
                  <a:cubicBezTo>
                    <a:pt x="26531" y="0"/>
                    <a:pt x="26531" y="0"/>
                    <a:pt x="45102" y="0"/>
                  </a:cubicBezTo>
                  <a:cubicBezTo>
                    <a:pt x="47755" y="0"/>
                    <a:pt x="50408" y="2641"/>
                    <a:pt x="50408" y="5283"/>
                  </a:cubicBezTo>
                  <a:cubicBezTo>
                    <a:pt x="50408" y="5283"/>
                    <a:pt x="50408" y="5283"/>
                    <a:pt x="184389" y="5283"/>
                  </a:cubicBezTo>
                  <a:cubicBezTo>
                    <a:pt x="188369" y="5283"/>
                    <a:pt x="192348" y="9246"/>
                    <a:pt x="193675" y="13208"/>
                  </a:cubicBezTo>
                  <a:cubicBezTo>
                    <a:pt x="176430" y="17171"/>
                    <a:pt x="160511" y="23775"/>
                    <a:pt x="148572" y="33021"/>
                  </a:cubicBezTo>
                  <a:cubicBezTo>
                    <a:pt x="143266" y="36984"/>
                    <a:pt x="139287" y="40946"/>
                    <a:pt x="135307" y="44909"/>
                  </a:cubicBezTo>
                  <a:cubicBezTo>
                    <a:pt x="135307" y="44909"/>
                    <a:pt x="135307" y="44909"/>
                    <a:pt x="30510" y="44909"/>
                  </a:cubicBezTo>
                  <a:cubicBezTo>
                    <a:pt x="30510" y="44909"/>
                    <a:pt x="30510" y="44909"/>
                    <a:pt x="30510" y="283983"/>
                  </a:cubicBezTo>
                  <a:cubicBezTo>
                    <a:pt x="30510" y="283983"/>
                    <a:pt x="30510" y="283983"/>
                    <a:pt x="163164" y="283983"/>
                  </a:cubicBezTo>
                  <a:lnTo>
                    <a:pt x="163164" y="187561"/>
                  </a:lnTo>
                  <a:cubicBezTo>
                    <a:pt x="172450" y="187561"/>
                    <a:pt x="181736" y="184919"/>
                    <a:pt x="193675" y="180957"/>
                  </a:cubicBezTo>
                  <a:cubicBezTo>
                    <a:pt x="193675" y="180957"/>
                    <a:pt x="193675" y="180957"/>
                    <a:pt x="193675" y="328892"/>
                  </a:cubicBezTo>
                  <a:cubicBezTo>
                    <a:pt x="193675" y="334176"/>
                    <a:pt x="189695" y="338138"/>
                    <a:pt x="184389" y="338138"/>
                  </a:cubicBezTo>
                  <a:cubicBezTo>
                    <a:pt x="184389" y="338138"/>
                    <a:pt x="184389" y="338138"/>
                    <a:pt x="9286" y="338138"/>
                  </a:cubicBezTo>
                  <a:cubicBezTo>
                    <a:pt x="3979" y="338138"/>
                    <a:pt x="0" y="334176"/>
                    <a:pt x="0" y="328892"/>
                  </a:cubicBezTo>
                  <a:cubicBezTo>
                    <a:pt x="0" y="328892"/>
                    <a:pt x="0" y="328892"/>
                    <a:pt x="0" y="14529"/>
                  </a:cubicBezTo>
                  <a:cubicBezTo>
                    <a:pt x="0" y="9246"/>
                    <a:pt x="3979" y="5283"/>
                    <a:pt x="9286" y="5283"/>
                  </a:cubicBezTo>
                  <a:cubicBezTo>
                    <a:pt x="9286" y="5283"/>
                    <a:pt x="9286" y="5283"/>
                    <a:pt x="21224" y="5283"/>
                  </a:cubicBezTo>
                  <a:cubicBezTo>
                    <a:pt x="21224" y="2641"/>
                    <a:pt x="23877" y="0"/>
                    <a:pt x="26531" y="0"/>
                  </a:cubicBezTo>
                  <a:close/>
                </a:path>
              </a:pathLst>
            </a:custGeom>
            <a:solidFill>
              <a:schemeClr val="bg1"/>
            </a:solidFill>
            <a:ln>
              <a:noFill/>
            </a:ln>
          </p:spPr>
          <p:txBody>
            <a:bodyPr anchor="ctr"/>
            <a:lstStyle/>
            <a:p>
              <a:pPr algn="ctr"/>
              <a:endParaRPr sz="1865">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459065" y="2781959"/>
              <a:ext cx="1842997" cy="626833"/>
              <a:chOff x="9029821" y="3139323"/>
              <a:chExt cx="2457329" cy="835777"/>
            </a:xfrm>
          </p:grpSpPr>
          <p:sp>
            <p:nvSpPr>
              <p:cNvPr id="12" name="文本框 17"/>
              <p:cNvSpPr txBox="1"/>
              <p:nvPr/>
            </p:nvSpPr>
            <p:spPr>
              <a:xfrm>
                <a:off x="9029821" y="3385544"/>
                <a:ext cx="2457329" cy="589556"/>
              </a:xfrm>
              <a:prstGeom prst="rect">
                <a:avLst/>
              </a:prstGeom>
              <a:noFill/>
            </p:spPr>
            <p:txBody>
              <a:bodyPr wrap="square" lIns="96000" tIns="0" rIns="96000" bIns="0" anchor="ctr" anchorCtr="0">
                <a:normAutofit/>
              </a:bodyPr>
              <a:lstStyle/>
              <a:p>
                <a:pPr defTabSz="1217930">
                  <a:lnSpc>
                    <a:spcPct val="120000"/>
                  </a:lnSpc>
                  <a:defRPr/>
                </a:pPr>
                <a:r>
                  <a:rPr lang="zh-CN" altLang="en-US" sz="935">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5">
                    <a:solidFill>
                      <a:schemeClr val="bg1">
                        <a:lumMod val="50000"/>
                      </a:schemeClr>
                    </a:solidFill>
                    <a:latin typeface="微软雅黑" panose="020b0503020204020204" pitchFamily="34" charset="-122"/>
                    <a:ea typeface="微软雅黑" panose="020b0503020204020204" pitchFamily="34" charset="-122"/>
                  </a:rPr>
                </a:br>
                <a:r>
                  <a:rPr lang="zh-CN" altLang="en-US" sz="935">
                    <a:solidFill>
                      <a:schemeClr val="bg1">
                        <a:lumMod val="50000"/>
                      </a:schemeClr>
                    </a:solidFill>
                    <a:latin typeface="微软雅黑" panose="020b0503020204020204" pitchFamily="34" charset="-122"/>
                    <a:ea typeface="微软雅黑" panose="020b0503020204020204" pitchFamily="34" charset="-122"/>
                  </a:rPr>
                  <a:t>（建议使用主题字体）</a:t>
                </a:r>
                <a:endParaRPr lang="zh-CN" altLang="en-US" sz="935">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029821" y="3139323"/>
                <a:ext cx="2457329" cy="246221"/>
              </a:xfrm>
              <a:prstGeom prst="rect">
                <a:avLst/>
              </a:prstGeom>
            </p:spPr>
            <p:txBody>
              <a:bodyPr wrap="none" lIns="96000" tIns="0" rIns="96000" bIns="0">
                <a:noAutofit/>
              </a:bodyPr>
              <a:lstStyle/>
              <a:p>
                <a:pPr defTabSz="1217930">
                  <a:defRPr/>
                </a:pPr>
                <a:r>
                  <a:rPr lang="zh-CN" altLang="en-US" sz="1600" b="1">
                    <a:solidFill>
                      <a:schemeClr val="bg1">
                        <a:lumMod val="50000"/>
                      </a:schemeClr>
                    </a:solidFill>
                    <a:latin typeface="微软雅黑" panose="020b0503020204020204" pitchFamily="34" charset="-122"/>
                    <a:ea typeface="微软雅黑" panose="020b0503020204020204" pitchFamily="34" charset="-122"/>
                  </a:rPr>
                  <a:t>标题文本预设</a:t>
                </a:r>
                <a:endParaRPr lang="zh-CN" altLang="en-US" sz="1600" b="1">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20" name="等号 19"/>
          <p:cNvSpPr/>
          <p:nvPr/>
        </p:nvSpPr>
        <p:spPr>
          <a:xfrm rot="16200000">
            <a:off x="-103432" y="103432"/>
            <a:ext cx="889035" cy="68217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文本框 21"/>
          <p:cNvSpPr txBox="1"/>
          <p:nvPr/>
        </p:nvSpPr>
        <p:spPr>
          <a:xfrm>
            <a:off x="634257" y="121351"/>
            <a:ext cx="3258588" cy="646331"/>
          </a:xfrm>
          <a:prstGeom prst="rect">
            <a:avLst/>
          </a:prstGeom>
          <a:noFill/>
        </p:spPr>
        <p:txBody>
          <a:bodyPr wrap="square" rtlCol="0">
            <a:spAutoFit/>
          </a:bodyPr>
          <a:lstStyle/>
          <a:p>
            <a:r>
              <a:rPr lang="zh-CN" altLang="en-US" sz="3600"/>
              <a:t>点击输入标题</a:t>
            </a:r>
            <a:endParaRPr lang="zh-CN" altLang="en-US" sz="3600"/>
          </a:p>
        </p:txBody>
      </p:sp>
    </p:spTree>
  </p:cSld>
  <p:clrMapOvr>
    <a:masterClrMapping/>
  </p:clrMapOvr>
  <mc:AlternateContent>
    <mc:Choice xmlns:p14="http://schemas.microsoft.com/office/powerpoint/2010/main" Requires="p14">
      <p:transition spd="slow" advTm="0" p14:dur="1250">
        <p:randomBar dir="vert"/>
      </p:transition>
    </mc:Choice>
    <mc:Fallback>
      <p:transition spd="slow" advTm="0">
        <p:randomBar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MH" val="20150908223830"/>
  <p:tag name="MH_LIBRARY" val="GRAPHIC"/>
  <p:tag name="MH_ORDER" val="3"/>
  <p:tag name="MH_TYPE" val="SubTitle"/>
  <p:tag name="PA" val="v3.0.1"/>
</p:tagLst>
</file>

<file path=ppt/tags/tag62.xml><?xml version="1.0" encoding="utf-8"?>
<p:tagLst xmlns:p="http://schemas.openxmlformats.org/presentationml/2006/main">
  <p:tag name="PA" val="v3.0.1"/>
</p:tagLst>
</file>

<file path=ppt/tags/tag63.xml><?xml version="1.0" encoding="utf-8"?>
<p:tagLst xmlns:p="http://schemas.openxmlformats.org/presentationml/2006/main">
  <p:tag name="MH" val="20150908223830"/>
  <p:tag name="MH_LIBRARY" val="GRAPHIC"/>
  <p:tag name="MH_ORDER" val="3"/>
  <p:tag name="MH_TYPE" val="SubTitle"/>
  <p:tag name="PA" val="v3.0.1"/>
</p:tagLst>
</file>

<file path=ppt/tags/tag64.xml><?xml version="1.0" encoding="utf-8"?>
<p:tagLst xmlns:p="http://schemas.openxmlformats.org/presentationml/2006/main">
  <p:tag name="MH" val="20150908223830"/>
  <p:tag name="MH_LIBRARY" val="GRAPHIC"/>
  <p:tag name="MH_ORDER" val="3"/>
  <p:tag name="MH_TYPE" val="SubTitle"/>
  <p:tag name="PA" val="v3.0.1"/>
</p:tagLst>
</file>

<file path=ppt/tags/tag65.xml><?xml version="1.0" encoding="utf-8"?>
<p:tagLst xmlns:p="http://schemas.openxmlformats.org/presentationml/2006/main">
  <p:tag name="MH" val="20150908223830"/>
  <p:tag name="MH_LIBRARY" val="GRAPHIC"/>
  <p:tag name="MH_ORDER" val="3"/>
  <p:tag name="MH_TYPE" val="SubTitle"/>
  <p:tag name="PA" val="v3.0.1"/>
</p:tagLst>
</file>

<file path=ppt/tags/tag66.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3.xml><?xml version="1.0" encoding="utf-8"?>
<p:tagLst xmlns:p="http://schemas.openxmlformats.org/presentationml/2006/main">
  <p:tag name="PA" val="v3.0.1"/>
</p:tagLst>
</file>

<file path=ppt/tags/tag74.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鲍鱼素材https://baoyusucai.taobao.com/">
  <a:themeElements>
    <a:clrScheme name="自定义 19">
      <a:dk1>
        <a:sysClr val="windowText" lastClr="000000"/>
      </a:dk1>
      <a:lt1>
        <a:sysClr val="window" lastClr="FFFFFF"/>
      </a:lt1>
      <a:dk2>
        <a:srgbClr val="FFC000"/>
      </a:dk2>
      <a:lt2>
        <a:srgbClr val="E7E6E6"/>
      </a:lt2>
      <a:accent1>
        <a:srgbClr val="FFC000"/>
      </a:accent1>
      <a:accent2>
        <a:srgbClr val="000000"/>
      </a:accent2>
      <a:accent3>
        <a:srgbClr val="000000"/>
      </a:accent3>
      <a:accent4>
        <a:srgbClr val="FFC000"/>
      </a:accent4>
      <a:accent5>
        <a:srgbClr val="000000"/>
      </a:accent5>
      <a:accent6>
        <a:srgbClr val="FFC000"/>
      </a:accent6>
      <a:hlink>
        <a:srgbClr val="FFC000"/>
      </a:hlink>
      <a:folHlink>
        <a:srgbClr val="FFC000"/>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221</Paragraphs>
  <Slides>26</Slides>
  <Notes>20</Notes>
  <TotalTime>0</TotalTime>
  <HiddenSlides>0</HiddenSlides>
  <MMClips>1</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26</vt:i4>
      </vt:variant>
    </vt:vector>
  </HeadingPairs>
  <TitlesOfParts>
    <vt:vector baseType="lpstr" size="41">
      <vt:lpstr>Arial</vt:lpstr>
      <vt:lpstr>等线 Light</vt:lpstr>
      <vt:lpstr>等线</vt:lpstr>
      <vt:lpstr>Impact</vt:lpstr>
      <vt:lpstr>微软雅黑</vt:lpstr>
      <vt:lpstr>宋体</vt:lpstr>
      <vt:lpstr>hakuyoxingshu7000</vt:lpstr>
      <vt:lpstr>Bodoni MT</vt:lpstr>
      <vt:lpstr>Wingdings</vt:lpstr>
      <vt:lpstr>STIXGeneral-Bold</vt:lpstr>
      <vt:lpstr>Oxygen</vt:lpstr>
      <vt:lpstr>Arial Narrow</vt:lpstr>
      <vt:lpstr>Meiryo</vt:lpstr>
      <vt:lpstr>Calibri</vt:lpstr>
      <vt:lpstr>鲍鱼素材https://baoyusucai.taobao.com/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17</cp:revision>
  <dcterms:created xsi:type="dcterms:W3CDTF">2017-10-10T08:27:00Z</dcterms:created>
  <dcterms:modified xsi:type="dcterms:W3CDTF">2023-05-08T03:32:21Z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