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xlsx" ContentType="application/vnd.openxmlformats-officedocument.spreadsheetml.sheet"/>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olors1.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style1.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drawings/drawing1.xml" ContentType="application/vnd.openxmlformats-officedocument.drawingml.chartshap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4-->
<p:presentation xmlns:r="http://schemas.openxmlformats.org/officeDocument/2006/relationships" xmlns:a="http://schemas.openxmlformats.org/drawingml/2006/main" xmlns:p="http://schemas.openxmlformats.org/presentationml/2006/main">
  <p:sldMasterIdLst>
    <p:sldMasterId id="2147483648" r:id="rId1"/>
    <p:sldMasterId id="2147483671" r:id="rId2"/>
  </p:sldMasterIdLst>
  <p:notesMasterIdLst>
    <p:notesMasterId r:id="rId3"/>
  </p:notesMasterIdLst>
  <p:sldIdLst>
    <p:sldId id="256" r:id="rId4"/>
    <p:sldId id="257" r:id="rId5"/>
    <p:sldId id="258" r:id="rId6"/>
    <p:sldId id="259" r:id="rId7"/>
    <p:sldId id="267" r:id="rId8"/>
    <p:sldId id="268" r:id="rId9"/>
    <p:sldId id="269" r:id="rId10"/>
    <p:sldId id="264" r:id="rId11"/>
    <p:sldId id="260" r:id="rId12"/>
    <p:sldId id="270" r:id="rId13"/>
    <p:sldId id="271" r:id="rId14"/>
    <p:sldId id="272" r:id="rId15"/>
    <p:sldId id="265" r:id="rId16"/>
    <p:sldId id="261" r:id="rId17"/>
    <p:sldId id="273" r:id="rId18"/>
    <p:sldId id="274" r:id="rId19"/>
    <p:sldId id="275" r:id="rId20"/>
    <p:sldId id="266" r:id="rId21"/>
    <p:sldId id="262" r:id="rId22"/>
    <p:sldId id="276" r:id="rId23"/>
    <p:sldId id="277" r:id="rId24"/>
    <p:sldId id="278" r:id="rId25"/>
    <p:sldId id="280" r:id="rId26"/>
    <p:sldId id="286" r:id="rId27"/>
    <p:sldId id="308" r:id="rId28"/>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111" d="100"/>
          <a:sy n="111" d="100"/>
        </p:scale>
        <p:origin x="594" y="96"/>
      </p:cViewPr>
      <p:guideLst>
        <p:guide orient="horz" pos="2160"/>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2.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tags" Target="tags/tag61.xml" /><Relationship Id="rId3" Type="http://schemas.openxmlformats.org/officeDocument/2006/relationships/notesMaster" Target="notesMasters/notesMaster1.xml" /><Relationship Id="rId30" Type="http://schemas.openxmlformats.org/officeDocument/2006/relationships/presProps" Target="presProps.xml" /><Relationship Id="rId31" Type="http://schemas.openxmlformats.org/officeDocument/2006/relationships/viewProps" Target="viewProps.xml" /><Relationship Id="rId32" Type="http://schemas.openxmlformats.org/officeDocument/2006/relationships/theme" Target="theme/theme1.xml" /><Relationship Id="rId33"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charts/_rels/chart1.xml.rels>&#65279;<?xml version="1.0" encoding="utf-8" standalone="yes"?><Relationships xmlns="http://schemas.openxmlformats.org/package/2006/relationships"><Relationship Id="rId1" Type="http://schemas.openxmlformats.org/officeDocument/2006/relationships/package" Target="../embeddings/Microsoft_Excel_Worksheet1.xlsx" /><Relationship Id="rId2" Type="http://schemas.openxmlformats.org/officeDocument/2006/relationships/chartUserShapes" Target="../drawings/drawing1.xml" /><Relationship Id="rId3" Type="http://schemas.openxmlformats.org/officeDocument/2006/relationships/image" Target="../media/image2.jpeg" /><Relationship Id="rId4" Type="http://schemas.microsoft.com/office/2011/relationships/chartColorStyle" Target="colors1.xml" /><Relationship Id="rId5" Type="http://schemas.microsoft.com/office/2011/relationships/chartStyle" Target="style1.xml" /></Relationships>
</file>

<file path=ppt/charts/_rels/chart2.xml.rels>&#65279;<?xml version="1.0" encoding="utf-8" standalone="yes"?><Relationships xmlns="http://schemas.openxmlformats.org/package/2006/relationships"><Relationship Id="rId1" Type="http://schemas.openxmlformats.org/officeDocument/2006/relationships/package" Target="../embeddings/Microsoft_Excel_Worksheet2.xlsx" /><Relationship Id="rId2" Type="http://schemas.openxmlformats.org/officeDocument/2006/relationships/image" Target="../media/image2.jpeg" /><Relationship Id="rId3" Type="http://schemas.openxmlformats.org/officeDocument/2006/relationships/image" Target="../media/image9.jpeg" /><Relationship Id="rId4" Type="http://schemas.openxmlformats.org/officeDocument/2006/relationships/image" Target="../media/image8.jpeg" /><Relationship Id="rId5" Type="http://schemas.openxmlformats.org/officeDocument/2006/relationships/image" Target="../media/image3.jpeg" /><Relationship Id="rId6" Type="http://schemas.microsoft.com/office/2011/relationships/chartColorStyle" Target="colors2.xml" /><Relationship Id="rId7" Type="http://schemas.microsoft.com/office/2011/relationships/chartStyle" Target="style2.xml" /></Relationships>
</file>

<file path=ppt/charts/_rels/chart3.xml.rels>&#65279;<?xml version="1.0" encoding="utf-8" standalone="yes"?><Relationships xmlns="http://schemas.openxmlformats.org/package/2006/relationships"><Relationship Id="rId1" Type="http://schemas.openxmlformats.org/officeDocument/2006/relationships/package" Target="../embeddings/Microsoft_Excel_Worksheet3.xlsx" /><Relationship Id="rId2" Type="http://schemas.openxmlformats.org/officeDocument/2006/relationships/image" Target="../media/image9.jpeg" /><Relationship Id="rId3" Type="http://schemas.openxmlformats.org/officeDocument/2006/relationships/image" Target="../media/image8.jpeg" /><Relationship Id="rId4" Type="http://schemas.openxmlformats.org/officeDocument/2006/relationships/image" Target="../media/image2.jpeg" /><Relationship Id="rId5" Type="http://schemas.openxmlformats.org/officeDocument/2006/relationships/image" Target="../media/image3.jpeg" /><Relationship Id="rId6" Type="http://schemas.microsoft.com/office/2011/relationships/chartColorStyle" Target="colors3.xml" /><Relationship Id="rId7" Type="http://schemas.microsoft.com/office/2011/relationships/chartStyle" Target="style3.xml" /></Relationships>
</file>

<file path=ppt/charts/_rels/chart4.xml.rels>&#65279;<?xml version="1.0" encoding="utf-8" standalone="yes"?><Relationships xmlns="http://schemas.openxmlformats.org/package/2006/relationships"><Relationship Id="rId1" Type="http://schemas.openxmlformats.org/officeDocument/2006/relationships/package" Target="../embeddings/Microsoft_Excel_Worksheet4.xlsx" /><Relationship Id="rId2" Type="http://schemas.openxmlformats.org/officeDocument/2006/relationships/image" Target="../media/image3.jpeg" /><Relationship Id="rId3" Type="http://schemas.openxmlformats.org/officeDocument/2006/relationships/image" Target="../media/image2.jpeg" /><Relationship Id="rId4" Type="http://schemas.openxmlformats.org/officeDocument/2006/relationships/image" Target="../media/image9.jpeg" /></Relationships>
</file>

<file path=ppt/charts/_rels/chart5.xml.rels>&#65279;<?xml version="1.0" encoding="utf-8" standalone="yes"?><Relationships xmlns="http://schemas.openxmlformats.org/package/2006/relationships"><Relationship Id="rId1" Type="http://schemas.openxmlformats.org/officeDocument/2006/relationships/package" Target="../embeddings/Microsoft_Excel_Worksheet5.xlsx" /><Relationship Id="rId2" Type="http://schemas.openxmlformats.org/officeDocument/2006/relationships/image" Target="../media/image2.jpeg" /><Relationship Id="rId3" Type="http://schemas.openxmlformats.org/officeDocument/2006/relationships/image" Target="../media/image9.jpeg" /><Relationship Id="rId4" Type="http://schemas.openxmlformats.org/officeDocument/2006/relationships/image" Target="../media/image3.jpeg" /><Relationship Id="rId5" Type="http://schemas.openxmlformats.org/officeDocument/2006/relationships/image" Target="../media/image8.jpeg" /><Relationship Id="rId6" Type="http://schemas.microsoft.com/office/2011/relationships/chartColorStyle" Target="colors4.xml" /><Relationship Id="rId7" Type="http://schemas.microsoft.com/office/2011/relationships/chartStyle" Target="style4.xml" /></Relationships>
</file>

<file path=ppt/charts/_rels/chart6.xml.rels>&#65279;<?xml version="1.0" encoding="utf-8" standalone="yes"?><Relationships xmlns="http://schemas.openxmlformats.org/package/2006/relationships"><Relationship Id="rId1" Type="http://schemas.openxmlformats.org/officeDocument/2006/relationships/package" Target="../embeddings/Microsoft_Excel_Worksheet6.xlsx" /><Relationship Id="rId2" Type="http://schemas.openxmlformats.org/officeDocument/2006/relationships/image" Target="../media/image3.jpeg" /><Relationship Id="rId3" Type="http://schemas.openxmlformats.org/officeDocument/2006/relationships/image" Target="../media/image9.jpeg" /><Relationship Id="rId4" Type="http://schemas.openxmlformats.org/officeDocument/2006/relationships/image" Target="../media/image8.jpeg" /><Relationship Id="rId5" Type="http://schemas.openxmlformats.org/officeDocument/2006/relationships/image" Target="../media/image2.jpeg" /><Relationship Id="rId6" Type="http://schemas.microsoft.com/office/2011/relationships/chartColorStyle" Target="colors5.xml" /><Relationship Id="rId7" Type="http://schemas.microsoft.com/office/2011/relationships/chartStyle" Target="style5.xml" /></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销售额</c:v>
                </c:pt>
              </c:strCache>
            </c:strRef>
          </c:tx>
          <c:spPr>
            <a:blipFill>
              <a:blip r:embed="rId3"/>
              <a:stretch>
                <a:fillRect/>
              </a:stretch>
            </a:blipFill>
            <a:ln w="19050">
              <a:noFill/>
            </a:ln>
          </c:spPr>
          <c:dPt>
            <c:idx val="0"/>
            <c:invertIfNegative val="1"/>
            <c:spPr>
              <a:blipFill>
                <a:blip r:embed="rId3"/>
                <a:stretch>
                  <a:fillRect/>
                </a:stretch>
              </a:blipFill>
              <a:ln w="19050">
                <a:noFill/>
              </a:ln>
            </c:spPr>
          </c:dPt>
          <c:dPt>
            <c:idx val="1"/>
            <c:invertIfNegative val="1"/>
            <c:spPr>
              <a:blipFill>
                <a:blip r:embed="rId3"/>
                <a:stretch>
                  <a:fillRect/>
                </a:stretch>
              </a:blipFill>
              <a:ln w="19050">
                <a:noFill/>
              </a:ln>
            </c:spPr>
          </c:dPt>
          <c:dPt>
            <c:idx val="2"/>
            <c:invertIfNegative val="1"/>
            <c:spPr>
              <a:blipFill>
                <a:blip r:embed="rId3"/>
                <a:stretch>
                  <a:fillRect/>
                </a:stretch>
              </a:blipFill>
              <a:ln w="19050">
                <a:noFill/>
              </a:ln>
            </c:spPr>
          </c:dPt>
          <c:dPt>
            <c:idx val="3"/>
            <c:invertIfNegative val="1"/>
            <c:spPr>
              <a:blipFill>
                <a:blip r:embed="rId3"/>
                <a:stretch>
                  <a:fillRect/>
                </a:stretch>
              </a:blipFill>
              <a:ln w="19050">
                <a:noFill/>
              </a:ln>
            </c:spPr>
          </c:dPt>
          <c:dPt>
            <c:idx val="4"/>
            <c:invertIfNegative val="1"/>
            <c:spPr>
              <a:blipFill>
                <a:blip r:embed="rId3"/>
                <a:stretch>
                  <a:fillRect/>
                </a:stretch>
              </a:blipFill>
              <a:ln w="19050">
                <a:noFill/>
              </a:ln>
            </c:spPr>
          </c:dPt>
          <c:dPt>
            <c:idx val="5"/>
            <c:invertIfNegative val="1"/>
            <c:spPr>
              <a:blipFill>
                <a:blip r:embed="rId3"/>
                <a:stretch>
                  <a:fillRect/>
                </a:stretch>
              </a:blipFill>
              <a:ln w="19050">
                <a:noFill/>
              </a:ln>
            </c:spPr>
          </c:dPt>
          <c:dPt>
            <c:idx val="6"/>
            <c:invertIfNegative val="1"/>
            <c:spPr>
              <a:blipFill>
                <a:blip r:embed="rId3"/>
                <a:stretch>
                  <a:fillRect/>
                </a:stretch>
              </a:blipFill>
              <a:ln w="19050">
                <a:noFill/>
              </a:ln>
            </c:spPr>
          </c:dPt>
          <c:dPt>
            <c:idx val="7"/>
            <c:invertIfNegative val="1"/>
            <c:spPr>
              <a:blipFill>
                <a:blip r:embed="rId3"/>
                <a:stretch>
                  <a:fillRect/>
                </a:stretch>
              </a:blipFill>
              <a:ln w="19050">
                <a:noFill/>
              </a:ln>
            </c:spPr>
          </c:dPt>
          <c:dLbls>
            <c:delete val="1"/>
            <c:extLst>
              <c:ext xmlns:c15="http://schemas.microsoft.com/office/drawing/2012/chart" uri="{CE6537A1-D6FC-4f65-9D91-7224C49458BB}">
                <c15:showLeaderLines val="1"/>
              </c:ext>
            </c:extLst>
          </c:dLbls>
          <c:cat>
            <c:strRef>
              <c:f>Sheet1!$A$2:$A$9</c:f>
              <c:strCache>
                <c:ptCount val="4"/>
                <c:pt idx="0">
                  <c:v>第一季度</c:v>
                </c:pt>
                <c:pt idx="1">
                  <c:v>第二季度</c:v>
                </c:pt>
                <c:pt idx="2">
                  <c:v>第三季度</c:v>
                </c:pt>
                <c:pt idx="3">
                  <c:v>第四季度</c:v>
                </c:pt>
              </c:strCache>
            </c:strRef>
          </c:cat>
          <c:val>
            <c:numRef>
              <c:f>Sheet1!$B$2:$B$9</c:f>
              <c:numCache>
                <c:formatCode>General</c:formatCode>
                <c:ptCount val="8"/>
                <c:pt idx="0">
                  <c:v>1</c:v>
                </c:pt>
                <c:pt idx="1">
                  <c:v>1</c:v>
                </c:pt>
                <c:pt idx="2">
                  <c:v>1</c:v>
                </c:pt>
                <c:pt idx="3">
                  <c:v>1</c:v>
                </c:pt>
                <c:pt idx="4">
                  <c:v>1</c:v>
                </c:pt>
                <c:pt idx="5">
                  <c:v>1</c:v>
                </c:pt>
                <c:pt idx="6">
                  <c:v>1</c:v>
                </c:pt>
                <c:pt idx="7">
                  <c:v>1</c:v>
                </c:pt>
              </c:numCache>
            </c:numRef>
          </c:val>
        </c:ser>
        <c:dLbls>
          <c:showLegendKey val="0"/>
          <c:showVal val="0"/>
          <c:showCatName val="0"/>
          <c:showSerName val="0"/>
          <c:showPercent val="0"/>
          <c:showBubbleSize val="0"/>
          <c:showLeaderLines val="0"/>
        </c:dLbls>
        <c:firstSliceAng/>
        <c:holeSize val="54"/>
      </c:doughnutChart>
      <c:spPr>
        <a:noFill/>
        <a:ln>
          <a:noFill/>
        </a:ln>
        <a:effectLst/>
      </c:spPr>
    </c:plotArea>
    <c:plotVisOnly val="1"/>
    <c:dispBlanksAs val="gap"/>
    <c:showDLblsOverMax val="0"/>
  </c:chart>
  <c:spPr>
    <a:noFill/>
    <a:ln>
      <a:noFill/>
    </a:ln>
    <a:effectLst/>
  </c:spPr>
  <c:txPr>
    <a:bodyPr/>
    <a:p>
      <a:pPr>
        <a:defRPr lang="zh-CN" smtId="4294967295"/>
      </a:pPr>
      <a:endParaRPr lang="zh-CN" smtId="4294967295"/>
    </a:p>
  </c:txPr>
  <c:externalData r:id="rId1">
    <c:autoUpdate val="0"/>
  </c:externalData>
  <c:userShapes r:id="rId2"/>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pieChart>
        <c:varyColors val="1"/>
        <c:ser>
          <c:idx val="0"/>
          <c:order val="0"/>
          <c:tx>
            <c:strRef>
              <c:f>Sheet1!$B$1</c:f>
              <c:strCache>
                <c:ptCount val="1"/>
                <c:pt idx="0">
                  <c:v>销售额</c:v>
                </c:pt>
              </c:strCache>
            </c:strRef>
          </c:tx>
          <c:spPr>
            <a:ln w="19050">
              <a:noFill/>
            </a:ln>
            <a:effectLst/>
          </c:spPr>
          <c:explosion val="23"/>
          <c:dPt>
            <c:idx val="0"/>
            <c:invertIfNegative val="1"/>
            <c:spPr>
              <a:noFill/>
              <a:ln w="19050">
                <a:noFill/>
              </a:ln>
            </c:spPr>
          </c:dPt>
          <c:dPt>
            <c:idx val="1"/>
            <c:invertIfNegative val="1"/>
            <c:explosion val="0"/>
            <c:spPr>
              <a:blipFill>
                <a:blip r:embed="rId2"/>
                <a:stretch>
                  <a:fillRect/>
                </a:stretch>
              </a:blipFill>
              <a:ln w="19050">
                <a:noFill/>
              </a:ln>
            </c:spPr>
          </c:dPt>
          <c:dPt>
            <c:idx val="2"/>
            <c:invertIfNegative val="1"/>
            <c:explosion val="0"/>
            <c:spPr>
              <a:blipFill>
                <a:blip r:embed="rId3"/>
                <a:stretch>
                  <a:fillRect/>
                </a:stretch>
              </a:blipFill>
              <a:ln w="19050">
                <a:noFill/>
              </a:ln>
            </c:spPr>
          </c:dPt>
          <c:dPt>
            <c:idx val="3"/>
            <c:invertIfNegative val="1"/>
            <c:explosion val="0"/>
            <c:spPr>
              <a:blipFill>
                <a:blip r:embed="rId4"/>
                <a:stretch>
                  <a:fillRect/>
                </a:stretch>
              </a:blipFill>
              <a:ln w="19050">
                <a:noFill/>
              </a:ln>
            </c:spPr>
          </c:dPt>
          <c:dPt>
            <c:idx val="4"/>
            <c:invertIfNegative val="1"/>
            <c:explosion val="0"/>
            <c:spPr>
              <a:blipFill>
                <a:blip r:embed="rId5"/>
                <a:stretch>
                  <a:fillRect/>
                </a:stretch>
              </a:blipFill>
              <a:ln w="19050">
                <a:noFill/>
              </a:ln>
            </c:spPr>
          </c:dPt>
          <c:dLbls>
            <c:dLbl>
              <c:idx val="0"/>
              <c:txPr>
                <a:bodyPr rot="0" spcFirstLastPara="1" vertOverflow="ellipsis" vert="horz" wrap="square" lIns="38100" tIns="19050" rIns="38100" bIns="19050" anchor="ctr" anchorCtr="1">
                  <a:spAutoFit/>
                </a:bodyPr>
                <a:p>
                  <a:pPr>
                    <a:defRPr lang="zh-CN" sz="1400" b="0" i="0" u="none" strike="noStrike" kern="1200" baseline="0" smtId="4294967295">
                      <a:solidFill>
                        <a:schemeClr val="bg1"/>
                      </a:solidFill>
                      <a:latin typeface="微软雅黑 Light" panose="020b0502040204020203" pitchFamily="34" charset="-122"/>
                      <a:ea typeface="微软雅黑 Light" panose="020b0502040204020203" pitchFamily="34" charset="-122"/>
                      <a:cs typeface="+mn-cs"/>
                    </a:defRPr>
                  </a:pPr>
                  <a:endParaRPr lang="zh-CN" sz="1400" b="0" i="0" u="none" strike="noStrike" kern="1200" baseline="0" smtId="4294967295">
                    <a:solidFill>
                      <a:schemeClr val="bg1"/>
                    </a:solidFill>
                    <a:latin typeface="微软雅黑 Light" panose="020b0502040204020203" pitchFamily="34" charset="-122"/>
                    <a:ea typeface="微软雅黑 Light" panose="020b0502040204020203" pitchFamily="34" charset="-122"/>
                    <a:cs typeface="+mn-cs"/>
                  </a:endParaRPr>
                </a:p>
              </c:txPr>
              <c:dLblPos val="inEnd"/>
              <c:showLegendKey val="0"/>
              <c:showVal val="0"/>
              <c:showCatName val="0"/>
              <c:showSerName val="0"/>
              <c:showPercent val="0"/>
              <c:showBubbleSize val="0"/>
              <c:extLst/>
            </c:dLbl>
            <c:dLbl>
              <c:idx val="1"/>
              <c:txPr>
                <a:bodyPr rot="0" spcFirstLastPara="1" vertOverflow="ellipsis" vert="horz" wrap="square" lIns="38100" tIns="19050" rIns="38100" bIns="19050" anchor="ctr" anchorCtr="1">
                  <a:spAutoFit/>
                </a:bodyPr>
                <a:p>
                  <a:pPr>
                    <a:defRPr lang="zh-CN" sz="1400" b="0" i="0" u="none" strike="noStrike" kern="1200" baseline="0" smtId="4294967295">
                      <a:solidFill>
                        <a:schemeClr val="bg1"/>
                      </a:solidFill>
                      <a:latin typeface="微软雅黑 Light" panose="020b0502040204020203" pitchFamily="34" charset="-122"/>
                      <a:ea typeface="微软雅黑 Light" panose="020b0502040204020203" pitchFamily="34" charset="-122"/>
                      <a:cs typeface="+mn-cs"/>
                    </a:defRPr>
                  </a:pPr>
                  <a:endParaRPr lang="zh-CN" sz="1400" b="0" i="0" u="none" strike="noStrike" kern="1200" baseline="0" smtId="4294967295">
                    <a:solidFill>
                      <a:schemeClr val="bg1"/>
                    </a:solidFill>
                    <a:latin typeface="微软雅黑 Light" panose="020b0502040204020203" pitchFamily="34" charset="-122"/>
                    <a:ea typeface="微软雅黑 Light" panose="020b0502040204020203" pitchFamily="34" charset="-122"/>
                    <a:cs typeface="+mn-cs"/>
                  </a:endParaRPr>
                </a:p>
              </c:txPr>
              <c:dLblPos val="inEnd"/>
              <c:showLegendKey val="0"/>
              <c:showVal val="1"/>
              <c:showCatName val="0"/>
              <c:showSerName val="0"/>
              <c:showPercent val="0"/>
              <c:showBubbleSize val="0"/>
              <c:extLst/>
            </c:dLbl>
            <c:dLbl>
              <c:idx val="2"/>
              <c:txPr>
                <a:bodyPr rot="0" spcFirstLastPara="1" vertOverflow="ellipsis" vert="horz" wrap="square" lIns="38100" tIns="19050" rIns="38100" bIns="19050" anchor="ctr" anchorCtr="1">
                  <a:spAutoFit/>
                </a:bodyPr>
                <a:p>
                  <a:pPr>
                    <a:defRPr lang="zh-CN" sz="1400" b="0" i="0" u="none" strike="noStrike" kern="1200" baseline="0" smtId="4294967295">
                      <a:solidFill>
                        <a:schemeClr val="bg1"/>
                      </a:solidFill>
                      <a:latin typeface="微软雅黑 Light" panose="020b0502040204020203" pitchFamily="34" charset="-122"/>
                      <a:ea typeface="微软雅黑 Light" panose="020b0502040204020203" pitchFamily="34" charset="-122"/>
                      <a:cs typeface="+mn-cs"/>
                    </a:defRPr>
                  </a:pPr>
                  <a:endParaRPr lang="zh-CN" sz="1400" b="0" i="0" u="none" strike="noStrike" kern="1200" baseline="0" smtId="4294967295">
                    <a:solidFill>
                      <a:schemeClr val="bg1"/>
                    </a:solidFill>
                    <a:latin typeface="微软雅黑 Light" panose="020b0502040204020203" pitchFamily="34" charset="-122"/>
                    <a:ea typeface="微软雅黑 Light" panose="020b0502040204020203" pitchFamily="34" charset="-122"/>
                    <a:cs typeface="+mn-cs"/>
                  </a:endParaRPr>
                </a:p>
              </c:txPr>
              <c:dLblPos val="inEnd"/>
              <c:showLegendKey val="0"/>
              <c:showVal val="1"/>
              <c:showCatName val="0"/>
              <c:showSerName val="0"/>
              <c:showPercent val="0"/>
              <c:showBubbleSize val="0"/>
              <c:extLst/>
            </c:dLbl>
            <c:dLbl>
              <c:idx val="3"/>
              <c:txPr>
                <a:bodyPr rot="0" spcFirstLastPara="1" vertOverflow="ellipsis" vert="horz" wrap="square" lIns="38100" tIns="19050" rIns="38100" bIns="19050" anchor="ctr" anchorCtr="1">
                  <a:spAutoFit/>
                </a:bodyPr>
                <a:p>
                  <a:pPr>
                    <a:defRPr lang="zh-CN" sz="1400" b="0" i="0" u="none" strike="noStrike" kern="1200" baseline="0" smtId="4294967295">
                      <a:solidFill>
                        <a:schemeClr val="bg1"/>
                      </a:solidFill>
                      <a:latin typeface="微软雅黑 Light" panose="020b0502040204020203" pitchFamily="34" charset="-122"/>
                      <a:ea typeface="微软雅黑 Light" panose="020b0502040204020203" pitchFamily="34" charset="-122"/>
                      <a:cs typeface="+mn-cs"/>
                    </a:defRPr>
                  </a:pPr>
                  <a:endParaRPr lang="zh-CN" sz="1400" b="0" i="0" u="none" strike="noStrike" kern="1200" baseline="0" smtId="4294967295">
                    <a:solidFill>
                      <a:schemeClr val="bg1"/>
                    </a:solidFill>
                    <a:latin typeface="微软雅黑 Light" panose="020b0502040204020203" pitchFamily="34" charset="-122"/>
                    <a:ea typeface="微软雅黑 Light" panose="020b0502040204020203" pitchFamily="34" charset="-122"/>
                    <a:cs typeface="+mn-cs"/>
                  </a:endParaRPr>
                </a:p>
              </c:txPr>
              <c:dLblPos val="inEnd"/>
              <c:showLegendKey val="0"/>
              <c:showVal val="1"/>
              <c:showCatName val="0"/>
              <c:showSerName val="0"/>
              <c:showPercent val="0"/>
              <c:showBubbleSize val="0"/>
              <c:extLst/>
            </c:dLbl>
            <c:dLbl>
              <c:idx val="4"/>
              <c:txPr>
                <a:bodyPr rot="0" spcFirstLastPara="1" vertOverflow="ellipsis" vert="horz" wrap="square" lIns="38100" tIns="19050" rIns="38100" bIns="19050" anchor="ctr" anchorCtr="1">
                  <a:spAutoFit/>
                </a:bodyPr>
                <a:p>
                  <a:pPr>
                    <a:defRPr lang="zh-CN" sz="1400" b="0" i="0" u="none" strike="noStrike" kern="1200" baseline="0" smtId="4294967295">
                      <a:solidFill>
                        <a:schemeClr val="bg1"/>
                      </a:solidFill>
                      <a:latin typeface="微软雅黑 Light" panose="020b0502040204020203" pitchFamily="34" charset="-122"/>
                      <a:ea typeface="微软雅黑 Light" panose="020b0502040204020203" pitchFamily="34" charset="-122"/>
                      <a:cs typeface="+mn-cs"/>
                    </a:defRPr>
                  </a:pPr>
                  <a:endParaRPr lang="zh-CN" sz="1400" b="0" i="0" u="none" strike="noStrike" kern="1200" baseline="0" smtId="4294967295">
                    <a:solidFill>
                      <a:schemeClr val="bg1"/>
                    </a:solidFill>
                    <a:latin typeface="微软雅黑 Light" panose="020b0502040204020203" pitchFamily="34" charset="-122"/>
                    <a:ea typeface="微软雅黑 Light" panose="020b0502040204020203" pitchFamily="34" charset="-122"/>
                    <a:cs typeface="+mn-cs"/>
                  </a:endParaRPr>
                </a:p>
              </c:txPr>
              <c:dLblPos val="inEnd"/>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lang="zh-CN" sz="1400" b="0" i="0" u="none" strike="noStrike" kern="1200" baseline="0" smtId="4294967295">
                    <a:solidFill>
                      <a:schemeClr val="bg1"/>
                    </a:solidFill>
                    <a:latin typeface="微软雅黑 Light" panose="020b0502040204020203" pitchFamily="34" charset="-122"/>
                    <a:ea typeface="微软雅黑 Light" panose="020b0502040204020203" pitchFamily="34" charset="-122"/>
                    <a:cs typeface="+mn-cs"/>
                  </a:defRPr>
                </a:pPr>
                <a:endParaRPr lang="zh-CN" sz="1400" b="0" i="0" u="none" strike="noStrike" kern="1200" baseline="0" smtId="4294967295">
                  <a:solidFill>
                    <a:schemeClr val="bg1"/>
                  </a:solidFill>
                  <a:latin typeface="微软雅黑 Light" panose="020b0502040204020203" pitchFamily="34" charset="-122"/>
                  <a:ea typeface="微软雅黑 Light" panose="020b0502040204020203" pitchFamily="34" charset="-122"/>
                  <a:cs typeface="+mn-cs"/>
                </a:endParaRPr>
              </a:p>
            </c:txPr>
            <c:dLblPos val="inEnd"/>
            <c:showLegendKey val="0"/>
            <c:showVal val="1"/>
            <c:showCatName val="0"/>
            <c:showSerName val="0"/>
            <c:showPercent val="0"/>
            <c:showBubbleSize val="0"/>
            <c:showLeaderLines val="0"/>
            <c:leaderLines>
              <c:spPr>
                <a:ln w="9525" cap="flat" cmpd="sng" algn="ctr">
                  <a:solidFill>
                    <a:schemeClr val="tx1">
                      <a:lumMod val="35000"/>
                      <a:lumOff val="65000"/>
                    </a:schemeClr>
                  </a:solidFill>
                  <a:round/>
                </a:ln>
                <a:effectLst/>
              </c:spPr>
            </c:leaderLines>
            <c:extLst/>
          </c:dLbls>
          <c:cat>
            <c:strRef>
              <c:f>Sheet1!$A$2:$A$6</c:f>
              <c:strCache>
                <c:ptCount val="4"/>
                <c:pt idx="0">
                  <c:v>第一季度</c:v>
                </c:pt>
                <c:pt idx="1">
                  <c:v>第二季度</c:v>
                </c:pt>
                <c:pt idx="2">
                  <c:v>第三季度</c:v>
                </c:pt>
                <c:pt idx="3">
                  <c:v>第四季度</c:v>
                </c:pt>
              </c:strCache>
            </c:strRef>
          </c:cat>
          <c:val>
            <c:numRef>
              <c:f>Sheet1!$B$2:$B$6</c:f>
              <c:numCache>
                <c:formatCode>0%</c:formatCode>
                <c:ptCount val="5"/>
                <c:pt idx="0">
                  <c:v>0.5</c:v>
                </c:pt>
                <c:pt idx="1">
                  <c:v>0.23</c:v>
                </c:pt>
                <c:pt idx="2">
                  <c:v>0.15</c:v>
                </c:pt>
                <c:pt idx="3">
                  <c:v>0.1</c:v>
                </c:pt>
                <c:pt idx="4">
                  <c:v>0.02</c:v>
                </c:pt>
              </c:numCache>
            </c:numRef>
          </c:val>
        </c:ser>
        <c:dLbls>
          <c:showLegendKey val="0"/>
          <c:showVal val="0"/>
          <c:showCatName val="0"/>
          <c:showSerName val="0"/>
          <c:showPercent val="0"/>
          <c:showBubbleSize val="0"/>
          <c:showLeaderLines val="0"/>
        </c:dLbls>
        <c:firstSliceAng val="270"/>
      </c:pieChart>
      <c:doughnutChart>
        <c:varyColors val="1"/>
        <c:ser>
          <c:idx val="1"/>
          <c:order val="1"/>
          <c:spPr>
            <a:ln w="6350">
              <a:solidFill>
                <a:schemeClr val="bg1">
                  <a:lumMod val="85000"/>
                </a:schemeClr>
              </a:solidFill>
            </a:ln>
          </c:spPr>
          <c:dPt>
            <c:idx val="0"/>
            <c:invertIfNegative val="1"/>
            <c:spPr>
              <a:noFill/>
              <a:ln w="6350">
                <a:noFill/>
              </a:ln>
            </c:spPr>
          </c:dPt>
          <c:dPt>
            <c:idx val="1"/>
            <c:invertIfNegative val="1"/>
            <c:spPr>
              <a:solidFill>
                <a:schemeClr val="tx2">
                  <a:lumMod val="75000"/>
                </a:schemeClr>
              </a:solidFill>
              <a:ln w="6350">
                <a:noFill/>
              </a:ln>
            </c:spPr>
          </c:dPt>
          <c:dPt>
            <c:idx val="2"/>
            <c:invertIfNegative val="1"/>
            <c:spPr>
              <a:solidFill>
                <a:srgbClr val="0070C0"/>
              </a:solidFill>
              <a:ln w="6350">
                <a:noFill/>
              </a:ln>
            </c:spPr>
          </c:dPt>
          <c:dPt>
            <c:idx val="3"/>
            <c:invertIfNegative val="1"/>
            <c:spPr>
              <a:solidFill>
                <a:schemeClr val="accent1">
                  <a:lumMod val="60000"/>
                  <a:lumOff val="40000"/>
                </a:schemeClr>
              </a:solidFill>
              <a:ln w="6350">
                <a:noFill/>
              </a:ln>
            </c:spPr>
          </c:dPt>
          <c:dPt>
            <c:idx val="4"/>
            <c:invertIfNegative val="1"/>
            <c:spPr>
              <a:noFill/>
              <a:ln w="6350">
                <a:solidFill>
                  <a:schemeClr val="bg1">
                    <a:lumMod val="85000"/>
                  </a:schemeClr>
                </a:solidFill>
              </a:ln>
            </c:spPr>
          </c:dPt>
          <c:dLbls>
            <c:delete val="1"/>
            <c:extLst>
              <c:ext xmlns:c15="http://schemas.microsoft.com/office/drawing/2012/chart" uri="{CE6537A1-D6FC-4f65-9D91-7224C49458BB}">
                <c15:showLeaderLines val="1"/>
              </c:ext>
            </c:extLst>
          </c:dLbls>
          <c:cat>
            <c:strRef>
              <c:f>Sheet1!$A$2:$A$6</c:f>
              <c:strCache>
                <c:ptCount val="4"/>
                <c:pt idx="0">
                  <c:v>第一季度</c:v>
                </c:pt>
                <c:pt idx="1">
                  <c:v>第二季度</c:v>
                </c:pt>
                <c:pt idx="2">
                  <c:v>第三季度</c:v>
                </c:pt>
                <c:pt idx="3">
                  <c:v>第四季度</c:v>
                </c:pt>
              </c:strCache>
            </c:strRef>
          </c:cat>
          <c:val>
            <c:numRef>
              <c:f>Sheet1!$D$2:$D$6</c:f>
              <c:numCache>
                <c:formatCode>General</c:formatCode>
                <c:ptCount val="5"/>
                <c:pt idx="0">
                  <c:v>0.5</c:v>
                </c:pt>
                <c:pt idx="1">
                  <c:v>0.12</c:v>
                </c:pt>
                <c:pt idx="2">
                  <c:v>0.08</c:v>
                </c:pt>
                <c:pt idx="3">
                  <c:v>0.03</c:v>
                </c:pt>
                <c:pt idx="4">
                  <c:v>0.27</c:v>
                </c:pt>
              </c:numCache>
            </c:numRef>
          </c:val>
        </c:ser>
        <c:dLbls>
          <c:showLegendKey val="0"/>
          <c:showVal val="0"/>
          <c:showCatName val="0"/>
          <c:showSerName val="0"/>
          <c:showPercent val="0"/>
          <c:showBubbleSize val="0"/>
          <c:showLeaderLines val="0"/>
        </c:dLbls>
        <c:firstSliceAng val="270"/>
        <c:holeSize val="81"/>
      </c:doughnutChart>
      <c:spPr>
        <a:noFill/>
        <a:ln>
          <a:noFill/>
        </a:ln>
        <a:effectLst/>
      </c:spPr>
    </c:plotArea>
    <c:plotVisOnly val="1"/>
    <c:dispBlanksAs val="gap"/>
    <c:showDLblsOverMax val="0"/>
  </c:chart>
  <c:spPr>
    <a:noFill/>
    <a:ln>
      <a:noFill/>
    </a:ln>
    <a:effectLst/>
  </c:spPr>
  <c:txPr>
    <a:bodyPr/>
    <a:p>
      <a:pPr>
        <a:defRPr lang="zh-CN" smtId="4294967295"/>
      </a:pPr>
      <a:endParaRPr lang="zh-CN" smtId="4294967295"/>
    </a:p>
  </c:txPr>
  <c:externalData r:id="rId1">
    <c:autoUpdate val="0"/>
  </c:externalData>
</c:chartSpace>
</file>

<file path=ppt/charts/chart3.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16946488618851"/>
          <c:y val="0.157490074634552"/>
          <c:w val="0.808541476726532"/>
          <c:h val="0.808541476726532"/>
        </c:manualLayout>
      </c:layout>
      <c:pieChart>
        <c:varyColors val="1"/>
        <c:ser>
          <c:idx val="0"/>
          <c:order val="0"/>
          <c:tx>
            <c:strRef>
              <c:f>Sheet1!$B$1</c:f>
              <c:strCache>
                <c:ptCount val="1"/>
                <c:pt idx="0">
                  <c:v>销售额</c:v>
                </c:pt>
              </c:strCache>
            </c:strRef>
          </c:tx>
          <c:spPr>
            <a:ln w="19050">
              <a:noFill/>
            </a:ln>
            <a:effectLst/>
          </c:spPr>
          <c:dPt>
            <c:idx val="0"/>
            <c:invertIfNegative val="1"/>
            <c:spPr>
              <a:noFill/>
              <a:ln w="19050">
                <a:noFill/>
              </a:ln>
            </c:spPr>
          </c:dPt>
          <c:dPt>
            <c:idx val="1"/>
            <c:invertIfNegative val="1"/>
            <c:spPr>
              <a:blipFill>
                <a:blip r:embed="rId2"/>
                <a:stretch>
                  <a:fillRect/>
                </a:stretch>
              </a:blipFill>
              <a:ln w="19050">
                <a:noFill/>
              </a:ln>
              <a:effectLst>
                <a:outerShdw blurRad="228600" dist="38100" sx="98000" sy="98000" algn="l" rotWithShape="0">
                  <a:prstClr val="black">
                    <a:alpha val="31000"/>
                  </a:prstClr>
                </a:outerShdw>
              </a:effectLst>
            </c:spPr>
          </c:dPt>
          <c:dPt>
            <c:idx val="2"/>
            <c:invertIfNegative val="1"/>
            <c:spPr>
              <a:blipFill>
                <a:blip r:embed="rId3"/>
                <a:stretch>
                  <a:fillRect/>
                </a:stretch>
              </a:blipFill>
              <a:ln w="19050">
                <a:noFill/>
              </a:ln>
              <a:effectLst>
                <a:outerShdw blurRad="152400" dist="50800" dir="5400000" sx="98000" sy="98000" algn="t" rotWithShape="0">
                  <a:prstClr val="black">
                    <a:alpha val="33000"/>
                  </a:prstClr>
                </a:outerShdw>
              </a:effectLst>
            </c:spPr>
          </c:dPt>
          <c:dPt>
            <c:idx val="3"/>
            <c:invertIfNegative val="1"/>
            <c:spPr>
              <a:blipFill>
                <a:blip r:embed="rId4"/>
                <a:stretch>
                  <a:fillRect/>
                </a:stretch>
              </a:blipFill>
              <a:ln w="19050">
                <a:noFill/>
              </a:ln>
              <a:effectLst>
                <a:outerShdw blurRad="228600" dist="38100" sx="98000" sy="98000" algn="l" rotWithShape="0">
                  <a:prstClr val="black">
                    <a:alpha val="31000"/>
                  </a:prstClr>
                </a:outerShdw>
              </a:effectLst>
            </c:spPr>
          </c:dPt>
          <c:dPt>
            <c:idx val="4"/>
            <c:invertIfNegative val="1"/>
            <c:spPr>
              <a:blipFill>
                <a:blip r:embed="rId5"/>
                <a:stretch>
                  <a:fillRect/>
                </a:stretch>
              </a:blipFill>
              <a:ln w="19050">
                <a:noFill/>
              </a:ln>
            </c:spPr>
          </c:dPt>
          <c:dLbls>
            <c:dLbl>
              <c:idx val="0"/>
              <c:txPr>
                <a:bodyPr rot="0" spcFirstLastPara="1" vertOverflow="ellipsis" vert="horz" wrap="square" lIns="38100" tIns="19050" rIns="38100" bIns="19050" anchor="ctr" anchorCtr="1">
                  <a:spAutoFit/>
                </a:bodyPr>
                <a:p>
                  <a:pPr>
                    <a:defRPr lang="zh-CN" sz="1400" b="0" i="0" u="none" strike="noStrike" kern="1200" baseline="0" smtId="4294967295">
                      <a:solidFill>
                        <a:schemeClr val="bg1"/>
                      </a:solidFill>
                      <a:latin typeface="微软雅黑 Light" panose="020b0502040204020203" pitchFamily="34" charset="-122"/>
                      <a:ea typeface="微软雅黑 Light" panose="020b0502040204020203" pitchFamily="34" charset="-122"/>
                      <a:cs typeface="+mn-cs"/>
                    </a:defRPr>
                  </a:pPr>
                  <a:endParaRPr lang="zh-CN" sz="1400" b="0" i="0" u="none" strike="noStrike" kern="1200" baseline="0" smtId="4294967295">
                    <a:solidFill>
                      <a:schemeClr val="bg1"/>
                    </a:solidFill>
                    <a:latin typeface="微软雅黑 Light" panose="020b0502040204020203" pitchFamily="34" charset="-122"/>
                    <a:ea typeface="微软雅黑 Light" panose="020b0502040204020203" pitchFamily="34" charset="-122"/>
                    <a:cs typeface="+mn-cs"/>
                  </a:endParaRPr>
                </a:p>
              </c:txPr>
              <c:dLblPos val="inEnd"/>
              <c:showLegendKey val="0"/>
              <c:showVal val="0"/>
              <c:showCatName val="0"/>
              <c:showSerName val="0"/>
              <c:showPercent val="0"/>
              <c:showBubbleSize val="0"/>
              <c:extLst/>
            </c:dLbl>
            <c:dLbl>
              <c:idx val="1"/>
              <c:txPr>
                <a:bodyPr rot="0" spcFirstLastPara="1" vertOverflow="ellipsis" vert="horz" wrap="square" lIns="38100" tIns="19050" rIns="38100" bIns="19050" anchor="ctr" anchorCtr="1">
                  <a:spAutoFit/>
                </a:bodyPr>
                <a:p>
                  <a:pPr>
                    <a:defRPr lang="zh-CN" sz="1400" b="0" i="0" u="none" strike="noStrike" kern="1200" baseline="0" smtId="4294967295">
                      <a:solidFill>
                        <a:schemeClr val="bg1"/>
                      </a:solidFill>
                      <a:latin typeface="微软雅黑 Light" panose="020b0502040204020203" pitchFamily="34" charset="-122"/>
                      <a:ea typeface="微软雅黑 Light" panose="020b0502040204020203" pitchFamily="34" charset="-122"/>
                      <a:cs typeface="+mn-cs"/>
                    </a:defRPr>
                  </a:pPr>
                  <a:endParaRPr lang="zh-CN" sz="1400" b="0" i="0" u="none" strike="noStrike" kern="1200" baseline="0" smtId="4294967295">
                    <a:solidFill>
                      <a:schemeClr val="bg1"/>
                    </a:solidFill>
                    <a:latin typeface="微软雅黑 Light" panose="020b0502040204020203" pitchFamily="34" charset="-122"/>
                    <a:ea typeface="微软雅黑 Light" panose="020b0502040204020203" pitchFamily="34" charset="-122"/>
                    <a:cs typeface="+mn-cs"/>
                  </a:endParaRPr>
                </a:p>
              </c:txPr>
              <c:dLblPos val="inEnd"/>
              <c:showLegendKey val="0"/>
              <c:showVal val="1"/>
              <c:showCatName val="0"/>
              <c:showSerName val="0"/>
              <c:showPercent val="0"/>
              <c:showBubbleSize val="0"/>
              <c:extLst/>
            </c:dLbl>
            <c:dLbl>
              <c:idx val="2"/>
              <c:txPr>
                <a:bodyPr rot="0" spcFirstLastPara="1" vertOverflow="ellipsis" vert="horz" wrap="square" lIns="38100" tIns="19050" rIns="38100" bIns="19050" anchor="ctr" anchorCtr="1">
                  <a:spAutoFit/>
                </a:bodyPr>
                <a:p>
                  <a:pPr>
                    <a:defRPr lang="zh-CN" sz="1400" b="0" i="0" u="none" strike="noStrike" kern="1200" baseline="0" smtId="4294967295">
                      <a:solidFill>
                        <a:schemeClr val="bg1"/>
                      </a:solidFill>
                      <a:latin typeface="微软雅黑 Light" panose="020b0502040204020203" pitchFamily="34" charset="-122"/>
                      <a:ea typeface="微软雅黑 Light" panose="020b0502040204020203" pitchFamily="34" charset="-122"/>
                      <a:cs typeface="+mn-cs"/>
                    </a:defRPr>
                  </a:pPr>
                  <a:endParaRPr lang="zh-CN" sz="1400" b="0" i="0" u="none" strike="noStrike" kern="1200" baseline="0" smtId="4294967295">
                    <a:solidFill>
                      <a:schemeClr val="bg1"/>
                    </a:solidFill>
                    <a:latin typeface="微软雅黑 Light" panose="020b0502040204020203" pitchFamily="34" charset="-122"/>
                    <a:ea typeface="微软雅黑 Light" panose="020b0502040204020203" pitchFamily="34" charset="-122"/>
                    <a:cs typeface="+mn-cs"/>
                  </a:endParaRPr>
                </a:p>
              </c:txPr>
              <c:dLblPos val="inEnd"/>
              <c:showLegendKey val="0"/>
              <c:showVal val="1"/>
              <c:showCatName val="0"/>
              <c:showSerName val="0"/>
              <c:showPercent val="0"/>
              <c:showBubbleSize val="0"/>
              <c:extLst/>
            </c:dLbl>
            <c:dLbl>
              <c:idx val="3"/>
              <c:txPr>
                <a:bodyPr rot="0" spcFirstLastPara="1" vertOverflow="ellipsis" vert="horz" wrap="square" lIns="38100" tIns="19050" rIns="38100" bIns="19050" anchor="ctr" anchorCtr="1">
                  <a:spAutoFit/>
                </a:bodyPr>
                <a:p>
                  <a:pPr>
                    <a:defRPr lang="zh-CN" sz="1400" b="0" i="0" u="none" strike="noStrike" kern="1200" baseline="0" smtId="4294967295">
                      <a:solidFill>
                        <a:schemeClr val="bg1"/>
                      </a:solidFill>
                      <a:latin typeface="微软雅黑 Light" panose="020b0502040204020203" pitchFamily="34" charset="-122"/>
                      <a:ea typeface="微软雅黑 Light" panose="020b0502040204020203" pitchFamily="34" charset="-122"/>
                      <a:cs typeface="+mn-cs"/>
                    </a:defRPr>
                  </a:pPr>
                  <a:endParaRPr lang="zh-CN" sz="1400" b="0" i="0" u="none" strike="noStrike" kern="1200" baseline="0" smtId="4294967295">
                    <a:solidFill>
                      <a:schemeClr val="bg1"/>
                    </a:solidFill>
                    <a:latin typeface="微软雅黑 Light" panose="020b0502040204020203" pitchFamily="34" charset="-122"/>
                    <a:ea typeface="微软雅黑 Light" panose="020b0502040204020203" pitchFamily="34" charset="-122"/>
                    <a:cs typeface="+mn-cs"/>
                  </a:endParaRPr>
                </a:p>
              </c:txPr>
              <c:dLblPos val="inEnd"/>
              <c:showLegendKey val="0"/>
              <c:showVal val="1"/>
              <c:showCatName val="0"/>
              <c:showSerName val="0"/>
              <c:showPercent val="0"/>
              <c:showBubbleSize val="0"/>
              <c:extLst/>
            </c:dLbl>
            <c:dLbl>
              <c:idx val="4"/>
              <c:txPr>
                <a:bodyPr rot="0" spcFirstLastPara="1" vertOverflow="ellipsis" vert="horz" wrap="square" lIns="38100" tIns="19050" rIns="38100" bIns="19050" anchor="ctr" anchorCtr="1">
                  <a:spAutoFit/>
                </a:bodyPr>
                <a:p>
                  <a:pPr>
                    <a:defRPr lang="zh-CN" sz="1400" b="0" i="0" u="none" strike="noStrike" kern="1200" baseline="0" smtId="4294967295">
                      <a:solidFill>
                        <a:schemeClr val="bg1"/>
                      </a:solidFill>
                      <a:latin typeface="微软雅黑 Light" panose="020b0502040204020203" pitchFamily="34" charset="-122"/>
                      <a:ea typeface="微软雅黑 Light" panose="020b0502040204020203" pitchFamily="34" charset="-122"/>
                      <a:cs typeface="+mn-cs"/>
                    </a:defRPr>
                  </a:pPr>
                  <a:endParaRPr lang="zh-CN" sz="1400" b="0" i="0" u="none" strike="noStrike" kern="1200" baseline="0" smtId="4294967295">
                    <a:solidFill>
                      <a:schemeClr val="bg1"/>
                    </a:solidFill>
                    <a:latin typeface="微软雅黑 Light" panose="020b0502040204020203" pitchFamily="34" charset="-122"/>
                    <a:ea typeface="微软雅黑 Light" panose="020b0502040204020203" pitchFamily="34" charset="-122"/>
                    <a:cs typeface="+mn-cs"/>
                  </a:endParaRPr>
                </a:p>
              </c:txPr>
              <c:dLblPos val="inEnd"/>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lang="zh-CN" sz="1400" b="0" i="0" u="none" strike="noStrike" kern="1200" baseline="0" smtId="4294967295">
                    <a:solidFill>
                      <a:schemeClr val="bg1"/>
                    </a:solidFill>
                    <a:latin typeface="微软雅黑 Light" panose="020b0502040204020203" pitchFamily="34" charset="-122"/>
                    <a:ea typeface="微软雅黑 Light" panose="020b0502040204020203" pitchFamily="34" charset="-122"/>
                    <a:cs typeface="+mn-cs"/>
                  </a:defRPr>
                </a:pPr>
                <a:endParaRPr lang="zh-CN" sz="1400" b="0" i="0" u="none" strike="noStrike" kern="1200" baseline="0" smtId="4294967295">
                  <a:solidFill>
                    <a:schemeClr val="bg1"/>
                  </a:solidFill>
                  <a:latin typeface="微软雅黑 Light" panose="020b0502040204020203" pitchFamily="34" charset="-122"/>
                  <a:ea typeface="微软雅黑 Light" panose="020b0502040204020203" pitchFamily="34" charset="-122"/>
                  <a:cs typeface="+mn-cs"/>
                </a:endParaRPr>
              </a:p>
            </c:txPr>
            <c:dLblPos val="inEnd"/>
            <c:showLegendKey val="0"/>
            <c:showVal val="1"/>
            <c:showCatName val="0"/>
            <c:showSerName val="0"/>
            <c:showPercent val="0"/>
            <c:showBubbleSize val="0"/>
            <c:showLeaderLines val="0"/>
            <c:leaderLines>
              <c:spPr>
                <a:ln w="9525" cap="flat" cmpd="sng" algn="ctr">
                  <a:solidFill>
                    <a:schemeClr val="tx1">
                      <a:lumMod val="35000"/>
                      <a:lumOff val="65000"/>
                    </a:schemeClr>
                  </a:solidFill>
                  <a:round/>
                </a:ln>
                <a:effectLst/>
              </c:spPr>
            </c:leaderLines>
            <c:extLst/>
          </c:dLbls>
          <c:cat>
            <c:strRef>
              <c:f>Sheet1!$A$2:$A$6</c:f>
              <c:strCache>
                <c:ptCount val="4"/>
                <c:pt idx="0">
                  <c:v>第一季度</c:v>
                </c:pt>
                <c:pt idx="1">
                  <c:v>第二季度</c:v>
                </c:pt>
                <c:pt idx="2">
                  <c:v>第三季度</c:v>
                </c:pt>
                <c:pt idx="3">
                  <c:v>第四季度</c:v>
                </c:pt>
              </c:strCache>
            </c:strRef>
          </c:cat>
          <c:val>
            <c:numRef>
              <c:f>Sheet1!$B$2:$B$6</c:f>
              <c:numCache>
                <c:formatCode>0%</c:formatCode>
                <c:ptCount val="5"/>
                <c:pt idx="0">
                  <c:v>0.5</c:v>
                </c:pt>
                <c:pt idx="1">
                  <c:v>0.18</c:v>
                </c:pt>
                <c:pt idx="2">
                  <c:v>0.13</c:v>
                </c:pt>
                <c:pt idx="3">
                  <c:v>0.1</c:v>
                </c:pt>
                <c:pt idx="4">
                  <c:v>0.09</c:v>
                </c:pt>
              </c:numCache>
            </c:numRef>
          </c:val>
        </c:ser>
        <c:dLbls>
          <c:showLegendKey val="0"/>
          <c:showVal val="0"/>
          <c:showCatName val="0"/>
          <c:showSerName val="0"/>
          <c:showPercent val="0"/>
          <c:showBubbleSize val="0"/>
          <c:showLeaderLines val="0"/>
        </c:dLbls>
        <c:firstSliceAng val="90"/>
      </c:pieChart>
      <c:spPr>
        <a:noFill/>
        <a:ln>
          <a:noFill/>
        </a:ln>
        <a:effectLst/>
      </c:spPr>
    </c:plotArea>
    <c:plotVisOnly val="1"/>
    <c:dispBlanksAs val="gap"/>
    <c:showDLblsOverMax val="0"/>
  </c:chart>
  <c:spPr>
    <a:noFill/>
    <a:ln>
      <a:noFill/>
    </a:ln>
    <a:effectLst/>
  </c:spPr>
  <c:txPr>
    <a:bodyPr/>
    <a:p>
      <a:pPr>
        <a:defRPr lang="zh-CN" smtId="4294967295"/>
      </a:pPr>
      <a:endParaRPr lang="zh-CN" smtId="4294967295"/>
    </a:p>
  </c:txPr>
  <c:externalData r:id="rId1">
    <c:autoUpdate val="0"/>
  </c:externalData>
</c:chartSpace>
</file>

<file path=ppt/charts/chart4.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col"/>
        <c:grouping val="clustered"/>
        <c:varyColors val="0"/>
        <c:ser>
          <c:idx val="0"/>
          <c:order val="0"/>
          <c:tx>
            <c:strRef>
              <c:f>Sheet1!$B$1</c:f>
              <c:strCache>
                <c:ptCount val="1"/>
                <c:pt idx="0">
                  <c:v>系列 1</c:v>
                </c:pt>
              </c:strCache>
            </c:strRef>
          </c:tx>
          <c:spPr>
            <a:blipFill>
              <a:blip r:embed="rId2"/>
              <a:stretch>
                <a:fillRect/>
              </a:stretch>
            </a:blipFill>
            <a:ln w="28575">
              <a:solidFill>
                <a:schemeClr val="bg1"/>
              </a:solidFill>
            </a:ln>
            <a:effectLst>
              <a:innerShdw blurRad="63500" dist="50800" dir="13500000">
                <a:prstClr val="black">
                  <a:alpha val="50000"/>
                </a:prstClr>
              </a:innerShdw>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系列 2</c:v>
                </c:pt>
              </c:strCache>
            </c:strRef>
          </c:tx>
          <c:spPr>
            <a:blipFill>
              <a:blip r:embed="rId3"/>
              <a:stretch>
                <a:fillRect/>
              </a:stretch>
            </a:blipFill>
            <a:ln w="28575">
              <a:solidFill>
                <a:schemeClr val="bg1"/>
              </a:solidFill>
            </a:ln>
            <a:effectLst>
              <a:innerShdw blurRad="63500" dist="50800" dir="13500000">
                <a:prstClr val="black">
                  <a:alpha val="50000"/>
                </a:prstClr>
              </a:innerShdw>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c:v>
                </c:pt>
                <c:pt idx="2">
                  <c:v>1.8</c:v>
                </c:pt>
                <c:pt idx="3">
                  <c:v>2.8</c:v>
                </c:pt>
              </c:numCache>
            </c:numRef>
          </c:val>
        </c:ser>
        <c:ser>
          <c:idx val="2"/>
          <c:order val="2"/>
          <c:tx>
            <c:strRef>
              <c:f>Sheet1!$D$1</c:f>
              <c:strCache>
                <c:ptCount val="1"/>
                <c:pt idx="0">
                  <c:v>系列 3</c:v>
                </c:pt>
              </c:strCache>
            </c:strRef>
          </c:tx>
          <c:spPr>
            <a:blipFill>
              <a:blip r:embed="rId4"/>
              <a:stretch>
                <a:fillRect/>
              </a:stretch>
            </a:blipFill>
            <a:ln w="28575">
              <a:solidFill>
                <a:schemeClr val="bg1"/>
              </a:solidFill>
            </a:ln>
            <a:effectLst>
              <a:innerShdw blurRad="63500" dist="50800" dir="13500000">
                <a:prstClr val="black">
                  <a:alpha val="50000"/>
                </a:prstClr>
              </a:innerShdw>
            </a:effectLst>
          </c:spPr>
          <c:invertIfNegative val="0"/>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showLeaderLines val="0"/>
        </c:dLbls>
        <c:gapWidth val="219"/>
        <c:overlap val="-27"/>
        <c:axId val="967507968"/>
        <c:axId val="967509504"/>
      </c:barChart>
      <c:catAx>
        <c:axId val="967507968"/>
        <c:scaling>
          <c:orientation/>
        </c:scaling>
        <c:delete val="0"/>
        <c:axPos val="b"/>
        <c:numFmt formatCode="General" sourceLinked="1"/>
        <c:majorTickMark val="none"/>
        <c:minorTickMark val="none"/>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p>
            <a:pPr>
              <a:defRPr lang="zh-CN" sz="1195" b="1" i="0" u="none" strike="noStrike" kern="1200" baseline="0" smtId="4294967295">
                <a:solidFill>
                  <a:schemeClr val="tx1">
                    <a:lumMod val="65000"/>
                    <a:lumOff val="35000"/>
                  </a:schemeClr>
                </a:solidFill>
                <a:effectLst>
                  <a:innerShdw blurRad="63500" dist="50800" dir="13500000">
                    <a:prstClr val="black">
                      <a:alpha val="50000"/>
                    </a:prstClr>
                  </a:innerShdw>
                </a:effectLst>
                <a:latin typeface="微软雅黑" panose="020b0503020204020204" pitchFamily="34" charset="-122"/>
                <a:ea typeface="微软雅黑" panose="020b0503020204020204" pitchFamily="34" charset="-122"/>
                <a:cs typeface="+mn-cs"/>
              </a:defRPr>
            </a:pPr>
            <a:endParaRPr lang="zh-CN" sz="1195" b="1" i="0" u="none" strike="noStrike" kern="1200" baseline="0" smtId="4294967295">
              <a:solidFill>
                <a:schemeClr val="tx1">
                  <a:lumMod val="65000"/>
                  <a:lumOff val="35000"/>
                </a:schemeClr>
              </a:solidFill>
              <a:effectLst>
                <a:innerShdw blurRad="63500" dist="50800" dir="13500000">
                  <a:prstClr val="black">
                    <a:alpha val="50000"/>
                  </a:prstClr>
                </a:innerShdw>
              </a:effectLst>
              <a:latin typeface="微软雅黑" panose="020b0503020204020204" pitchFamily="34" charset="-122"/>
              <a:ea typeface="微软雅黑" panose="020b0503020204020204" pitchFamily="34" charset="-122"/>
              <a:cs typeface="+mn-cs"/>
            </a:endParaRPr>
          </a:p>
        </c:txPr>
        <c:crossAx val="967509504"/>
        <c:crosses val="autoZero"/>
        <c:auto val="0"/>
        <c:lblAlgn val="ctr"/>
        <c:lblOffset/>
        <c:noMultiLvlLbl val="0"/>
      </c:catAx>
      <c:valAx>
        <c:axId val="967509504"/>
        <c:scaling>
          <c:orientation/>
        </c:scaling>
        <c:delete val="0"/>
        <c:axPos val="l"/>
        <c:majorGridlines>
          <c:spPr>
            <a:ln w="9525" cap="flat" cmpd="sng" algn="ctr">
              <a:solidFill>
                <a:schemeClr val="tx1">
                  <a:lumMod val="15000"/>
                  <a:lumOff val="85000"/>
                </a:schemeClr>
              </a:solidFill>
              <a:prstDash val="solid"/>
              <a:round/>
            </a:ln>
            <a:effectLst/>
          </c:spPr>
        </c:majorGridlines>
        <c:numFmt formatCode="General" sourceLinked="1"/>
        <c:majorTickMark val="none"/>
        <c:minorTickMark val="none"/>
        <c:spPr>
          <a:noFill/>
          <a:ln w="6350" cap="flat" cmpd="sng" algn="ctr">
            <a:noFill/>
            <a:prstDash val="solid"/>
            <a:round/>
          </a:ln>
          <a:effectLst/>
        </c:spPr>
        <c:txPr>
          <a:bodyPr rot="-60000000" spcFirstLastPara="1" vertOverflow="ellipsis" vert="horz" wrap="square" anchor="ctr" anchorCtr="1"/>
          <a:p>
            <a:pPr>
              <a:defRPr lang="zh-CN" sz="1400" b="1" i="0" u="none" strike="noStrike" kern="1200" baseline="0" smtId="4294967295">
                <a:solidFill>
                  <a:schemeClr val="bg1">
                    <a:lumMod val="50000"/>
                  </a:schemeClr>
                </a:solidFill>
                <a:effectLst>
                  <a:innerShdw blurRad="63500" dist="50800" dir="13500000">
                    <a:prstClr val="black">
                      <a:alpha val="50000"/>
                    </a:prstClr>
                  </a:innerShdw>
                </a:effectLst>
                <a:latin typeface="微软雅黑" panose="020b0503020204020204" pitchFamily="34" charset="-122"/>
                <a:ea typeface="微软雅黑" panose="020b0503020204020204" pitchFamily="34" charset="-122"/>
                <a:cs typeface="+mn-cs"/>
              </a:defRPr>
            </a:pPr>
            <a:endParaRPr lang="zh-CN" sz="1400" b="1" i="0" u="none" strike="noStrike" kern="1200" baseline="0" smtId="4294967295">
              <a:solidFill>
                <a:schemeClr val="bg1">
                  <a:lumMod val="50000"/>
                </a:schemeClr>
              </a:solidFill>
              <a:effectLst>
                <a:innerShdw blurRad="63500" dist="50800" dir="13500000">
                  <a:prstClr val="black">
                    <a:alpha val="50000"/>
                  </a:prstClr>
                </a:innerShdw>
              </a:effectLst>
              <a:latin typeface="微软雅黑" panose="020b0503020204020204" pitchFamily="34" charset="-122"/>
              <a:ea typeface="微软雅黑" panose="020b0503020204020204" pitchFamily="34" charset="-122"/>
              <a:cs typeface="+mn-cs"/>
            </a:endParaRPr>
          </a:p>
        </c:txPr>
        <c:crossAx val="967507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p>
          <a:pPr>
            <a:defRPr lang="zh-CN" sz="1200" b="1" i="0" u="none" strike="noStrike" kern="1200" baseline="0" smtId="4294967295">
              <a:solidFill>
                <a:schemeClr val="bg1">
                  <a:lumMod val="50000"/>
                </a:schemeClr>
              </a:solidFill>
              <a:effectLst>
                <a:innerShdw blurRad="63500" dist="50800" dir="13500000">
                  <a:prstClr val="black">
                    <a:alpha val="50000"/>
                  </a:prstClr>
                </a:innerShdw>
              </a:effectLst>
              <a:latin typeface="微软雅黑" panose="020b0503020204020204" pitchFamily="34" charset="-122"/>
              <a:ea typeface="微软雅黑" panose="020b0503020204020204" pitchFamily="34" charset="-122"/>
              <a:cs typeface="+mn-cs"/>
            </a:defRPr>
          </a:pPr>
          <a:endParaRPr lang="zh-CN" sz="1200" b="1" i="0" u="none" strike="noStrike" kern="1200" baseline="0" smtId="4294967295">
            <a:solidFill>
              <a:schemeClr val="bg1">
                <a:lumMod val="50000"/>
              </a:schemeClr>
            </a:solidFill>
            <a:effectLst>
              <a:innerShdw blurRad="63500" dist="50800" dir="13500000">
                <a:prstClr val="black">
                  <a:alpha val="50000"/>
                </a:prstClr>
              </a:innerShdw>
            </a:effectLst>
            <a:latin typeface="微软雅黑" panose="020b0503020204020204" pitchFamily="34" charset="-122"/>
            <a:ea typeface="微软雅黑" panose="020b0503020204020204" pitchFamily="34" charset="-122"/>
            <a:cs typeface="+mn-cs"/>
          </a:endParaRPr>
        </a:p>
      </c:txPr>
    </c:legend>
    <c:plotVisOnly val="1"/>
    <c:dispBlanksAs val="gap"/>
    <c:showDLblsOverMax val="0"/>
  </c:chart>
  <c:spPr>
    <a:noFill/>
    <a:ln>
      <a:noFill/>
    </a:ln>
    <a:effectLst/>
  </c:spPr>
  <c:txPr>
    <a:bodyPr/>
    <a:p>
      <a:pPr>
        <a:defRPr lang="zh-CN" smtId="4294967295"/>
      </a:pPr>
      <a:endParaRPr lang="zh-CN" smtId="4294967295"/>
    </a:p>
  </c:txPr>
  <c:externalData r:id="rId1">
    <c:autoUpdate val="0"/>
  </c:externalData>
</c:chartSpace>
</file>

<file path=ppt/charts/chart5.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销售额</c:v>
                </c:pt>
              </c:strCache>
            </c:strRef>
          </c:tx>
          <c:spPr>
            <a:ln w="19050">
              <a:noFill/>
            </a:ln>
          </c:spPr>
          <c:dPt>
            <c:idx val="0"/>
            <c:invertIfNegative val="1"/>
            <c:spPr>
              <a:blipFill>
                <a:blip r:embed="rId2"/>
                <a:stretch>
                  <a:fillRect/>
                </a:stretch>
              </a:blipFill>
              <a:ln w="19050">
                <a:noFill/>
              </a:ln>
            </c:spPr>
          </c:dPt>
          <c:dPt>
            <c:idx val="1"/>
            <c:invertIfNegative val="1"/>
            <c:spPr>
              <a:noFill/>
              <a:ln w="19050">
                <a:noFill/>
              </a:ln>
            </c:spPr>
          </c:dPt>
          <c:dPt>
            <c:idx val="2"/>
            <c:invertIfNegative val="1"/>
            <c:spPr>
              <a:noFill/>
              <a:ln w="19050">
                <a:noFill/>
              </a:ln>
            </c:spPr>
          </c:dPt>
          <c:dPt>
            <c:idx val="3"/>
            <c:invertIfNegative val="1"/>
            <c:spPr>
              <a:blipFill>
                <a:blip r:embed="rId2"/>
                <a:stretch>
                  <a:fillRect/>
                </a:stretch>
              </a:blipFill>
              <a:ln w="19050">
                <a:noFill/>
              </a:ln>
            </c:spPr>
          </c:dPt>
          <c:dLbls>
            <c:delete val="1"/>
            <c:extLst>
              <c:ext xmlns:c15="http://schemas.microsoft.com/office/drawing/2012/chart" uri="{CE6537A1-D6FC-4f65-9D91-7224C49458BB}">
                <c15:showLeaderLines val="1"/>
              </c:ext>
            </c:extLst>
          </c:dLbls>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8.2</c:v>
                </c:pt>
                <c:pt idx="1">
                  <c:v>3.2</c:v>
                </c:pt>
                <c:pt idx="2">
                  <c:v>1.4</c:v>
                </c:pt>
                <c:pt idx="3">
                  <c:v>1.2</c:v>
                </c:pt>
              </c:numCache>
            </c:numRef>
          </c:val>
        </c:ser>
        <c:ser>
          <c:idx val="1"/>
          <c:order val="1"/>
          <c:tx>
            <c:strRef>
              <c:f>Sheet1!$C$1</c:f>
              <c:strCache>
                <c:ptCount val="1"/>
                <c:pt idx="0">
                  <c:v>列1</c:v>
                </c:pt>
              </c:strCache>
            </c:strRef>
          </c:tx>
          <c:spPr>
            <a:ln w="19050">
              <a:noFill/>
            </a:ln>
          </c:spPr>
          <c:dPt>
            <c:idx val="0"/>
            <c:invertIfNegative val="1"/>
            <c:spPr>
              <a:solidFill>
                <a:schemeClr val="accent1"/>
              </a:solidFill>
              <a:ln w="19050">
                <a:noFill/>
              </a:ln>
            </c:spPr>
          </c:dPt>
          <c:dPt>
            <c:idx val="1"/>
            <c:invertIfNegative val="1"/>
            <c:spPr>
              <a:blipFill>
                <a:blip r:embed="rId3"/>
                <a:stretch>
                  <a:fillRect/>
                </a:stretch>
              </a:blipFill>
              <a:ln w="19050">
                <a:noFill/>
              </a:ln>
            </c:spPr>
          </c:dPt>
          <c:dPt>
            <c:idx val="2"/>
            <c:invertIfNegative val="1"/>
            <c:spPr>
              <a:noFill/>
              <a:ln w="19050">
                <a:noFill/>
              </a:ln>
            </c:spPr>
          </c:dPt>
          <c:dPt>
            <c:idx val="3"/>
            <c:invertIfNegative val="1"/>
            <c:spPr>
              <a:blipFill>
                <a:blip r:embed="rId4"/>
                <a:stretch>
                  <a:fillRect/>
                </a:stretch>
              </a:blipFill>
              <a:ln w="19050">
                <a:noFill/>
              </a:ln>
            </c:spPr>
          </c:dPt>
          <c:dLbls>
            <c:delete val="1"/>
            <c:extLst>
              <c:ext xmlns:c15="http://schemas.microsoft.com/office/drawing/2012/chart" uri="{CE6537A1-D6FC-4f65-9D91-7224C49458BB}">
                <c15:showLeaderLines val="1"/>
              </c:ext>
            </c:extLst>
          </c:dLbls>
          <c:cat>
            <c:strRef>
              <c:f>Sheet1!$A$2:$A$5</c:f>
              <c:strCache>
                <c:ptCount val="4"/>
                <c:pt idx="0">
                  <c:v>第一季度</c:v>
                </c:pt>
                <c:pt idx="1">
                  <c:v>第二季度</c:v>
                </c:pt>
                <c:pt idx="2">
                  <c:v>第三季度</c:v>
                </c:pt>
                <c:pt idx="3">
                  <c:v>第四季度</c:v>
                </c:pt>
              </c:strCache>
            </c:strRef>
          </c:cat>
          <c:val>
            <c:numRef>
              <c:f>Sheet1!$C$2:$C$5</c:f>
              <c:numCache>
                <c:formatCode>General</c:formatCode>
                <c:ptCount val="4"/>
                <c:pt idx="0">
                  <c:v>5.6</c:v>
                </c:pt>
                <c:pt idx="1">
                  <c:v>4.5</c:v>
                </c:pt>
                <c:pt idx="2">
                  <c:v>3.1</c:v>
                </c:pt>
                <c:pt idx="3">
                  <c:v>2.4</c:v>
                </c:pt>
              </c:numCache>
            </c:numRef>
          </c:val>
        </c:ser>
        <c:ser>
          <c:idx val="2"/>
          <c:order val="2"/>
          <c:tx>
            <c:strRef>
              <c:f>Sheet1!$D$1</c:f>
              <c:strCache>
                <c:ptCount val="1"/>
                <c:pt idx="0">
                  <c:v>列2</c:v>
                </c:pt>
              </c:strCache>
            </c:strRef>
          </c:tx>
          <c:spPr>
            <a:ln w="19050">
              <a:noFill/>
            </a:ln>
          </c:spPr>
          <c:dPt>
            <c:idx val="0"/>
            <c:invertIfNegative val="1"/>
            <c:spPr>
              <a:solidFill>
                <a:schemeClr val="accent1"/>
              </a:solidFill>
              <a:ln w="19050">
                <a:noFill/>
              </a:ln>
            </c:spPr>
          </c:dPt>
          <c:dPt>
            <c:idx val="1"/>
            <c:invertIfNegative val="1"/>
            <c:spPr>
              <a:blipFill>
                <a:blip r:embed="rId4"/>
                <a:stretch>
                  <a:fillRect/>
                </a:stretch>
              </a:blipFill>
              <a:ln w="19050">
                <a:noFill/>
              </a:ln>
            </c:spPr>
          </c:dPt>
          <c:dPt>
            <c:idx val="2"/>
            <c:invertIfNegative val="1"/>
            <c:spPr>
              <a:noFill/>
              <a:ln w="19050">
                <a:noFill/>
              </a:ln>
            </c:spPr>
          </c:dPt>
          <c:dPt>
            <c:idx val="3"/>
            <c:invertIfNegative val="1"/>
            <c:spPr>
              <a:blipFill>
                <a:blip r:embed="rId3"/>
                <a:stretch>
                  <a:fillRect/>
                </a:stretch>
              </a:blipFill>
              <a:ln w="19050">
                <a:noFill/>
              </a:ln>
            </c:spPr>
          </c:dPt>
          <c:dLbls>
            <c:delete val="1"/>
            <c:extLst>
              <c:ext xmlns:c15="http://schemas.microsoft.com/office/drawing/2012/chart" uri="{CE6537A1-D6FC-4f65-9D91-7224C49458BB}">
                <c15:showLeaderLines val="1"/>
              </c:ext>
            </c:extLst>
          </c:dLbls>
          <c:cat>
            <c:strRef>
              <c:f>Sheet1!$A$2:$A$5</c:f>
              <c:strCache>
                <c:ptCount val="4"/>
                <c:pt idx="0">
                  <c:v>第一季度</c:v>
                </c:pt>
                <c:pt idx="1">
                  <c:v>第二季度</c:v>
                </c:pt>
                <c:pt idx="2">
                  <c:v>第三季度</c:v>
                </c:pt>
                <c:pt idx="3">
                  <c:v>第四季度</c:v>
                </c:pt>
              </c:strCache>
            </c:strRef>
          </c:cat>
          <c:val>
            <c:numRef>
              <c:f>Sheet1!$D$2:$D$5</c:f>
              <c:numCache>
                <c:formatCode>General</c:formatCode>
                <c:ptCount val="4"/>
                <c:pt idx="0">
                  <c:v>7.5</c:v>
                </c:pt>
                <c:pt idx="1">
                  <c:v>6.3</c:v>
                </c:pt>
                <c:pt idx="2">
                  <c:v>5.5</c:v>
                </c:pt>
                <c:pt idx="3">
                  <c:v>6.1</c:v>
                </c:pt>
              </c:numCache>
            </c:numRef>
          </c:val>
        </c:ser>
        <c:ser>
          <c:idx val="3"/>
          <c:order val="3"/>
          <c:tx>
            <c:strRef>
              <c:f>Sheet1!$E$1</c:f>
              <c:strCache>
                <c:ptCount val="1"/>
                <c:pt idx="0">
                  <c:v>列3</c:v>
                </c:pt>
              </c:strCache>
            </c:strRef>
          </c:tx>
          <c:spPr>
            <a:ln w="19050">
              <a:noFill/>
            </a:ln>
          </c:spPr>
          <c:dPt>
            <c:idx val="0"/>
            <c:invertIfNegative val="1"/>
            <c:spPr>
              <a:solidFill>
                <a:schemeClr val="accent1"/>
              </a:solidFill>
              <a:ln w="19050">
                <a:noFill/>
              </a:ln>
            </c:spPr>
          </c:dPt>
          <c:dPt>
            <c:idx val="1"/>
            <c:invertIfNegative val="1"/>
            <c:spPr>
              <a:blipFill>
                <a:blip r:embed="rId5"/>
                <a:stretch>
                  <a:fillRect/>
                </a:stretch>
              </a:blipFill>
              <a:ln w="19050">
                <a:noFill/>
              </a:ln>
            </c:spPr>
          </c:dPt>
          <c:dPt>
            <c:idx val="2"/>
            <c:invertIfNegative val="1"/>
            <c:spPr>
              <a:noFill/>
              <a:ln w="19050">
                <a:noFill/>
              </a:ln>
            </c:spPr>
          </c:dPt>
          <c:dPt>
            <c:idx val="3"/>
            <c:invertIfNegative val="1"/>
            <c:spPr>
              <a:blipFill>
                <a:blip r:embed="rId5"/>
                <a:stretch>
                  <a:fillRect/>
                </a:stretch>
              </a:blipFill>
              <a:ln w="19050">
                <a:noFill/>
              </a:ln>
            </c:spPr>
          </c:dPt>
          <c:dLbls>
            <c:delete val="1"/>
            <c:extLst>
              <c:ext xmlns:c15="http://schemas.microsoft.com/office/drawing/2012/chart" uri="{CE6537A1-D6FC-4f65-9D91-7224C49458BB}">
                <c15:showLeaderLines val="1"/>
              </c:ext>
            </c:extLst>
          </c:dLbls>
          <c:cat>
            <c:strRef>
              <c:f>Sheet1!$A$2:$A$5</c:f>
              <c:strCache>
                <c:ptCount val="4"/>
                <c:pt idx="0">
                  <c:v>第一季度</c:v>
                </c:pt>
                <c:pt idx="1">
                  <c:v>第二季度</c:v>
                </c:pt>
                <c:pt idx="2">
                  <c:v>第三季度</c:v>
                </c:pt>
                <c:pt idx="3">
                  <c:v>第四季度</c:v>
                </c:pt>
              </c:strCache>
            </c:strRef>
          </c:cat>
          <c:val>
            <c:numRef>
              <c:f>Sheet1!$E$2:$E$5</c:f>
              <c:numCache>
                <c:formatCode>General</c:formatCode>
                <c:ptCount val="4"/>
                <c:pt idx="0">
                  <c:v>6.1</c:v>
                </c:pt>
                <c:pt idx="1">
                  <c:v>7.3</c:v>
                </c:pt>
                <c:pt idx="2">
                  <c:v>2.4</c:v>
                </c:pt>
                <c:pt idx="3">
                  <c:v>5.6</c:v>
                </c:pt>
              </c:numCache>
            </c:numRef>
          </c:val>
        </c:ser>
        <c:dLbls>
          <c:showLegendKey val="0"/>
          <c:showVal val="0"/>
          <c:showCatName val="0"/>
          <c:showSerName val="0"/>
          <c:showPercent val="0"/>
          <c:showBubbleSize val="0"/>
          <c:showLeaderLines val="0"/>
        </c:dLbls>
        <c:firstSliceAng val="90"/>
        <c:holeSize val="61"/>
      </c:doughnutChart>
      <c:spPr>
        <a:noFill/>
        <a:ln>
          <a:noFill/>
        </a:ln>
        <a:effectLst/>
      </c:spPr>
    </c:plotArea>
    <c:plotVisOnly val="1"/>
    <c:dispBlanksAs val="gap"/>
    <c:showDLblsOverMax val="0"/>
  </c:chart>
  <c:spPr>
    <a:noFill/>
    <a:ln>
      <a:noFill/>
    </a:ln>
    <a:effectLst/>
  </c:spPr>
  <c:txPr>
    <a:bodyPr/>
    <a:p>
      <a:pPr>
        <a:defRPr lang="zh-CN" smtId="4294967295"/>
      </a:pPr>
      <a:endParaRPr lang="zh-CN" smtId="4294967295"/>
    </a:p>
  </c:txPr>
  <c:externalData r:id="rId1">
    <c:autoUpdate val="0"/>
  </c:externalData>
</c:chartSpace>
</file>

<file path=ppt/charts/chart6.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pieChart>
        <c:varyColors val="1"/>
        <c:ser>
          <c:idx val="0"/>
          <c:order val="0"/>
          <c:tx>
            <c:strRef>
              <c:f>Sheet1!$B$1</c:f>
              <c:strCache>
                <c:ptCount val="1"/>
                <c:pt idx="0">
                  <c:v>销售额</c:v>
                </c:pt>
              </c:strCache>
            </c:strRef>
          </c:tx>
          <c:spPr>
            <a:ln w="19050">
              <a:noFill/>
            </a:ln>
          </c:spPr>
          <c:dPt>
            <c:idx val="0"/>
            <c:invertIfNegative val="1"/>
            <c:spPr>
              <a:blipFill>
                <a:blip r:embed="rId2"/>
                <a:stretch>
                  <a:fillRect/>
                </a:stretch>
              </a:blipFill>
              <a:ln w="19050">
                <a:noFill/>
              </a:ln>
            </c:spPr>
          </c:dPt>
          <c:dPt>
            <c:idx val="1"/>
            <c:invertIfNegative val="1"/>
            <c:spPr>
              <a:blipFill>
                <a:blip r:embed="rId3"/>
                <a:stretch>
                  <a:fillRect/>
                </a:stretch>
              </a:blipFill>
              <a:ln w="19050">
                <a:noFill/>
              </a:ln>
            </c:spPr>
          </c:dPt>
          <c:dPt>
            <c:idx val="2"/>
            <c:invertIfNegative val="1"/>
            <c:spPr>
              <a:blipFill>
                <a:blip r:embed="rId4"/>
                <a:stretch>
                  <a:fillRect/>
                </a:stretch>
              </a:blipFill>
              <a:ln w="19050">
                <a:noFill/>
              </a:ln>
            </c:spPr>
          </c:dPt>
          <c:dPt>
            <c:idx val="3"/>
            <c:invertIfNegative val="1"/>
            <c:spPr>
              <a:blipFill>
                <a:blip r:embed="rId5"/>
                <a:stretch>
                  <a:fillRect/>
                </a:stretch>
              </a:blipFill>
              <a:ln w="19050">
                <a:noFill/>
              </a:ln>
            </c:spPr>
          </c:dPt>
          <c:dLbls>
            <c:dLbl>
              <c:idx val="0"/>
              <c:txPr>
                <a:bodyPr rot="0" spcFirstLastPara="1" vertOverflow="ellipsis" vert="horz" wrap="square" lIns="38100" tIns="19050" rIns="38100" bIns="19050" anchor="ctr" anchorCtr="1">
                  <a:spAutoFit/>
                </a:bodyPr>
                <a:p>
                  <a:pPr>
                    <a:defRPr lang="zh-CN" sz="1800" b="1" i="0" u="none" strike="noStrike" kern="1200" baseline="0" smtId="4294967295">
                      <a:solidFill>
                        <a:schemeClr val="bg1"/>
                      </a:solidFill>
                      <a:effectLst/>
                      <a:latin typeface="+mn-lt"/>
                      <a:ea typeface="+mn-ea"/>
                      <a:cs typeface="+mn-cs"/>
                    </a:defRPr>
                  </a:pPr>
                  <a:endParaRPr lang="zh-CN" sz="1800" b="1" i="0" u="none" strike="noStrike" kern="1200" baseline="0" smtId="4294967295">
                    <a:solidFill>
                      <a:schemeClr val="bg1"/>
                    </a:solidFill>
                    <a:effectLst/>
                    <a:latin typeface="+mn-lt"/>
                    <a:ea typeface="+mn-ea"/>
                    <a:cs typeface="+mn-cs"/>
                  </a:endParaRPr>
                </a:p>
              </c:txPr>
              <c:dLblPos val="inEnd"/>
              <c:showLegendKey val="0"/>
              <c:showVal val="1"/>
              <c:showCatName val="0"/>
              <c:showSerName val="0"/>
              <c:showPercent val="0"/>
              <c:showBubbleSize val="0"/>
              <c:extLst/>
            </c:dLbl>
            <c:dLbl>
              <c:idx val="1"/>
              <c:txPr>
                <a:bodyPr rot="0" spcFirstLastPara="1" vertOverflow="ellipsis" vert="horz" wrap="square" lIns="38100" tIns="19050" rIns="38100" bIns="19050" anchor="ctr" anchorCtr="1">
                  <a:spAutoFit/>
                </a:bodyPr>
                <a:p>
                  <a:pPr>
                    <a:defRPr lang="zh-CN" sz="1800" b="1" i="0" u="none" strike="noStrike" kern="1200" baseline="0" smtId="4294967295">
                      <a:solidFill>
                        <a:schemeClr val="bg1"/>
                      </a:solidFill>
                      <a:effectLst/>
                      <a:latin typeface="+mn-lt"/>
                      <a:ea typeface="+mn-ea"/>
                      <a:cs typeface="+mn-cs"/>
                    </a:defRPr>
                  </a:pPr>
                  <a:endParaRPr lang="zh-CN" sz="1800" b="1" i="0" u="none" strike="noStrike" kern="1200" baseline="0" smtId="4294967295">
                    <a:solidFill>
                      <a:schemeClr val="bg1"/>
                    </a:solidFill>
                    <a:effectLst/>
                    <a:latin typeface="+mn-lt"/>
                    <a:ea typeface="+mn-ea"/>
                    <a:cs typeface="+mn-cs"/>
                  </a:endParaRPr>
                </a:p>
              </c:txPr>
              <c:dLblPos val="inEnd"/>
              <c:showLegendKey val="0"/>
              <c:showVal val="1"/>
              <c:showCatName val="0"/>
              <c:showSerName val="0"/>
              <c:showPercent val="0"/>
              <c:showBubbleSize val="0"/>
              <c:extLst/>
            </c:dLbl>
            <c:dLbl>
              <c:idx val="2"/>
              <c:txPr>
                <a:bodyPr rot="0" spcFirstLastPara="1" vertOverflow="ellipsis" vert="horz" wrap="square" lIns="38100" tIns="19050" rIns="38100" bIns="19050" anchor="ctr" anchorCtr="1">
                  <a:spAutoFit/>
                </a:bodyPr>
                <a:p>
                  <a:pPr>
                    <a:defRPr lang="zh-CN" sz="1800" b="1" i="0" u="none" strike="noStrike" kern="1200" baseline="0" smtId="4294967295">
                      <a:solidFill>
                        <a:schemeClr val="bg1"/>
                      </a:solidFill>
                      <a:effectLst/>
                      <a:latin typeface="+mn-lt"/>
                      <a:ea typeface="+mn-ea"/>
                      <a:cs typeface="+mn-cs"/>
                    </a:defRPr>
                  </a:pPr>
                  <a:endParaRPr lang="zh-CN" sz="1800" b="1" i="0" u="none" strike="noStrike" kern="1200" baseline="0" smtId="4294967295">
                    <a:solidFill>
                      <a:schemeClr val="bg1"/>
                    </a:solidFill>
                    <a:effectLst/>
                    <a:latin typeface="+mn-lt"/>
                    <a:ea typeface="+mn-ea"/>
                    <a:cs typeface="+mn-cs"/>
                  </a:endParaRPr>
                </a:p>
              </c:txPr>
              <c:dLblPos val="inEnd"/>
              <c:showLegendKey val="0"/>
              <c:showVal val="1"/>
              <c:showCatName val="0"/>
              <c:showSerName val="0"/>
              <c:showPercent val="0"/>
              <c:showBubbleSize val="0"/>
              <c:extLst/>
            </c:dLbl>
            <c:dLbl>
              <c:idx val="3"/>
              <c:txPr>
                <a:bodyPr rot="0" spcFirstLastPara="1" vertOverflow="ellipsis" vert="horz" wrap="square" lIns="38100" tIns="19050" rIns="38100" bIns="19050" anchor="ctr" anchorCtr="1">
                  <a:spAutoFit/>
                </a:bodyPr>
                <a:p>
                  <a:pPr>
                    <a:defRPr lang="zh-CN" sz="1800" b="1" i="0" u="none" strike="noStrike" kern="1200" baseline="0" smtId="4294967295">
                      <a:solidFill>
                        <a:schemeClr val="bg1"/>
                      </a:solidFill>
                      <a:effectLst/>
                      <a:latin typeface="+mn-lt"/>
                      <a:ea typeface="+mn-ea"/>
                      <a:cs typeface="+mn-cs"/>
                    </a:defRPr>
                  </a:pPr>
                  <a:endParaRPr lang="zh-CN" sz="1800" b="1" i="0" u="none" strike="noStrike" kern="1200" baseline="0" smtId="4294967295">
                    <a:solidFill>
                      <a:schemeClr val="bg1"/>
                    </a:solidFill>
                    <a:effectLst/>
                    <a:latin typeface="+mn-lt"/>
                    <a:ea typeface="+mn-ea"/>
                    <a:cs typeface="+mn-cs"/>
                  </a:endParaRPr>
                </a:p>
              </c:txPr>
              <c:dLblPos val="inEnd"/>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lang="zh-CN" sz="1800" b="1" i="0" u="none" strike="noStrike" kern="1200" baseline="0" smtId="4294967295">
                    <a:solidFill>
                      <a:schemeClr val="bg1"/>
                    </a:solidFill>
                    <a:effectLst/>
                    <a:latin typeface="+mn-lt"/>
                    <a:ea typeface="+mn-ea"/>
                    <a:cs typeface="+mn-cs"/>
                  </a:defRPr>
                </a:pPr>
                <a:endParaRPr lang="zh-CN" sz="1800" b="1" i="0" u="none" strike="noStrike" kern="1200" baseline="0" smtId="4294967295">
                  <a:solidFill>
                    <a:schemeClr val="bg1"/>
                  </a:solidFill>
                  <a:effectLst/>
                  <a:latin typeface="+mn-lt"/>
                  <a:ea typeface="+mn-ea"/>
                  <a:cs typeface="+mn-cs"/>
                </a:endParaRPr>
              </a:p>
            </c:txPr>
            <c:dLblPos val="inEnd"/>
            <c:showLegendKey val="0"/>
            <c:showVal val="1"/>
            <c:showCatName val="0"/>
            <c:showSerName val="0"/>
            <c:showPercent val="0"/>
            <c:showBubbleSize val="0"/>
            <c:showLeaderLines val="0"/>
            <c:leaderLines>
              <c:spPr>
                <a:ln w="9525" cap="flat" cmpd="sng" algn="ctr">
                  <a:solidFill>
                    <a:schemeClr val="tx1">
                      <a:lumMod val="35000"/>
                      <a:lumOff val="65000"/>
                    </a:schemeClr>
                  </a:solidFill>
                  <a:round/>
                </a:ln>
                <a:effectLst/>
              </c:spPr>
            </c:leaderLines>
            <c:extLst/>
          </c:dLbls>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8.2</c:v>
                </c:pt>
                <c:pt idx="1">
                  <c:v>3.2</c:v>
                </c:pt>
                <c:pt idx="2">
                  <c:v>1.4</c:v>
                </c:pt>
                <c:pt idx="3">
                  <c:v>1.2</c:v>
                </c:pt>
              </c:numCache>
            </c:numRef>
          </c:val>
        </c:ser>
        <c:dLbls>
          <c:showLegendKey val="0"/>
          <c:showVal val="0"/>
          <c:showCatName val="0"/>
          <c:showSerName val="0"/>
          <c:showPercent val="0"/>
          <c:showBubbleSize val="0"/>
          <c:showLeaderLines val="0"/>
        </c:dLbls>
        <c:firstSliceAng/>
      </c:pieChart>
      <c:spPr>
        <a:noFill/>
        <a:ln>
          <a:noFill/>
        </a:ln>
        <a:effectLst/>
      </c:spPr>
    </c:plotArea>
    <c:plotVisOnly val="1"/>
    <c:dispBlanksAs val="gap"/>
    <c:showDLblsOverMax val="0"/>
  </c:chart>
  <c:spPr>
    <a:noFill/>
    <a:ln>
      <a:noFill/>
    </a:ln>
    <a:effectLst/>
  </c:spPr>
  <c:txPr>
    <a:bodyPr/>
    <a:p>
      <a:pPr>
        <a:defRPr lang="zh-CN" smtId="4294967295"/>
      </a:pPr>
      <a:endParaRPr lang="zh-CN" smtId="4294967295"/>
    </a:p>
  </c:txPr>
  <c:externalData r:id="rId1">
    <c:autoUpdate val="0"/>
  </c:externalData>
</c:chartSpace>
</file>

<file path=ppt/charts/colors1.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4.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5.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drawings/drawing1.xml><?xml version="1.0" encoding="utf-8"?>
<c:userShapes xmlns:cdr="http://schemas.openxmlformats.org/drawingml/2006/chartDrawing"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http://schemas.openxmlformats.org/presentationml/2006/main" xmlns:p14="http://schemas.microsoft.com/office/powerpoint/2010/main" xmlns:c="http://schemas.openxmlformats.org/drawingml/2006/chart">
  <cdr:relSizeAnchor>
    <cdr:from>
      <cdr:x>0.14917</cdr:x>
      <cdr:y>0.15132</cdr:y>
    </cdr:from>
    <cdr:to>
      <cdr:x>0.8507</cdr:x>
      <cdr:y>0.85284</cdr:y>
    </cdr:to>
    <cdr:sp>
      <cdr:nvSpPr>
        <cdr:cNvPr id="2" name="同心圆 1"/>
        <cdr:cNvSpPr/>
      </cdr:nvSpPr>
      <cdr:spPr>
        <a:xfrm>
          <a:off x="537012" y="544752"/>
          <a:ext cx="2525508" cy="2525472"/>
        </a:xfrm>
        <a:prstGeom prst="donut">
          <a:avLst>
            <a:gd name="adj" fmla="val 14136"/>
          </a:avLst>
        </a:prstGeom>
        <a:solidFill>
          <a:schemeClr val="tx1">
            <a:alpha val="21000"/>
          </a:schemeClr>
        </a:solidFill>
        <a:ln>
          <a:noFill/>
        </a:ln>
      </cdr:spPr>
      <cdr:style>
        <a:lnRef idx="2">
          <a:schemeClr val="accent1">
            <a:shade val="50000"/>
          </a:schemeClr>
        </a:lnRef>
        <a:fillRef idx="1">
          <a:schemeClr val="accent1"/>
        </a:fillRef>
        <a:effectRef idx="0">
          <a:schemeClr val="accent1"/>
        </a:effectRef>
        <a:fontRef idx="minor">
          <a:schemeClr val="lt1"/>
        </a:fontRef>
      </cdr:style>
      <cdr:txBody>
        <a:bodyPr vertOverflow="clip" vert="horz" wrap="none" lIns="45720" tIns="45720" rIns="45720" bIns="45720" anchor="t" anchorCtr="0">
          <a:normAutofit/>
        </a:bodyPr>
        <a:lstStyle/>
        <a:p>
          <a:endParaRPr lang="zh-CN"/>
        </a:p>
      </cdr:txBody>
    </cdr:sp>
  </cdr:relSizeAnchor>
</c:userShapes>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6C3F33-3803-42FC-86E8-11ACEEAB0A28}"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6E6F11-1AD8-4C97-BF5E-1DEB7C8C2C41}"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1.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22.xml.rels>&#65279;<?xml version="1.0" encoding="utf-8" standalone="yes"?><Relationships xmlns="http://schemas.openxmlformats.org/package/2006/relationships"><Relationship Id="rId1" Type="http://schemas.openxmlformats.org/officeDocument/2006/relationships/slide" Target="../slides/slide22.xml" /><Relationship Id="rId2" Type="http://schemas.openxmlformats.org/officeDocument/2006/relationships/notesMaster" Target="../notesMasters/notesMaster1.xml" /></Relationships>
</file>

<file path=ppt/notesSlides/_rels/notesSlide23.xml.rels>&#65279;<?xml version="1.0" encoding="utf-8" standalone="yes"?><Relationships xmlns="http://schemas.openxmlformats.org/package/2006/relationships"><Relationship Id="rId1" Type="http://schemas.openxmlformats.org/officeDocument/2006/relationships/slide" Target="../slides/slide23.xml" /><Relationship Id="rId2" Type="http://schemas.openxmlformats.org/officeDocument/2006/relationships/notesMaster" Target="../notesMasters/notesMaster1.xml" /></Relationships>
</file>

<file path=ppt/notesSlides/_rels/notesSlide24.xml.rels>&#65279;<?xml version="1.0" encoding="utf-8" standalone="yes"?><Relationships xmlns="http://schemas.openxmlformats.org/package/2006/relationships"><Relationship Id="rId1" Type="http://schemas.openxmlformats.org/officeDocument/2006/relationships/slide" Target="../slides/slide24.xml" /><Relationship Id="rId2" Type="http://schemas.openxmlformats.org/officeDocument/2006/relationships/notesMaster" Target="../notesMasters/notesMaster1.xml" /></Relationships>
</file>

<file path=ppt/notesSlides/_rels/notesSlide25.xml.rels>&#65279;<?xml version="1.0" encoding="utf-8" standalone="yes"?><Relationships xmlns="http://schemas.openxmlformats.org/package/2006/relationships"><Relationship Id="rId1" Type="http://schemas.openxmlformats.org/officeDocument/2006/relationships/slide" Target="../slides/slide25.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6E6F11-1AD8-4C97-BF5E-1DEB7C8C2C4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6E6F11-1AD8-4C97-BF5E-1DEB7C8C2C41}"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6E6F11-1AD8-4C97-BF5E-1DEB7C8C2C41}"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6E6F11-1AD8-4C97-BF5E-1DEB7C8C2C41}"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6E6F11-1AD8-4C97-BF5E-1DEB7C8C2C41}"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6E6F11-1AD8-4C97-BF5E-1DEB7C8C2C41}"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6E6F11-1AD8-4C97-BF5E-1DEB7C8C2C41}"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6E6F11-1AD8-4C97-BF5E-1DEB7C8C2C41}"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6E6F11-1AD8-4C97-BF5E-1DEB7C8C2C41}"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6E6F11-1AD8-4C97-BF5E-1DEB7C8C2C41}"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6E6F11-1AD8-4C97-BF5E-1DEB7C8C2C41}"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6E6F11-1AD8-4C97-BF5E-1DEB7C8C2C41}"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6E6F11-1AD8-4C97-BF5E-1DEB7C8C2C41}"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6E6F11-1AD8-4C97-BF5E-1DEB7C8C2C41}"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6E6F11-1AD8-4C97-BF5E-1DEB7C8C2C41}"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6E6F11-1AD8-4C97-BF5E-1DEB7C8C2C41}"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a:ea typeface="宋体" panose="02010600030101010101" pitchFamily="2" charset="-122"/>
              </a:rPr>
              <a:t>24</a:t>
            </a:fld>
            <a:endParaRPr lang="zh-CN" altLang="en-US" sz="1200">
              <a:solidFill>
                <a:srgbClr val="000000"/>
              </a:solidFill>
              <a:latin typeface="Calibri"/>
              <a:ea typeface="宋体" panose="02010600030101010101" pitchFamily="2" charset="-12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a:ea typeface="宋体" panose="02010600030101010101" pitchFamily="2" charset="-122"/>
              </a:rPr>
              <a:t>25</a:t>
            </a:fld>
            <a:endParaRPr lang="zh-CN" altLang="en-US" sz="1200">
              <a:solidFill>
                <a:srgbClr val="000000"/>
              </a:solidFill>
              <a:latin typeface="Calibri"/>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6E6F11-1AD8-4C97-BF5E-1DEB7C8C2C41}"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6E6F11-1AD8-4C97-BF5E-1DEB7C8C2C41}"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6E6F11-1AD8-4C97-BF5E-1DEB7C8C2C41}"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6E6F11-1AD8-4C97-BF5E-1DEB7C8C2C41}"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6E6F11-1AD8-4C97-BF5E-1DEB7C8C2C4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6E6F11-1AD8-4C97-BF5E-1DEB7C8C2C41}"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F6E6F11-1AD8-4C97-BF5E-1DEB7C8C2C41}" type="slidenum">
              <a:rPr lang="zh-CN" altLang="en-US" smtClean="0"/>
              <a:t>9</a:t>
            </a:fld>
            <a:endParaRPr lang="zh-CN" altLang="en-US"/>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
        <p:nvSpPr>
          <p:cNvPr id="4" name="日期占位符 3"/>
          <p:cNvSpPr>
            <a:spLocks noGrp="1"/>
          </p:cNvSpPr>
          <p:nvPr>
            <p:ph type="dt" sz="half" idx="10"/>
          </p:nvPr>
        </p:nvSpPr>
        <p:spPr/>
        <p:txBody>
          <a:bodyPr/>
          <a:lstStyle/>
          <a:p>
            <a:fld id="{8537EE87-BC90-4263-A1C7-B6A9918BA59A}"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29A6843-657F-430A-AEC0-9374FF129435}" type="slidenum">
              <a:rPr lang="zh-CN" altLang="en-US" smtClean="0"/>
              <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8537EE87-BC90-4263-A1C7-B6A9918BA59A}"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29A6843-657F-430A-AEC0-9374FF129435}" type="slidenum">
              <a:rPr lang="zh-CN" altLang="en-US" smtClean="0"/>
              <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8537EE87-BC90-4263-A1C7-B6A9918BA59A}"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29A6843-657F-430A-AEC0-9374FF129435}" type="slidenum">
              <a:rPr lang="zh-CN" altLang="en-US" smtClean="0"/>
              <a:t/>
            </a:fld>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a:xfrm>
            <a:off x="608400" y="608400"/>
            <a:ext cx="10969200" cy="705600"/>
          </a:xfrm>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8537EE87-BC90-4263-A1C7-B6A9918BA59A}"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29A6843-657F-430A-AEC0-9374FF129435}" type="slidenum">
              <a:rPr lang="zh-CN" altLang="en-US" smtClean="0"/>
              <a:t/>
            </a:fld>
            <a:endParaRPr lang="zh-CN" alt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8537EE87-BC90-4263-A1C7-B6A9918BA59A}"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29A6843-657F-430A-AEC0-9374FF129435}" type="slidenum">
              <a:rPr lang="zh-CN" altLang="en-US" smtClean="0"/>
              <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8537EE87-BC90-4263-A1C7-B6A9918BA59A}"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29A6843-657F-430A-AEC0-9374FF129435}" type="slidenum">
              <a:rPr lang="zh-CN" altLang="en-US" smtClean="0"/>
              <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8537EE87-BC90-4263-A1C7-B6A9918BA59A}" type="datetimeFigureOut">
              <a:rPr lang="zh-CN" altLang="en-US" smtClean="0"/>
              <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29A6843-657F-430A-AEC0-9374FF129435}" type="slidenum">
              <a:rPr lang="zh-CN" altLang="en-US" smtClean="0"/>
              <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8537EE87-BC90-4263-A1C7-B6A9918BA59A}"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29A6843-657F-430A-AEC0-9374FF129435}" type="slidenum">
              <a:rPr lang="zh-CN" altLang="en-US" smtClean="0"/>
              <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8537EE87-BC90-4263-A1C7-B6A9918BA59A}" type="datetimeFigureOut">
              <a:rPr lang="zh-CN" altLang="en-US" smtClean="0"/>
              <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29A6843-657F-430A-AEC0-9374FF129435}" type="slidenum">
              <a:rPr lang="zh-CN" altLang="en-US" smtClean="0"/>
              <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8537EE87-BC90-4263-A1C7-B6A9918BA59A}"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29A6843-657F-430A-AEC0-9374FF129435}" type="slidenum">
              <a:rPr lang="zh-CN" altLang="en-US" smtClean="0"/>
              <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8537EE87-BC90-4263-A1C7-B6A9918BA59A}"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29A6843-657F-430A-AEC0-9374FF129435}"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jpe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tags" Target="../tags/tag57.xml" /><Relationship Id="rId13" Type="http://schemas.openxmlformats.org/officeDocument/2006/relationships/tags" Target="../tags/tag58.xml" /><Relationship Id="rId14" Type="http://schemas.openxmlformats.org/officeDocument/2006/relationships/tags" Target="../tags/tag59.xml" /><Relationship Id="rId15" Type="http://schemas.openxmlformats.org/officeDocument/2006/relationships/tags" Target="../tags/tag60.xml" /><Relationship Id="rId16" Type="http://schemas.openxmlformats.org/officeDocument/2006/relationships/theme" Target="../theme/theme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12">
            <a:lum/>
          </a:blip>
          <a:stretch>
            <a:fillRect l="-3000" r="-3000"/>
          </a:stretch>
        </a:blipFill>
        <a:effectLst/>
      </p:bgPr>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37EE87-BC90-4263-A1C7-B6A9918BA59A}" type="datetimeFigureOut">
              <a:rPr lang="zh-CN" altLang="en-US" smtClean="0"/>
              <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9A6843-657F-430A-AEC0-9374FF129435}" type="slidenum">
              <a:rPr lang="zh-CN" altLang="en-US" smtClean="0"/>
              <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4" name="日期占位符 3"/>
          <p:cNvSpPr>
            <a:spLocks noGrp="1"/>
          </p:cNvSpPr>
          <p:nvPr>
            <p:ph type="dt" sz="half" idx="2"/>
            <p:custDataLst>
              <p:tags r:id="rId12"/>
            </p:custDataLst>
          </p:nvPr>
        </p:nvSpPr>
        <p:spPr>
          <a:xfrm>
            <a:off x="612000" y="6314400"/>
            <a:ext cx="2700000" cy="316800"/>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3"/>
            </p:custDataLst>
          </p:nvPr>
        </p:nvSpPr>
        <p:spPr>
          <a:xfrm>
            <a:off x="4116000" y="6314400"/>
            <a:ext cx="3960000" cy="316800"/>
          </a:xfrm>
          <a:prstGeom prst="rect">
            <a:avLst/>
          </a:prstGeom>
        </p:spPr>
        <p:txBody>
          <a:bodyPr vert="horz" lIns="91440" tIns="45720" rIns="91440" bIns="45720" rtlCol="0" anchor="ctr">
            <a:normAutofit/>
          </a:bodyPr>
          <a:lstStyle>
            <a:defPPr>
              <a:defRPr lang="zh-CN"/>
            </a:defPPr>
            <a:lvl1pPr marL="0" algn="ct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 name="灯片编号占位符 5"/>
          <p:cNvSpPr>
            <a:spLocks noGrp="1"/>
          </p:cNvSpPr>
          <p:nvPr>
            <p:ph type="sldNum" sz="quarter" idx="4"/>
            <p:custDataLst>
              <p:tags r:id="rId14"/>
            </p:custDataLst>
          </p:nvPr>
        </p:nvSpPr>
        <p:spPr>
          <a:xfrm>
            <a:off x="8877600" y="6314400"/>
            <a:ext cx="2700000" cy="316800"/>
          </a:xfrm>
          <a:prstGeom prst="rect">
            <a:avLst/>
          </a:prstGeom>
        </p:spPr>
        <p:txBody>
          <a:bodyPr vert="horz" lIns="91440" tIns="45720" rIns="91440" bIns="45720" rtlCol="0" anchor="ctr">
            <a:normAutofit/>
          </a:bodyPr>
          <a:lstStyle>
            <a:defPPr>
              <a:defRPr lang="zh-CN"/>
            </a:defPPr>
            <a:lvl1pPr marL="0" algn="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AE70B2-8BF9-45C0-BB95-33D1B9D3A854}" type="slidenum">
              <a:rPr lang="zh-CN" altLang="en-US" smtClean="0"/>
              <a:t>0</a:t>
            </a:fld>
            <a:endParaRPr lang="zh-CN" altLang="en-US"/>
          </a:p>
        </p:txBody>
      </p:sp>
      <p:sp>
        <p:nvSpPr>
          <p:cNvPr id="7" name="矩形 6"/>
          <p:cNvSpPr/>
          <p:nvPr userDrawn="1"/>
        </p:nvSpPr>
        <p:spPr>
          <a:xfrm>
            <a:off x="0" y="635"/>
            <a:ext cx="12193270" cy="6856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Tree>
    <p:custDataLst>
      <p:tags r:id="rId15"/>
    </p:custData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image" Target="../media/image2.jpeg" /><Relationship Id="rId4" Type="http://schemas.openxmlformats.org/officeDocument/2006/relationships/image" Target="../media/image3.jpeg" /><Relationship Id="rId5" Type="http://schemas.openxmlformats.org/officeDocument/2006/relationships/image" Target="../media/image4.png" /><Relationship Id="rId6" Type="http://schemas.openxmlformats.org/officeDocument/2006/relationships/image" Target="../media/image5.png" /><Relationship Id="rId7" Type="http://schemas.openxmlformats.org/officeDocument/2006/relationships/image" Target="../media/image6.png" /><Relationship Id="rId8" Type="http://schemas.openxmlformats.org/officeDocument/2006/relationships/image" Target="../media/image7.png" /><Relationship Id="rId9" Type="http://schemas.openxmlformats.org/officeDocument/2006/relationships/image" Target="../media/image8.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0.xml" /><Relationship Id="rId3" Type="http://schemas.openxmlformats.org/officeDocument/2006/relationships/image" Target="../media/image3.jpeg" /><Relationship Id="rId4" Type="http://schemas.openxmlformats.org/officeDocument/2006/relationships/image" Target="../media/image2.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1.xml" /><Relationship Id="rId3" Type="http://schemas.openxmlformats.org/officeDocument/2006/relationships/image" Target="../media/image3.jpeg" /><Relationship Id="rId4" Type="http://schemas.openxmlformats.org/officeDocument/2006/relationships/image" Target="../media/image2.jpe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2.xml" /><Relationship Id="rId3" Type="http://schemas.openxmlformats.org/officeDocument/2006/relationships/image" Target="../media/image3.jpeg" /><Relationship Id="rId4" Type="http://schemas.openxmlformats.org/officeDocument/2006/relationships/image" Target="../media/image2.jpe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3.xml" /><Relationship Id="rId3" Type="http://schemas.openxmlformats.org/officeDocument/2006/relationships/image" Target="../media/image8.jpeg" /><Relationship Id="rId4" Type="http://schemas.openxmlformats.org/officeDocument/2006/relationships/image" Target="../media/image2.jpe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4.xml" /><Relationship Id="rId3" Type="http://schemas.openxmlformats.org/officeDocument/2006/relationships/image" Target="../media/image8.jpeg" /><Relationship Id="rId4" Type="http://schemas.openxmlformats.org/officeDocument/2006/relationships/image" Target="../media/image2.jpeg" /><Relationship Id="rId5" Type="http://schemas.openxmlformats.org/officeDocument/2006/relationships/image" Target="../media/image3.jpeg" /><Relationship Id="rId6" Type="http://schemas.openxmlformats.org/officeDocument/2006/relationships/image" Target="../media/image9.jpeg"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5.xml" /><Relationship Id="rId3" Type="http://schemas.openxmlformats.org/officeDocument/2006/relationships/image" Target="../media/image8.jpeg" /><Relationship Id="rId4" Type="http://schemas.openxmlformats.org/officeDocument/2006/relationships/image" Target="../media/image2.jpeg" /><Relationship Id="rId5" Type="http://schemas.openxmlformats.org/officeDocument/2006/relationships/image" Target="../media/image3.jpe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6.xml" /><Relationship Id="rId3" Type="http://schemas.openxmlformats.org/officeDocument/2006/relationships/image" Target="../media/image8.jpeg" /><Relationship Id="rId4" Type="http://schemas.openxmlformats.org/officeDocument/2006/relationships/image" Target="../media/image2.jpe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7.xml" /><Relationship Id="rId3" Type="http://schemas.openxmlformats.org/officeDocument/2006/relationships/image" Target="../media/image8.jpeg" /><Relationship Id="rId4" Type="http://schemas.openxmlformats.org/officeDocument/2006/relationships/image" Target="../media/image2.jpeg" /><Relationship Id="rId5" Type="http://schemas.openxmlformats.org/officeDocument/2006/relationships/chart" Target="../charts/chart2.xml" /><Relationship Id="rId6" Type="http://schemas.openxmlformats.org/officeDocument/2006/relationships/chart" Target="../charts/chart3.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8.xml" /><Relationship Id="rId3" Type="http://schemas.openxmlformats.org/officeDocument/2006/relationships/image" Target="../media/image9.jpeg" /><Relationship Id="rId4" Type="http://schemas.openxmlformats.org/officeDocument/2006/relationships/image" Target="../media/image2.jpe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9.xml" /><Relationship Id="rId3" Type="http://schemas.openxmlformats.org/officeDocument/2006/relationships/image" Target="../media/image9.jpeg" /><Relationship Id="rId4" Type="http://schemas.openxmlformats.org/officeDocument/2006/relationships/image" Target="../media/image2.jpeg" /><Relationship Id="rId5" Type="http://schemas.openxmlformats.org/officeDocument/2006/relationships/image" Target="../media/image8.jpeg" /><Relationship Id="rId6" Type="http://schemas.openxmlformats.org/officeDocument/2006/relationships/image" Target="../media/image3.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xml" /><Relationship Id="rId3" Type="http://schemas.openxmlformats.org/officeDocument/2006/relationships/image" Target="../media/image2.jpeg" /><Relationship Id="rId4" Type="http://schemas.openxmlformats.org/officeDocument/2006/relationships/image" Target="../media/image3.jpeg" /><Relationship Id="rId5" Type="http://schemas.openxmlformats.org/officeDocument/2006/relationships/image" Target="../media/image8.jpeg" /><Relationship Id="rId6" Type="http://schemas.openxmlformats.org/officeDocument/2006/relationships/image" Target="../media/image9.jpe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0.xml" /><Relationship Id="rId3" Type="http://schemas.openxmlformats.org/officeDocument/2006/relationships/image" Target="../media/image9.jpeg" /><Relationship Id="rId4" Type="http://schemas.openxmlformats.org/officeDocument/2006/relationships/image" Target="../media/image2.jpeg" /><Relationship Id="rId5" Type="http://schemas.openxmlformats.org/officeDocument/2006/relationships/image" Target="../media/image3.jpeg"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1.xml" /><Relationship Id="rId3" Type="http://schemas.openxmlformats.org/officeDocument/2006/relationships/image" Target="../media/image9.jpeg" /><Relationship Id="rId4" Type="http://schemas.openxmlformats.org/officeDocument/2006/relationships/image" Target="../media/image2.jpeg" /><Relationship Id="rId5" Type="http://schemas.openxmlformats.org/officeDocument/2006/relationships/chart" Target="../charts/chart4.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2.xml" /><Relationship Id="rId3" Type="http://schemas.openxmlformats.org/officeDocument/2006/relationships/image" Target="../media/image9.jpeg" /><Relationship Id="rId4" Type="http://schemas.openxmlformats.org/officeDocument/2006/relationships/image" Target="../media/image2.jpeg" /><Relationship Id="rId5" Type="http://schemas.openxmlformats.org/officeDocument/2006/relationships/chart" Target="../charts/chart5.xml" /><Relationship Id="rId6" Type="http://schemas.openxmlformats.org/officeDocument/2006/relationships/chart" Target="../charts/chart6.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3.xml" /><Relationship Id="rId3" Type="http://schemas.openxmlformats.org/officeDocument/2006/relationships/image" Target="../media/image2.jpeg"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4.xml" /><Relationship Id="rId3" Type="http://schemas.openxmlformats.org/officeDocument/2006/relationships/hyperlink" Target="https://www.ppthui.com/jingpin/" TargetMode="External" /><Relationship Id="rId4" Type="http://schemas.openxmlformats.org/officeDocument/2006/relationships/hyperlink" Target="https://www.ppthui.com/hangye/" TargetMode="External" /><Relationship Id="rId5" Type="http://schemas.openxmlformats.org/officeDocument/2006/relationships/hyperlink" Target="https://www.ppthui.com/gongzuo/" TargetMode="External" /><Relationship Id="rId6" Type="http://schemas.openxmlformats.org/officeDocument/2006/relationships/hyperlink" Target="https://www.ppthui.com/jieri/" TargetMode="External" /><Relationship Id="rId7" Type="http://schemas.openxmlformats.org/officeDocument/2006/relationships/hyperlink" Target="https://www.ppthui.com/beijing/" TargetMode="External" /><Relationship Id="rId8" Type="http://schemas.openxmlformats.org/officeDocument/2006/relationships/hyperlink" Target="https://www.ppthui.com/kejian/" TargetMode="External" /><Relationship Id="rId9" Type="http://schemas.openxmlformats.org/officeDocument/2006/relationships/image" Target="../media/image11.png"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18.xml" /><Relationship Id="rId10" Type="http://schemas.openxmlformats.org/officeDocument/2006/relationships/image" Target="../media/image11.png" /><Relationship Id="rId11" Type="http://schemas.openxmlformats.org/officeDocument/2006/relationships/hyperlink" Target="https://www.ppthui.com/jianjie/" TargetMode="External" /><Relationship Id="rId12" Type="http://schemas.openxmlformats.org/officeDocument/2006/relationships/hyperlink" Target="https://www.ppthui.com/shangwu/" TargetMode="External" /><Relationship Id="rId13" Type="http://schemas.openxmlformats.org/officeDocument/2006/relationships/hyperlink" Target="https://www.ppthui.com/fengjing/" TargetMode="External" /><Relationship Id="rId14" Type="http://schemas.openxmlformats.org/officeDocument/2006/relationships/hyperlink" Target="https://www.ppthui.com/shishang/" TargetMode="External" /><Relationship Id="rId15" Type="http://schemas.openxmlformats.org/officeDocument/2006/relationships/hyperlink" Target="https://www.ppthui.com/gudian/" TargetMode="External" /><Relationship Id="rId16" Type="http://schemas.openxmlformats.org/officeDocument/2006/relationships/hyperlink" Target="https://www.ppthui.com/aiqing/" TargetMode="External" /><Relationship Id="rId17" Type="http://schemas.openxmlformats.org/officeDocument/2006/relationships/hyperlink" Target="https://www.ppthui.com/dongman/" TargetMode="External" /><Relationship Id="rId18" Type="http://schemas.openxmlformats.org/officeDocument/2006/relationships/hyperlink" Target="https://www.ppthui.com/sheji/" TargetMode="External" /><Relationship Id="rId19" Type="http://schemas.openxmlformats.org/officeDocument/2006/relationships/hyperlink" Target="https://www.ppthui.com/search/&#20027;&#39064;&#29677;&#20250;.html" TargetMode="External" /><Relationship Id="rId2" Type="http://schemas.openxmlformats.org/officeDocument/2006/relationships/notesSlide" Target="../notesSlides/notesSlide25.xml" /><Relationship Id="rId20" Type="http://schemas.openxmlformats.org/officeDocument/2006/relationships/hyperlink" Target="https://www.ppthui.com/search/&#32972;&#26223;&#22270;&#29255;.html" TargetMode="External" /><Relationship Id="rId21" Type="http://schemas.openxmlformats.org/officeDocument/2006/relationships/hyperlink" Target="https://www.ppthui.com/dangzheng/" TargetMode="External" /><Relationship Id="rId22" Type="http://schemas.openxmlformats.org/officeDocument/2006/relationships/hyperlink" Target="https://www.ppthui.com/keji/" TargetMode="External" /><Relationship Id="rId23" Type="http://schemas.openxmlformats.org/officeDocument/2006/relationships/hyperlink" Target="https://www.ppthui.com/gongye/" TargetMode="External" /><Relationship Id="rId24" Type="http://schemas.openxmlformats.org/officeDocument/2006/relationships/hyperlink" Target="https://www.ppthui.com/yixue/" TargetMode="External" /><Relationship Id="rId25" Type="http://schemas.openxmlformats.org/officeDocument/2006/relationships/hyperlink" Target="https://www.ppthui.com/lvyou/" TargetMode="External" /><Relationship Id="rId26" Type="http://schemas.openxmlformats.org/officeDocument/2006/relationships/hyperlink" Target="https://www.ppthui.com/jinrong/" TargetMode="External" /><Relationship Id="rId27" Type="http://schemas.openxmlformats.org/officeDocument/2006/relationships/hyperlink" Target="https://www.ppthui.com/canyin/" TargetMode="External" /><Relationship Id="rId28" Type="http://schemas.openxmlformats.org/officeDocument/2006/relationships/hyperlink" Target="https://www.ppthui.com/jiaoyu/" TargetMode="External" /><Relationship Id="rId29" Type="http://schemas.openxmlformats.org/officeDocument/2006/relationships/hyperlink" Target="https://www.ppthui.com/search/&#25945;&#23398;&#35828;&#35838;.html" TargetMode="External" /><Relationship Id="rId3" Type="http://schemas.openxmlformats.org/officeDocument/2006/relationships/hyperlink" Target="https://www.ppthui.com" TargetMode="External" /><Relationship Id="rId30" Type="http://schemas.openxmlformats.org/officeDocument/2006/relationships/hyperlink" Target="https://www.ppthui.com/search/&#38144;&#21806;.html" TargetMode="External" /><Relationship Id="rId31" Type="http://schemas.openxmlformats.org/officeDocument/2006/relationships/hyperlink" Target="https://www.ppthui.com/huibao/" TargetMode="External" /><Relationship Id="rId32" Type="http://schemas.openxmlformats.org/officeDocument/2006/relationships/hyperlink" Target="https://www.ppthui.com/biye/" TargetMode="External" /><Relationship Id="rId33" Type="http://schemas.openxmlformats.org/officeDocument/2006/relationships/hyperlink" Target="https://www.ppthui.com/peixun/" TargetMode="External" /><Relationship Id="rId34" Type="http://schemas.openxmlformats.org/officeDocument/2006/relationships/hyperlink" Target="https://www.ppthui.com/shuzhi/" TargetMode="External" /><Relationship Id="rId35" Type="http://schemas.openxmlformats.org/officeDocument/2006/relationships/hyperlink" Target="https://www.ppthui.com/fenxi/" TargetMode="External" /><Relationship Id="rId36" Type="http://schemas.openxmlformats.org/officeDocument/2006/relationships/hyperlink" Target="https://www.ppthui.com/jianli/" TargetMode="External" /><Relationship Id="rId37" Type="http://schemas.openxmlformats.org/officeDocument/2006/relationships/hyperlink" Target="https://www.ppthui.com/gongsi/" TargetMode="External" /><Relationship Id="rId38" Type="http://schemas.openxmlformats.org/officeDocument/2006/relationships/hyperlink" Target="https://www.ppthui.com/search/&#24037;&#20316;&#24635;&#32467;.html" TargetMode="External" /><Relationship Id="rId39" Type="http://schemas.openxmlformats.org/officeDocument/2006/relationships/hyperlink" Target="https://www.ppthui.com/search/&#22242;&#38431;.html" TargetMode="External" /><Relationship Id="rId4" Type="http://schemas.openxmlformats.org/officeDocument/2006/relationships/hyperlink" Target="https://www.ppthui.com/jingpin/" TargetMode="External" /><Relationship Id="rId5" Type="http://schemas.openxmlformats.org/officeDocument/2006/relationships/hyperlink" Target="https://www.ppthui.com/hangye/" TargetMode="External" /><Relationship Id="rId6" Type="http://schemas.openxmlformats.org/officeDocument/2006/relationships/hyperlink" Target="https://www.ppthui.com/gongzuo/" TargetMode="External" /><Relationship Id="rId7" Type="http://schemas.openxmlformats.org/officeDocument/2006/relationships/hyperlink" Target="https://www.ppthui.com/jieri/" TargetMode="External" /><Relationship Id="rId8" Type="http://schemas.openxmlformats.org/officeDocument/2006/relationships/hyperlink" Target="http://www.ppthui.com/dangzheng/" TargetMode="External" /><Relationship Id="rId9" Type="http://schemas.openxmlformats.org/officeDocument/2006/relationships/hyperlink" Target="http://www.ppthui.com/jiaoyu/" TargetMode="Ex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3.xml" /><Relationship Id="rId3" Type="http://schemas.openxmlformats.org/officeDocument/2006/relationships/image" Target="../media/image2.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4.xml" /><Relationship Id="rId3" Type="http://schemas.openxmlformats.org/officeDocument/2006/relationships/image" Target="../media/image2.jpeg" /><Relationship Id="rId4" Type="http://schemas.openxmlformats.org/officeDocument/2006/relationships/image" Target="../media/image10.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5.xml" /><Relationship Id="rId3" Type="http://schemas.openxmlformats.org/officeDocument/2006/relationships/image" Target="../media/image2.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6.xml" /><Relationship Id="rId3" Type="http://schemas.openxmlformats.org/officeDocument/2006/relationships/image" Target="../media/image2.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7.xml" /><Relationship Id="rId3" Type="http://schemas.openxmlformats.org/officeDocument/2006/relationships/image" Target="../media/image2.jpeg" /><Relationship Id="rId4" Type="http://schemas.openxmlformats.org/officeDocument/2006/relationships/chart" Target="../charts/chart1.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8.xml" /><Relationship Id="rId3" Type="http://schemas.openxmlformats.org/officeDocument/2006/relationships/image" Target="../media/image3.jpeg" /><Relationship Id="rId4" Type="http://schemas.openxmlformats.org/officeDocument/2006/relationships/image" Target="../media/image2.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9.xml" /><Relationship Id="rId3" Type="http://schemas.openxmlformats.org/officeDocument/2006/relationships/image" Target="../media/image3.jpeg" /><Relationship Id="rId4"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3"/>
          <p:cNvSpPr/>
          <p:nvPr/>
        </p:nvSpPr>
        <p:spPr>
          <a:xfrm>
            <a:off x="2634018" y="1384107"/>
            <a:ext cx="1310185" cy="259308"/>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5" name="矩形 4"/>
          <p:cNvSpPr/>
          <p:nvPr/>
        </p:nvSpPr>
        <p:spPr>
          <a:xfrm>
            <a:off x="3772469" y="1536507"/>
            <a:ext cx="280917" cy="1338618"/>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7" name="矩形 6"/>
          <p:cNvSpPr/>
          <p:nvPr/>
        </p:nvSpPr>
        <p:spPr>
          <a:xfrm>
            <a:off x="2634018" y="2745471"/>
            <a:ext cx="1310185" cy="282054"/>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8" name="矩形 7"/>
          <p:cNvSpPr/>
          <p:nvPr/>
        </p:nvSpPr>
        <p:spPr>
          <a:xfrm>
            <a:off x="2524835" y="3027525"/>
            <a:ext cx="280917" cy="1338618"/>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9" name="矩形 8"/>
          <p:cNvSpPr/>
          <p:nvPr/>
        </p:nvSpPr>
        <p:spPr>
          <a:xfrm>
            <a:off x="2665293" y="4259235"/>
            <a:ext cx="1310185" cy="259308"/>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11" name="矩形 10"/>
          <p:cNvSpPr/>
          <p:nvPr/>
        </p:nvSpPr>
        <p:spPr>
          <a:xfrm>
            <a:off x="4698242" y="1384107"/>
            <a:ext cx="1310185" cy="259308"/>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12" name="矩形 11"/>
          <p:cNvSpPr/>
          <p:nvPr/>
        </p:nvSpPr>
        <p:spPr>
          <a:xfrm>
            <a:off x="4580754" y="1626820"/>
            <a:ext cx="280917" cy="1338618"/>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14" name="矩形 13"/>
          <p:cNvSpPr/>
          <p:nvPr/>
        </p:nvSpPr>
        <p:spPr>
          <a:xfrm>
            <a:off x="4589059" y="2965438"/>
            <a:ext cx="280917" cy="1338618"/>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15" name="矩形 14"/>
          <p:cNvSpPr/>
          <p:nvPr/>
        </p:nvSpPr>
        <p:spPr>
          <a:xfrm>
            <a:off x="4729517" y="4259235"/>
            <a:ext cx="1310185" cy="259308"/>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22" name="矩形 21"/>
          <p:cNvSpPr/>
          <p:nvPr/>
        </p:nvSpPr>
        <p:spPr>
          <a:xfrm rot="5400000">
            <a:off x="4490198" y="2826176"/>
            <a:ext cx="3134437" cy="252485"/>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pic>
        <p:nvPicPr>
          <p:cNvPr id="31" name="图片 3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83126" y="4631987"/>
            <a:ext cx="502414" cy="502414"/>
          </a:xfrm>
          <a:prstGeom prst="rect">
            <a:avLst/>
          </a:prstGeom>
        </p:spPr>
      </p:pic>
      <p:pic>
        <p:nvPicPr>
          <p:cNvPr id="32" name="图片 3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06722" y="4631987"/>
            <a:ext cx="502414" cy="502414"/>
          </a:xfrm>
          <a:prstGeom prst="rect">
            <a:avLst/>
          </a:prstGeom>
        </p:spPr>
      </p:pic>
      <p:pic>
        <p:nvPicPr>
          <p:cNvPr id="33" name="图片 3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04802" y="4631987"/>
            <a:ext cx="502414" cy="502414"/>
          </a:xfrm>
          <a:prstGeom prst="rect">
            <a:avLst/>
          </a:prstGeom>
        </p:spPr>
      </p:pic>
      <p:pic>
        <p:nvPicPr>
          <p:cNvPr id="34" name="图片 3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529687" y="4631987"/>
            <a:ext cx="502414" cy="502414"/>
          </a:xfrm>
          <a:prstGeom prst="rect">
            <a:avLst/>
          </a:prstGeom>
        </p:spPr>
      </p:pic>
      <p:sp>
        <p:nvSpPr>
          <p:cNvPr id="35" name="文本框 34"/>
          <p:cNvSpPr txBox="1"/>
          <p:nvPr/>
        </p:nvSpPr>
        <p:spPr>
          <a:xfrm>
            <a:off x="2598632" y="5224364"/>
            <a:ext cx="1210588" cy="400110"/>
          </a:xfrm>
          <a:prstGeom prst="rect">
            <a:avLst/>
          </a:prstGeom>
          <a:noFill/>
        </p:spPr>
        <p:txBody>
          <a:bodyPr wrap="none" rtlCol="0">
            <a:spAutoFit/>
          </a:bodyPr>
          <a:lstStyle/>
          <a:p>
            <a:r>
              <a:rPr lang="zh-CN" altLang="en-US" sz="2000">
                <a:latin typeface="微软雅黑" panose="020b0503020204020204" pitchFamily="34" charset="-122"/>
                <a:ea typeface="微软雅黑" panose="020b0503020204020204" pitchFamily="34" charset="-122"/>
              </a:rPr>
              <a:t>工作总结</a:t>
            </a:r>
            <a:endParaRPr lang="zh-CN" altLang="en-US" sz="2000">
              <a:latin typeface="微软雅黑" panose="020b0503020204020204" pitchFamily="34" charset="-122"/>
              <a:ea typeface="微软雅黑" panose="020b0503020204020204" pitchFamily="34" charset="-122"/>
            </a:endParaRPr>
          </a:p>
        </p:txBody>
      </p:sp>
      <p:sp>
        <p:nvSpPr>
          <p:cNvPr id="36" name="文本框 35"/>
          <p:cNvSpPr txBox="1"/>
          <p:nvPr/>
        </p:nvSpPr>
        <p:spPr>
          <a:xfrm>
            <a:off x="4792219" y="5224364"/>
            <a:ext cx="1210588" cy="400110"/>
          </a:xfrm>
          <a:prstGeom prst="rect">
            <a:avLst/>
          </a:prstGeom>
          <a:noFill/>
        </p:spPr>
        <p:txBody>
          <a:bodyPr wrap="none" rtlCol="0">
            <a:spAutoFit/>
          </a:bodyPr>
          <a:lstStyle/>
          <a:p>
            <a:r>
              <a:rPr lang="zh-CN" altLang="en-US" sz="2000">
                <a:latin typeface="微软雅黑" panose="020b0503020204020204" pitchFamily="34" charset="-122"/>
                <a:ea typeface="微软雅黑" panose="020b0503020204020204" pitchFamily="34" charset="-122"/>
              </a:rPr>
              <a:t>商务报告</a:t>
            </a:r>
            <a:endParaRPr lang="zh-CN" altLang="en-US" sz="2000">
              <a:latin typeface="微软雅黑" panose="020b0503020204020204" pitchFamily="34" charset="-122"/>
              <a:ea typeface="微软雅黑" panose="020b0503020204020204" pitchFamily="34" charset="-122"/>
            </a:endParaRPr>
          </a:p>
        </p:txBody>
      </p:sp>
      <p:sp>
        <p:nvSpPr>
          <p:cNvPr id="38" name="文本框 37"/>
          <p:cNvSpPr txBox="1"/>
          <p:nvPr/>
        </p:nvSpPr>
        <p:spPr>
          <a:xfrm>
            <a:off x="6213363" y="5224364"/>
            <a:ext cx="1210588" cy="400110"/>
          </a:xfrm>
          <a:prstGeom prst="rect">
            <a:avLst/>
          </a:prstGeom>
          <a:noFill/>
        </p:spPr>
        <p:txBody>
          <a:bodyPr wrap="none" rtlCol="0">
            <a:spAutoFit/>
          </a:bodyPr>
          <a:lstStyle/>
          <a:p>
            <a:r>
              <a:rPr lang="zh-CN" altLang="en-US" sz="2000">
                <a:latin typeface="微软雅黑" panose="020b0503020204020204" pitchFamily="34" charset="-122"/>
                <a:ea typeface="微软雅黑" panose="020b0503020204020204" pitchFamily="34" charset="-122"/>
              </a:rPr>
              <a:t>商务展示</a:t>
            </a:r>
            <a:endParaRPr lang="zh-CN" altLang="en-US" sz="2000">
              <a:latin typeface="微软雅黑" panose="020b0503020204020204" pitchFamily="34" charset="-122"/>
              <a:ea typeface="微软雅黑" panose="020b0503020204020204" pitchFamily="34" charset="-122"/>
            </a:endParaRPr>
          </a:p>
        </p:txBody>
      </p:sp>
      <p:sp>
        <p:nvSpPr>
          <p:cNvPr id="39" name="文本框 38"/>
          <p:cNvSpPr txBox="1"/>
          <p:nvPr/>
        </p:nvSpPr>
        <p:spPr>
          <a:xfrm>
            <a:off x="7948684" y="5224364"/>
            <a:ext cx="1210588" cy="400110"/>
          </a:xfrm>
          <a:prstGeom prst="rect">
            <a:avLst/>
          </a:prstGeom>
          <a:noFill/>
        </p:spPr>
        <p:txBody>
          <a:bodyPr wrap="none" rtlCol="0">
            <a:spAutoFit/>
          </a:bodyPr>
          <a:lstStyle/>
          <a:p>
            <a:r>
              <a:rPr lang="zh-CN" altLang="en-US" sz="2000">
                <a:latin typeface="微软雅黑" panose="020b0503020204020204" pitchFamily="34" charset="-122"/>
                <a:ea typeface="微软雅黑" panose="020b0503020204020204" pitchFamily="34" charset="-122"/>
              </a:rPr>
              <a:t>工作计划</a:t>
            </a:r>
            <a:endParaRPr lang="zh-CN" altLang="en-US" sz="2000">
              <a:latin typeface="微软雅黑" panose="020b0503020204020204" pitchFamily="34" charset="-122"/>
              <a:ea typeface="微软雅黑" panose="020b0503020204020204" pitchFamily="34" charset="-122"/>
            </a:endParaRPr>
          </a:p>
        </p:txBody>
      </p:sp>
      <p:sp>
        <p:nvSpPr>
          <p:cNvPr id="45" name="矩形 44"/>
          <p:cNvSpPr/>
          <p:nvPr/>
        </p:nvSpPr>
        <p:spPr>
          <a:xfrm rot="3347704">
            <a:off x="5632494" y="2901281"/>
            <a:ext cx="3134437" cy="252485"/>
          </a:xfrm>
          <a:prstGeom prst="rect">
            <a:avLst/>
          </a:prstGeom>
          <a:blipFill>
            <a:blip r:embed="rId9"/>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46" name="矩形 45"/>
          <p:cNvSpPr/>
          <p:nvPr/>
        </p:nvSpPr>
        <p:spPr>
          <a:xfrm rot="6811671">
            <a:off x="5819132" y="2989102"/>
            <a:ext cx="3134437" cy="252485"/>
          </a:xfrm>
          <a:prstGeom prst="rect">
            <a:avLst/>
          </a:prstGeom>
          <a:blipFill>
            <a:blip r:embed="rId9"/>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47" name="矩形 46"/>
          <p:cNvSpPr/>
          <p:nvPr/>
        </p:nvSpPr>
        <p:spPr>
          <a:xfrm rot="6811671">
            <a:off x="7478957" y="2987903"/>
            <a:ext cx="3134437" cy="252485"/>
          </a:xfrm>
          <a:prstGeom prst="rect">
            <a:avLst/>
          </a:prstGeom>
          <a:blipFill>
            <a:blip r:embed="rId9"/>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48" name="矩形 47"/>
          <p:cNvSpPr/>
          <p:nvPr/>
        </p:nvSpPr>
        <p:spPr>
          <a:xfrm rot="3347704">
            <a:off x="7557561" y="3025192"/>
            <a:ext cx="3134437" cy="252485"/>
          </a:xfrm>
          <a:prstGeom prst="rect">
            <a:avLst/>
          </a:prstGeom>
          <a:blipFill>
            <a:blip r:embed="rId9"/>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500"/>
                                        <p:tgtEl>
                                          <p:spTgt spid="5"/>
                                        </p:tgtEl>
                                      </p:cBhvr>
                                    </p:animEffect>
                                  </p:childTnLst>
                                </p:cTn>
                              </p:par>
                            </p:childTnLst>
                          </p:cTn>
                        </p:par>
                        <p:par>
                          <p:cTn id="12" fill="hold" nodeType="afterGroup">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right)">
                                      <p:cBhvr>
                                        <p:cTn id="15" dur="500"/>
                                        <p:tgtEl>
                                          <p:spTgt spid="7"/>
                                        </p:tgtEl>
                                      </p:cBhvr>
                                    </p:animEffect>
                                  </p:childTnLst>
                                </p:cTn>
                              </p:par>
                            </p:childTnLst>
                          </p:cTn>
                        </p:par>
                        <p:par>
                          <p:cTn id="16" fill="hold" nodeType="afterGroup">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up)">
                                      <p:cBhvr>
                                        <p:cTn id="19" dur="500"/>
                                        <p:tgtEl>
                                          <p:spTgt spid="8"/>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up)">
                                      <p:cBhvr>
                                        <p:cTn id="30" dur="500"/>
                                        <p:tgtEl>
                                          <p:spTgt spid="12"/>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down)">
                                      <p:cBhvr>
                                        <p:cTn id="33" dur="500"/>
                                        <p:tgtEl>
                                          <p:spTgt spid="14"/>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left)">
                                      <p:cBhvr>
                                        <p:cTn id="36" dur="500"/>
                                        <p:tgtEl>
                                          <p:spTgt spid="15"/>
                                        </p:tgtEl>
                                      </p:cBhvr>
                                    </p:animEffect>
                                  </p:childTnLst>
                                </p:cTn>
                              </p:par>
                            </p:childTnLst>
                          </p:cTn>
                        </p:par>
                        <p:par>
                          <p:cTn id="37" fill="hold" nodeType="afterGroup">
                            <p:stCondLst>
                              <p:cond delay="3000"/>
                            </p:stCondLst>
                            <p:childTnLst>
                              <p:par>
                                <p:cTn id="38" presetID="22" presetClass="entr" presetSubtype="4" fill="hold" grpId="0" nodeType="after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wipe(down)">
                                      <p:cBhvr>
                                        <p:cTn id="40" dur="500"/>
                                        <p:tgtEl>
                                          <p:spTgt spid="22"/>
                                        </p:tgtEl>
                                      </p:cBhvr>
                                    </p:animEffect>
                                  </p:childTnLst>
                                </p:cTn>
                              </p:par>
                            </p:childTnLst>
                          </p:cTn>
                        </p:par>
                        <p:par>
                          <p:cTn id="41" fill="hold" nodeType="afterGroup">
                            <p:stCondLst>
                              <p:cond delay="3500"/>
                            </p:stCondLst>
                            <p:childTnLst>
                              <p:par>
                                <p:cTn id="42" presetID="53" presetClass="entr" presetSubtype="16" fill="hold" nodeType="afterEffect">
                                  <p:stCondLst>
                                    <p:cond delay="0"/>
                                  </p:stCondLst>
                                  <p:childTnLst>
                                    <p:set>
                                      <p:cBhvr>
                                        <p:cTn id="43" dur="1" fill="hold">
                                          <p:stCondLst>
                                            <p:cond delay="0"/>
                                          </p:stCondLst>
                                        </p:cTn>
                                        <p:tgtEl>
                                          <p:spTgt spid="31"/>
                                        </p:tgtEl>
                                        <p:attrNameLst>
                                          <p:attrName>style.visibility</p:attrName>
                                        </p:attrNameLst>
                                      </p:cBhvr>
                                      <p:to>
                                        <p:strVal val="visible"/>
                                      </p:to>
                                    </p:set>
                                    <p:anim calcmode="lin" valueType="num">
                                      <p:cBhvr>
                                        <p:cTn id="44" dur="500" fill="hold"/>
                                        <p:tgtEl>
                                          <p:spTgt spid="31"/>
                                        </p:tgtEl>
                                        <p:attrNameLst>
                                          <p:attrName>ppt_w</p:attrName>
                                        </p:attrNameLst>
                                      </p:cBhvr>
                                      <p:tavLst>
                                        <p:tav tm="0">
                                          <p:val>
                                            <p:fltVal val="0"/>
                                          </p:val>
                                        </p:tav>
                                        <p:tav tm="100000">
                                          <p:val>
                                            <p:strVal val="#ppt_w"/>
                                          </p:val>
                                        </p:tav>
                                      </p:tavLst>
                                    </p:anim>
                                    <p:anim calcmode="lin" valueType="num">
                                      <p:cBhvr>
                                        <p:cTn id="45" dur="500" fill="hold"/>
                                        <p:tgtEl>
                                          <p:spTgt spid="31"/>
                                        </p:tgtEl>
                                        <p:attrNameLst>
                                          <p:attrName>ppt_h</p:attrName>
                                        </p:attrNameLst>
                                      </p:cBhvr>
                                      <p:tavLst>
                                        <p:tav tm="0">
                                          <p:val>
                                            <p:fltVal val="0"/>
                                          </p:val>
                                        </p:tav>
                                        <p:tav tm="100000">
                                          <p:val>
                                            <p:strVal val="#ppt_h"/>
                                          </p:val>
                                        </p:tav>
                                      </p:tavLst>
                                    </p:anim>
                                    <p:animEffect transition="in" filter="fade">
                                      <p:cBhvr>
                                        <p:cTn id="46" dur="500"/>
                                        <p:tgtEl>
                                          <p:spTgt spid="31"/>
                                        </p:tgtEl>
                                      </p:cBhvr>
                                    </p:animEffect>
                                  </p:childTnLst>
                                </p:cTn>
                              </p:par>
                              <p:par>
                                <p:cTn id="47" presetID="53" presetClass="entr" presetSubtype="16" fill="hold" nodeType="withEffect">
                                  <p:stCondLst>
                                    <p:cond delay="0"/>
                                  </p:stCondLst>
                                  <p:childTnLst>
                                    <p:set>
                                      <p:cBhvr>
                                        <p:cTn id="48" dur="1" fill="hold">
                                          <p:stCondLst>
                                            <p:cond delay="0"/>
                                          </p:stCondLst>
                                        </p:cTn>
                                        <p:tgtEl>
                                          <p:spTgt spid="32"/>
                                        </p:tgtEl>
                                        <p:attrNameLst>
                                          <p:attrName>style.visibility</p:attrName>
                                        </p:attrNameLst>
                                      </p:cBhvr>
                                      <p:to>
                                        <p:strVal val="visible"/>
                                      </p:to>
                                    </p:set>
                                    <p:anim calcmode="lin" valueType="num">
                                      <p:cBhvr>
                                        <p:cTn id="49" dur="500" fill="hold"/>
                                        <p:tgtEl>
                                          <p:spTgt spid="32"/>
                                        </p:tgtEl>
                                        <p:attrNameLst>
                                          <p:attrName>ppt_w</p:attrName>
                                        </p:attrNameLst>
                                      </p:cBhvr>
                                      <p:tavLst>
                                        <p:tav tm="0">
                                          <p:val>
                                            <p:fltVal val="0"/>
                                          </p:val>
                                        </p:tav>
                                        <p:tav tm="100000">
                                          <p:val>
                                            <p:strVal val="#ppt_w"/>
                                          </p:val>
                                        </p:tav>
                                      </p:tavLst>
                                    </p:anim>
                                    <p:anim calcmode="lin" valueType="num">
                                      <p:cBhvr>
                                        <p:cTn id="50" dur="500" fill="hold"/>
                                        <p:tgtEl>
                                          <p:spTgt spid="32"/>
                                        </p:tgtEl>
                                        <p:attrNameLst>
                                          <p:attrName>ppt_h</p:attrName>
                                        </p:attrNameLst>
                                      </p:cBhvr>
                                      <p:tavLst>
                                        <p:tav tm="0">
                                          <p:val>
                                            <p:fltVal val="0"/>
                                          </p:val>
                                        </p:tav>
                                        <p:tav tm="100000">
                                          <p:val>
                                            <p:strVal val="#ppt_h"/>
                                          </p:val>
                                        </p:tav>
                                      </p:tavLst>
                                    </p:anim>
                                    <p:animEffect transition="in" filter="fade">
                                      <p:cBhvr>
                                        <p:cTn id="51" dur="500"/>
                                        <p:tgtEl>
                                          <p:spTgt spid="32"/>
                                        </p:tgtEl>
                                      </p:cBhvr>
                                    </p:animEffect>
                                  </p:childTnLst>
                                </p:cTn>
                              </p:par>
                              <p:par>
                                <p:cTn id="52" presetID="53" presetClass="entr" presetSubtype="16" fill="hold" nodeType="withEffect">
                                  <p:stCondLst>
                                    <p:cond delay="0"/>
                                  </p:stCondLst>
                                  <p:childTnLst>
                                    <p:set>
                                      <p:cBhvr>
                                        <p:cTn id="53" dur="1" fill="hold">
                                          <p:stCondLst>
                                            <p:cond delay="0"/>
                                          </p:stCondLst>
                                        </p:cTn>
                                        <p:tgtEl>
                                          <p:spTgt spid="34"/>
                                        </p:tgtEl>
                                        <p:attrNameLst>
                                          <p:attrName>style.visibility</p:attrName>
                                        </p:attrNameLst>
                                      </p:cBhvr>
                                      <p:to>
                                        <p:strVal val="visible"/>
                                      </p:to>
                                    </p:set>
                                    <p:anim calcmode="lin" valueType="num">
                                      <p:cBhvr>
                                        <p:cTn id="54" dur="500" fill="hold"/>
                                        <p:tgtEl>
                                          <p:spTgt spid="34"/>
                                        </p:tgtEl>
                                        <p:attrNameLst>
                                          <p:attrName>ppt_w</p:attrName>
                                        </p:attrNameLst>
                                      </p:cBhvr>
                                      <p:tavLst>
                                        <p:tav tm="0">
                                          <p:val>
                                            <p:fltVal val="0"/>
                                          </p:val>
                                        </p:tav>
                                        <p:tav tm="100000">
                                          <p:val>
                                            <p:strVal val="#ppt_w"/>
                                          </p:val>
                                        </p:tav>
                                      </p:tavLst>
                                    </p:anim>
                                    <p:anim calcmode="lin" valueType="num">
                                      <p:cBhvr>
                                        <p:cTn id="55" dur="500" fill="hold"/>
                                        <p:tgtEl>
                                          <p:spTgt spid="34"/>
                                        </p:tgtEl>
                                        <p:attrNameLst>
                                          <p:attrName>ppt_h</p:attrName>
                                        </p:attrNameLst>
                                      </p:cBhvr>
                                      <p:tavLst>
                                        <p:tav tm="0">
                                          <p:val>
                                            <p:fltVal val="0"/>
                                          </p:val>
                                        </p:tav>
                                        <p:tav tm="100000">
                                          <p:val>
                                            <p:strVal val="#ppt_h"/>
                                          </p:val>
                                        </p:tav>
                                      </p:tavLst>
                                    </p:anim>
                                    <p:animEffect transition="in" filter="fade">
                                      <p:cBhvr>
                                        <p:cTn id="56" dur="500"/>
                                        <p:tgtEl>
                                          <p:spTgt spid="34"/>
                                        </p:tgtEl>
                                      </p:cBhvr>
                                    </p:animEffect>
                                  </p:childTnLst>
                                </p:cTn>
                              </p:par>
                              <p:par>
                                <p:cTn id="57" presetID="53" presetClass="entr" presetSubtype="16" fill="hold" nodeType="withEffect">
                                  <p:stCondLst>
                                    <p:cond delay="0"/>
                                  </p:stCondLst>
                                  <p:childTnLst>
                                    <p:set>
                                      <p:cBhvr>
                                        <p:cTn id="58" dur="1" fill="hold">
                                          <p:stCondLst>
                                            <p:cond delay="0"/>
                                          </p:stCondLst>
                                        </p:cTn>
                                        <p:tgtEl>
                                          <p:spTgt spid="33"/>
                                        </p:tgtEl>
                                        <p:attrNameLst>
                                          <p:attrName>style.visibility</p:attrName>
                                        </p:attrNameLst>
                                      </p:cBhvr>
                                      <p:to>
                                        <p:strVal val="visible"/>
                                      </p:to>
                                    </p:set>
                                    <p:anim calcmode="lin" valueType="num">
                                      <p:cBhvr>
                                        <p:cTn id="59" dur="500" fill="hold"/>
                                        <p:tgtEl>
                                          <p:spTgt spid="33"/>
                                        </p:tgtEl>
                                        <p:attrNameLst>
                                          <p:attrName>ppt_w</p:attrName>
                                        </p:attrNameLst>
                                      </p:cBhvr>
                                      <p:tavLst>
                                        <p:tav tm="0">
                                          <p:val>
                                            <p:fltVal val="0"/>
                                          </p:val>
                                        </p:tav>
                                        <p:tav tm="100000">
                                          <p:val>
                                            <p:strVal val="#ppt_w"/>
                                          </p:val>
                                        </p:tav>
                                      </p:tavLst>
                                    </p:anim>
                                    <p:anim calcmode="lin" valueType="num">
                                      <p:cBhvr>
                                        <p:cTn id="60" dur="500" fill="hold"/>
                                        <p:tgtEl>
                                          <p:spTgt spid="33"/>
                                        </p:tgtEl>
                                        <p:attrNameLst>
                                          <p:attrName>ppt_h</p:attrName>
                                        </p:attrNameLst>
                                      </p:cBhvr>
                                      <p:tavLst>
                                        <p:tav tm="0">
                                          <p:val>
                                            <p:fltVal val="0"/>
                                          </p:val>
                                        </p:tav>
                                        <p:tav tm="100000">
                                          <p:val>
                                            <p:strVal val="#ppt_h"/>
                                          </p:val>
                                        </p:tav>
                                      </p:tavLst>
                                    </p:anim>
                                    <p:animEffect transition="in" filter="fade">
                                      <p:cBhvr>
                                        <p:cTn id="61" dur="500"/>
                                        <p:tgtEl>
                                          <p:spTgt spid="33"/>
                                        </p:tgtEl>
                                      </p:cBhvr>
                                    </p:animEffect>
                                  </p:childTnLst>
                                </p:cTn>
                              </p:par>
                            </p:childTnLst>
                          </p:cTn>
                        </p:par>
                        <p:par>
                          <p:cTn id="62" fill="hold" nodeType="afterGroup">
                            <p:stCondLst>
                              <p:cond delay="4000"/>
                            </p:stCondLst>
                            <p:childTnLst>
                              <p:par>
                                <p:cTn id="63" presetID="16" presetClass="entr" presetSubtype="21" fill="hold" grpId="0" nodeType="afterEffect">
                                  <p:stCondLst>
                                    <p:cond delay="0"/>
                                  </p:stCondLst>
                                  <p:childTnLst>
                                    <p:set>
                                      <p:cBhvr>
                                        <p:cTn id="64" dur="1" fill="hold">
                                          <p:stCondLst>
                                            <p:cond delay="0"/>
                                          </p:stCondLst>
                                        </p:cTn>
                                        <p:tgtEl>
                                          <p:spTgt spid="35"/>
                                        </p:tgtEl>
                                        <p:attrNameLst>
                                          <p:attrName>style.visibility</p:attrName>
                                        </p:attrNameLst>
                                      </p:cBhvr>
                                      <p:to>
                                        <p:strVal val="visible"/>
                                      </p:to>
                                    </p:set>
                                    <p:animEffect transition="in" filter="barn(inVertical)">
                                      <p:cBhvr>
                                        <p:cTn id="65" dur="500"/>
                                        <p:tgtEl>
                                          <p:spTgt spid="35"/>
                                        </p:tgtEl>
                                      </p:cBhvr>
                                    </p:animEffect>
                                  </p:childTnLst>
                                </p:cTn>
                              </p:par>
                            </p:childTnLst>
                          </p:cTn>
                        </p:par>
                        <p:par>
                          <p:cTn id="66" fill="hold" nodeType="afterGroup">
                            <p:stCondLst>
                              <p:cond delay="4500"/>
                            </p:stCondLst>
                            <p:childTnLst>
                              <p:par>
                                <p:cTn id="67" presetID="16" presetClass="entr" presetSubtype="21" fill="hold" grpId="0" nodeType="after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barn(inVertical)">
                                      <p:cBhvr>
                                        <p:cTn id="69" dur="500"/>
                                        <p:tgtEl>
                                          <p:spTgt spid="36"/>
                                        </p:tgtEl>
                                      </p:cBhvr>
                                    </p:animEffect>
                                  </p:childTnLst>
                                </p:cTn>
                              </p:par>
                            </p:childTnLst>
                          </p:cTn>
                        </p:par>
                        <p:par>
                          <p:cTn id="70" fill="hold" nodeType="afterGroup">
                            <p:stCondLst>
                              <p:cond delay="5000"/>
                            </p:stCondLst>
                            <p:childTnLst>
                              <p:par>
                                <p:cTn id="71" presetID="16" presetClass="entr" presetSubtype="21" fill="hold" grpId="0" nodeType="after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barn(inVertical)">
                                      <p:cBhvr>
                                        <p:cTn id="73" dur="500"/>
                                        <p:tgtEl>
                                          <p:spTgt spid="38"/>
                                        </p:tgtEl>
                                      </p:cBhvr>
                                    </p:animEffect>
                                  </p:childTnLst>
                                </p:cTn>
                              </p:par>
                            </p:childTnLst>
                          </p:cTn>
                        </p:par>
                        <p:par>
                          <p:cTn id="74" fill="hold" nodeType="afterGroup">
                            <p:stCondLst>
                              <p:cond delay="5500"/>
                            </p:stCondLst>
                            <p:childTnLst>
                              <p:par>
                                <p:cTn id="75" presetID="16" presetClass="entr" presetSubtype="21" fill="hold" grpId="0" nodeType="after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barn(inVertical)">
                                      <p:cBhvr>
                                        <p:cTn id="77" dur="500"/>
                                        <p:tgtEl>
                                          <p:spTgt spid="39"/>
                                        </p:tgtEl>
                                      </p:cBhvr>
                                    </p:animEffect>
                                  </p:childTnLst>
                                </p:cTn>
                              </p:par>
                            </p:childTnLst>
                          </p:cTn>
                        </p:par>
                        <p:par>
                          <p:cTn id="78" fill="hold" nodeType="afterGroup">
                            <p:stCondLst>
                              <p:cond delay="6000"/>
                            </p:stCondLst>
                            <p:childTnLst>
                              <p:par>
                                <p:cTn id="79" presetID="22" presetClass="entr" presetSubtype="4" fill="hold" grpId="0" nodeType="afterEffect">
                                  <p:stCondLst>
                                    <p:cond delay="0"/>
                                  </p:stCondLst>
                                  <p:childTnLst>
                                    <p:set>
                                      <p:cBhvr>
                                        <p:cTn id="80" dur="1" fill="hold">
                                          <p:stCondLst>
                                            <p:cond delay="0"/>
                                          </p:stCondLst>
                                        </p:cTn>
                                        <p:tgtEl>
                                          <p:spTgt spid="45"/>
                                        </p:tgtEl>
                                        <p:attrNameLst>
                                          <p:attrName>style.visibility</p:attrName>
                                        </p:attrNameLst>
                                      </p:cBhvr>
                                      <p:to>
                                        <p:strVal val="visible"/>
                                      </p:to>
                                    </p:set>
                                    <p:animEffect transition="in" filter="wipe(down)">
                                      <p:cBhvr>
                                        <p:cTn id="81" dur="500"/>
                                        <p:tgtEl>
                                          <p:spTgt spid="45"/>
                                        </p:tgtEl>
                                      </p:cBhvr>
                                    </p:animEffect>
                                  </p:childTnLst>
                                </p:cTn>
                              </p:par>
                            </p:childTnLst>
                          </p:cTn>
                        </p:par>
                        <p:par>
                          <p:cTn id="82" fill="hold" nodeType="afterGroup">
                            <p:stCondLst>
                              <p:cond delay="6500"/>
                            </p:stCondLst>
                            <p:childTnLst>
                              <p:par>
                                <p:cTn id="83" presetID="22" presetClass="entr" presetSubtype="4" fill="hold" grpId="0" nodeType="afterEffect">
                                  <p:stCondLst>
                                    <p:cond delay="0"/>
                                  </p:stCondLst>
                                  <p:childTnLst>
                                    <p:set>
                                      <p:cBhvr>
                                        <p:cTn id="84" dur="1" fill="hold">
                                          <p:stCondLst>
                                            <p:cond delay="0"/>
                                          </p:stCondLst>
                                        </p:cTn>
                                        <p:tgtEl>
                                          <p:spTgt spid="46"/>
                                        </p:tgtEl>
                                        <p:attrNameLst>
                                          <p:attrName>style.visibility</p:attrName>
                                        </p:attrNameLst>
                                      </p:cBhvr>
                                      <p:to>
                                        <p:strVal val="visible"/>
                                      </p:to>
                                    </p:set>
                                    <p:animEffect transition="in" filter="wipe(down)">
                                      <p:cBhvr>
                                        <p:cTn id="85" dur="500"/>
                                        <p:tgtEl>
                                          <p:spTgt spid="46"/>
                                        </p:tgtEl>
                                      </p:cBhvr>
                                    </p:animEffect>
                                  </p:childTnLst>
                                </p:cTn>
                              </p:par>
                            </p:childTnLst>
                          </p:cTn>
                        </p:par>
                        <p:par>
                          <p:cTn id="86" fill="hold" nodeType="afterGroup">
                            <p:stCondLst>
                              <p:cond delay="7000"/>
                            </p:stCondLst>
                            <p:childTnLst>
                              <p:par>
                                <p:cTn id="87" presetID="22" presetClass="entr" presetSubtype="4" fill="hold" grpId="0" nodeType="afterEffect">
                                  <p:stCondLst>
                                    <p:cond delay="0"/>
                                  </p:stCondLst>
                                  <p:childTnLst>
                                    <p:set>
                                      <p:cBhvr>
                                        <p:cTn id="88" dur="1" fill="hold">
                                          <p:stCondLst>
                                            <p:cond delay="0"/>
                                          </p:stCondLst>
                                        </p:cTn>
                                        <p:tgtEl>
                                          <p:spTgt spid="47"/>
                                        </p:tgtEl>
                                        <p:attrNameLst>
                                          <p:attrName>style.visibility</p:attrName>
                                        </p:attrNameLst>
                                      </p:cBhvr>
                                      <p:to>
                                        <p:strVal val="visible"/>
                                      </p:to>
                                    </p:set>
                                    <p:animEffect transition="in" filter="wipe(down)">
                                      <p:cBhvr>
                                        <p:cTn id="89" dur="500"/>
                                        <p:tgtEl>
                                          <p:spTgt spid="47"/>
                                        </p:tgtEl>
                                      </p:cBhvr>
                                    </p:animEffect>
                                  </p:childTnLst>
                                </p:cTn>
                              </p:par>
                            </p:childTnLst>
                          </p:cTn>
                        </p:par>
                        <p:par>
                          <p:cTn id="90" fill="hold" nodeType="afterGroup">
                            <p:stCondLst>
                              <p:cond delay="7500"/>
                            </p:stCondLst>
                            <p:childTnLst>
                              <p:par>
                                <p:cTn id="91" presetID="22" presetClass="entr" presetSubtype="4" fill="hold" grpId="0" nodeType="afterEffect">
                                  <p:stCondLst>
                                    <p:cond delay="0"/>
                                  </p:stCondLst>
                                  <p:childTnLst>
                                    <p:set>
                                      <p:cBhvr>
                                        <p:cTn id="92" dur="1" fill="hold">
                                          <p:stCondLst>
                                            <p:cond delay="0"/>
                                          </p:stCondLst>
                                        </p:cTn>
                                        <p:tgtEl>
                                          <p:spTgt spid="48"/>
                                        </p:tgtEl>
                                        <p:attrNameLst>
                                          <p:attrName>style.visibility</p:attrName>
                                        </p:attrNameLst>
                                      </p:cBhvr>
                                      <p:to>
                                        <p:strVal val="visible"/>
                                      </p:to>
                                    </p:set>
                                    <p:animEffect transition="in" filter="wipe(down)">
                                      <p:cBhvr>
                                        <p:cTn id="93"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1" grpId="0" animBg="1"/>
      <p:bldP spid="12" grpId="0" animBg="1"/>
      <p:bldP spid="14" grpId="0" animBg="1"/>
      <p:bldP spid="15" grpId="0" animBg="1"/>
      <p:bldP spid="22" grpId="0" animBg="1"/>
      <p:bldP spid="35" grpId="0"/>
      <p:bldP spid="36" grpId="0"/>
      <p:bldP spid="38" grpId="0"/>
      <p:bldP spid="39" grpId="0"/>
      <p:bldP spid="45" grpId="0" animBg="1"/>
      <p:bldP spid="46" grpId="0" animBg="1"/>
      <p:bldP spid="47" grpId="0" animBg="1"/>
      <p:bldP spid="48" grpId="0" animBg="1"/>
    </p:bldLs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4" name="直接连接符 3"/>
          <p:cNvCxnSpPr/>
          <p:nvPr/>
        </p:nvCxnSpPr>
        <p:spPr>
          <a:xfrm>
            <a:off x="3332440" y="673071"/>
            <a:ext cx="5729673" cy="0"/>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3332440" y="149851"/>
            <a:ext cx="5729673" cy="523220"/>
          </a:xfrm>
          <a:prstGeom prst="rect">
            <a:avLst/>
          </a:prstGeom>
          <a:noFill/>
        </p:spPr>
        <p:txBody>
          <a:bodyPr wrap="square" rtlCol="0">
            <a:spAutoFit/>
          </a:bodyPr>
          <a:lstStyle/>
          <a:p>
            <a:pPr algn="ctr"/>
            <a:r>
              <a:rPr lang="en-US" altLang="zh-CN" sz="2800">
                <a:blipFill>
                  <a:blip r:embed="rId3"/>
                  <a:stretch>
                    <a:fillRect/>
                  </a:stretch>
                </a:blipFill>
                <a:latin typeface="微软雅黑" panose="020b0503020204020204" pitchFamily="34" charset="-122"/>
                <a:ea typeface="微软雅黑" panose="020b0503020204020204" pitchFamily="34" charset="-122"/>
              </a:rPr>
              <a:t>ADD YOUR TITLE HERE</a:t>
            </a:r>
            <a:endParaRPr lang="zh-CN" altLang="en-US" sz="2800">
              <a:blipFill>
                <a:blip r:embed="rId3"/>
                <a:stretch>
                  <a:fillRect/>
                </a:stretch>
              </a:blipFill>
              <a:latin typeface="微软雅黑" panose="020b0503020204020204" pitchFamily="34" charset="-122"/>
              <a:ea typeface="微软雅黑" panose="020b0503020204020204" pitchFamily="34" charset="-122"/>
            </a:endParaRPr>
          </a:p>
        </p:txBody>
      </p:sp>
      <p:grpSp>
        <p:nvGrpSpPr>
          <p:cNvPr id="6" name="组合 5"/>
          <p:cNvGrpSpPr/>
          <p:nvPr/>
        </p:nvGrpSpPr>
        <p:grpSpPr>
          <a:xfrm>
            <a:off x="2942100" y="149850"/>
            <a:ext cx="255156" cy="523221"/>
            <a:chOff x="2524835" y="1384107"/>
            <a:chExt cx="1528551" cy="3134436"/>
          </a:xfrm>
          <a:blipFill>
            <a:blip r:embed="rId3"/>
            <a:stretch>
              <a:fillRect/>
            </a:stretch>
          </a:blipFill>
        </p:grpSpPr>
        <p:sp>
          <p:nvSpPr>
            <p:cNvPr id="7" name="矩形 6"/>
            <p:cNvSpPr/>
            <p:nvPr/>
          </p:nvSpPr>
          <p:spPr>
            <a:xfrm>
              <a:off x="2634018" y="1384107"/>
              <a:ext cx="1310185" cy="25930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8" name="矩形 7"/>
            <p:cNvSpPr/>
            <p:nvPr/>
          </p:nvSpPr>
          <p:spPr>
            <a:xfrm>
              <a:off x="3772469" y="1536507"/>
              <a:ext cx="280917" cy="133861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9" name="矩形 8"/>
            <p:cNvSpPr/>
            <p:nvPr/>
          </p:nvSpPr>
          <p:spPr>
            <a:xfrm>
              <a:off x="2634018" y="2745471"/>
              <a:ext cx="1310185" cy="28205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0" name="矩形 9"/>
            <p:cNvSpPr/>
            <p:nvPr/>
          </p:nvSpPr>
          <p:spPr>
            <a:xfrm>
              <a:off x="2524835" y="3027525"/>
              <a:ext cx="280917" cy="133861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1" name="矩形 10"/>
            <p:cNvSpPr/>
            <p:nvPr/>
          </p:nvSpPr>
          <p:spPr>
            <a:xfrm>
              <a:off x="2665293" y="4259235"/>
              <a:ext cx="1310185" cy="25930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grpSp>
        <p:nvGrpSpPr>
          <p:cNvPr id="12" name="组合 11"/>
          <p:cNvGrpSpPr/>
          <p:nvPr/>
        </p:nvGrpSpPr>
        <p:grpSpPr>
          <a:xfrm>
            <a:off x="2332347" y="3028291"/>
            <a:ext cx="1758554" cy="2854400"/>
            <a:chOff x="872036" y="1649867"/>
            <a:chExt cx="1758554" cy="2854400"/>
          </a:xfrm>
        </p:grpSpPr>
        <p:sp>
          <p:nvSpPr>
            <p:cNvPr id="13" name="Freeform 6"/>
            <p:cNvSpPr/>
            <p:nvPr/>
          </p:nvSpPr>
          <p:spPr bwMode="auto">
            <a:xfrm>
              <a:off x="872036" y="1649867"/>
              <a:ext cx="1758554" cy="1983581"/>
            </a:xfrm>
            <a:custGeom>
              <a:gdLst>
                <a:gd name="T0" fmla="*/ 311 w 622"/>
                <a:gd name="T1" fmla="*/ 702 h 702"/>
                <a:gd name="T2" fmla="*/ 91 w 622"/>
                <a:gd name="T3" fmla="*/ 512 h 702"/>
                <a:gd name="T4" fmla="*/ 0 w 622"/>
                <a:gd name="T5" fmla="*/ 159 h 702"/>
                <a:gd name="T6" fmla="*/ 7 w 622"/>
                <a:gd name="T7" fmla="*/ 29 h 702"/>
                <a:gd name="T8" fmla="*/ 146 w 622"/>
                <a:gd name="T9" fmla="*/ 84 h 702"/>
                <a:gd name="T10" fmla="*/ 312 w 622"/>
                <a:gd name="T11" fmla="*/ 0 h 702"/>
                <a:gd name="T12" fmla="*/ 477 w 622"/>
                <a:gd name="T13" fmla="*/ 84 h 702"/>
                <a:gd name="T14" fmla="*/ 616 w 622"/>
                <a:gd name="T15" fmla="*/ 29 h 702"/>
                <a:gd name="T16" fmla="*/ 622 w 622"/>
                <a:gd name="T17" fmla="*/ 159 h 702"/>
                <a:gd name="T18" fmla="*/ 532 w 622"/>
                <a:gd name="T19" fmla="*/ 512 h 702"/>
                <a:gd name="T20" fmla="*/ 311 w 622"/>
                <a:gd name="T21" fmla="*/ 702 h 7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22" h="702">
                  <a:moveTo>
                    <a:pt x="311" y="702"/>
                  </a:moveTo>
                  <a:cubicBezTo>
                    <a:pt x="225" y="675"/>
                    <a:pt x="147" y="607"/>
                    <a:pt x="91" y="512"/>
                  </a:cubicBezTo>
                  <a:cubicBezTo>
                    <a:pt x="33" y="412"/>
                    <a:pt x="0" y="287"/>
                    <a:pt x="0" y="159"/>
                  </a:cubicBezTo>
                  <a:cubicBezTo>
                    <a:pt x="0" y="123"/>
                    <a:pt x="3" y="71"/>
                    <a:pt x="7" y="29"/>
                  </a:cubicBezTo>
                  <a:cubicBezTo>
                    <a:pt x="44" y="64"/>
                    <a:pt x="94" y="84"/>
                    <a:pt x="146" y="84"/>
                  </a:cubicBezTo>
                  <a:cubicBezTo>
                    <a:pt x="212" y="84"/>
                    <a:pt x="273" y="52"/>
                    <a:pt x="312" y="0"/>
                  </a:cubicBezTo>
                  <a:cubicBezTo>
                    <a:pt x="350" y="52"/>
                    <a:pt x="412" y="84"/>
                    <a:pt x="477" y="84"/>
                  </a:cubicBezTo>
                  <a:cubicBezTo>
                    <a:pt x="529" y="84"/>
                    <a:pt x="578" y="64"/>
                    <a:pt x="616" y="29"/>
                  </a:cubicBezTo>
                  <a:cubicBezTo>
                    <a:pt x="620" y="71"/>
                    <a:pt x="622" y="124"/>
                    <a:pt x="622" y="159"/>
                  </a:cubicBezTo>
                  <a:cubicBezTo>
                    <a:pt x="622" y="287"/>
                    <a:pt x="590" y="412"/>
                    <a:pt x="532" y="512"/>
                  </a:cubicBezTo>
                  <a:cubicBezTo>
                    <a:pt x="475" y="607"/>
                    <a:pt x="397" y="675"/>
                    <a:pt x="311" y="702"/>
                  </a:cubicBezTo>
                  <a:close/>
                </a:path>
              </a:pathLst>
            </a:custGeom>
            <a:blipFill>
              <a:blip r:embed="rId3"/>
              <a:stretch>
                <a:fillRect/>
              </a:stretch>
            </a:blipFill>
            <a:ln w="38100">
              <a:solidFill>
                <a:schemeClr val="bg1"/>
              </a:solidFill>
              <a:round/>
            </a:ln>
            <a:effectLst>
              <a:outerShdw blurRad="63500" sx="102000" sy="102000" algn="ctr" rotWithShape="0">
                <a:prstClr val="black">
                  <a:alpha val="40000"/>
                </a:prstClr>
              </a:outerShdw>
            </a:effectLst>
          </p:spPr>
          <p:txBody>
            <a:bodyPr vert="horz" wrap="square" lIns="68580" tIns="34290" rIns="68580" bIns="34290" numCol="1" anchor="t" anchorCtr="0" compatLnSpc="1"/>
            <a:lstStyle/>
            <a:p>
              <a:endParaRPr lang="zh-CN" altLang="en-US"/>
            </a:p>
          </p:txBody>
        </p:sp>
        <p:grpSp>
          <p:nvGrpSpPr>
            <p:cNvPr id="14" name="组合 13"/>
            <p:cNvGrpSpPr/>
            <p:nvPr/>
          </p:nvGrpSpPr>
          <p:grpSpPr>
            <a:xfrm>
              <a:off x="1274523" y="2136023"/>
              <a:ext cx="909638" cy="901304"/>
              <a:chOff x="8185151" y="600075"/>
              <a:chExt cx="1212850" cy="1201738"/>
            </a:xfrm>
          </p:grpSpPr>
          <p:sp>
            <p:nvSpPr>
              <p:cNvPr id="17" name="Freeform 13"/>
              <p:cNvSpPr/>
              <p:nvPr/>
            </p:nvSpPr>
            <p:spPr bwMode="auto">
              <a:xfrm>
                <a:off x="8320088" y="828675"/>
                <a:ext cx="919163" cy="973138"/>
              </a:xfrm>
              <a:custGeom>
                <a:gdLst>
                  <a:gd name="T0" fmla="*/ 123 w 245"/>
                  <a:gd name="T1" fmla="*/ 0 h 259"/>
                  <a:gd name="T2" fmla="*/ 0 w 245"/>
                  <a:gd name="T3" fmla="*/ 155 h 259"/>
                  <a:gd name="T4" fmla="*/ 0 w 245"/>
                  <a:gd name="T5" fmla="*/ 246 h 259"/>
                  <a:gd name="T6" fmla="*/ 16 w 245"/>
                  <a:gd name="T7" fmla="*/ 259 h 259"/>
                  <a:gd name="T8" fmla="*/ 96 w 245"/>
                  <a:gd name="T9" fmla="*/ 259 h 259"/>
                  <a:gd name="T10" fmla="*/ 96 w 245"/>
                  <a:gd name="T11" fmla="*/ 167 h 259"/>
                  <a:gd name="T12" fmla="*/ 151 w 245"/>
                  <a:gd name="T13" fmla="*/ 167 h 259"/>
                  <a:gd name="T14" fmla="*/ 151 w 245"/>
                  <a:gd name="T15" fmla="*/ 259 h 259"/>
                  <a:gd name="T16" fmla="*/ 230 w 245"/>
                  <a:gd name="T17" fmla="*/ 259 h 259"/>
                  <a:gd name="T18" fmla="*/ 245 w 245"/>
                  <a:gd name="T19" fmla="*/ 246 h 259"/>
                  <a:gd name="T20" fmla="*/ 245 w 245"/>
                  <a:gd name="T21" fmla="*/ 144 h 259"/>
                  <a:gd name="T22" fmla="*/ 123 w 245"/>
                  <a:gd name="T23" fmla="*/ 0 h 2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5" h="259">
                    <a:moveTo>
                      <a:pt x="123" y="0"/>
                    </a:moveTo>
                    <a:cubicBezTo>
                      <a:pt x="0" y="155"/>
                      <a:pt x="0" y="155"/>
                      <a:pt x="0" y="155"/>
                    </a:cubicBezTo>
                    <a:cubicBezTo>
                      <a:pt x="0" y="246"/>
                      <a:pt x="0" y="246"/>
                      <a:pt x="0" y="246"/>
                    </a:cubicBezTo>
                    <a:cubicBezTo>
                      <a:pt x="0" y="253"/>
                      <a:pt x="7" y="259"/>
                      <a:pt x="16" y="259"/>
                    </a:cubicBezTo>
                    <a:cubicBezTo>
                      <a:pt x="96" y="259"/>
                      <a:pt x="96" y="259"/>
                      <a:pt x="96" y="259"/>
                    </a:cubicBezTo>
                    <a:cubicBezTo>
                      <a:pt x="96" y="167"/>
                      <a:pt x="96" y="167"/>
                      <a:pt x="96" y="167"/>
                    </a:cubicBezTo>
                    <a:cubicBezTo>
                      <a:pt x="151" y="167"/>
                      <a:pt x="151" y="167"/>
                      <a:pt x="151" y="167"/>
                    </a:cubicBezTo>
                    <a:cubicBezTo>
                      <a:pt x="151" y="259"/>
                      <a:pt x="151" y="259"/>
                      <a:pt x="151" y="259"/>
                    </a:cubicBezTo>
                    <a:cubicBezTo>
                      <a:pt x="230" y="259"/>
                      <a:pt x="230" y="259"/>
                      <a:pt x="230" y="259"/>
                    </a:cubicBezTo>
                    <a:cubicBezTo>
                      <a:pt x="238" y="259"/>
                      <a:pt x="245" y="253"/>
                      <a:pt x="245" y="246"/>
                    </a:cubicBezTo>
                    <a:cubicBezTo>
                      <a:pt x="245" y="144"/>
                      <a:pt x="245" y="144"/>
                      <a:pt x="245" y="144"/>
                    </a:cubicBezTo>
                    <a:cubicBezTo>
                      <a:pt x="245" y="137"/>
                      <a:pt x="123" y="0"/>
                      <a:pt x="123"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14"/>
              <p:cNvSpPr/>
              <p:nvPr/>
            </p:nvSpPr>
            <p:spPr bwMode="auto">
              <a:xfrm>
                <a:off x="8185151" y="600075"/>
                <a:ext cx="1212850" cy="811213"/>
              </a:xfrm>
              <a:custGeom>
                <a:gdLst>
                  <a:gd name="T0" fmla="*/ 319 w 323"/>
                  <a:gd name="T1" fmla="*/ 184 h 216"/>
                  <a:gd name="T2" fmla="*/ 169 w 323"/>
                  <a:gd name="T3" fmla="*/ 5 h 216"/>
                  <a:gd name="T4" fmla="*/ 158 w 323"/>
                  <a:gd name="T5" fmla="*/ 0 h 216"/>
                  <a:gd name="T6" fmla="*/ 147 w 323"/>
                  <a:gd name="T7" fmla="*/ 5 h 216"/>
                  <a:gd name="T8" fmla="*/ 4 w 323"/>
                  <a:gd name="T9" fmla="*/ 188 h 216"/>
                  <a:gd name="T10" fmla="*/ 6 w 323"/>
                  <a:gd name="T11" fmla="*/ 209 h 216"/>
                  <a:gd name="T12" fmla="*/ 24 w 323"/>
                  <a:gd name="T13" fmla="*/ 211 h 216"/>
                  <a:gd name="T14" fmla="*/ 159 w 323"/>
                  <a:gd name="T15" fmla="*/ 42 h 216"/>
                  <a:gd name="T16" fmla="*/ 299 w 323"/>
                  <a:gd name="T17" fmla="*/ 207 h 216"/>
                  <a:gd name="T18" fmla="*/ 317 w 323"/>
                  <a:gd name="T19" fmla="*/ 205 h 216"/>
                  <a:gd name="T20" fmla="*/ 319 w 323"/>
                  <a:gd name="T21" fmla="*/ 184 h 21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3" h="216">
                    <a:moveTo>
                      <a:pt x="319" y="184"/>
                    </a:moveTo>
                    <a:cubicBezTo>
                      <a:pt x="319" y="184"/>
                      <a:pt x="171" y="7"/>
                      <a:pt x="169" y="5"/>
                    </a:cubicBezTo>
                    <a:cubicBezTo>
                      <a:pt x="166" y="1"/>
                      <a:pt x="162" y="0"/>
                      <a:pt x="158" y="0"/>
                    </a:cubicBezTo>
                    <a:cubicBezTo>
                      <a:pt x="154" y="0"/>
                      <a:pt x="150" y="1"/>
                      <a:pt x="147" y="5"/>
                    </a:cubicBezTo>
                    <a:cubicBezTo>
                      <a:pt x="145" y="8"/>
                      <a:pt x="4" y="188"/>
                      <a:pt x="4" y="188"/>
                    </a:cubicBezTo>
                    <a:cubicBezTo>
                      <a:pt x="0" y="194"/>
                      <a:pt x="1" y="203"/>
                      <a:pt x="6" y="209"/>
                    </a:cubicBezTo>
                    <a:cubicBezTo>
                      <a:pt x="12" y="215"/>
                      <a:pt x="20" y="216"/>
                      <a:pt x="24" y="211"/>
                    </a:cubicBezTo>
                    <a:cubicBezTo>
                      <a:pt x="159" y="42"/>
                      <a:pt x="159" y="42"/>
                      <a:pt x="159" y="42"/>
                    </a:cubicBezTo>
                    <a:cubicBezTo>
                      <a:pt x="299" y="207"/>
                      <a:pt x="299" y="207"/>
                      <a:pt x="299" y="207"/>
                    </a:cubicBezTo>
                    <a:cubicBezTo>
                      <a:pt x="304" y="213"/>
                      <a:pt x="312" y="212"/>
                      <a:pt x="317" y="205"/>
                    </a:cubicBezTo>
                    <a:cubicBezTo>
                      <a:pt x="323" y="199"/>
                      <a:pt x="323" y="189"/>
                      <a:pt x="319" y="18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5" name="文本框 14"/>
            <p:cNvSpPr txBox="1"/>
            <p:nvPr/>
          </p:nvSpPr>
          <p:spPr>
            <a:xfrm>
              <a:off x="1544152" y="3725283"/>
              <a:ext cx="439864" cy="377026"/>
            </a:xfrm>
            <a:prstGeom prst="rect">
              <a:avLst/>
            </a:prstGeom>
            <a:noFill/>
          </p:spPr>
          <p:txBody>
            <a:bodyPr wrap="none" lIns="68580" tIns="34290" rIns="68580" bIns="34290" rtlCol="0">
              <a:spAutoFit/>
            </a:bodyPr>
            <a:lstStyle/>
            <a:p>
              <a:r>
                <a:rPr lang="en-US" altLang="zh-CN" sz="2000">
                  <a:solidFill>
                    <a:schemeClr val="tx1">
                      <a:lumMod val="65000"/>
                      <a:lumOff val="35000"/>
                    </a:schemeClr>
                  </a:solidFill>
                  <a:latin typeface="微软雅黑" panose="020b0503020204020204" pitchFamily="34" charset="-122"/>
                  <a:ea typeface="微软雅黑" panose="020b0503020204020204" pitchFamily="34" charset="-122"/>
                  <a:cs typeface="Aharoni" panose="02010803020104030203" pitchFamily="2" charset="-79"/>
                </a:rPr>
                <a:t>01</a:t>
              </a:r>
              <a:endParaRPr lang="zh-CN" altLang="en-US" sz="2000">
                <a:solidFill>
                  <a:schemeClr val="tx1">
                    <a:lumMod val="65000"/>
                    <a:lumOff val="35000"/>
                  </a:schemeClr>
                </a:solidFill>
                <a:latin typeface="微软雅黑" panose="020b0503020204020204" pitchFamily="34" charset="-122"/>
                <a:ea typeface="微软雅黑" panose="020b0503020204020204" pitchFamily="34" charset="-122"/>
                <a:cs typeface="Aharoni" panose="02010803020104030203" pitchFamily="2" charset="-79"/>
              </a:endParaRPr>
            </a:p>
          </p:txBody>
        </p:sp>
        <p:sp>
          <p:nvSpPr>
            <p:cNvPr id="16" name="文本框 15"/>
            <p:cNvSpPr txBox="1"/>
            <p:nvPr/>
          </p:nvSpPr>
          <p:spPr>
            <a:xfrm>
              <a:off x="1241068" y="4158018"/>
              <a:ext cx="1061829" cy="346249"/>
            </a:xfrm>
            <a:prstGeom prst="rect">
              <a:avLst/>
            </a:prstGeom>
            <a:noFill/>
          </p:spPr>
          <p:txBody>
            <a:bodyPr wrap="none" lIns="68580" tIns="34290" rIns="68580" bIns="34290" rtlCol="0">
              <a:spAutoFit/>
            </a:bodyPr>
            <a:lstStyle/>
            <a:p>
              <a:r>
                <a:rPr lang="zh-CN" altLang="en-US">
                  <a:solidFill>
                    <a:schemeClr val="tx1">
                      <a:lumMod val="65000"/>
                      <a:lumOff val="35000"/>
                    </a:schemeClr>
                  </a:solidFill>
                  <a:latin typeface="微软雅黑" panose="020b0503020204020204" pitchFamily="34" charset="-122"/>
                  <a:ea typeface="微软雅黑" panose="020b0503020204020204" pitchFamily="34" charset="-122"/>
                  <a:cs typeface="Tahoma" panose="020b0604030504040204" pitchFamily="34" charset="0"/>
                </a:rPr>
                <a:t>添加文本</a:t>
              </a:r>
              <a:endParaRPr lang="zh-CN" altLang="en-US">
                <a:solidFill>
                  <a:schemeClr val="tx1">
                    <a:lumMod val="65000"/>
                    <a:lumOff val="35000"/>
                  </a:schemeClr>
                </a:solidFill>
                <a:latin typeface="微软雅黑" panose="020b0503020204020204" pitchFamily="34" charset="-122"/>
                <a:ea typeface="微软雅黑" panose="020b0503020204020204" pitchFamily="34" charset="-122"/>
                <a:cs typeface="Tahoma" panose="020b0604030504040204" pitchFamily="34" charset="0"/>
              </a:endParaRPr>
            </a:p>
          </p:txBody>
        </p:sp>
      </p:grpSp>
      <p:grpSp>
        <p:nvGrpSpPr>
          <p:cNvPr id="19" name="组合 18"/>
          <p:cNvGrpSpPr/>
          <p:nvPr/>
        </p:nvGrpSpPr>
        <p:grpSpPr>
          <a:xfrm>
            <a:off x="4213591" y="3028291"/>
            <a:ext cx="1758554" cy="2854400"/>
            <a:chOff x="2753280" y="1649867"/>
            <a:chExt cx="1758554" cy="2854400"/>
          </a:xfrm>
        </p:grpSpPr>
        <p:sp>
          <p:nvSpPr>
            <p:cNvPr id="20" name="Freeform 6"/>
            <p:cNvSpPr/>
            <p:nvPr/>
          </p:nvSpPr>
          <p:spPr bwMode="auto">
            <a:xfrm>
              <a:off x="2753280" y="1649867"/>
              <a:ext cx="1758554" cy="1983581"/>
            </a:xfrm>
            <a:custGeom>
              <a:gdLst>
                <a:gd name="T0" fmla="*/ 311 w 622"/>
                <a:gd name="T1" fmla="*/ 702 h 702"/>
                <a:gd name="T2" fmla="*/ 91 w 622"/>
                <a:gd name="T3" fmla="*/ 512 h 702"/>
                <a:gd name="T4" fmla="*/ 0 w 622"/>
                <a:gd name="T5" fmla="*/ 159 h 702"/>
                <a:gd name="T6" fmla="*/ 7 w 622"/>
                <a:gd name="T7" fmla="*/ 29 h 702"/>
                <a:gd name="T8" fmla="*/ 146 w 622"/>
                <a:gd name="T9" fmla="*/ 84 h 702"/>
                <a:gd name="T10" fmla="*/ 312 w 622"/>
                <a:gd name="T11" fmla="*/ 0 h 702"/>
                <a:gd name="T12" fmla="*/ 477 w 622"/>
                <a:gd name="T13" fmla="*/ 84 h 702"/>
                <a:gd name="T14" fmla="*/ 616 w 622"/>
                <a:gd name="T15" fmla="*/ 29 h 702"/>
                <a:gd name="T16" fmla="*/ 622 w 622"/>
                <a:gd name="T17" fmla="*/ 159 h 702"/>
                <a:gd name="T18" fmla="*/ 532 w 622"/>
                <a:gd name="T19" fmla="*/ 512 h 702"/>
                <a:gd name="T20" fmla="*/ 311 w 622"/>
                <a:gd name="T21" fmla="*/ 702 h 7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22" h="702">
                  <a:moveTo>
                    <a:pt x="311" y="702"/>
                  </a:moveTo>
                  <a:cubicBezTo>
                    <a:pt x="225" y="675"/>
                    <a:pt x="147" y="607"/>
                    <a:pt x="91" y="512"/>
                  </a:cubicBezTo>
                  <a:cubicBezTo>
                    <a:pt x="33" y="412"/>
                    <a:pt x="0" y="287"/>
                    <a:pt x="0" y="159"/>
                  </a:cubicBezTo>
                  <a:cubicBezTo>
                    <a:pt x="0" y="123"/>
                    <a:pt x="3" y="71"/>
                    <a:pt x="7" y="29"/>
                  </a:cubicBezTo>
                  <a:cubicBezTo>
                    <a:pt x="44" y="64"/>
                    <a:pt x="94" y="84"/>
                    <a:pt x="146" y="84"/>
                  </a:cubicBezTo>
                  <a:cubicBezTo>
                    <a:pt x="212" y="84"/>
                    <a:pt x="273" y="52"/>
                    <a:pt x="312" y="0"/>
                  </a:cubicBezTo>
                  <a:cubicBezTo>
                    <a:pt x="350" y="52"/>
                    <a:pt x="412" y="84"/>
                    <a:pt x="477" y="84"/>
                  </a:cubicBezTo>
                  <a:cubicBezTo>
                    <a:pt x="529" y="84"/>
                    <a:pt x="578" y="64"/>
                    <a:pt x="616" y="29"/>
                  </a:cubicBezTo>
                  <a:cubicBezTo>
                    <a:pt x="620" y="71"/>
                    <a:pt x="622" y="124"/>
                    <a:pt x="622" y="159"/>
                  </a:cubicBezTo>
                  <a:cubicBezTo>
                    <a:pt x="622" y="287"/>
                    <a:pt x="590" y="412"/>
                    <a:pt x="532" y="512"/>
                  </a:cubicBezTo>
                  <a:cubicBezTo>
                    <a:pt x="475" y="607"/>
                    <a:pt x="397" y="675"/>
                    <a:pt x="311" y="702"/>
                  </a:cubicBezTo>
                  <a:close/>
                </a:path>
              </a:pathLst>
            </a:custGeom>
            <a:blipFill>
              <a:blip r:embed="rId3"/>
              <a:stretch>
                <a:fillRect/>
              </a:stretch>
            </a:blipFill>
            <a:ln w="38100">
              <a:solidFill>
                <a:schemeClr val="bg1"/>
              </a:solidFill>
              <a:round/>
            </a:ln>
            <a:effectLst>
              <a:outerShdw blurRad="63500" sx="102000" sy="102000" algn="ctr" rotWithShape="0">
                <a:prstClr val="black">
                  <a:alpha val="40000"/>
                </a:prstClr>
              </a:outerShdw>
            </a:effectLst>
          </p:spPr>
          <p:txBody>
            <a:bodyPr vert="horz" wrap="square" lIns="68580" tIns="34290" rIns="68580" bIns="34290" numCol="1" anchor="t" anchorCtr="0" compatLnSpc="1"/>
            <a:lstStyle/>
            <a:p>
              <a:endParaRPr lang="zh-CN" altLang="en-US"/>
            </a:p>
          </p:txBody>
        </p:sp>
        <p:grpSp>
          <p:nvGrpSpPr>
            <p:cNvPr id="21" name="组合 20"/>
            <p:cNvGrpSpPr/>
            <p:nvPr/>
          </p:nvGrpSpPr>
          <p:grpSpPr>
            <a:xfrm>
              <a:off x="3038075" y="2125902"/>
              <a:ext cx="1104900" cy="921545"/>
              <a:chOff x="2760663" y="5032375"/>
              <a:chExt cx="1473200" cy="1228726"/>
            </a:xfrm>
          </p:grpSpPr>
          <p:sp>
            <p:nvSpPr>
              <p:cNvPr id="24" name="Freeform 15"/>
              <p:cNvSpPr/>
              <p:nvPr/>
            </p:nvSpPr>
            <p:spPr bwMode="auto">
              <a:xfrm>
                <a:off x="3005138" y="5856288"/>
                <a:ext cx="285750" cy="404813"/>
              </a:xfrm>
              <a:custGeom>
                <a:gdLst>
                  <a:gd name="T0" fmla="*/ 76 w 76"/>
                  <a:gd name="T1" fmla="*/ 103 h 108"/>
                  <a:gd name="T2" fmla="*/ 62 w 76"/>
                  <a:gd name="T3" fmla="*/ 108 h 108"/>
                  <a:gd name="T4" fmla="*/ 13 w 76"/>
                  <a:gd name="T5" fmla="*/ 108 h 108"/>
                  <a:gd name="T6" fmla="*/ 0 w 76"/>
                  <a:gd name="T7" fmla="*/ 103 h 108"/>
                  <a:gd name="T8" fmla="*/ 0 w 76"/>
                  <a:gd name="T9" fmla="*/ 5 h 108"/>
                  <a:gd name="T10" fmla="*/ 13 w 76"/>
                  <a:gd name="T11" fmla="*/ 0 h 108"/>
                  <a:gd name="T12" fmla="*/ 62 w 76"/>
                  <a:gd name="T13" fmla="*/ 0 h 108"/>
                  <a:gd name="T14" fmla="*/ 76 w 76"/>
                  <a:gd name="T15" fmla="*/ 5 h 108"/>
                  <a:gd name="T16" fmla="*/ 76 w 76"/>
                  <a:gd name="T17" fmla="*/ 103 h 10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108">
                    <a:moveTo>
                      <a:pt x="76" y="103"/>
                    </a:moveTo>
                    <a:cubicBezTo>
                      <a:pt x="76" y="106"/>
                      <a:pt x="70" y="108"/>
                      <a:pt x="62" y="108"/>
                    </a:cubicBezTo>
                    <a:cubicBezTo>
                      <a:pt x="13" y="108"/>
                      <a:pt x="13" y="108"/>
                      <a:pt x="13" y="108"/>
                    </a:cubicBezTo>
                    <a:cubicBezTo>
                      <a:pt x="6" y="108"/>
                      <a:pt x="0" y="106"/>
                      <a:pt x="0" y="103"/>
                    </a:cubicBezTo>
                    <a:cubicBezTo>
                      <a:pt x="0" y="5"/>
                      <a:pt x="0" y="5"/>
                      <a:pt x="0" y="5"/>
                    </a:cubicBezTo>
                    <a:cubicBezTo>
                      <a:pt x="0" y="2"/>
                      <a:pt x="6" y="0"/>
                      <a:pt x="13" y="0"/>
                    </a:cubicBezTo>
                    <a:cubicBezTo>
                      <a:pt x="62" y="0"/>
                      <a:pt x="62" y="0"/>
                      <a:pt x="62" y="0"/>
                    </a:cubicBezTo>
                    <a:cubicBezTo>
                      <a:pt x="70" y="0"/>
                      <a:pt x="76" y="2"/>
                      <a:pt x="76" y="5"/>
                    </a:cubicBezTo>
                    <a:lnTo>
                      <a:pt x="76" y="10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16"/>
              <p:cNvSpPr/>
              <p:nvPr/>
            </p:nvSpPr>
            <p:spPr bwMode="auto">
              <a:xfrm>
                <a:off x="3321051" y="5645150"/>
                <a:ext cx="284163" cy="615950"/>
              </a:xfrm>
              <a:custGeom>
                <a:gdLst>
                  <a:gd name="T0" fmla="*/ 76 w 76"/>
                  <a:gd name="T1" fmla="*/ 156 h 164"/>
                  <a:gd name="T2" fmla="*/ 62 w 76"/>
                  <a:gd name="T3" fmla="*/ 164 h 164"/>
                  <a:gd name="T4" fmla="*/ 13 w 76"/>
                  <a:gd name="T5" fmla="*/ 164 h 164"/>
                  <a:gd name="T6" fmla="*/ 0 w 76"/>
                  <a:gd name="T7" fmla="*/ 156 h 164"/>
                  <a:gd name="T8" fmla="*/ 0 w 76"/>
                  <a:gd name="T9" fmla="*/ 7 h 164"/>
                  <a:gd name="T10" fmla="*/ 13 w 76"/>
                  <a:gd name="T11" fmla="*/ 0 h 164"/>
                  <a:gd name="T12" fmla="*/ 62 w 76"/>
                  <a:gd name="T13" fmla="*/ 0 h 164"/>
                  <a:gd name="T14" fmla="*/ 76 w 76"/>
                  <a:gd name="T15" fmla="*/ 7 h 164"/>
                  <a:gd name="T16" fmla="*/ 76 w 76"/>
                  <a:gd name="T17" fmla="*/ 156 h 16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164">
                    <a:moveTo>
                      <a:pt x="76" y="156"/>
                    </a:moveTo>
                    <a:cubicBezTo>
                      <a:pt x="76" y="160"/>
                      <a:pt x="70" y="164"/>
                      <a:pt x="62" y="164"/>
                    </a:cubicBezTo>
                    <a:cubicBezTo>
                      <a:pt x="13" y="164"/>
                      <a:pt x="13" y="164"/>
                      <a:pt x="13" y="164"/>
                    </a:cubicBezTo>
                    <a:cubicBezTo>
                      <a:pt x="6" y="164"/>
                      <a:pt x="0" y="160"/>
                      <a:pt x="0" y="156"/>
                    </a:cubicBezTo>
                    <a:cubicBezTo>
                      <a:pt x="0" y="7"/>
                      <a:pt x="0" y="7"/>
                      <a:pt x="0" y="7"/>
                    </a:cubicBezTo>
                    <a:cubicBezTo>
                      <a:pt x="0" y="3"/>
                      <a:pt x="6" y="0"/>
                      <a:pt x="13" y="0"/>
                    </a:cubicBezTo>
                    <a:cubicBezTo>
                      <a:pt x="62" y="0"/>
                      <a:pt x="62" y="0"/>
                      <a:pt x="62" y="0"/>
                    </a:cubicBezTo>
                    <a:cubicBezTo>
                      <a:pt x="70" y="0"/>
                      <a:pt x="76" y="3"/>
                      <a:pt x="76" y="7"/>
                    </a:cubicBezTo>
                    <a:lnTo>
                      <a:pt x="76" y="15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17"/>
              <p:cNvSpPr/>
              <p:nvPr/>
            </p:nvSpPr>
            <p:spPr bwMode="auto">
              <a:xfrm>
                <a:off x="3635376" y="5397500"/>
                <a:ext cx="282575" cy="863600"/>
              </a:xfrm>
              <a:custGeom>
                <a:gdLst>
                  <a:gd name="T0" fmla="*/ 75 w 75"/>
                  <a:gd name="T1" fmla="*/ 219 h 230"/>
                  <a:gd name="T2" fmla="*/ 62 w 75"/>
                  <a:gd name="T3" fmla="*/ 230 h 230"/>
                  <a:gd name="T4" fmla="*/ 13 w 75"/>
                  <a:gd name="T5" fmla="*/ 230 h 230"/>
                  <a:gd name="T6" fmla="*/ 0 w 75"/>
                  <a:gd name="T7" fmla="*/ 219 h 230"/>
                  <a:gd name="T8" fmla="*/ 0 w 75"/>
                  <a:gd name="T9" fmla="*/ 10 h 230"/>
                  <a:gd name="T10" fmla="*/ 13 w 75"/>
                  <a:gd name="T11" fmla="*/ 0 h 230"/>
                  <a:gd name="T12" fmla="*/ 62 w 75"/>
                  <a:gd name="T13" fmla="*/ 0 h 230"/>
                  <a:gd name="T14" fmla="*/ 75 w 75"/>
                  <a:gd name="T15" fmla="*/ 10 h 230"/>
                  <a:gd name="T16" fmla="*/ 75 w 75"/>
                  <a:gd name="T17" fmla="*/ 219 h 23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30">
                    <a:moveTo>
                      <a:pt x="75" y="219"/>
                    </a:moveTo>
                    <a:cubicBezTo>
                      <a:pt x="75" y="225"/>
                      <a:pt x="70" y="230"/>
                      <a:pt x="62" y="230"/>
                    </a:cubicBezTo>
                    <a:cubicBezTo>
                      <a:pt x="13" y="230"/>
                      <a:pt x="13" y="230"/>
                      <a:pt x="13" y="230"/>
                    </a:cubicBezTo>
                    <a:cubicBezTo>
                      <a:pt x="6" y="230"/>
                      <a:pt x="0" y="225"/>
                      <a:pt x="0" y="219"/>
                    </a:cubicBezTo>
                    <a:cubicBezTo>
                      <a:pt x="0" y="10"/>
                      <a:pt x="0" y="10"/>
                      <a:pt x="0" y="10"/>
                    </a:cubicBezTo>
                    <a:cubicBezTo>
                      <a:pt x="0" y="4"/>
                      <a:pt x="6" y="0"/>
                      <a:pt x="13" y="0"/>
                    </a:cubicBezTo>
                    <a:cubicBezTo>
                      <a:pt x="62" y="0"/>
                      <a:pt x="62" y="0"/>
                      <a:pt x="62" y="0"/>
                    </a:cubicBezTo>
                    <a:cubicBezTo>
                      <a:pt x="70" y="0"/>
                      <a:pt x="75" y="4"/>
                      <a:pt x="75" y="10"/>
                    </a:cubicBezTo>
                    <a:lnTo>
                      <a:pt x="75" y="2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8"/>
              <p:cNvSpPr/>
              <p:nvPr/>
            </p:nvSpPr>
            <p:spPr bwMode="auto">
              <a:xfrm>
                <a:off x="3951288" y="5205413"/>
                <a:ext cx="282575" cy="1055688"/>
              </a:xfrm>
              <a:custGeom>
                <a:gdLst>
                  <a:gd name="T0" fmla="*/ 75 w 75"/>
                  <a:gd name="T1" fmla="*/ 268 h 281"/>
                  <a:gd name="T2" fmla="*/ 62 w 75"/>
                  <a:gd name="T3" fmla="*/ 281 h 281"/>
                  <a:gd name="T4" fmla="*/ 13 w 75"/>
                  <a:gd name="T5" fmla="*/ 281 h 281"/>
                  <a:gd name="T6" fmla="*/ 0 w 75"/>
                  <a:gd name="T7" fmla="*/ 268 h 281"/>
                  <a:gd name="T8" fmla="*/ 0 w 75"/>
                  <a:gd name="T9" fmla="*/ 13 h 281"/>
                  <a:gd name="T10" fmla="*/ 13 w 75"/>
                  <a:gd name="T11" fmla="*/ 0 h 281"/>
                  <a:gd name="T12" fmla="*/ 62 w 75"/>
                  <a:gd name="T13" fmla="*/ 0 h 281"/>
                  <a:gd name="T14" fmla="*/ 75 w 75"/>
                  <a:gd name="T15" fmla="*/ 13 h 281"/>
                  <a:gd name="T16" fmla="*/ 75 w 75"/>
                  <a:gd name="T17" fmla="*/ 268 h 2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81">
                    <a:moveTo>
                      <a:pt x="75" y="268"/>
                    </a:moveTo>
                    <a:cubicBezTo>
                      <a:pt x="75" y="275"/>
                      <a:pt x="69" y="281"/>
                      <a:pt x="62" y="281"/>
                    </a:cubicBezTo>
                    <a:cubicBezTo>
                      <a:pt x="13" y="281"/>
                      <a:pt x="13" y="281"/>
                      <a:pt x="13" y="281"/>
                    </a:cubicBezTo>
                    <a:cubicBezTo>
                      <a:pt x="6" y="281"/>
                      <a:pt x="0" y="275"/>
                      <a:pt x="0" y="268"/>
                    </a:cubicBezTo>
                    <a:cubicBezTo>
                      <a:pt x="0" y="13"/>
                      <a:pt x="0" y="13"/>
                      <a:pt x="0" y="13"/>
                    </a:cubicBezTo>
                    <a:cubicBezTo>
                      <a:pt x="0" y="6"/>
                      <a:pt x="6" y="0"/>
                      <a:pt x="13" y="0"/>
                    </a:cubicBezTo>
                    <a:cubicBezTo>
                      <a:pt x="62" y="0"/>
                      <a:pt x="62" y="0"/>
                      <a:pt x="62" y="0"/>
                    </a:cubicBezTo>
                    <a:cubicBezTo>
                      <a:pt x="69" y="0"/>
                      <a:pt x="75" y="6"/>
                      <a:pt x="75" y="13"/>
                    </a:cubicBezTo>
                    <a:lnTo>
                      <a:pt x="75" y="26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19"/>
              <p:cNvSpPr/>
              <p:nvPr/>
            </p:nvSpPr>
            <p:spPr bwMode="auto">
              <a:xfrm>
                <a:off x="2760663" y="5116513"/>
                <a:ext cx="1063625" cy="682625"/>
              </a:xfrm>
              <a:custGeom>
                <a:gdLst>
                  <a:gd name="T0" fmla="*/ 14 w 283"/>
                  <a:gd name="T1" fmla="*/ 182 h 182"/>
                  <a:gd name="T2" fmla="*/ 5 w 283"/>
                  <a:gd name="T3" fmla="*/ 179 h 182"/>
                  <a:gd name="T4" fmla="*/ 5 w 283"/>
                  <a:gd name="T5" fmla="*/ 163 h 182"/>
                  <a:gd name="T6" fmla="*/ 140 w 283"/>
                  <a:gd name="T7" fmla="*/ 46 h 182"/>
                  <a:gd name="T8" fmla="*/ 154 w 283"/>
                  <a:gd name="T9" fmla="*/ 44 h 182"/>
                  <a:gd name="T10" fmla="*/ 162 w 283"/>
                  <a:gd name="T11" fmla="*/ 54 h 182"/>
                  <a:gd name="T12" fmla="*/ 162 w 283"/>
                  <a:gd name="T13" fmla="*/ 88 h 182"/>
                  <a:gd name="T14" fmla="*/ 259 w 283"/>
                  <a:gd name="T15" fmla="*/ 5 h 182"/>
                  <a:gd name="T16" fmla="*/ 278 w 283"/>
                  <a:gd name="T17" fmla="*/ 5 h 182"/>
                  <a:gd name="T18" fmla="*/ 278 w 283"/>
                  <a:gd name="T19" fmla="*/ 20 h 182"/>
                  <a:gd name="T20" fmla="*/ 158 w 283"/>
                  <a:gd name="T21" fmla="*/ 123 h 182"/>
                  <a:gd name="T22" fmla="*/ 144 w 283"/>
                  <a:gd name="T23" fmla="*/ 125 h 182"/>
                  <a:gd name="T24" fmla="*/ 136 w 283"/>
                  <a:gd name="T25" fmla="*/ 115 h 182"/>
                  <a:gd name="T26" fmla="*/ 136 w 283"/>
                  <a:gd name="T27" fmla="*/ 82 h 182"/>
                  <a:gd name="T28" fmla="*/ 23 w 283"/>
                  <a:gd name="T29" fmla="*/ 179 h 182"/>
                  <a:gd name="T30" fmla="*/ 14 w 283"/>
                  <a:gd name="T31" fmla="*/ 182 h 18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3" h="182">
                    <a:moveTo>
                      <a:pt x="14" y="182"/>
                    </a:moveTo>
                    <a:cubicBezTo>
                      <a:pt x="11" y="182"/>
                      <a:pt x="7" y="181"/>
                      <a:pt x="5" y="179"/>
                    </a:cubicBezTo>
                    <a:cubicBezTo>
                      <a:pt x="0" y="174"/>
                      <a:pt x="0" y="167"/>
                      <a:pt x="5" y="163"/>
                    </a:cubicBezTo>
                    <a:cubicBezTo>
                      <a:pt x="140" y="46"/>
                      <a:pt x="140" y="46"/>
                      <a:pt x="140" y="46"/>
                    </a:cubicBezTo>
                    <a:cubicBezTo>
                      <a:pt x="143" y="43"/>
                      <a:pt x="149" y="42"/>
                      <a:pt x="154" y="44"/>
                    </a:cubicBezTo>
                    <a:cubicBezTo>
                      <a:pt x="159" y="46"/>
                      <a:pt x="162" y="50"/>
                      <a:pt x="162" y="54"/>
                    </a:cubicBezTo>
                    <a:cubicBezTo>
                      <a:pt x="162" y="88"/>
                      <a:pt x="162" y="88"/>
                      <a:pt x="162" y="88"/>
                    </a:cubicBezTo>
                    <a:cubicBezTo>
                      <a:pt x="259" y="5"/>
                      <a:pt x="259" y="5"/>
                      <a:pt x="259" y="5"/>
                    </a:cubicBezTo>
                    <a:cubicBezTo>
                      <a:pt x="264" y="0"/>
                      <a:pt x="273" y="0"/>
                      <a:pt x="278" y="5"/>
                    </a:cubicBezTo>
                    <a:cubicBezTo>
                      <a:pt x="283" y="9"/>
                      <a:pt x="283" y="16"/>
                      <a:pt x="278" y="20"/>
                    </a:cubicBezTo>
                    <a:cubicBezTo>
                      <a:pt x="158" y="123"/>
                      <a:pt x="158" y="123"/>
                      <a:pt x="158" y="123"/>
                    </a:cubicBezTo>
                    <a:cubicBezTo>
                      <a:pt x="154" y="126"/>
                      <a:pt x="149" y="127"/>
                      <a:pt x="144" y="125"/>
                    </a:cubicBezTo>
                    <a:cubicBezTo>
                      <a:pt x="139" y="124"/>
                      <a:pt x="136" y="120"/>
                      <a:pt x="136" y="115"/>
                    </a:cubicBezTo>
                    <a:cubicBezTo>
                      <a:pt x="136" y="82"/>
                      <a:pt x="136" y="82"/>
                      <a:pt x="136" y="82"/>
                    </a:cubicBezTo>
                    <a:cubicBezTo>
                      <a:pt x="23" y="179"/>
                      <a:pt x="23" y="179"/>
                      <a:pt x="23" y="179"/>
                    </a:cubicBezTo>
                    <a:cubicBezTo>
                      <a:pt x="21" y="181"/>
                      <a:pt x="17" y="182"/>
                      <a:pt x="14" y="18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0"/>
              <p:cNvSpPr/>
              <p:nvPr/>
            </p:nvSpPr>
            <p:spPr bwMode="auto">
              <a:xfrm>
                <a:off x="3635376" y="5032375"/>
                <a:ext cx="282575" cy="244475"/>
              </a:xfrm>
              <a:custGeom>
                <a:gdLst>
                  <a:gd name="T0" fmla="*/ 131 w 178"/>
                  <a:gd name="T1" fmla="*/ 154 h 154"/>
                  <a:gd name="T2" fmla="*/ 178 w 178"/>
                  <a:gd name="T3" fmla="*/ 0 h 154"/>
                  <a:gd name="T4" fmla="*/ 0 w 178"/>
                  <a:gd name="T5" fmla="*/ 43 h 154"/>
                  <a:gd name="T6" fmla="*/ 131 w 178"/>
                  <a:gd name="T7" fmla="*/ 154 h 154"/>
                </a:gdLst>
                <a:cxnLst>
                  <a:cxn ang="0">
                    <a:pos x="T0" y="T1"/>
                  </a:cxn>
                  <a:cxn ang="0">
                    <a:pos x="T2" y="T3"/>
                  </a:cxn>
                  <a:cxn ang="0">
                    <a:pos x="T4" y="T5"/>
                  </a:cxn>
                  <a:cxn ang="0">
                    <a:pos x="T6" y="T7"/>
                  </a:cxn>
                </a:cxnLst>
                <a:rect l="0" t="0" r="r" b="b"/>
                <a:pathLst>
                  <a:path w="178" h="154">
                    <a:moveTo>
                      <a:pt x="131" y="154"/>
                    </a:moveTo>
                    <a:lnTo>
                      <a:pt x="178" y="0"/>
                    </a:lnTo>
                    <a:lnTo>
                      <a:pt x="0" y="43"/>
                    </a:lnTo>
                    <a:lnTo>
                      <a:pt x="131" y="15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2" name="文本框 21"/>
            <p:cNvSpPr txBox="1"/>
            <p:nvPr/>
          </p:nvSpPr>
          <p:spPr>
            <a:xfrm>
              <a:off x="3442758" y="3725283"/>
              <a:ext cx="439864" cy="377026"/>
            </a:xfrm>
            <a:prstGeom prst="rect">
              <a:avLst/>
            </a:prstGeom>
            <a:noFill/>
          </p:spPr>
          <p:txBody>
            <a:bodyPr wrap="none" lIns="68580" tIns="34290" rIns="68580" bIns="34290" rtlCol="0">
              <a:spAutoFit/>
            </a:bodyPr>
            <a:lstStyle/>
            <a:p>
              <a:r>
                <a:rPr lang="en-US" altLang="zh-CN" sz="2000">
                  <a:solidFill>
                    <a:schemeClr val="tx1">
                      <a:lumMod val="65000"/>
                      <a:lumOff val="35000"/>
                    </a:schemeClr>
                  </a:solidFill>
                  <a:latin typeface="微软雅黑" panose="020b0503020204020204" pitchFamily="34" charset="-122"/>
                  <a:ea typeface="微软雅黑" panose="020b0503020204020204" pitchFamily="34" charset="-122"/>
                  <a:cs typeface="Aharoni" panose="02010803020104030203" pitchFamily="2" charset="-79"/>
                </a:rPr>
                <a:t>02</a:t>
              </a:r>
              <a:endParaRPr lang="zh-CN" altLang="en-US" sz="2000">
                <a:solidFill>
                  <a:schemeClr val="tx1">
                    <a:lumMod val="65000"/>
                    <a:lumOff val="35000"/>
                  </a:schemeClr>
                </a:solidFill>
                <a:latin typeface="微软雅黑" panose="020b0503020204020204" pitchFamily="34" charset="-122"/>
                <a:ea typeface="微软雅黑" panose="020b0503020204020204" pitchFamily="34" charset="-122"/>
                <a:cs typeface="Aharoni" panose="02010803020104030203" pitchFamily="2" charset="-79"/>
              </a:endParaRPr>
            </a:p>
          </p:txBody>
        </p:sp>
        <p:sp>
          <p:nvSpPr>
            <p:cNvPr id="23" name="文本框 22"/>
            <p:cNvSpPr txBox="1"/>
            <p:nvPr/>
          </p:nvSpPr>
          <p:spPr>
            <a:xfrm>
              <a:off x="3101575" y="4158018"/>
              <a:ext cx="1061829" cy="346249"/>
            </a:xfrm>
            <a:prstGeom prst="rect">
              <a:avLst/>
            </a:prstGeom>
            <a:noFill/>
          </p:spPr>
          <p:txBody>
            <a:bodyPr wrap="none" lIns="68580" tIns="34290" rIns="68580" bIns="34290" rtlCol="0">
              <a:spAutoFit/>
            </a:bodyPr>
            <a:lstStyle/>
            <a:p>
              <a:r>
                <a:rPr lang="zh-CN" altLang="en-US">
                  <a:solidFill>
                    <a:schemeClr val="tx1">
                      <a:lumMod val="65000"/>
                      <a:lumOff val="35000"/>
                    </a:schemeClr>
                  </a:solidFill>
                  <a:latin typeface="微软雅黑" panose="020b0503020204020204" pitchFamily="34" charset="-122"/>
                  <a:ea typeface="微软雅黑" panose="020b0503020204020204" pitchFamily="34" charset="-122"/>
                  <a:cs typeface="Tahoma" panose="020b0604030504040204" pitchFamily="34" charset="0"/>
                </a:rPr>
                <a:t>添加文本</a:t>
              </a:r>
              <a:endParaRPr lang="zh-CN" altLang="en-US">
                <a:solidFill>
                  <a:schemeClr val="tx1">
                    <a:lumMod val="65000"/>
                    <a:lumOff val="35000"/>
                  </a:schemeClr>
                </a:solidFill>
                <a:latin typeface="微软雅黑" panose="020b0503020204020204" pitchFamily="34" charset="-122"/>
                <a:ea typeface="微软雅黑" panose="020b0503020204020204" pitchFamily="34" charset="-122"/>
                <a:cs typeface="Tahoma" panose="020b0604030504040204" pitchFamily="34" charset="0"/>
              </a:endParaRPr>
            </a:p>
          </p:txBody>
        </p:sp>
      </p:grpSp>
      <p:grpSp>
        <p:nvGrpSpPr>
          <p:cNvPr id="30" name="组合 29"/>
          <p:cNvGrpSpPr/>
          <p:nvPr/>
        </p:nvGrpSpPr>
        <p:grpSpPr>
          <a:xfrm>
            <a:off x="6094835" y="3028291"/>
            <a:ext cx="1758554" cy="2854400"/>
            <a:chOff x="4634524" y="1649867"/>
            <a:chExt cx="1758554" cy="2854400"/>
          </a:xfrm>
        </p:grpSpPr>
        <p:sp>
          <p:nvSpPr>
            <p:cNvPr id="31" name="Freeform 6"/>
            <p:cNvSpPr/>
            <p:nvPr/>
          </p:nvSpPr>
          <p:spPr bwMode="auto">
            <a:xfrm>
              <a:off x="4634524" y="1649867"/>
              <a:ext cx="1758554" cy="1983581"/>
            </a:xfrm>
            <a:custGeom>
              <a:gdLst>
                <a:gd name="T0" fmla="*/ 311 w 622"/>
                <a:gd name="T1" fmla="*/ 702 h 702"/>
                <a:gd name="T2" fmla="*/ 91 w 622"/>
                <a:gd name="T3" fmla="*/ 512 h 702"/>
                <a:gd name="T4" fmla="*/ 0 w 622"/>
                <a:gd name="T5" fmla="*/ 159 h 702"/>
                <a:gd name="T6" fmla="*/ 7 w 622"/>
                <a:gd name="T7" fmla="*/ 29 h 702"/>
                <a:gd name="T8" fmla="*/ 146 w 622"/>
                <a:gd name="T9" fmla="*/ 84 h 702"/>
                <a:gd name="T10" fmla="*/ 312 w 622"/>
                <a:gd name="T11" fmla="*/ 0 h 702"/>
                <a:gd name="T12" fmla="*/ 477 w 622"/>
                <a:gd name="T13" fmla="*/ 84 h 702"/>
                <a:gd name="T14" fmla="*/ 616 w 622"/>
                <a:gd name="T15" fmla="*/ 29 h 702"/>
                <a:gd name="T16" fmla="*/ 622 w 622"/>
                <a:gd name="T17" fmla="*/ 159 h 702"/>
                <a:gd name="T18" fmla="*/ 532 w 622"/>
                <a:gd name="T19" fmla="*/ 512 h 702"/>
                <a:gd name="T20" fmla="*/ 311 w 622"/>
                <a:gd name="T21" fmla="*/ 702 h 7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22" h="702">
                  <a:moveTo>
                    <a:pt x="311" y="702"/>
                  </a:moveTo>
                  <a:cubicBezTo>
                    <a:pt x="225" y="675"/>
                    <a:pt x="147" y="607"/>
                    <a:pt x="91" y="512"/>
                  </a:cubicBezTo>
                  <a:cubicBezTo>
                    <a:pt x="33" y="412"/>
                    <a:pt x="0" y="287"/>
                    <a:pt x="0" y="159"/>
                  </a:cubicBezTo>
                  <a:cubicBezTo>
                    <a:pt x="0" y="123"/>
                    <a:pt x="3" y="71"/>
                    <a:pt x="7" y="29"/>
                  </a:cubicBezTo>
                  <a:cubicBezTo>
                    <a:pt x="44" y="64"/>
                    <a:pt x="94" y="84"/>
                    <a:pt x="146" y="84"/>
                  </a:cubicBezTo>
                  <a:cubicBezTo>
                    <a:pt x="212" y="84"/>
                    <a:pt x="273" y="52"/>
                    <a:pt x="312" y="0"/>
                  </a:cubicBezTo>
                  <a:cubicBezTo>
                    <a:pt x="350" y="52"/>
                    <a:pt x="412" y="84"/>
                    <a:pt x="477" y="84"/>
                  </a:cubicBezTo>
                  <a:cubicBezTo>
                    <a:pt x="529" y="84"/>
                    <a:pt x="578" y="64"/>
                    <a:pt x="616" y="29"/>
                  </a:cubicBezTo>
                  <a:cubicBezTo>
                    <a:pt x="620" y="71"/>
                    <a:pt x="622" y="124"/>
                    <a:pt x="622" y="159"/>
                  </a:cubicBezTo>
                  <a:cubicBezTo>
                    <a:pt x="622" y="287"/>
                    <a:pt x="590" y="412"/>
                    <a:pt x="532" y="512"/>
                  </a:cubicBezTo>
                  <a:cubicBezTo>
                    <a:pt x="475" y="607"/>
                    <a:pt x="397" y="675"/>
                    <a:pt x="311" y="702"/>
                  </a:cubicBezTo>
                  <a:close/>
                </a:path>
              </a:pathLst>
            </a:custGeom>
            <a:blipFill>
              <a:blip r:embed="rId3"/>
              <a:stretch>
                <a:fillRect/>
              </a:stretch>
            </a:blipFill>
            <a:ln w="38100">
              <a:solidFill>
                <a:schemeClr val="bg1"/>
              </a:solidFill>
              <a:round/>
            </a:ln>
            <a:effectLst>
              <a:outerShdw blurRad="63500" sx="102000" sy="102000" algn="ctr" rotWithShape="0">
                <a:prstClr val="black">
                  <a:alpha val="40000"/>
                </a:prstClr>
              </a:outerShdw>
            </a:effectLst>
          </p:spPr>
          <p:txBody>
            <a:bodyPr vert="horz" wrap="square" lIns="68580" tIns="34290" rIns="68580" bIns="34290" numCol="1" anchor="t" anchorCtr="0" compatLnSpc="1"/>
            <a:lstStyle/>
            <a:p>
              <a:endParaRPr lang="zh-CN" altLang="en-US"/>
            </a:p>
          </p:txBody>
        </p:sp>
        <p:grpSp>
          <p:nvGrpSpPr>
            <p:cNvPr id="32" name="组合 31"/>
            <p:cNvGrpSpPr/>
            <p:nvPr/>
          </p:nvGrpSpPr>
          <p:grpSpPr>
            <a:xfrm>
              <a:off x="4996889" y="2093162"/>
              <a:ext cx="1051322" cy="987028"/>
              <a:chOff x="5554663" y="4919663"/>
              <a:chExt cx="1401763" cy="1316037"/>
            </a:xfrm>
          </p:grpSpPr>
          <p:sp>
            <p:nvSpPr>
              <p:cNvPr id="35" name="Freeform 10"/>
              <p:cNvSpPr>
                <a:spLocks noEditPoints="1"/>
              </p:cNvSpPr>
              <p:nvPr/>
            </p:nvSpPr>
            <p:spPr bwMode="auto">
              <a:xfrm>
                <a:off x="5554663" y="5438775"/>
                <a:ext cx="796925" cy="796925"/>
              </a:xfrm>
              <a:custGeom>
                <a:gdLst>
                  <a:gd name="T0" fmla="*/ 190 w 212"/>
                  <a:gd name="T1" fmla="*/ 93 h 212"/>
                  <a:gd name="T2" fmla="*/ 188 w 212"/>
                  <a:gd name="T3" fmla="*/ 82 h 212"/>
                  <a:gd name="T4" fmla="*/ 205 w 212"/>
                  <a:gd name="T5" fmla="*/ 67 h 212"/>
                  <a:gd name="T6" fmla="*/ 195 w 212"/>
                  <a:gd name="T7" fmla="*/ 48 h 212"/>
                  <a:gd name="T8" fmla="*/ 173 w 212"/>
                  <a:gd name="T9" fmla="*/ 53 h 212"/>
                  <a:gd name="T10" fmla="*/ 165 w 212"/>
                  <a:gd name="T11" fmla="*/ 44 h 212"/>
                  <a:gd name="T12" fmla="*/ 172 w 212"/>
                  <a:gd name="T13" fmla="*/ 23 h 212"/>
                  <a:gd name="T14" fmla="*/ 163 w 212"/>
                  <a:gd name="T15" fmla="*/ 17 h 212"/>
                  <a:gd name="T16" fmla="*/ 154 w 212"/>
                  <a:gd name="T17" fmla="*/ 12 h 212"/>
                  <a:gd name="T18" fmla="*/ 138 w 212"/>
                  <a:gd name="T19" fmla="*/ 27 h 212"/>
                  <a:gd name="T20" fmla="*/ 127 w 212"/>
                  <a:gd name="T21" fmla="*/ 23 h 212"/>
                  <a:gd name="T22" fmla="*/ 122 w 212"/>
                  <a:gd name="T23" fmla="*/ 1 h 212"/>
                  <a:gd name="T24" fmla="*/ 101 w 212"/>
                  <a:gd name="T25" fmla="*/ 0 h 212"/>
                  <a:gd name="T26" fmla="*/ 94 w 212"/>
                  <a:gd name="T27" fmla="*/ 22 h 212"/>
                  <a:gd name="T28" fmla="*/ 83 w 212"/>
                  <a:gd name="T29" fmla="*/ 24 h 212"/>
                  <a:gd name="T30" fmla="*/ 68 w 212"/>
                  <a:gd name="T31" fmla="*/ 8 h 212"/>
                  <a:gd name="T32" fmla="*/ 49 w 212"/>
                  <a:gd name="T33" fmla="*/ 17 h 212"/>
                  <a:gd name="T34" fmla="*/ 54 w 212"/>
                  <a:gd name="T35" fmla="*/ 39 h 212"/>
                  <a:gd name="T36" fmla="*/ 45 w 212"/>
                  <a:gd name="T37" fmla="*/ 47 h 212"/>
                  <a:gd name="T38" fmla="*/ 24 w 212"/>
                  <a:gd name="T39" fmla="*/ 40 h 212"/>
                  <a:gd name="T40" fmla="*/ 17 w 212"/>
                  <a:gd name="T41" fmla="*/ 49 h 212"/>
                  <a:gd name="T42" fmla="*/ 12 w 212"/>
                  <a:gd name="T43" fmla="*/ 58 h 212"/>
                  <a:gd name="T44" fmla="*/ 28 w 212"/>
                  <a:gd name="T45" fmla="*/ 75 h 212"/>
                  <a:gd name="T46" fmla="*/ 24 w 212"/>
                  <a:gd name="T47" fmla="*/ 86 h 212"/>
                  <a:gd name="T48" fmla="*/ 2 w 212"/>
                  <a:gd name="T49" fmla="*/ 90 h 212"/>
                  <a:gd name="T50" fmla="*/ 1 w 212"/>
                  <a:gd name="T51" fmla="*/ 111 h 212"/>
                  <a:gd name="T52" fmla="*/ 23 w 212"/>
                  <a:gd name="T53" fmla="*/ 118 h 212"/>
                  <a:gd name="T54" fmla="*/ 25 w 212"/>
                  <a:gd name="T55" fmla="*/ 129 h 212"/>
                  <a:gd name="T56" fmla="*/ 8 w 212"/>
                  <a:gd name="T57" fmla="*/ 145 h 212"/>
                  <a:gd name="T58" fmla="*/ 18 w 212"/>
                  <a:gd name="T59" fmla="*/ 164 h 212"/>
                  <a:gd name="T60" fmla="*/ 40 w 212"/>
                  <a:gd name="T61" fmla="*/ 158 h 212"/>
                  <a:gd name="T62" fmla="*/ 48 w 212"/>
                  <a:gd name="T63" fmla="*/ 167 h 212"/>
                  <a:gd name="T64" fmla="*/ 41 w 212"/>
                  <a:gd name="T65" fmla="*/ 189 h 212"/>
                  <a:gd name="T66" fmla="*/ 49 w 212"/>
                  <a:gd name="T67" fmla="*/ 195 h 212"/>
                  <a:gd name="T68" fmla="*/ 59 w 212"/>
                  <a:gd name="T69" fmla="*/ 200 h 212"/>
                  <a:gd name="T70" fmla="*/ 76 w 212"/>
                  <a:gd name="T71" fmla="*/ 184 h 212"/>
                  <a:gd name="T72" fmla="*/ 87 w 212"/>
                  <a:gd name="T73" fmla="*/ 188 h 212"/>
                  <a:gd name="T74" fmla="*/ 91 w 212"/>
                  <a:gd name="T75" fmla="*/ 210 h 212"/>
                  <a:gd name="T76" fmla="*/ 112 w 212"/>
                  <a:gd name="T77" fmla="*/ 211 h 212"/>
                  <a:gd name="T78" fmla="*/ 119 w 212"/>
                  <a:gd name="T79" fmla="*/ 189 h 212"/>
                  <a:gd name="T80" fmla="*/ 130 w 212"/>
                  <a:gd name="T81" fmla="*/ 187 h 212"/>
                  <a:gd name="T82" fmla="*/ 146 w 212"/>
                  <a:gd name="T83" fmla="*/ 204 h 212"/>
                  <a:gd name="T84" fmla="*/ 165 w 212"/>
                  <a:gd name="T85" fmla="*/ 194 h 212"/>
                  <a:gd name="T86" fmla="*/ 159 w 212"/>
                  <a:gd name="T87" fmla="*/ 172 h 212"/>
                  <a:gd name="T88" fmla="*/ 168 w 212"/>
                  <a:gd name="T89" fmla="*/ 164 h 212"/>
                  <a:gd name="T90" fmla="*/ 189 w 212"/>
                  <a:gd name="T91" fmla="*/ 171 h 212"/>
                  <a:gd name="T92" fmla="*/ 195 w 212"/>
                  <a:gd name="T93" fmla="*/ 163 h 212"/>
                  <a:gd name="T94" fmla="*/ 201 w 212"/>
                  <a:gd name="T95" fmla="*/ 153 h 212"/>
                  <a:gd name="T96" fmla="*/ 185 w 212"/>
                  <a:gd name="T97" fmla="*/ 137 h 212"/>
                  <a:gd name="T98" fmla="*/ 189 w 212"/>
                  <a:gd name="T99" fmla="*/ 126 h 212"/>
                  <a:gd name="T100" fmla="*/ 211 w 212"/>
                  <a:gd name="T101" fmla="*/ 121 h 212"/>
                  <a:gd name="T102" fmla="*/ 212 w 212"/>
                  <a:gd name="T103" fmla="*/ 100 h 212"/>
                  <a:gd name="T104" fmla="*/ 190 w 212"/>
                  <a:gd name="T105" fmla="*/ 93 h 212"/>
                  <a:gd name="T106" fmla="*/ 163 w 212"/>
                  <a:gd name="T107" fmla="*/ 142 h 212"/>
                  <a:gd name="T108" fmla="*/ 70 w 212"/>
                  <a:gd name="T109" fmla="*/ 163 h 212"/>
                  <a:gd name="T110" fmla="*/ 49 w 212"/>
                  <a:gd name="T111" fmla="*/ 70 h 212"/>
                  <a:gd name="T112" fmla="*/ 143 w 212"/>
                  <a:gd name="T113" fmla="*/ 49 h 212"/>
                  <a:gd name="T114" fmla="*/ 163 w 212"/>
                  <a:gd name="T115" fmla="*/ 142 h 21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1" h="211">
                    <a:moveTo>
                      <a:pt x="190" y="93"/>
                    </a:moveTo>
                    <a:cubicBezTo>
                      <a:pt x="190" y="89"/>
                      <a:pt x="189" y="86"/>
                      <a:pt x="188" y="82"/>
                    </a:cubicBezTo>
                    <a:cubicBezTo>
                      <a:pt x="205" y="67"/>
                      <a:pt x="205" y="67"/>
                      <a:pt x="205" y="67"/>
                    </a:cubicBezTo>
                    <a:cubicBezTo>
                      <a:pt x="202" y="60"/>
                      <a:pt x="199" y="54"/>
                      <a:pt x="195" y="48"/>
                    </a:cubicBezTo>
                    <a:cubicBezTo>
                      <a:pt x="173" y="53"/>
                      <a:pt x="173" y="53"/>
                      <a:pt x="173" y="53"/>
                    </a:cubicBezTo>
                    <a:cubicBezTo>
                      <a:pt x="170" y="50"/>
                      <a:pt x="168" y="47"/>
                      <a:pt x="165" y="44"/>
                    </a:cubicBezTo>
                    <a:cubicBezTo>
                      <a:pt x="172" y="23"/>
                      <a:pt x="172" y="23"/>
                      <a:pt x="172" y="23"/>
                    </a:cubicBezTo>
                    <a:cubicBezTo>
                      <a:pt x="169" y="21"/>
                      <a:pt x="166" y="19"/>
                      <a:pt x="163" y="17"/>
                    </a:cubicBezTo>
                    <a:cubicBezTo>
                      <a:pt x="160" y="15"/>
                      <a:pt x="157" y="13"/>
                      <a:pt x="154" y="12"/>
                    </a:cubicBezTo>
                    <a:cubicBezTo>
                      <a:pt x="138" y="27"/>
                      <a:pt x="138" y="27"/>
                      <a:pt x="138" y="27"/>
                    </a:cubicBezTo>
                    <a:cubicBezTo>
                      <a:pt x="134" y="26"/>
                      <a:pt x="130" y="24"/>
                      <a:pt x="127" y="23"/>
                    </a:cubicBezTo>
                    <a:cubicBezTo>
                      <a:pt x="122" y="1"/>
                      <a:pt x="122" y="1"/>
                      <a:pt x="122" y="1"/>
                    </a:cubicBezTo>
                    <a:cubicBezTo>
                      <a:pt x="115" y="0"/>
                      <a:pt x="108" y="0"/>
                      <a:pt x="101" y="0"/>
                    </a:cubicBezTo>
                    <a:cubicBezTo>
                      <a:pt x="94" y="22"/>
                      <a:pt x="94" y="22"/>
                      <a:pt x="94" y="22"/>
                    </a:cubicBezTo>
                    <a:cubicBezTo>
                      <a:pt x="90" y="23"/>
                      <a:pt x="87" y="23"/>
                      <a:pt x="83" y="24"/>
                    </a:cubicBezTo>
                    <a:cubicBezTo>
                      <a:pt x="68" y="8"/>
                      <a:pt x="68" y="8"/>
                      <a:pt x="68" y="8"/>
                    </a:cubicBezTo>
                    <a:cubicBezTo>
                      <a:pt x="61" y="10"/>
                      <a:pt x="55" y="13"/>
                      <a:pt x="49" y="17"/>
                    </a:cubicBezTo>
                    <a:cubicBezTo>
                      <a:pt x="54" y="39"/>
                      <a:pt x="54" y="39"/>
                      <a:pt x="54" y="39"/>
                    </a:cubicBezTo>
                    <a:cubicBezTo>
                      <a:pt x="51" y="42"/>
                      <a:pt x="48" y="44"/>
                      <a:pt x="45" y="47"/>
                    </a:cubicBezTo>
                    <a:cubicBezTo>
                      <a:pt x="24" y="40"/>
                      <a:pt x="24" y="40"/>
                      <a:pt x="24" y="40"/>
                    </a:cubicBezTo>
                    <a:cubicBezTo>
                      <a:pt x="22" y="43"/>
                      <a:pt x="19" y="46"/>
                      <a:pt x="17" y="49"/>
                    </a:cubicBezTo>
                    <a:cubicBezTo>
                      <a:pt x="15" y="52"/>
                      <a:pt x="14" y="55"/>
                      <a:pt x="12" y="58"/>
                    </a:cubicBezTo>
                    <a:cubicBezTo>
                      <a:pt x="28" y="75"/>
                      <a:pt x="28" y="75"/>
                      <a:pt x="28" y="75"/>
                    </a:cubicBezTo>
                    <a:cubicBezTo>
                      <a:pt x="27" y="78"/>
                      <a:pt x="25" y="82"/>
                      <a:pt x="24" y="86"/>
                    </a:cubicBezTo>
                    <a:cubicBezTo>
                      <a:pt x="2" y="90"/>
                      <a:pt x="2" y="90"/>
                      <a:pt x="2" y="90"/>
                    </a:cubicBezTo>
                    <a:cubicBezTo>
                      <a:pt x="1" y="97"/>
                      <a:pt x="0" y="104"/>
                      <a:pt x="1" y="111"/>
                    </a:cubicBezTo>
                    <a:cubicBezTo>
                      <a:pt x="23" y="118"/>
                      <a:pt x="23" y="118"/>
                      <a:pt x="23" y="118"/>
                    </a:cubicBezTo>
                    <a:cubicBezTo>
                      <a:pt x="24" y="122"/>
                      <a:pt x="24" y="126"/>
                      <a:pt x="25" y="129"/>
                    </a:cubicBezTo>
                    <a:cubicBezTo>
                      <a:pt x="8" y="145"/>
                      <a:pt x="8" y="145"/>
                      <a:pt x="8" y="145"/>
                    </a:cubicBezTo>
                    <a:cubicBezTo>
                      <a:pt x="11" y="151"/>
                      <a:pt x="14" y="158"/>
                      <a:pt x="18" y="164"/>
                    </a:cubicBezTo>
                    <a:cubicBezTo>
                      <a:pt x="40" y="158"/>
                      <a:pt x="40" y="158"/>
                      <a:pt x="40" y="158"/>
                    </a:cubicBezTo>
                    <a:cubicBezTo>
                      <a:pt x="43" y="161"/>
                      <a:pt x="45" y="164"/>
                      <a:pt x="48" y="167"/>
                    </a:cubicBezTo>
                    <a:cubicBezTo>
                      <a:pt x="41" y="189"/>
                      <a:pt x="41" y="189"/>
                      <a:pt x="41" y="189"/>
                    </a:cubicBezTo>
                    <a:cubicBezTo>
                      <a:pt x="44" y="191"/>
                      <a:pt x="46" y="193"/>
                      <a:pt x="49" y="195"/>
                    </a:cubicBezTo>
                    <a:cubicBezTo>
                      <a:pt x="52" y="197"/>
                      <a:pt x="56" y="199"/>
                      <a:pt x="59" y="200"/>
                    </a:cubicBezTo>
                    <a:cubicBezTo>
                      <a:pt x="76" y="184"/>
                      <a:pt x="76" y="184"/>
                      <a:pt x="76" y="184"/>
                    </a:cubicBezTo>
                    <a:cubicBezTo>
                      <a:pt x="79" y="186"/>
                      <a:pt x="83" y="187"/>
                      <a:pt x="87" y="188"/>
                    </a:cubicBezTo>
                    <a:cubicBezTo>
                      <a:pt x="91" y="210"/>
                      <a:pt x="91" y="210"/>
                      <a:pt x="91" y="210"/>
                    </a:cubicBezTo>
                    <a:cubicBezTo>
                      <a:pt x="98" y="212"/>
                      <a:pt x="105" y="212"/>
                      <a:pt x="112" y="211"/>
                    </a:cubicBezTo>
                    <a:cubicBezTo>
                      <a:pt x="119" y="189"/>
                      <a:pt x="119" y="189"/>
                      <a:pt x="119" y="189"/>
                    </a:cubicBezTo>
                    <a:cubicBezTo>
                      <a:pt x="123" y="189"/>
                      <a:pt x="127" y="188"/>
                      <a:pt x="130" y="187"/>
                    </a:cubicBezTo>
                    <a:cubicBezTo>
                      <a:pt x="146" y="204"/>
                      <a:pt x="146" y="204"/>
                      <a:pt x="146" y="204"/>
                    </a:cubicBezTo>
                    <a:cubicBezTo>
                      <a:pt x="152" y="201"/>
                      <a:pt x="159" y="198"/>
                      <a:pt x="165" y="194"/>
                    </a:cubicBezTo>
                    <a:cubicBezTo>
                      <a:pt x="159" y="172"/>
                      <a:pt x="159" y="172"/>
                      <a:pt x="159" y="172"/>
                    </a:cubicBezTo>
                    <a:cubicBezTo>
                      <a:pt x="162" y="169"/>
                      <a:pt x="165" y="167"/>
                      <a:pt x="168" y="164"/>
                    </a:cubicBezTo>
                    <a:cubicBezTo>
                      <a:pt x="189" y="171"/>
                      <a:pt x="189" y="171"/>
                      <a:pt x="189" y="171"/>
                    </a:cubicBezTo>
                    <a:cubicBezTo>
                      <a:pt x="191" y="169"/>
                      <a:pt x="193" y="166"/>
                      <a:pt x="195" y="163"/>
                    </a:cubicBezTo>
                    <a:cubicBezTo>
                      <a:pt x="197" y="160"/>
                      <a:pt x="199" y="156"/>
                      <a:pt x="201" y="153"/>
                    </a:cubicBezTo>
                    <a:cubicBezTo>
                      <a:pt x="185" y="137"/>
                      <a:pt x="185" y="137"/>
                      <a:pt x="185" y="137"/>
                    </a:cubicBezTo>
                    <a:cubicBezTo>
                      <a:pt x="187" y="133"/>
                      <a:pt x="188" y="129"/>
                      <a:pt x="189" y="126"/>
                    </a:cubicBezTo>
                    <a:cubicBezTo>
                      <a:pt x="211" y="121"/>
                      <a:pt x="211" y="121"/>
                      <a:pt x="211" y="121"/>
                    </a:cubicBezTo>
                    <a:cubicBezTo>
                      <a:pt x="212" y="114"/>
                      <a:pt x="212" y="107"/>
                      <a:pt x="212" y="100"/>
                    </a:cubicBezTo>
                    <a:lnTo>
                      <a:pt x="190" y="93"/>
                    </a:lnTo>
                    <a:close/>
                    <a:moveTo>
                      <a:pt x="163" y="142"/>
                    </a:moveTo>
                    <a:cubicBezTo>
                      <a:pt x="143" y="174"/>
                      <a:pt x="101" y="183"/>
                      <a:pt x="70" y="163"/>
                    </a:cubicBezTo>
                    <a:cubicBezTo>
                      <a:pt x="38" y="143"/>
                      <a:pt x="29" y="101"/>
                      <a:pt x="49" y="70"/>
                    </a:cubicBezTo>
                    <a:cubicBezTo>
                      <a:pt x="70" y="38"/>
                      <a:pt x="111" y="29"/>
                      <a:pt x="143" y="49"/>
                    </a:cubicBezTo>
                    <a:cubicBezTo>
                      <a:pt x="174" y="69"/>
                      <a:pt x="183" y="111"/>
                      <a:pt x="163" y="14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11"/>
              <p:cNvSpPr>
                <a:spLocks noEditPoints="1"/>
              </p:cNvSpPr>
              <p:nvPr/>
            </p:nvSpPr>
            <p:spPr bwMode="auto">
              <a:xfrm>
                <a:off x="6296026" y="5364163"/>
                <a:ext cx="660400" cy="660400"/>
              </a:xfrm>
              <a:custGeom>
                <a:gdLst>
                  <a:gd name="T0" fmla="*/ 156 w 176"/>
                  <a:gd name="T1" fmla="*/ 88 h 176"/>
                  <a:gd name="T2" fmla="*/ 176 w 176"/>
                  <a:gd name="T3" fmla="*/ 75 h 176"/>
                  <a:gd name="T4" fmla="*/ 172 w 176"/>
                  <a:gd name="T5" fmla="*/ 58 h 176"/>
                  <a:gd name="T6" fmla="*/ 147 w 176"/>
                  <a:gd name="T7" fmla="*/ 55 h 176"/>
                  <a:gd name="T8" fmla="*/ 138 w 176"/>
                  <a:gd name="T9" fmla="*/ 43 h 176"/>
                  <a:gd name="T10" fmla="*/ 144 w 176"/>
                  <a:gd name="T11" fmla="*/ 20 h 176"/>
                  <a:gd name="T12" fmla="*/ 136 w 176"/>
                  <a:gd name="T13" fmla="*/ 14 h 176"/>
                  <a:gd name="T14" fmla="*/ 128 w 176"/>
                  <a:gd name="T15" fmla="*/ 10 h 176"/>
                  <a:gd name="T16" fmla="*/ 109 w 176"/>
                  <a:gd name="T17" fmla="*/ 24 h 176"/>
                  <a:gd name="T18" fmla="*/ 94 w 176"/>
                  <a:gd name="T19" fmla="*/ 21 h 176"/>
                  <a:gd name="T20" fmla="*/ 81 w 176"/>
                  <a:gd name="T21" fmla="*/ 0 h 176"/>
                  <a:gd name="T22" fmla="*/ 64 w 176"/>
                  <a:gd name="T23" fmla="*/ 4 h 176"/>
                  <a:gd name="T24" fmla="*/ 61 w 176"/>
                  <a:gd name="T25" fmla="*/ 27 h 176"/>
                  <a:gd name="T26" fmla="*/ 45 w 176"/>
                  <a:gd name="T27" fmla="*/ 37 h 176"/>
                  <a:gd name="T28" fmla="*/ 21 w 176"/>
                  <a:gd name="T29" fmla="*/ 31 h 176"/>
                  <a:gd name="T30" fmla="*/ 14 w 176"/>
                  <a:gd name="T31" fmla="*/ 41 h 176"/>
                  <a:gd name="T32" fmla="*/ 12 w 176"/>
                  <a:gd name="T33" fmla="*/ 44 h 176"/>
                  <a:gd name="T34" fmla="*/ 26 w 176"/>
                  <a:gd name="T35" fmla="*/ 62 h 176"/>
                  <a:gd name="T36" fmla="*/ 21 w 176"/>
                  <a:gd name="T37" fmla="*/ 85 h 176"/>
                  <a:gd name="T38" fmla="*/ 0 w 176"/>
                  <a:gd name="T39" fmla="*/ 98 h 176"/>
                  <a:gd name="T40" fmla="*/ 3 w 176"/>
                  <a:gd name="T41" fmla="*/ 111 h 176"/>
                  <a:gd name="T42" fmla="*/ 26 w 176"/>
                  <a:gd name="T43" fmla="*/ 114 h 176"/>
                  <a:gd name="T44" fmla="*/ 41 w 176"/>
                  <a:gd name="T45" fmla="*/ 137 h 176"/>
                  <a:gd name="T46" fmla="*/ 36 w 176"/>
                  <a:gd name="T47" fmla="*/ 160 h 176"/>
                  <a:gd name="T48" fmla="*/ 41 w 176"/>
                  <a:gd name="T49" fmla="*/ 164 h 176"/>
                  <a:gd name="T50" fmla="*/ 46 w 176"/>
                  <a:gd name="T51" fmla="*/ 167 h 176"/>
                  <a:gd name="T52" fmla="*/ 65 w 176"/>
                  <a:gd name="T53" fmla="*/ 152 h 176"/>
                  <a:gd name="T54" fmla="*/ 92 w 176"/>
                  <a:gd name="T55" fmla="*/ 156 h 176"/>
                  <a:gd name="T56" fmla="*/ 104 w 176"/>
                  <a:gd name="T57" fmla="*/ 176 h 176"/>
                  <a:gd name="T58" fmla="*/ 117 w 176"/>
                  <a:gd name="T59" fmla="*/ 173 h 176"/>
                  <a:gd name="T60" fmla="*/ 120 w 176"/>
                  <a:gd name="T61" fmla="*/ 149 h 176"/>
                  <a:gd name="T62" fmla="*/ 139 w 176"/>
                  <a:gd name="T63" fmla="*/ 134 h 176"/>
                  <a:gd name="T64" fmla="*/ 162 w 176"/>
                  <a:gd name="T65" fmla="*/ 139 h 176"/>
                  <a:gd name="T66" fmla="*/ 163 w 176"/>
                  <a:gd name="T67" fmla="*/ 137 h 176"/>
                  <a:gd name="T68" fmla="*/ 169 w 176"/>
                  <a:gd name="T69" fmla="*/ 126 h 176"/>
                  <a:gd name="T70" fmla="*/ 154 w 176"/>
                  <a:gd name="T71" fmla="*/ 106 h 176"/>
                  <a:gd name="T72" fmla="*/ 156 w 176"/>
                  <a:gd name="T73" fmla="*/ 88 h 176"/>
                  <a:gd name="T74" fmla="*/ 131 w 176"/>
                  <a:gd name="T75" fmla="*/ 116 h 176"/>
                  <a:gd name="T76" fmla="*/ 61 w 176"/>
                  <a:gd name="T77" fmla="*/ 131 h 176"/>
                  <a:gd name="T78" fmla="*/ 46 w 176"/>
                  <a:gd name="T79" fmla="*/ 61 h 176"/>
                  <a:gd name="T80" fmla="*/ 116 w 176"/>
                  <a:gd name="T81" fmla="*/ 46 h 176"/>
                  <a:gd name="T82" fmla="*/ 131 w 176"/>
                  <a:gd name="T83" fmla="*/ 116 h 17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6" h="176">
                    <a:moveTo>
                      <a:pt x="156" y="88"/>
                    </a:moveTo>
                    <a:cubicBezTo>
                      <a:pt x="176" y="75"/>
                      <a:pt x="176" y="75"/>
                      <a:pt x="176" y="75"/>
                    </a:cubicBezTo>
                    <a:cubicBezTo>
                      <a:pt x="175" y="69"/>
                      <a:pt x="174" y="64"/>
                      <a:pt x="172" y="58"/>
                    </a:cubicBezTo>
                    <a:cubicBezTo>
                      <a:pt x="147" y="55"/>
                      <a:pt x="147" y="55"/>
                      <a:pt x="147" y="55"/>
                    </a:cubicBezTo>
                    <a:cubicBezTo>
                      <a:pt x="145" y="51"/>
                      <a:pt x="142" y="47"/>
                      <a:pt x="138" y="43"/>
                    </a:cubicBezTo>
                    <a:cubicBezTo>
                      <a:pt x="144" y="20"/>
                      <a:pt x="144" y="20"/>
                      <a:pt x="144" y="20"/>
                    </a:cubicBezTo>
                    <a:cubicBezTo>
                      <a:pt x="141" y="18"/>
                      <a:pt x="139" y="16"/>
                      <a:pt x="136" y="14"/>
                    </a:cubicBezTo>
                    <a:cubicBezTo>
                      <a:pt x="134" y="12"/>
                      <a:pt x="131" y="11"/>
                      <a:pt x="128" y="10"/>
                    </a:cubicBezTo>
                    <a:cubicBezTo>
                      <a:pt x="109" y="24"/>
                      <a:pt x="109" y="24"/>
                      <a:pt x="109" y="24"/>
                    </a:cubicBezTo>
                    <a:cubicBezTo>
                      <a:pt x="104" y="23"/>
                      <a:pt x="99" y="22"/>
                      <a:pt x="94" y="21"/>
                    </a:cubicBezTo>
                    <a:cubicBezTo>
                      <a:pt x="81" y="0"/>
                      <a:pt x="81" y="0"/>
                      <a:pt x="81" y="0"/>
                    </a:cubicBezTo>
                    <a:cubicBezTo>
                      <a:pt x="76" y="1"/>
                      <a:pt x="70" y="2"/>
                      <a:pt x="64" y="4"/>
                    </a:cubicBezTo>
                    <a:cubicBezTo>
                      <a:pt x="61" y="27"/>
                      <a:pt x="61" y="27"/>
                      <a:pt x="61" y="27"/>
                    </a:cubicBezTo>
                    <a:cubicBezTo>
                      <a:pt x="55" y="29"/>
                      <a:pt x="50" y="33"/>
                      <a:pt x="45" y="37"/>
                    </a:cubicBezTo>
                    <a:cubicBezTo>
                      <a:pt x="21" y="31"/>
                      <a:pt x="21" y="31"/>
                      <a:pt x="21" y="31"/>
                    </a:cubicBezTo>
                    <a:cubicBezTo>
                      <a:pt x="18" y="34"/>
                      <a:pt x="16" y="38"/>
                      <a:pt x="14" y="41"/>
                    </a:cubicBezTo>
                    <a:cubicBezTo>
                      <a:pt x="13" y="42"/>
                      <a:pt x="13" y="43"/>
                      <a:pt x="12" y="44"/>
                    </a:cubicBezTo>
                    <a:cubicBezTo>
                      <a:pt x="26" y="62"/>
                      <a:pt x="26" y="62"/>
                      <a:pt x="26" y="62"/>
                    </a:cubicBezTo>
                    <a:cubicBezTo>
                      <a:pt x="23" y="70"/>
                      <a:pt x="22" y="77"/>
                      <a:pt x="21" y="85"/>
                    </a:cubicBezTo>
                    <a:cubicBezTo>
                      <a:pt x="0" y="98"/>
                      <a:pt x="0" y="98"/>
                      <a:pt x="0" y="98"/>
                    </a:cubicBezTo>
                    <a:cubicBezTo>
                      <a:pt x="1" y="103"/>
                      <a:pt x="1" y="107"/>
                      <a:pt x="3" y="111"/>
                    </a:cubicBezTo>
                    <a:cubicBezTo>
                      <a:pt x="26" y="114"/>
                      <a:pt x="26" y="114"/>
                      <a:pt x="26" y="114"/>
                    </a:cubicBezTo>
                    <a:cubicBezTo>
                      <a:pt x="29" y="122"/>
                      <a:pt x="34" y="130"/>
                      <a:pt x="41" y="137"/>
                    </a:cubicBezTo>
                    <a:cubicBezTo>
                      <a:pt x="36" y="160"/>
                      <a:pt x="36" y="160"/>
                      <a:pt x="36" y="160"/>
                    </a:cubicBezTo>
                    <a:cubicBezTo>
                      <a:pt x="37" y="161"/>
                      <a:pt x="39" y="163"/>
                      <a:pt x="41" y="164"/>
                    </a:cubicBezTo>
                    <a:cubicBezTo>
                      <a:pt x="42" y="165"/>
                      <a:pt x="44" y="166"/>
                      <a:pt x="46" y="167"/>
                    </a:cubicBezTo>
                    <a:cubicBezTo>
                      <a:pt x="65" y="152"/>
                      <a:pt x="65" y="152"/>
                      <a:pt x="65" y="152"/>
                    </a:cubicBezTo>
                    <a:cubicBezTo>
                      <a:pt x="74" y="155"/>
                      <a:pt x="83" y="157"/>
                      <a:pt x="92" y="156"/>
                    </a:cubicBezTo>
                    <a:cubicBezTo>
                      <a:pt x="104" y="176"/>
                      <a:pt x="104" y="176"/>
                      <a:pt x="104" y="176"/>
                    </a:cubicBezTo>
                    <a:cubicBezTo>
                      <a:pt x="109" y="175"/>
                      <a:pt x="113" y="174"/>
                      <a:pt x="117" y="173"/>
                    </a:cubicBezTo>
                    <a:cubicBezTo>
                      <a:pt x="120" y="149"/>
                      <a:pt x="120" y="149"/>
                      <a:pt x="120" y="149"/>
                    </a:cubicBezTo>
                    <a:cubicBezTo>
                      <a:pt x="127" y="145"/>
                      <a:pt x="133" y="140"/>
                      <a:pt x="139" y="134"/>
                    </a:cubicBezTo>
                    <a:cubicBezTo>
                      <a:pt x="162" y="139"/>
                      <a:pt x="162" y="139"/>
                      <a:pt x="162" y="139"/>
                    </a:cubicBezTo>
                    <a:cubicBezTo>
                      <a:pt x="162" y="138"/>
                      <a:pt x="163" y="138"/>
                      <a:pt x="163" y="137"/>
                    </a:cubicBezTo>
                    <a:cubicBezTo>
                      <a:pt x="165" y="133"/>
                      <a:pt x="167" y="130"/>
                      <a:pt x="169" y="126"/>
                    </a:cubicBezTo>
                    <a:cubicBezTo>
                      <a:pt x="154" y="106"/>
                      <a:pt x="154" y="106"/>
                      <a:pt x="154" y="106"/>
                    </a:cubicBezTo>
                    <a:cubicBezTo>
                      <a:pt x="156" y="100"/>
                      <a:pt x="156" y="94"/>
                      <a:pt x="156" y="88"/>
                    </a:cubicBezTo>
                    <a:close/>
                    <a:moveTo>
                      <a:pt x="131" y="116"/>
                    </a:moveTo>
                    <a:cubicBezTo>
                      <a:pt x="116" y="140"/>
                      <a:pt x="85" y="146"/>
                      <a:pt x="61" y="131"/>
                    </a:cubicBezTo>
                    <a:cubicBezTo>
                      <a:pt x="38" y="116"/>
                      <a:pt x="31" y="85"/>
                      <a:pt x="46" y="61"/>
                    </a:cubicBezTo>
                    <a:cubicBezTo>
                      <a:pt x="61" y="38"/>
                      <a:pt x="92" y="31"/>
                      <a:pt x="116" y="46"/>
                    </a:cubicBezTo>
                    <a:cubicBezTo>
                      <a:pt x="140" y="61"/>
                      <a:pt x="146" y="92"/>
                      <a:pt x="131" y="11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12"/>
              <p:cNvSpPr>
                <a:spLocks noEditPoints="1"/>
              </p:cNvSpPr>
              <p:nvPr/>
            </p:nvSpPr>
            <p:spPr bwMode="auto">
              <a:xfrm>
                <a:off x="6265863" y="4919663"/>
                <a:ext cx="492125" cy="504825"/>
              </a:xfrm>
              <a:custGeom>
                <a:gdLst>
                  <a:gd name="T0" fmla="*/ 14 w 131"/>
                  <a:gd name="T1" fmla="*/ 79 h 134"/>
                  <a:gd name="T2" fmla="*/ 2 w 131"/>
                  <a:gd name="T3" fmla="*/ 94 h 134"/>
                  <a:gd name="T4" fmla="*/ 7 w 131"/>
                  <a:gd name="T5" fmla="*/ 104 h 134"/>
                  <a:gd name="T6" fmla="*/ 27 w 131"/>
                  <a:gd name="T7" fmla="*/ 102 h 134"/>
                  <a:gd name="T8" fmla="*/ 34 w 131"/>
                  <a:gd name="T9" fmla="*/ 108 h 134"/>
                  <a:gd name="T10" fmla="*/ 42 w 131"/>
                  <a:gd name="T11" fmla="*/ 113 h 134"/>
                  <a:gd name="T12" fmla="*/ 46 w 131"/>
                  <a:gd name="T13" fmla="*/ 132 h 134"/>
                  <a:gd name="T14" fmla="*/ 58 w 131"/>
                  <a:gd name="T15" fmla="*/ 134 h 134"/>
                  <a:gd name="T16" fmla="*/ 68 w 131"/>
                  <a:gd name="T17" fmla="*/ 117 h 134"/>
                  <a:gd name="T18" fmla="*/ 87 w 131"/>
                  <a:gd name="T19" fmla="*/ 112 h 134"/>
                  <a:gd name="T20" fmla="*/ 104 w 131"/>
                  <a:gd name="T21" fmla="*/ 121 h 134"/>
                  <a:gd name="T22" fmla="*/ 113 w 131"/>
                  <a:gd name="T23" fmla="*/ 113 h 134"/>
                  <a:gd name="T24" fmla="*/ 107 w 131"/>
                  <a:gd name="T25" fmla="*/ 94 h 134"/>
                  <a:gd name="T26" fmla="*/ 113 w 131"/>
                  <a:gd name="T27" fmla="*/ 76 h 134"/>
                  <a:gd name="T28" fmla="*/ 131 w 131"/>
                  <a:gd name="T29" fmla="*/ 68 h 134"/>
                  <a:gd name="T30" fmla="*/ 130 w 131"/>
                  <a:gd name="T31" fmla="*/ 55 h 134"/>
                  <a:gd name="T32" fmla="*/ 111 w 131"/>
                  <a:gd name="T33" fmla="*/ 48 h 134"/>
                  <a:gd name="T34" fmla="*/ 104 w 131"/>
                  <a:gd name="T35" fmla="*/ 36 h 134"/>
                  <a:gd name="T36" fmla="*/ 109 w 131"/>
                  <a:gd name="T37" fmla="*/ 17 h 134"/>
                  <a:gd name="T38" fmla="*/ 103 w 131"/>
                  <a:gd name="T39" fmla="*/ 12 h 134"/>
                  <a:gd name="T40" fmla="*/ 97 w 131"/>
                  <a:gd name="T41" fmla="*/ 8 h 134"/>
                  <a:gd name="T42" fmla="*/ 80 w 131"/>
                  <a:gd name="T43" fmla="*/ 19 h 134"/>
                  <a:gd name="T44" fmla="*/ 66 w 131"/>
                  <a:gd name="T45" fmla="*/ 16 h 134"/>
                  <a:gd name="T46" fmla="*/ 54 w 131"/>
                  <a:gd name="T47" fmla="*/ 0 h 134"/>
                  <a:gd name="T48" fmla="*/ 41 w 131"/>
                  <a:gd name="T49" fmla="*/ 3 h 134"/>
                  <a:gd name="T50" fmla="*/ 39 w 131"/>
                  <a:gd name="T51" fmla="*/ 23 h 134"/>
                  <a:gd name="T52" fmla="*/ 25 w 131"/>
                  <a:gd name="T53" fmla="*/ 34 h 134"/>
                  <a:gd name="T54" fmla="*/ 4 w 131"/>
                  <a:gd name="T55" fmla="*/ 34 h 134"/>
                  <a:gd name="T56" fmla="*/ 0 w 131"/>
                  <a:gd name="T57" fmla="*/ 45 h 134"/>
                  <a:gd name="T58" fmla="*/ 14 w 131"/>
                  <a:gd name="T59" fmla="*/ 59 h 134"/>
                  <a:gd name="T60" fmla="*/ 14 w 131"/>
                  <a:gd name="T61" fmla="*/ 79 h 134"/>
                  <a:gd name="T62" fmla="*/ 32 w 131"/>
                  <a:gd name="T63" fmla="*/ 45 h 134"/>
                  <a:gd name="T64" fmla="*/ 86 w 131"/>
                  <a:gd name="T65" fmla="*/ 36 h 134"/>
                  <a:gd name="T66" fmla="*/ 94 w 131"/>
                  <a:gd name="T67" fmla="*/ 89 h 134"/>
                  <a:gd name="T68" fmla="*/ 41 w 131"/>
                  <a:gd name="T69" fmla="*/ 98 h 134"/>
                  <a:gd name="T70" fmla="*/ 32 w 131"/>
                  <a:gd name="T71" fmla="*/ 45 h 13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1" h="134">
                    <a:moveTo>
                      <a:pt x="14" y="79"/>
                    </a:moveTo>
                    <a:cubicBezTo>
                      <a:pt x="2" y="94"/>
                      <a:pt x="2" y="94"/>
                      <a:pt x="2" y="94"/>
                    </a:cubicBezTo>
                    <a:cubicBezTo>
                      <a:pt x="3" y="97"/>
                      <a:pt x="5" y="101"/>
                      <a:pt x="7" y="104"/>
                    </a:cubicBezTo>
                    <a:cubicBezTo>
                      <a:pt x="27" y="102"/>
                      <a:pt x="27" y="102"/>
                      <a:pt x="27" y="102"/>
                    </a:cubicBezTo>
                    <a:cubicBezTo>
                      <a:pt x="29" y="104"/>
                      <a:pt x="31" y="106"/>
                      <a:pt x="34" y="108"/>
                    </a:cubicBezTo>
                    <a:cubicBezTo>
                      <a:pt x="37" y="110"/>
                      <a:pt x="39" y="111"/>
                      <a:pt x="42" y="113"/>
                    </a:cubicBezTo>
                    <a:cubicBezTo>
                      <a:pt x="46" y="132"/>
                      <a:pt x="46" y="132"/>
                      <a:pt x="46" y="132"/>
                    </a:cubicBezTo>
                    <a:cubicBezTo>
                      <a:pt x="50" y="133"/>
                      <a:pt x="54" y="134"/>
                      <a:pt x="58" y="134"/>
                    </a:cubicBezTo>
                    <a:cubicBezTo>
                      <a:pt x="68" y="117"/>
                      <a:pt x="68" y="117"/>
                      <a:pt x="68" y="117"/>
                    </a:cubicBezTo>
                    <a:cubicBezTo>
                      <a:pt x="75" y="117"/>
                      <a:pt x="81" y="115"/>
                      <a:pt x="87" y="112"/>
                    </a:cubicBezTo>
                    <a:cubicBezTo>
                      <a:pt x="104" y="121"/>
                      <a:pt x="104" y="121"/>
                      <a:pt x="104" y="121"/>
                    </a:cubicBezTo>
                    <a:cubicBezTo>
                      <a:pt x="108" y="118"/>
                      <a:pt x="111" y="116"/>
                      <a:pt x="113" y="113"/>
                    </a:cubicBezTo>
                    <a:cubicBezTo>
                      <a:pt x="107" y="94"/>
                      <a:pt x="107" y="94"/>
                      <a:pt x="107" y="94"/>
                    </a:cubicBezTo>
                    <a:cubicBezTo>
                      <a:pt x="110" y="88"/>
                      <a:pt x="112" y="82"/>
                      <a:pt x="113" y="76"/>
                    </a:cubicBezTo>
                    <a:cubicBezTo>
                      <a:pt x="131" y="68"/>
                      <a:pt x="131" y="68"/>
                      <a:pt x="131" y="68"/>
                    </a:cubicBezTo>
                    <a:cubicBezTo>
                      <a:pt x="131" y="64"/>
                      <a:pt x="131" y="59"/>
                      <a:pt x="130" y="55"/>
                    </a:cubicBezTo>
                    <a:cubicBezTo>
                      <a:pt x="111" y="48"/>
                      <a:pt x="111" y="48"/>
                      <a:pt x="111" y="48"/>
                    </a:cubicBezTo>
                    <a:cubicBezTo>
                      <a:pt x="109" y="44"/>
                      <a:pt x="107" y="40"/>
                      <a:pt x="104" y="36"/>
                    </a:cubicBezTo>
                    <a:cubicBezTo>
                      <a:pt x="109" y="17"/>
                      <a:pt x="109" y="17"/>
                      <a:pt x="109" y="17"/>
                    </a:cubicBezTo>
                    <a:cubicBezTo>
                      <a:pt x="107" y="15"/>
                      <a:pt x="105" y="13"/>
                      <a:pt x="103" y="12"/>
                    </a:cubicBezTo>
                    <a:cubicBezTo>
                      <a:pt x="101" y="11"/>
                      <a:pt x="99" y="9"/>
                      <a:pt x="97" y="8"/>
                    </a:cubicBezTo>
                    <a:cubicBezTo>
                      <a:pt x="80" y="19"/>
                      <a:pt x="80" y="19"/>
                      <a:pt x="80" y="19"/>
                    </a:cubicBezTo>
                    <a:cubicBezTo>
                      <a:pt x="76" y="17"/>
                      <a:pt x="71" y="16"/>
                      <a:pt x="66" y="16"/>
                    </a:cubicBezTo>
                    <a:cubicBezTo>
                      <a:pt x="54" y="0"/>
                      <a:pt x="54" y="0"/>
                      <a:pt x="54" y="0"/>
                    </a:cubicBezTo>
                    <a:cubicBezTo>
                      <a:pt x="50" y="1"/>
                      <a:pt x="45" y="2"/>
                      <a:pt x="41" y="3"/>
                    </a:cubicBezTo>
                    <a:cubicBezTo>
                      <a:pt x="39" y="23"/>
                      <a:pt x="39" y="23"/>
                      <a:pt x="39" y="23"/>
                    </a:cubicBezTo>
                    <a:cubicBezTo>
                      <a:pt x="33" y="26"/>
                      <a:pt x="29" y="30"/>
                      <a:pt x="25" y="34"/>
                    </a:cubicBezTo>
                    <a:cubicBezTo>
                      <a:pt x="4" y="34"/>
                      <a:pt x="4" y="34"/>
                      <a:pt x="4" y="34"/>
                    </a:cubicBezTo>
                    <a:cubicBezTo>
                      <a:pt x="2" y="38"/>
                      <a:pt x="1" y="41"/>
                      <a:pt x="0" y="45"/>
                    </a:cubicBezTo>
                    <a:cubicBezTo>
                      <a:pt x="14" y="59"/>
                      <a:pt x="14" y="59"/>
                      <a:pt x="14" y="59"/>
                    </a:cubicBezTo>
                    <a:cubicBezTo>
                      <a:pt x="13" y="65"/>
                      <a:pt x="13" y="72"/>
                      <a:pt x="14" y="79"/>
                    </a:cubicBezTo>
                    <a:close/>
                    <a:moveTo>
                      <a:pt x="32" y="45"/>
                    </a:moveTo>
                    <a:cubicBezTo>
                      <a:pt x="45" y="28"/>
                      <a:pt x="69" y="24"/>
                      <a:pt x="86" y="36"/>
                    </a:cubicBezTo>
                    <a:cubicBezTo>
                      <a:pt x="103" y="49"/>
                      <a:pt x="106" y="72"/>
                      <a:pt x="94" y="89"/>
                    </a:cubicBezTo>
                    <a:cubicBezTo>
                      <a:pt x="82" y="106"/>
                      <a:pt x="58" y="110"/>
                      <a:pt x="41" y="98"/>
                    </a:cubicBezTo>
                    <a:cubicBezTo>
                      <a:pt x="24" y="86"/>
                      <a:pt x="20" y="62"/>
                      <a:pt x="32" y="4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3" name="文本框 32"/>
            <p:cNvSpPr txBox="1"/>
            <p:nvPr/>
          </p:nvSpPr>
          <p:spPr>
            <a:xfrm>
              <a:off x="5373208" y="3725283"/>
              <a:ext cx="439864" cy="377026"/>
            </a:xfrm>
            <a:prstGeom prst="rect">
              <a:avLst/>
            </a:prstGeom>
            <a:noFill/>
          </p:spPr>
          <p:txBody>
            <a:bodyPr wrap="none" lIns="68580" tIns="34290" rIns="68580" bIns="34290" rtlCol="0">
              <a:spAutoFit/>
            </a:bodyPr>
            <a:lstStyle/>
            <a:p>
              <a:r>
                <a:rPr lang="en-US" altLang="zh-CN" sz="2000">
                  <a:solidFill>
                    <a:schemeClr val="tx1">
                      <a:lumMod val="65000"/>
                      <a:lumOff val="35000"/>
                    </a:schemeClr>
                  </a:solidFill>
                  <a:latin typeface="微软雅黑" panose="020b0503020204020204" pitchFamily="34" charset="-122"/>
                  <a:ea typeface="微软雅黑" panose="020b0503020204020204" pitchFamily="34" charset="-122"/>
                  <a:cs typeface="Aharoni" panose="02010803020104030203" pitchFamily="2" charset="-79"/>
                </a:rPr>
                <a:t>03</a:t>
              </a:r>
              <a:endParaRPr lang="zh-CN" altLang="en-US" sz="2000">
                <a:solidFill>
                  <a:schemeClr val="tx1">
                    <a:lumMod val="65000"/>
                    <a:lumOff val="35000"/>
                  </a:schemeClr>
                </a:solidFill>
                <a:latin typeface="微软雅黑" panose="020b0503020204020204" pitchFamily="34" charset="-122"/>
                <a:ea typeface="微软雅黑" panose="020b0503020204020204" pitchFamily="34" charset="-122"/>
                <a:cs typeface="Aharoni" panose="02010803020104030203" pitchFamily="2" charset="-79"/>
              </a:endParaRPr>
            </a:p>
          </p:txBody>
        </p:sp>
        <p:sp>
          <p:nvSpPr>
            <p:cNvPr id="34" name="文本框 33"/>
            <p:cNvSpPr txBox="1"/>
            <p:nvPr/>
          </p:nvSpPr>
          <p:spPr>
            <a:xfrm>
              <a:off x="5070124" y="4158018"/>
              <a:ext cx="1061829" cy="346249"/>
            </a:xfrm>
            <a:prstGeom prst="rect">
              <a:avLst/>
            </a:prstGeom>
            <a:noFill/>
          </p:spPr>
          <p:txBody>
            <a:bodyPr wrap="none" lIns="68580" tIns="34290" rIns="68580" bIns="34290" rtlCol="0">
              <a:spAutoFit/>
            </a:bodyPr>
            <a:lstStyle/>
            <a:p>
              <a:r>
                <a:rPr lang="zh-CN" altLang="en-US">
                  <a:solidFill>
                    <a:schemeClr val="tx1">
                      <a:lumMod val="65000"/>
                      <a:lumOff val="35000"/>
                    </a:schemeClr>
                  </a:solidFill>
                  <a:latin typeface="微软雅黑" panose="020b0503020204020204" pitchFamily="34" charset="-122"/>
                  <a:ea typeface="微软雅黑" panose="020b0503020204020204" pitchFamily="34" charset="-122"/>
                  <a:cs typeface="Tahoma" panose="020b0604030504040204" pitchFamily="34" charset="0"/>
                </a:rPr>
                <a:t>添加文本</a:t>
              </a:r>
              <a:endParaRPr lang="zh-CN" altLang="en-US">
                <a:solidFill>
                  <a:schemeClr val="tx1">
                    <a:lumMod val="65000"/>
                    <a:lumOff val="35000"/>
                  </a:schemeClr>
                </a:solidFill>
                <a:latin typeface="微软雅黑" panose="020b0503020204020204" pitchFamily="34" charset="-122"/>
                <a:ea typeface="微软雅黑" panose="020b0503020204020204" pitchFamily="34" charset="-122"/>
                <a:cs typeface="Tahoma" panose="020b0604030504040204" pitchFamily="34" charset="0"/>
              </a:endParaRPr>
            </a:p>
          </p:txBody>
        </p:sp>
      </p:grpSp>
      <p:grpSp>
        <p:nvGrpSpPr>
          <p:cNvPr id="38" name="组合 37"/>
          <p:cNvGrpSpPr/>
          <p:nvPr/>
        </p:nvGrpSpPr>
        <p:grpSpPr>
          <a:xfrm>
            <a:off x="7976078" y="3028291"/>
            <a:ext cx="1758554" cy="2854400"/>
            <a:chOff x="6515767" y="1649867"/>
            <a:chExt cx="1758554" cy="2854400"/>
          </a:xfrm>
        </p:grpSpPr>
        <p:sp>
          <p:nvSpPr>
            <p:cNvPr id="39" name="Freeform 6"/>
            <p:cNvSpPr/>
            <p:nvPr/>
          </p:nvSpPr>
          <p:spPr bwMode="auto">
            <a:xfrm>
              <a:off x="6515767" y="1649867"/>
              <a:ext cx="1758554" cy="1983581"/>
            </a:xfrm>
            <a:custGeom>
              <a:gdLst>
                <a:gd name="T0" fmla="*/ 311 w 622"/>
                <a:gd name="T1" fmla="*/ 702 h 702"/>
                <a:gd name="T2" fmla="*/ 91 w 622"/>
                <a:gd name="T3" fmla="*/ 512 h 702"/>
                <a:gd name="T4" fmla="*/ 0 w 622"/>
                <a:gd name="T5" fmla="*/ 159 h 702"/>
                <a:gd name="T6" fmla="*/ 7 w 622"/>
                <a:gd name="T7" fmla="*/ 29 h 702"/>
                <a:gd name="T8" fmla="*/ 146 w 622"/>
                <a:gd name="T9" fmla="*/ 84 h 702"/>
                <a:gd name="T10" fmla="*/ 312 w 622"/>
                <a:gd name="T11" fmla="*/ 0 h 702"/>
                <a:gd name="T12" fmla="*/ 477 w 622"/>
                <a:gd name="T13" fmla="*/ 84 h 702"/>
                <a:gd name="T14" fmla="*/ 616 w 622"/>
                <a:gd name="T15" fmla="*/ 29 h 702"/>
                <a:gd name="T16" fmla="*/ 622 w 622"/>
                <a:gd name="T17" fmla="*/ 159 h 702"/>
                <a:gd name="T18" fmla="*/ 532 w 622"/>
                <a:gd name="T19" fmla="*/ 512 h 702"/>
                <a:gd name="T20" fmla="*/ 311 w 622"/>
                <a:gd name="T21" fmla="*/ 702 h 7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22" h="702">
                  <a:moveTo>
                    <a:pt x="311" y="702"/>
                  </a:moveTo>
                  <a:cubicBezTo>
                    <a:pt x="225" y="675"/>
                    <a:pt x="147" y="607"/>
                    <a:pt x="91" y="512"/>
                  </a:cubicBezTo>
                  <a:cubicBezTo>
                    <a:pt x="33" y="412"/>
                    <a:pt x="0" y="287"/>
                    <a:pt x="0" y="159"/>
                  </a:cubicBezTo>
                  <a:cubicBezTo>
                    <a:pt x="0" y="123"/>
                    <a:pt x="3" y="71"/>
                    <a:pt x="7" y="29"/>
                  </a:cubicBezTo>
                  <a:cubicBezTo>
                    <a:pt x="44" y="64"/>
                    <a:pt x="94" y="84"/>
                    <a:pt x="146" y="84"/>
                  </a:cubicBezTo>
                  <a:cubicBezTo>
                    <a:pt x="212" y="84"/>
                    <a:pt x="273" y="52"/>
                    <a:pt x="312" y="0"/>
                  </a:cubicBezTo>
                  <a:cubicBezTo>
                    <a:pt x="350" y="52"/>
                    <a:pt x="412" y="84"/>
                    <a:pt x="477" y="84"/>
                  </a:cubicBezTo>
                  <a:cubicBezTo>
                    <a:pt x="529" y="84"/>
                    <a:pt x="578" y="64"/>
                    <a:pt x="616" y="29"/>
                  </a:cubicBezTo>
                  <a:cubicBezTo>
                    <a:pt x="620" y="71"/>
                    <a:pt x="622" y="124"/>
                    <a:pt x="622" y="159"/>
                  </a:cubicBezTo>
                  <a:cubicBezTo>
                    <a:pt x="622" y="287"/>
                    <a:pt x="590" y="412"/>
                    <a:pt x="532" y="512"/>
                  </a:cubicBezTo>
                  <a:cubicBezTo>
                    <a:pt x="475" y="607"/>
                    <a:pt x="397" y="675"/>
                    <a:pt x="311" y="702"/>
                  </a:cubicBezTo>
                  <a:close/>
                </a:path>
              </a:pathLst>
            </a:custGeom>
            <a:blipFill>
              <a:blip r:embed="rId3"/>
              <a:stretch>
                <a:fillRect/>
              </a:stretch>
            </a:blipFill>
            <a:ln w="38100">
              <a:solidFill>
                <a:schemeClr val="bg1"/>
              </a:solidFill>
              <a:round/>
            </a:ln>
            <a:effectLst>
              <a:outerShdw blurRad="63500" sx="102000" sy="102000" algn="ctr" rotWithShape="0">
                <a:prstClr val="black">
                  <a:alpha val="40000"/>
                </a:prstClr>
              </a:outerShdw>
            </a:effectLst>
          </p:spPr>
          <p:txBody>
            <a:bodyPr vert="horz" wrap="square" lIns="68580" tIns="34290" rIns="68580" bIns="34290" numCol="1" anchor="t" anchorCtr="0" compatLnSpc="1"/>
            <a:lstStyle/>
            <a:p>
              <a:endParaRPr lang="zh-CN" altLang="en-US"/>
            </a:p>
          </p:txBody>
        </p:sp>
        <p:grpSp>
          <p:nvGrpSpPr>
            <p:cNvPr id="40" name="组合 39"/>
            <p:cNvGrpSpPr/>
            <p:nvPr/>
          </p:nvGrpSpPr>
          <p:grpSpPr>
            <a:xfrm>
              <a:off x="6902125" y="2076492"/>
              <a:ext cx="985838" cy="1020366"/>
              <a:chOff x="8116888" y="4364038"/>
              <a:chExt cx="1314450" cy="1360488"/>
            </a:xfrm>
          </p:grpSpPr>
          <p:sp>
            <p:nvSpPr>
              <p:cNvPr id="43" name="Freeform 21"/>
              <p:cNvSpPr/>
              <p:nvPr/>
            </p:nvSpPr>
            <p:spPr bwMode="auto">
              <a:xfrm>
                <a:off x="8451851" y="4691063"/>
                <a:ext cx="652463" cy="728663"/>
              </a:xfrm>
              <a:custGeom>
                <a:gdLst>
                  <a:gd name="T0" fmla="*/ 174 w 174"/>
                  <a:gd name="T1" fmla="*/ 87 h 194"/>
                  <a:gd name="T2" fmla="*/ 87 w 174"/>
                  <a:gd name="T3" fmla="*/ 0 h 194"/>
                  <a:gd name="T4" fmla="*/ 0 w 174"/>
                  <a:gd name="T5" fmla="*/ 87 h 194"/>
                  <a:gd name="T6" fmla="*/ 47 w 174"/>
                  <a:gd name="T7" fmla="*/ 165 h 194"/>
                  <a:gd name="T8" fmla="*/ 47 w 174"/>
                  <a:gd name="T9" fmla="*/ 194 h 194"/>
                  <a:gd name="T10" fmla="*/ 127 w 174"/>
                  <a:gd name="T11" fmla="*/ 194 h 194"/>
                  <a:gd name="T12" fmla="*/ 127 w 174"/>
                  <a:gd name="T13" fmla="*/ 165 h 194"/>
                  <a:gd name="T14" fmla="*/ 174 w 174"/>
                  <a:gd name="T15" fmla="*/ 87 h 194"/>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4" h="194">
                    <a:moveTo>
                      <a:pt x="174" y="87"/>
                    </a:moveTo>
                    <a:cubicBezTo>
                      <a:pt x="174" y="39"/>
                      <a:pt x="135" y="0"/>
                      <a:pt x="87" y="0"/>
                    </a:cubicBezTo>
                    <a:cubicBezTo>
                      <a:pt x="39" y="0"/>
                      <a:pt x="0" y="39"/>
                      <a:pt x="0" y="87"/>
                    </a:cubicBezTo>
                    <a:cubicBezTo>
                      <a:pt x="0" y="121"/>
                      <a:pt x="19" y="150"/>
                      <a:pt x="47" y="165"/>
                    </a:cubicBezTo>
                    <a:cubicBezTo>
                      <a:pt x="47" y="194"/>
                      <a:pt x="47" y="194"/>
                      <a:pt x="47" y="194"/>
                    </a:cubicBezTo>
                    <a:cubicBezTo>
                      <a:pt x="127" y="194"/>
                      <a:pt x="127" y="194"/>
                      <a:pt x="127" y="194"/>
                    </a:cubicBezTo>
                    <a:cubicBezTo>
                      <a:pt x="127" y="165"/>
                      <a:pt x="127" y="165"/>
                      <a:pt x="127" y="165"/>
                    </a:cubicBezTo>
                    <a:cubicBezTo>
                      <a:pt x="155" y="150"/>
                      <a:pt x="174" y="121"/>
                      <a:pt x="174" y="8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22"/>
              <p:cNvSpPr/>
              <p:nvPr/>
            </p:nvSpPr>
            <p:spPr bwMode="auto">
              <a:xfrm>
                <a:off x="8628063" y="5454650"/>
                <a:ext cx="300038" cy="52388"/>
              </a:xfrm>
              <a:custGeom>
                <a:gdLst>
                  <a:gd name="T0" fmla="*/ 80 w 80"/>
                  <a:gd name="T1" fmla="*/ 7 h 14"/>
                  <a:gd name="T2" fmla="*/ 73 w 80"/>
                  <a:gd name="T3" fmla="*/ 14 h 14"/>
                  <a:gd name="T4" fmla="*/ 7 w 80"/>
                  <a:gd name="T5" fmla="*/ 14 h 14"/>
                  <a:gd name="T6" fmla="*/ 0 w 80"/>
                  <a:gd name="T7" fmla="*/ 7 h 14"/>
                  <a:gd name="T8" fmla="*/ 0 w 80"/>
                  <a:gd name="T9" fmla="*/ 7 h 14"/>
                  <a:gd name="T10" fmla="*/ 7 w 80"/>
                  <a:gd name="T11" fmla="*/ 0 h 14"/>
                  <a:gd name="T12" fmla="*/ 73 w 80"/>
                  <a:gd name="T13" fmla="*/ 0 h 14"/>
                  <a:gd name="T14" fmla="*/ 80 w 80"/>
                  <a:gd name="T15" fmla="*/ 7 h 14"/>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 h="14">
                    <a:moveTo>
                      <a:pt x="80" y="7"/>
                    </a:moveTo>
                    <a:cubicBezTo>
                      <a:pt x="80" y="11"/>
                      <a:pt x="77" y="14"/>
                      <a:pt x="73" y="14"/>
                    </a:cubicBezTo>
                    <a:cubicBezTo>
                      <a:pt x="7" y="14"/>
                      <a:pt x="7" y="14"/>
                      <a:pt x="7" y="14"/>
                    </a:cubicBezTo>
                    <a:cubicBezTo>
                      <a:pt x="3" y="14"/>
                      <a:pt x="0" y="11"/>
                      <a:pt x="0" y="7"/>
                    </a:cubicBezTo>
                    <a:cubicBezTo>
                      <a:pt x="0" y="7"/>
                      <a:pt x="0" y="7"/>
                      <a:pt x="0" y="7"/>
                    </a:cubicBezTo>
                    <a:cubicBezTo>
                      <a:pt x="0" y="3"/>
                      <a:pt x="3" y="0"/>
                      <a:pt x="7" y="0"/>
                    </a:cubicBezTo>
                    <a:cubicBezTo>
                      <a:pt x="73" y="0"/>
                      <a:pt x="73" y="0"/>
                      <a:pt x="73" y="0"/>
                    </a:cubicBezTo>
                    <a:cubicBezTo>
                      <a:pt x="77" y="0"/>
                      <a:pt x="80" y="3"/>
                      <a:pt x="80"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23"/>
              <p:cNvSpPr/>
              <p:nvPr/>
            </p:nvSpPr>
            <p:spPr bwMode="auto">
              <a:xfrm>
                <a:off x="8628063" y="5524500"/>
                <a:ext cx="300038" cy="53975"/>
              </a:xfrm>
              <a:custGeom>
                <a:gdLst>
                  <a:gd name="T0" fmla="*/ 80 w 80"/>
                  <a:gd name="T1" fmla="*/ 7 h 14"/>
                  <a:gd name="T2" fmla="*/ 73 w 80"/>
                  <a:gd name="T3" fmla="*/ 14 h 14"/>
                  <a:gd name="T4" fmla="*/ 7 w 80"/>
                  <a:gd name="T5" fmla="*/ 14 h 14"/>
                  <a:gd name="T6" fmla="*/ 0 w 80"/>
                  <a:gd name="T7" fmla="*/ 7 h 14"/>
                  <a:gd name="T8" fmla="*/ 0 w 80"/>
                  <a:gd name="T9" fmla="*/ 7 h 14"/>
                  <a:gd name="T10" fmla="*/ 7 w 80"/>
                  <a:gd name="T11" fmla="*/ 0 h 14"/>
                  <a:gd name="T12" fmla="*/ 73 w 80"/>
                  <a:gd name="T13" fmla="*/ 0 h 14"/>
                  <a:gd name="T14" fmla="*/ 80 w 80"/>
                  <a:gd name="T15" fmla="*/ 7 h 14"/>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 h="14">
                    <a:moveTo>
                      <a:pt x="80" y="7"/>
                    </a:moveTo>
                    <a:cubicBezTo>
                      <a:pt x="80" y="11"/>
                      <a:pt x="77" y="14"/>
                      <a:pt x="73" y="14"/>
                    </a:cubicBezTo>
                    <a:cubicBezTo>
                      <a:pt x="7" y="14"/>
                      <a:pt x="7" y="14"/>
                      <a:pt x="7" y="14"/>
                    </a:cubicBezTo>
                    <a:cubicBezTo>
                      <a:pt x="3" y="14"/>
                      <a:pt x="0" y="11"/>
                      <a:pt x="0" y="7"/>
                    </a:cubicBezTo>
                    <a:cubicBezTo>
                      <a:pt x="0" y="7"/>
                      <a:pt x="0" y="7"/>
                      <a:pt x="0" y="7"/>
                    </a:cubicBezTo>
                    <a:cubicBezTo>
                      <a:pt x="0" y="3"/>
                      <a:pt x="3" y="0"/>
                      <a:pt x="7" y="0"/>
                    </a:cubicBezTo>
                    <a:cubicBezTo>
                      <a:pt x="73" y="0"/>
                      <a:pt x="73" y="0"/>
                      <a:pt x="73" y="0"/>
                    </a:cubicBezTo>
                    <a:cubicBezTo>
                      <a:pt x="77" y="0"/>
                      <a:pt x="80" y="3"/>
                      <a:pt x="80"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24"/>
              <p:cNvSpPr/>
              <p:nvPr/>
            </p:nvSpPr>
            <p:spPr bwMode="auto">
              <a:xfrm>
                <a:off x="8661401" y="5595938"/>
                <a:ext cx="228600" cy="53975"/>
              </a:xfrm>
              <a:custGeom>
                <a:gdLst>
                  <a:gd name="T0" fmla="*/ 61 w 61"/>
                  <a:gd name="T1" fmla="*/ 7 h 14"/>
                  <a:gd name="T2" fmla="*/ 56 w 61"/>
                  <a:gd name="T3" fmla="*/ 14 h 14"/>
                  <a:gd name="T4" fmla="*/ 5 w 61"/>
                  <a:gd name="T5" fmla="*/ 14 h 14"/>
                  <a:gd name="T6" fmla="*/ 0 w 61"/>
                  <a:gd name="T7" fmla="*/ 7 h 14"/>
                  <a:gd name="T8" fmla="*/ 0 w 61"/>
                  <a:gd name="T9" fmla="*/ 7 h 14"/>
                  <a:gd name="T10" fmla="*/ 5 w 61"/>
                  <a:gd name="T11" fmla="*/ 0 h 14"/>
                  <a:gd name="T12" fmla="*/ 56 w 61"/>
                  <a:gd name="T13" fmla="*/ 0 h 14"/>
                  <a:gd name="T14" fmla="*/ 61 w 61"/>
                  <a:gd name="T15" fmla="*/ 7 h 14"/>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14">
                    <a:moveTo>
                      <a:pt x="61" y="7"/>
                    </a:moveTo>
                    <a:cubicBezTo>
                      <a:pt x="61" y="11"/>
                      <a:pt x="59" y="14"/>
                      <a:pt x="56" y="14"/>
                    </a:cubicBezTo>
                    <a:cubicBezTo>
                      <a:pt x="5" y="14"/>
                      <a:pt x="5" y="14"/>
                      <a:pt x="5" y="14"/>
                    </a:cubicBezTo>
                    <a:cubicBezTo>
                      <a:pt x="2" y="14"/>
                      <a:pt x="0" y="11"/>
                      <a:pt x="0" y="7"/>
                    </a:cubicBezTo>
                    <a:cubicBezTo>
                      <a:pt x="0" y="7"/>
                      <a:pt x="0" y="7"/>
                      <a:pt x="0" y="7"/>
                    </a:cubicBezTo>
                    <a:cubicBezTo>
                      <a:pt x="0" y="3"/>
                      <a:pt x="2" y="0"/>
                      <a:pt x="5" y="0"/>
                    </a:cubicBezTo>
                    <a:cubicBezTo>
                      <a:pt x="56" y="0"/>
                      <a:pt x="56" y="0"/>
                      <a:pt x="56" y="0"/>
                    </a:cubicBezTo>
                    <a:cubicBezTo>
                      <a:pt x="59" y="0"/>
                      <a:pt x="61" y="3"/>
                      <a:pt x="61"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25"/>
              <p:cNvSpPr/>
              <p:nvPr/>
            </p:nvSpPr>
            <p:spPr bwMode="auto">
              <a:xfrm>
                <a:off x="8713788" y="5672138"/>
                <a:ext cx="120650" cy="52388"/>
              </a:xfrm>
              <a:custGeom>
                <a:gdLst>
                  <a:gd name="T0" fmla="*/ 32 w 32"/>
                  <a:gd name="T1" fmla="*/ 7 h 14"/>
                  <a:gd name="T2" fmla="*/ 30 w 32"/>
                  <a:gd name="T3" fmla="*/ 14 h 14"/>
                  <a:gd name="T4" fmla="*/ 3 w 32"/>
                  <a:gd name="T5" fmla="*/ 14 h 14"/>
                  <a:gd name="T6" fmla="*/ 0 w 32"/>
                  <a:gd name="T7" fmla="*/ 7 h 14"/>
                  <a:gd name="T8" fmla="*/ 0 w 32"/>
                  <a:gd name="T9" fmla="*/ 7 h 14"/>
                  <a:gd name="T10" fmla="*/ 3 w 32"/>
                  <a:gd name="T11" fmla="*/ 0 h 14"/>
                  <a:gd name="T12" fmla="*/ 30 w 32"/>
                  <a:gd name="T13" fmla="*/ 0 h 14"/>
                  <a:gd name="T14" fmla="*/ 32 w 32"/>
                  <a:gd name="T15" fmla="*/ 7 h 14"/>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4">
                    <a:moveTo>
                      <a:pt x="32" y="7"/>
                    </a:moveTo>
                    <a:cubicBezTo>
                      <a:pt x="32" y="10"/>
                      <a:pt x="31" y="14"/>
                      <a:pt x="30" y="14"/>
                    </a:cubicBezTo>
                    <a:cubicBezTo>
                      <a:pt x="3" y="14"/>
                      <a:pt x="3" y="14"/>
                      <a:pt x="3" y="14"/>
                    </a:cubicBezTo>
                    <a:cubicBezTo>
                      <a:pt x="2" y="14"/>
                      <a:pt x="0" y="10"/>
                      <a:pt x="0" y="7"/>
                    </a:cubicBezTo>
                    <a:cubicBezTo>
                      <a:pt x="0" y="7"/>
                      <a:pt x="0" y="7"/>
                      <a:pt x="0" y="7"/>
                    </a:cubicBezTo>
                    <a:cubicBezTo>
                      <a:pt x="0" y="3"/>
                      <a:pt x="2" y="0"/>
                      <a:pt x="3" y="0"/>
                    </a:cubicBezTo>
                    <a:cubicBezTo>
                      <a:pt x="30" y="0"/>
                      <a:pt x="30" y="0"/>
                      <a:pt x="30" y="0"/>
                    </a:cubicBezTo>
                    <a:cubicBezTo>
                      <a:pt x="31" y="0"/>
                      <a:pt x="32" y="3"/>
                      <a:pt x="32"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26"/>
              <p:cNvSpPr/>
              <p:nvPr/>
            </p:nvSpPr>
            <p:spPr bwMode="auto">
              <a:xfrm>
                <a:off x="8740776" y="4364038"/>
                <a:ext cx="71438" cy="266700"/>
              </a:xfrm>
              <a:custGeom>
                <a:gdLst>
                  <a:gd name="T0" fmla="*/ 19 w 19"/>
                  <a:gd name="T1" fmla="*/ 63 h 71"/>
                  <a:gd name="T2" fmla="*/ 9 w 19"/>
                  <a:gd name="T3" fmla="*/ 71 h 71"/>
                  <a:gd name="T4" fmla="*/ 9 w 19"/>
                  <a:gd name="T5" fmla="*/ 71 h 71"/>
                  <a:gd name="T6" fmla="*/ 0 w 19"/>
                  <a:gd name="T7" fmla="*/ 63 h 71"/>
                  <a:gd name="T8" fmla="*/ 0 w 19"/>
                  <a:gd name="T9" fmla="*/ 8 h 71"/>
                  <a:gd name="T10" fmla="*/ 9 w 19"/>
                  <a:gd name="T11" fmla="*/ 0 h 71"/>
                  <a:gd name="T12" fmla="*/ 9 w 19"/>
                  <a:gd name="T13" fmla="*/ 0 h 71"/>
                  <a:gd name="T14" fmla="*/ 19 w 19"/>
                  <a:gd name="T15" fmla="*/ 8 h 71"/>
                  <a:gd name="T16" fmla="*/ 19 w 19"/>
                  <a:gd name="T17" fmla="*/ 63 h 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71">
                    <a:moveTo>
                      <a:pt x="19" y="63"/>
                    </a:moveTo>
                    <a:cubicBezTo>
                      <a:pt x="19" y="67"/>
                      <a:pt x="15" y="71"/>
                      <a:pt x="9" y="71"/>
                    </a:cubicBezTo>
                    <a:cubicBezTo>
                      <a:pt x="9" y="71"/>
                      <a:pt x="9" y="71"/>
                      <a:pt x="9" y="71"/>
                    </a:cubicBezTo>
                    <a:cubicBezTo>
                      <a:pt x="4" y="71"/>
                      <a:pt x="0" y="67"/>
                      <a:pt x="0" y="63"/>
                    </a:cubicBezTo>
                    <a:cubicBezTo>
                      <a:pt x="0" y="8"/>
                      <a:pt x="0" y="8"/>
                      <a:pt x="0" y="8"/>
                    </a:cubicBezTo>
                    <a:cubicBezTo>
                      <a:pt x="0" y="4"/>
                      <a:pt x="4" y="0"/>
                      <a:pt x="9" y="0"/>
                    </a:cubicBezTo>
                    <a:cubicBezTo>
                      <a:pt x="9" y="0"/>
                      <a:pt x="9" y="0"/>
                      <a:pt x="9" y="0"/>
                    </a:cubicBezTo>
                    <a:cubicBezTo>
                      <a:pt x="15" y="0"/>
                      <a:pt x="19" y="4"/>
                      <a:pt x="19" y="8"/>
                    </a:cubicBezTo>
                    <a:lnTo>
                      <a:pt x="19" y="6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27"/>
              <p:cNvSpPr/>
              <p:nvPr/>
            </p:nvSpPr>
            <p:spPr bwMode="auto">
              <a:xfrm>
                <a:off x="8281988" y="4556125"/>
                <a:ext cx="217488" cy="217488"/>
              </a:xfrm>
              <a:custGeom>
                <a:gdLst>
                  <a:gd name="T0" fmla="*/ 55 w 58"/>
                  <a:gd name="T1" fmla="*/ 42 h 58"/>
                  <a:gd name="T2" fmla="*/ 54 w 58"/>
                  <a:gd name="T3" fmla="*/ 54 h 58"/>
                  <a:gd name="T4" fmla="*/ 54 w 58"/>
                  <a:gd name="T5" fmla="*/ 54 h 58"/>
                  <a:gd name="T6" fmla="*/ 42 w 58"/>
                  <a:gd name="T7" fmla="*/ 55 h 58"/>
                  <a:gd name="T8" fmla="*/ 3 w 58"/>
                  <a:gd name="T9" fmla="*/ 16 h 58"/>
                  <a:gd name="T10" fmla="*/ 4 w 58"/>
                  <a:gd name="T11" fmla="*/ 4 h 58"/>
                  <a:gd name="T12" fmla="*/ 4 w 58"/>
                  <a:gd name="T13" fmla="*/ 4 h 58"/>
                  <a:gd name="T14" fmla="*/ 16 w 58"/>
                  <a:gd name="T15" fmla="*/ 3 h 58"/>
                  <a:gd name="T16" fmla="*/ 55 w 58"/>
                  <a:gd name="T17" fmla="*/ 42 h 5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5" y="42"/>
                    </a:moveTo>
                    <a:cubicBezTo>
                      <a:pt x="58" y="45"/>
                      <a:pt x="58" y="50"/>
                      <a:pt x="54" y="54"/>
                    </a:cubicBezTo>
                    <a:cubicBezTo>
                      <a:pt x="54" y="54"/>
                      <a:pt x="54" y="54"/>
                      <a:pt x="54" y="54"/>
                    </a:cubicBezTo>
                    <a:cubicBezTo>
                      <a:pt x="50" y="57"/>
                      <a:pt x="45" y="58"/>
                      <a:pt x="42" y="55"/>
                    </a:cubicBezTo>
                    <a:cubicBezTo>
                      <a:pt x="3" y="16"/>
                      <a:pt x="3" y="16"/>
                      <a:pt x="3" y="16"/>
                    </a:cubicBezTo>
                    <a:cubicBezTo>
                      <a:pt x="0" y="13"/>
                      <a:pt x="0" y="7"/>
                      <a:pt x="4" y="4"/>
                    </a:cubicBezTo>
                    <a:cubicBezTo>
                      <a:pt x="4" y="4"/>
                      <a:pt x="4" y="4"/>
                      <a:pt x="4" y="4"/>
                    </a:cubicBezTo>
                    <a:cubicBezTo>
                      <a:pt x="7" y="0"/>
                      <a:pt x="13" y="0"/>
                      <a:pt x="16" y="3"/>
                    </a:cubicBezTo>
                    <a:lnTo>
                      <a:pt x="55" y="4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28"/>
              <p:cNvSpPr/>
              <p:nvPr/>
            </p:nvSpPr>
            <p:spPr bwMode="auto">
              <a:xfrm>
                <a:off x="9059863" y="4556125"/>
                <a:ext cx="217488" cy="217488"/>
              </a:xfrm>
              <a:custGeom>
                <a:gdLst>
                  <a:gd name="T0" fmla="*/ 16 w 58"/>
                  <a:gd name="T1" fmla="*/ 55 h 58"/>
                  <a:gd name="T2" fmla="*/ 4 w 58"/>
                  <a:gd name="T3" fmla="*/ 54 h 58"/>
                  <a:gd name="T4" fmla="*/ 4 w 58"/>
                  <a:gd name="T5" fmla="*/ 54 h 58"/>
                  <a:gd name="T6" fmla="*/ 3 w 58"/>
                  <a:gd name="T7" fmla="*/ 42 h 58"/>
                  <a:gd name="T8" fmla="*/ 42 w 58"/>
                  <a:gd name="T9" fmla="*/ 3 h 58"/>
                  <a:gd name="T10" fmla="*/ 54 w 58"/>
                  <a:gd name="T11" fmla="*/ 4 h 58"/>
                  <a:gd name="T12" fmla="*/ 54 w 58"/>
                  <a:gd name="T13" fmla="*/ 4 h 58"/>
                  <a:gd name="T14" fmla="*/ 55 w 58"/>
                  <a:gd name="T15" fmla="*/ 16 h 58"/>
                  <a:gd name="T16" fmla="*/ 16 w 58"/>
                  <a:gd name="T17" fmla="*/ 55 h 5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16" y="55"/>
                    </a:moveTo>
                    <a:cubicBezTo>
                      <a:pt x="13" y="58"/>
                      <a:pt x="7" y="57"/>
                      <a:pt x="4" y="54"/>
                    </a:cubicBezTo>
                    <a:cubicBezTo>
                      <a:pt x="4" y="54"/>
                      <a:pt x="4" y="54"/>
                      <a:pt x="4" y="54"/>
                    </a:cubicBezTo>
                    <a:cubicBezTo>
                      <a:pt x="0" y="50"/>
                      <a:pt x="0" y="45"/>
                      <a:pt x="3" y="42"/>
                    </a:cubicBezTo>
                    <a:cubicBezTo>
                      <a:pt x="42" y="3"/>
                      <a:pt x="42" y="3"/>
                      <a:pt x="42" y="3"/>
                    </a:cubicBezTo>
                    <a:cubicBezTo>
                      <a:pt x="45" y="0"/>
                      <a:pt x="50" y="0"/>
                      <a:pt x="54" y="4"/>
                    </a:cubicBezTo>
                    <a:cubicBezTo>
                      <a:pt x="54" y="4"/>
                      <a:pt x="54" y="4"/>
                      <a:pt x="54" y="4"/>
                    </a:cubicBezTo>
                    <a:cubicBezTo>
                      <a:pt x="57" y="7"/>
                      <a:pt x="58" y="13"/>
                      <a:pt x="55" y="16"/>
                    </a:cubicBezTo>
                    <a:lnTo>
                      <a:pt x="16" y="5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29"/>
              <p:cNvSpPr/>
              <p:nvPr/>
            </p:nvSpPr>
            <p:spPr bwMode="auto">
              <a:xfrm>
                <a:off x="9164638" y="5021263"/>
                <a:ext cx="266700" cy="68263"/>
              </a:xfrm>
              <a:custGeom>
                <a:gdLst>
                  <a:gd name="T0" fmla="*/ 8 w 71"/>
                  <a:gd name="T1" fmla="*/ 18 h 18"/>
                  <a:gd name="T2" fmla="*/ 0 w 71"/>
                  <a:gd name="T3" fmla="*/ 9 h 18"/>
                  <a:gd name="T4" fmla="*/ 0 w 71"/>
                  <a:gd name="T5" fmla="*/ 9 h 18"/>
                  <a:gd name="T6" fmla="*/ 8 w 71"/>
                  <a:gd name="T7" fmla="*/ 0 h 18"/>
                  <a:gd name="T8" fmla="*/ 63 w 71"/>
                  <a:gd name="T9" fmla="*/ 0 h 18"/>
                  <a:gd name="T10" fmla="*/ 71 w 71"/>
                  <a:gd name="T11" fmla="*/ 9 h 18"/>
                  <a:gd name="T12" fmla="*/ 71 w 71"/>
                  <a:gd name="T13" fmla="*/ 9 h 18"/>
                  <a:gd name="T14" fmla="*/ 63 w 71"/>
                  <a:gd name="T15" fmla="*/ 18 h 18"/>
                  <a:gd name="T16" fmla="*/ 8 w 71"/>
                  <a:gd name="T17" fmla="*/ 18 h 1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18">
                    <a:moveTo>
                      <a:pt x="8" y="18"/>
                    </a:moveTo>
                    <a:cubicBezTo>
                      <a:pt x="4" y="18"/>
                      <a:pt x="0" y="14"/>
                      <a:pt x="0" y="9"/>
                    </a:cubicBezTo>
                    <a:cubicBezTo>
                      <a:pt x="0" y="9"/>
                      <a:pt x="0" y="9"/>
                      <a:pt x="0" y="9"/>
                    </a:cubicBezTo>
                    <a:cubicBezTo>
                      <a:pt x="0" y="4"/>
                      <a:pt x="4" y="0"/>
                      <a:pt x="8" y="0"/>
                    </a:cubicBezTo>
                    <a:cubicBezTo>
                      <a:pt x="63" y="0"/>
                      <a:pt x="63" y="0"/>
                      <a:pt x="63" y="0"/>
                    </a:cubicBezTo>
                    <a:cubicBezTo>
                      <a:pt x="68" y="0"/>
                      <a:pt x="71" y="4"/>
                      <a:pt x="71" y="9"/>
                    </a:cubicBezTo>
                    <a:cubicBezTo>
                      <a:pt x="71" y="9"/>
                      <a:pt x="71" y="9"/>
                      <a:pt x="71" y="9"/>
                    </a:cubicBezTo>
                    <a:cubicBezTo>
                      <a:pt x="71" y="14"/>
                      <a:pt x="68" y="18"/>
                      <a:pt x="63" y="18"/>
                    </a:cubicBezTo>
                    <a:lnTo>
                      <a:pt x="8" y="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30"/>
              <p:cNvSpPr/>
              <p:nvPr/>
            </p:nvSpPr>
            <p:spPr bwMode="auto">
              <a:xfrm>
                <a:off x="8116888" y="5021263"/>
                <a:ext cx="266700" cy="68263"/>
              </a:xfrm>
              <a:custGeom>
                <a:gdLst>
                  <a:gd name="T0" fmla="*/ 63 w 71"/>
                  <a:gd name="T1" fmla="*/ 0 h 18"/>
                  <a:gd name="T2" fmla="*/ 71 w 71"/>
                  <a:gd name="T3" fmla="*/ 9 h 18"/>
                  <a:gd name="T4" fmla="*/ 71 w 71"/>
                  <a:gd name="T5" fmla="*/ 9 h 18"/>
                  <a:gd name="T6" fmla="*/ 63 w 71"/>
                  <a:gd name="T7" fmla="*/ 18 h 18"/>
                  <a:gd name="T8" fmla="*/ 8 w 71"/>
                  <a:gd name="T9" fmla="*/ 18 h 18"/>
                  <a:gd name="T10" fmla="*/ 0 w 71"/>
                  <a:gd name="T11" fmla="*/ 9 h 18"/>
                  <a:gd name="T12" fmla="*/ 0 w 71"/>
                  <a:gd name="T13" fmla="*/ 9 h 18"/>
                  <a:gd name="T14" fmla="*/ 8 w 71"/>
                  <a:gd name="T15" fmla="*/ 0 h 18"/>
                  <a:gd name="T16" fmla="*/ 63 w 71"/>
                  <a:gd name="T17" fmla="*/ 0 h 1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18">
                    <a:moveTo>
                      <a:pt x="63" y="0"/>
                    </a:moveTo>
                    <a:cubicBezTo>
                      <a:pt x="68" y="0"/>
                      <a:pt x="71" y="4"/>
                      <a:pt x="71" y="9"/>
                    </a:cubicBezTo>
                    <a:cubicBezTo>
                      <a:pt x="71" y="9"/>
                      <a:pt x="71" y="9"/>
                      <a:pt x="71" y="9"/>
                    </a:cubicBezTo>
                    <a:cubicBezTo>
                      <a:pt x="71" y="14"/>
                      <a:pt x="68" y="18"/>
                      <a:pt x="63" y="18"/>
                    </a:cubicBezTo>
                    <a:cubicBezTo>
                      <a:pt x="8" y="18"/>
                      <a:pt x="8" y="18"/>
                      <a:pt x="8" y="18"/>
                    </a:cubicBezTo>
                    <a:cubicBezTo>
                      <a:pt x="4" y="18"/>
                      <a:pt x="0" y="14"/>
                      <a:pt x="0" y="9"/>
                    </a:cubicBezTo>
                    <a:cubicBezTo>
                      <a:pt x="0" y="9"/>
                      <a:pt x="0" y="9"/>
                      <a:pt x="0" y="9"/>
                    </a:cubicBezTo>
                    <a:cubicBezTo>
                      <a:pt x="0" y="4"/>
                      <a:pt x="4" y="0"/>
                      <a:pt x="8" y="0"/>
                    </a:cubicBezTo>
                    <a:lnTo>
                      <a:pt x="6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31"/>
              <p:cNvSpPr/>
              <p:nvPr/>
            </p:nvSpPr>
            <p:spPr bwMode="auto">
              <a:xfrm>
                <a:off x="9013826" y="5281613"/>
                <a:ext cx="211138" cy="220663"/>
              </a:xfrm>
              <a:custGeom>
                <a:gdLst>
                  <a:gd name="T0" fmla="*/ 53 w 56"/>
                  <a:gd name="T1" fmla="*/ 43 h 59"/>
                  <a:gd name="T2" fmla="*/ 52 w 56"/>
                  <a:gd name="T3" fmla="*/ 56 h 59"/>
                  <a:gd name="T4" fmla="*/ 52 w 56"/>
                  <a:gd name="T5" fmla="*/ 56 h 59"/>
                  <a:gd name="T6" fmla="*/ 40 w 56"/>
                  <a:gd name="T7" fmla="*/ 56 h 59"/>
                  <a:gd name="T8" fmla="*/ 3 w 56"/>
                  <a:gd name="T9" fmla="*/ 15 h 59"/>
                  <a:gd name="T10" fmla="*/ 4 w 56"/>
                  <a:gd name="T11" fmla="*/ 3 h 59"/>
                  <a:gd name="T12" fmla="*/ 4 w 56"/>
                  <a:gd name="T13" fmla="*/ 3 h 59"/>
                  <a:gd name="T14" fmla="*/ 16 w 56"/>
                  <a:gd name="T15" fmla="*/ 3 h 59"/>
                  <a:gd name="T16" fmla="*/ 53 w 56"/>
                  <a:gd name="T17" fmla="*/ 43 h 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9">
                    <a:moveTo>
                      <a:pt x="53" y="43"/>
                    </a:moveTo>
                    <a:cubicBezTo>
                      <a:pt x="56" y="47"/>
                      <a:pt x="56" y="52"/>
                      <a:pt x="52" y="56"/>
                    </a:cubicBezTo>
                    <a:cubicBezTo>
                      <a:pt x="52" y="56"/>
                      <a:pt x="52" y="56"/>
                      <a:pt x="52" y="56"/>
                    </a:cubicBezTo>
                    <a:cubicBezTo>
                      <a:pt x="48" y="59"/>
                      <a:pt x="43" y="59"/>
                      <a:pt x="40" y="56"/>
                    </a:cubicBezTo>
                    <a:cubicBezTo>
                      <a:pt x="3" y="15"/>
                      <a:pt x="3" y="15"/>
                      <a:pt x="3" y="15"/>
                    </a:cubicBezTo>
                    <a:cubicBezTo>
                      <a:pt x="0" y="12"/>
                      <a:pt x="0" y="7"/>
                      <a:pt x="4" y="3"/>
                    </a:cubicBezTo>
                    <a:cubicBezTo>
                      <a:pt x="4" y="3"/>
                      <a:pt x="4" y="3"/>
                      <a:pt x="4" y="3"/>
                    </a:cubicBezTo>
                    <a:cubicBezTo>
                      <a:pt x="8" y="0"/>
                      <a:pt x="13" y="0"/>
                      <a:pt x="16" y="3"/>
                    </a:cubicBezTo>
                    <a:lnTo>
                      <a:pt x="53" y="4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32"/>
              <p:cNvSpPr/>
              <p:nvPr/>
            </p:nvSpPr>
            <p:spPr bwMode="auto">
              <a:xfrm>
                <a:off x="8320088" y="5281613"/>
                <a:ext cx="214313" cy="220663"/>
              </a:xfrm>
              <a:custGeom>
                <a:gdLst>
                  <a:gd name="T0" fmla="*/ 16 w 57"/>
                  <a:gd name="T1" fmla="*/ 56 h 59"/>
                  <a:gd name="T2" fmla="*/ 4 w 57"/>
                  <a:gd name="T3" fmla="*/ 55 h 59"/>
                  <a:gd name="T4" fmla="*/ 4 w 57"/>
                  <a:gd name="T5" fmla="*/ 55 h 59"/>
                  <a:gd name="T6" fmla="*/ 3 w 57"/>
                  <a:gd name="T7" fmla="*/ 43 h 59"/>
                  <a:gd name="T8" fmla="*/ 40 w 57"/>
                  <a:gd name="T9" fmla="*/ 3 h 59"/>
                  <a:gd name="T10" fmla="*/ 52 w 57"/>
                  <a:gd name="T11" fmla="*/ 4 h 59"/>
                  <a:gd name="T12" fmla="*/ 52 w 57"/>
                  <a:gd name="T13" fmla="*/ 4 h 59"/>
                  <a:gd name="T14" fmla="*/ 54 w 57"/>
                  <a:gd name="T15" fmla="*/ 16 h 59"/>
                  <a:gd name="T16" fmla="*/ 16 w 57"/>
                  <a:gd name="T17" fmla="*/ 56 h 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9">
                    <a:moveTo>
                      <a:pt x="16" y="56"/>
                    </a:moveTo>
                    <a:cubicBezTo>
                      <a:pt x="13" y="59"/>
                      <a:pt x="7" y="59"/>
                      <a:pt x="4" y="55"/>
                    </a:cubicBezTo>
                    <a:cubicBezTo>
                      <a:pt x="4" y="55"/>
                      <a:pt x="4" y="55"/>
                      <a:pt x="4" y="55"/>
                    </a:cubicBezTo>
                    <a:cubicBezTo>
                      <a:pt x="0" y="52"/>
                      <a:pt x="0" y="46"/>
                      <a:pt x="3" y="43"/>
                    </a:cubicBezTo>
                    <a:cubicBezTo>
                      <a:pt x="40" y="3"/>
                      <a:pt x="40" y="3"/>
                      <a:pt x="40" y="3"/>
                    </a:cubicBezTo>
                    <a:cubicBezTo>
                      <a:pt x="43" y="0"/>
                      <a:pt x="49" y="0"/>
                      <a:pt x="52" y="4"/>
                    </a:cubicBezTo>
                    <a:cubicBezTo>
                      <a:pt x="52" y="4"/>
                      <a:pt x="52" y="4"/>
                      <a:pt x="52" y="4"/>
                    </a:cubicBezTo>
                    <a:cubicBezTo>
                      <a:pt x="56" y="7"/>
                      <a:pt x="57" y="12"/>
                      <a:pt x="54" y="16"/>
                    </a:cubicBezTo>
                    <a:lnTo>
                      <a:pt x="16" y="5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1" name="文本框 40"/>
            <p:cNvSpPr txBox="1"/>
            <p:nvPr/>
          </p:nvSpPr>
          <p:spPr>
            <a:xfrm>
              <a:off x="7212960" y="3725283"/>
              <a:ext cx="439864" cy="377026"/>
            </a:xfrm>
            <a:prstGeom prst="rect">
              <a:avLst/>
            </a:prstGeom>
            <a:noFill/>
          </p:spPr>
          <p:txBody>
            <a:bodyPr wrap="none" lIns="68580" tIns="34290" rIns="68580" bIns="34290" rtlCol="0">
              <a:spAutoFit/>
            </a:bodyPr>
            <a:lstStyle/>
            <a:p>
              <a:r>
                <a:rPr lang="en-US" altLang="zh-CN" sz="2000">
                  <a:solidFill>
                    <a:schemeClr val="tx1">
                      <a:lumMod val="65000"/>
                      <a:lumOff val="35000"/>
                    </a:schemeClr>
                  </a:solidFill>
                  <a:latin typeface="微软雅黑" panose="020b0503020204020204" pitchFamily="34" charset="-122"/>
                  <a:ea typeface="微软雅黑" panose="020b0503020204020204" pitchFamily="34" charset="-122"/>
                  <a:cs typeface="Aharoni" panose="02010803020104030203" pitchFamily="2" charset="-79"/>
                </a:rPr>
                <a:t>04</a:t>
              </a:r>
              <a:endParaRPr lang="zh-CN" altLang="en-US" sz="2000">
                <a:solidFill>
                  <a:schemeClr val="tx1">
                    <a:lumMod val="65000"/>
                    <a:lumOff val="35000"/>
                  </a:schemeClr>
                </a:solidFill>
                <a:latin typeface="微软雅黑" panose="020b0503020204020204" pitchFamily="34" charset="-122"/>
                <a:ea typeface="微软雅黑" panose="020b0503020204020204" pitchFamily="34" charset="-122"/>
                <a:cs typeface="Aharoni" panose="02010803020104030203" pitchFamily="2" charset="-79"/>
              </a:endParaRPr>
            </a:p>
          </p:txBody>
        </p:sp>
        <p:sp>
          <p:nvSpPr>
            <p:cNvPr id="42" name="文本框 41"/>
            <p:cNvSpPr txBox="1"/>
            <p:nvPr/>
          </p:nvSpPr>
          <p:spPr>
            <a:xfrm>
              <a:off x="6909876" y="4158018"/>
              <a:ext cx="1061829" cy="346249"/>
            </a:xfrm>
            <a:prstGeom prst="rect">
              <a:avLst/>
            </a:prstGeom>
            <a:noFill/>
          </p:spPr>
          <p:txBody>
            <a:bodyPr wrap="none" lIns="68580" tIns="34290" rIns="68580" bIns="34290" rtlCol="0">
              <a:spAutoFit/>
            </a:bodyPr>
            <a:lstStyle/>
            <a:p>
              <a:r>
                <a:rPr lang="zh-CN" altLang="en-US">
                  <a:solidFill>
                    <a:schemeClr val="tx1">
                      <a:lumMod val="65000"/>
                      <a:lumOff val="35000"/>
                    </a:schemeClr>
                  </a:solidFill>
                  <a:latin typeface="微软雅黑" panose="020b0503020204020204" pitchFamily="34" charset="-122"/>
                  <a:ea typeface="微软雅黑" panose="020b0503020204020204" pitchFamily="34" charset="-122"/>
                  <a:cs typeface="Tahoma" panose="020b0604030504040204" pitchFamily="34" charset="0"/>
                </a:rPr>
                <a:t>添加文本</a:t>
              </a:r>
              <a:endParaRPr lang="zh-CN" altLang="en-US">
                <a:solidFill>
                  <a:schemeClr val="tx1">
                    <a:lumMod val="65000"/>
                    <a:lumOff val="35000"/>
                  </a:schemeClr>
                </a:solidFill>
                <a:latin typeface="微软雅黑" panose="020b0503020204020204" pitchFamily="34" charset="-122"/>
                <a:ea typeface="微软雅黑" panose="020b0503020204020204" pitchFamily="34" charset="-122"/>
                <a:cs typeface="Tahoma" panose="020b0604030504040204" pitchFamily="34" charset="0"/>
              </a:endParaRPr>
            </a:p>
          </p:txBody>
        </p:sp>
      </p:grpSp>
      <p:sp>
        <p:nvSpPr>
          <p:cNvPr id="55" name="文本框 54"/>
          <p:cNvSpPr txBox="1"/>
          <p:nvPr/>
        </p:nvSpPr>
        <p:spPr>
          <a:xfrm>
            <a:off x="2642779" y="1377345"/>
            <a:ext cx="7028332" cy="1177245"/>
          </a:xfrm>
          <a:prstGeom prst="rect">
            <a:avLst/>
          </a:prstGeom>
          <a:noFill/>
        </p:spPr>
        <p:txBody>
          <a:bodyPr wrap="square" lIns="68580" tIns="34290" rIns="68580" bIns="34290" rtlCol="0">
            <a:spAutoFit/>
          </a:bodyPr>
          <a:lstStyle/>
          <a:p>
            <a:pPr algn="ctr">
              <a:lnSpc>
                <a:spcPct val="150000"/>
              </a:lnSpc>
            </a:pPr>
            <a:r>
              <a:rPr lang="zh-CN" altLang="en-US" sz="160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zh-CN" altLang="en-US" sz="160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288" fill="hold" grpId="0" nodeType="afterEffect">
                                  <p:stCondLst>
                                    <p:cond delay="0"/>
                                  </p:stCondLst>
                                  <p:iterate type="lt">
                                    <p:tmPct val="18000"/>
                                  </p:iterate>
                                  <p:childTnLst>
                                    <p:set>
                                      <p:cBhvr>
                                        <p:cTn id="6" dur="1" fill="hold">
                                          <p:stCondLst>
                                            <p:cond delay="0"/>
                                          </p:stCondLst>
                                        </p:cTn>
                                        <p:tgtEl>
                                          <p:spTgt spid="55"/>
                                        </p:tgtEl>
                                        <p:attrNameLst>
                                          <p:attrName>style.visibility</p:attrName>
                                        </p:attrNameLst>
                                      </p:cBhvr>
                                      <p:to>
                                        <p:strVal val="visible"/>
                                      </p:to>
                                    </p:set>
                                    <p:anim calcmode="lin" valueType="num">
                                      <p:cBhvr>
                                        <p:cTn id="7" dur="250" fill="hold"/>
                                        <p:tgtEl>
                                          <p:spTgt spid="55"/>
                                        </p:tgtEl>
                                        <p:attrNameLst>
                                          <p:attrName>ppt_w</p:attrName>
                                        </p:attrNameLst>
                                      </p:cBhvr>
                                      <p:tavLst>
                                        <p:tav tm="0">
                                          <p:val>
                                            <p:strVal val="4/3*#ppt_w"/>
                                          </p:val>
                                        </p:tav>
                                        <p:tav tm="100000">
                                          <p:val>
                                            <p:strVal val="#ppt_w"/>
                                          </p:val>
                                        </p:tav>
                                      </p:tavLst>
                                    </p:anim>
                                    <p:anim calcmode="lin" valueType="num">
                                      <p:cBhvr>
                                        <p:cTn id="8" dur="250" fill="hold"/>
                                        <p:tgtEl>
                                          <p:spTgt spid="55"/>
                                        </p:tgtEl>
                                        <p:attrNameLst>
                                          <p:attrName>ppt_h</p:attrName>
                                        </p:attrNameLst>
                                      </p:cBhvr>
                                      <p:tavLst>
                                        <p:tav tm="0">
                                          <p:val>
                                            <p:strVal val="4/3*#ppt_h"/>
                                          </p:val>
                                        </p:tav>
                                        <p:tav tm="100000">
                                          <p:val>
                                            <p:strVal val="#ppt_h"/>
                                          </p:val>
                                        </p:tav>
                                      </p:tavLst>
                                    </p:anim>
                                  </p:childTnLst>
                                </p:cTn>
                              </p:par>
                            </p:childTnLst>
                          </p:cTn>
                        </p:par>
                        <p:par>
                          <p:cTn id="9" fill="hold" nodeType="afterGroup">
                            <p:stCondLst>
                              <p:cond delay="250"/>
                            </p:stCondLst>
                            <p:childTnLst>
                              <p:par>
                                <p:cTn id="10" presetID="2" presetClass="entr" presetSubtype="4" fill="hold"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750"/>
                            </p:stCondLst>
                            <p:childTnLst>
                              <p:par>
                                <p:cTn id="15" presetID="2" presetClass="entr" presetSubtype="4"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250"/>
                            </p:stCondLst>
                            <p:childTnLst>
                              <p:par>
                                <p:cTn id="20" presetID="2" presetClass="entr" presetSubtype="4" fill="hold" nodeType="after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500" fill="hold"/>
                                        <p:tgtEl>
                                          <p:spTgt spid="30"/>
                                        </p:tgtEl>
                                        <p:attrNameLst>
                                          <p:attrName>ppt_x</p:attrName>
                                        </p:attrNameLst>
                                      </p:cBhvr>
                                      <p:tavLst>
                                        <p:tav tm="0">
                                          <p:val>
                                            <p:strVal val="#ppt_x"/>
                                          </p:val>
                                        </p:tav>
                                        <p:tav tm="100000">
                                          <p:val>
                                            <p:strVal val="#ppt_x"/>
                                          </p:val>
                                        </p:tav>
                                      </p:tavLst>
                                    </p:anim>
                                    <p:anim calcmode="lin" valueType="num">
                                      <p:cBhvr additive="base">
                                        <p:cTn id="23" dur="500" fill="hold"/>
                                        <p:tgtEl>
                                          <p:spTgt spid="30"/>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1750"/>
                            </p:stCondLst>
                            <p:childTnLst>
                              <p:par>
                                <p:cTn id="25" presetID="2" presetClass="entr" presetSubtype="4" fill="hold" nodeType="afterEffect">
                                  <p:stCondLst>
                                    <p:cond delay="0"/>
                                  </p:stCondLst>
                                  <p:childTnLst>
                                    <p:set>
                                      <p:cBhvr>
                                        <p:cTn id="26" dur="1" fill="hold">
                                          <p:stCondLst>
                                            <p:cond delay="0"/>
                                          </p:stCondLst>
                                        </p:cTn>
                                        <p:tgtEl>
                                          <p:spTgt spid="38"/>
                                        </p:tgtEl>
                                        <p:attrNameLst>
                                          <p:attrName>style.visibility</p:attrName>
                                        </p:attrNameLst>
                                      </p:cBhvr>
                                      <p:to>
                                        <p:strVal val="visible"/>
                                      </p:to>
                                    </p:set>
                                    <p:anim calcmode="lin" valueType="num">
                                      <p:cBhvr additive="base">
                                        <p:cTn id="27" dur="500" fill="hold"/>
                                        <p:tgtEl>
                                          <p:spTgt spid="38"/>
                                        </p:tgtEl>
                                        <p:attrNameLst>
                                          <p:attrName>ppt_x</p:attrName>
                                        </p:attrNameLst>
                                      </p:cBhvr>
                                      <p:tavLst>
                                        <p:tav tm="0">
                                          <p:val>
                                            <p:strVal val="#ppt_x"/>
                                          </p:val>
                                        </p:tav>
                                        <p:tav tm="100000">
                                          <p:val>
                                            <p:strVal val="#ppt_x"/>
                                          </p:val>
                                        </p:tav>
                                      </p:tavLst>
                                    </p:anim>
                                    <p:anim calcmode="lin" valueType="num">
                                      <p:cBhvr additive="base">
                                        <p:cTn id="28"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4" name="直接连接符 3"/>
          <p:cNvCxnSpPr/>
          <p:nvPr/>
        </p:nvCxnSpPr>
        <p:spPr>
          <a:xfrm>
            <a:off x="3332440" y="673071"/>
            <a:ext cx="5729673" cy="0"/>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3332440" y="149851"/>
            <a:ext cx="5729673" cy="523220"/>
          </a:xfrm>
          <a:prstGeom prst="rect">
            <a:avLst/>
          </a:prstGeom>
          <a:noFill/>
        </p:spPr>
        <p:txBody>
          <a:bodyPr wrap="square" rtlCol="0">
            <a:spAutoFit/>
          </a:bodyPr>
          <a:lstStyle/>
          <a:p>
            <a:pPr algn="ctr"/>
            <a:r>
              <a:rPr lang="en-US" altLang="zh-CN" sz="2800">
                <a:blipFill>
                  <a:blip r:embed="rId3"/>
                  <a:stretch>
                    <a:fillRect/>
                  </a:stretch>
                </a:blipFill>
                <a:latin typeface="微软雅黑" panose="020b0503020204020204" pitchFamily="34" charset="-122"/>
                <a:ea typeface="微软雅黑" panose="020b0503020204020204" pitchFamily="34" charset="-122"/>
              </a:rPr>
              <a:t>ADD YOUR TITLE HERE</a:t>
            </a:r>
            <a:endParaRPr lang="zh-CN" altLang="en-US" sz="2800">
              <a:blipFill>
                <a:blip r:embed="rId3"/>
                <a:stretch>
                  <a:fillRect/>
                </a:stretch>
              </a:blipFill>
              <a:latin typeface="微软雅黑" panose="020b0503020204020204" pitchFamily="34" charset="-122"/>
              <a:ea typeface="微软雅黑" panose="020b0503020204020204" pitchFamily="34" charset="-122"/>
            </a:endParaRPr>
          </a:p>
        </p:txBody>
      </p:sp>
      <p:grpSp>
        <p:nvGrpSpPr>
          <p:cNvPr id="6" name="组合 5"/>
          <p:cNvGrpSpPr/>
          <p:nvPr/>
        </p:nvGrpSpPr>
        <p:grpSpPr>
          <a:xfrm>
            <a:off x="2942100" y="149850"/>
            <a:ext cx="255156" cy="523221"/>
            <a:chOff x="2524835" y="1384107"/>
            <a:chExt cx="1528551" cy="3134436"/>
          </a:xfrm>
          <a:blipFill>
            <a:blip r:embed="rId3"/>
            <a:stretch>
              <a:fillRect/>
            </a:stretch>
          </a:blipFill>
        </p:grpSpPr>
        <p:sp>
          <p:nvSpPr>
            <p:cNvPr id="7" name="矩形 6"/>
            <p:cNvSpPr/>
            <p:nvPr/>
          </p:nvSpPr>
          <p:spPr>
            <a:xfrm>
              <a:off x="2634018" y="1384107"/>
              <a:ext cx="1310185" cy="25930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8" name="矩形 7"/>
            <p:cNvSpPr/>
            <p:nvPr/>
          </p:nvSpPr>
          <p:spPr>
            <a:xfrm>
              <a:off x="3772469" y="1536507"/>
              <a:ext cx="280917" cy="133861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9" name="矩形 8"/>
            <p:cNvSpPr/>
            <p:nvPr/>
          </p:nvSpPr>
          <p:spPr>
            <a:xfrm>
              <a:off x="2634018" y="2745471"/>
              <a:ext cx="1310185" cy="28205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0" name="矩形 9"/>
            <p:cNvSpPr/>
            <p:nvPr/>
          </p:nvSpPr>
          <p:spPr>
            <a:xfrm>
              <a:off x="2524835" y="3027525"/>
              <a:ext cx="280917" cy="133861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1" name="矩形 10"/>
            <p:cNvSpPr/>
            <p:nvPr/>
          </p:nvSpPr>
          <p:spPr>
            <a:xfrm>
              <a:off x="2665293" y="4259235"/>
              <a:ext cx="1310185" cy="25930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grpSp>
        <p:nvGrpSpPr>
          <p:cNvPr id="12" name="组合 11"/>
          <p:cNvGrpSpPr/>
          <p:nvPr/>
        </p:nvGrpSpPr>
        <p:grpSpPr>
          <a:xfrm>
            <a:off x="7554159" y="2303047"/>
            <a:ext cx="3446277" cy="4554953"/>
            <a:chOff x="7554159" y="2303047"/>
            <a:chExt cx="3446277" cy="4554953"/>
          </a:xfrm>
        </p:grpSpPr>
        <p:grpSp>
          <p:nvGrpSpPr>
            <p:cNvPr id="13" name="组合 12"/>
            <p:cNvGrpSpPr/>
            <p:nvPr/>
          </p:nvGrpSpPr>
          <p:grpSpPr>
            <a:xfrm>
              <a:off x="7554159" y="2325308"/>
              <a:ext cx="3446277" cy="4532692"/>
              <a:chOff x="1026359" y="1205784"/>
              <a:chExt cx="3446277" cy="4532692"/>
            </a:xfrm>
          </p:grpSpPr>
          <p:sp>
            <p:nvSpPr>
              <p:cNvPr id="24" name="任意多边形 23"/>
              <p:cNvSpPr/>
              <p:nvPr/>
            </p:nvSpPr>
            <p:spPr>
              <a:xfrm>
                <a:off x="1313863" y="1781540"/>
                <a:ext cx="3158773" cy="3544231"/>
              </a:xfrm>
              <a:custGeom>
                <a:gdLst>
                  <a:gd name="connsiteX0" fmla="*/ 1465943 w 2075543"/>
                  <a:gd name="connsiteY0" fmla="*/ 0 h 2162628"/>
                  <a:gd name="connsiteX1" fmla="*/ 2075543 w 2075543"/>
                  <a:gd name="connsiteY1" fmla="*/ 653143 h 2162628"/>
                  <a:gd name="connsiteX2" fmla="*/ 0 w 2075543"/>
                  <a:gd name="connsiteY2" fmla="*/ 2162628 h 2162628"/>
                  <a:gd name="connsiteX3" fmla="*/ 1465943 w 2075543"/>
                  <a:gd name="connsiteY3" fmla="*/ 0 h 2162628"/>
                </a:gdLst>
                <a:cxnLst>
                  <a:cxn ang="0">
                    <a:pos x="connsiteX0" y="connsiteY0"/>
                  </a:cxn>
                  <a:cxn ang="0">
                    <a:pos x="connsiteX1" y="connsiteY1"/>
                  </a:cxn>
                  <a:cxn ang="0">
                    <a:pos x="connsiteX2" y="connsiteY2"/>
                  </a:cxn>
                  <a:cxn ang="0">
                    <a:pos x="connsiteX3" y="connsiteY3"/>
                  </a:cxn>
                </a:cxnLst>
                <a:rect l="l" t="t" r="r" b="b"/>
                <a:pathLst>
                  <a:path w="2075543" h="2162628">
                    <a:moveTo>
                      <a:pt x="1465943" y="0"/>
                    </a:moveTo>
                    <a:lnTo>
                      <a:pt x="2075543" y="653143"/>
                    </a:lnTo>
                    <a:lnTo>
                      <a:pt x="0" y="2162628"/>
                    </a:lnTo>
                    <a:lnTo>
                      <a:pt x="1465943" y="0"/>
                    </a:lnTo>
                    <a:close/>
                  </a:path>
                </a:pathLst>
              </a:custGeom>
              <a:solidFill>
                <a:schemeClr val="tx1">
                  <a:lumMod val="85000"/>
                  <a:lumOff val="15000"/>
                  <a:alpha val="35000"/>
                </a:schemeClr>
              </a:solidFill>
              <a:ln>
                <a:noFill/>
              </a:ln>
              <a:effectLst>
                <a:softEdge rad="266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圆角矩形 24"/>
              <p:cNvSpPr/>
              <p:nvPr/>
            </p:nvSpPr>
            <p:spPr>
              <a:xfrm rot="18900000">
                <a:off x="1026359" y="2031999"/>
                <a:ext cx="3280229" cy="1582057"/>
              </a:xfrm>
              <a:prstGeom prst="roundRect">
                <a:avLst>
                  <a:gd name="adj" fmla="val 10245"/>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rot="2700000">
                <a:off x="59067" y="3527438"/>
                <a:ext cx="3460793" cy="504000"/>
              </a:xfrm>
              <a:prstGeom prst="ellipse">
                <a:avLst/>
              </a:prstGeom>
              <a:gradFill flip="none" rotWithShape="1">
                <a:gsLst>
                  <a:gs pos="100000">
                    <a:schemeClr val="bg1">
                      <a:alpha val="0"/>
                    </a:schemeClr>
                  </a:gs>
                  <a:gs pos="21000">
                    <a:schemeClr val="tx1">
                      <a:lumMod val="65000"/>
                      <a:lumOff val="35000"/>
                      <a:alpha val="57000"/>
                    </a:schemeClr>
                  </a:gs>
                </a:gsLst>
                <a:path path="shape">
                  <a:fillToRect l="50000" t="50000" r="50000" b="50000"/>
                </a:path>
              </a:gradFill>
              <a:ln>
                <a:noFill/>
              </a:ln>
              <a:effectLst>
                <a:softEdge rad="127000"/>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useBgFill="1">
            <p:nvSpPr>
              <p:cNvPr id="27" name="矩形 26"/>
              <p:cNvSpPr/>
              <p:nvPr/>
            </p:nvSpPr>
            <p:spPr>
              <a:xfrm rot="2700000">
                <a:off x="-209134" y="3612132"/>
                <a:ext cx="3425372" cy="8273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rot="18900000">
                <a:off x="3303181" y="1205784"/>
                <a:ext cx="551494" cy="1413715"/>
              </a:xfrm>
              <a:custGeom>
                <a:gdLst>
                  <a:gd name="connsiteX0" fmla="*/ 569692 w 617165"/>
                  <a:gd name="connsiteY0" fmla="*/ 47473 h 1582057"/>
                  <a:gd name="connsiteX1" fmla="*/ 617165 w 617165"/>
                  <a:gd name="connsiteY1" fmla="*/ 162082 h 1582057"/>
                  <a:gd name="connsiteX2" fmla="*/ 617165 w 617165"/>
                  <a:gd name="connsiteY2" fmla="*/ 1419975 h 1582057"/>
                  <a:gd name="connsiteX3" fmla="*/ 455083 w 617165"/>
                  <a:gd name="connsiteY3" fmla="*/ 1582057 h 1582057"/>
                  <a:gd name="connsiteX4" fmla="*/ 0 w 617165"/>
                  <a:gd name="connsiteY4" fmla="*/ 1582057 h 1582057"/>
                  <a:gd name="connsiteX5" fmla="*/ 0 w 617165"/>
                  <a:gd name="connsiteY5" fmla="*/ 0 h 1582057"/>
                  <a:gd name="connsiteX6" fmla="*/ 455083 w 617165"/>
                  <a:gd name="connsiteY6" fmla="*/ 0 h 1582057"/>
                  <a:gd name="connsiteX7" fmla="*/ 569692 w 617165"/>
                  <a:gd name="connsiteY7" fmla="*/ 47473 h 158205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7165" h="1582057">
                    <a:moveTo>
                      <a:pt x="569692" y="47473"/>
                    </a:moveTo>
                    <a:cubicBezTo>
                      <a:pt x="599024" y="76804"/>
                      <a:pt x="617165" y="117325"/>
                      <a:pt x="617165" y="162082"/>
                    </a:cubicBezTo>
                    <a:lnTo>
                      <a:pt x="617165" y="1419975"/>
                    </a:lnTo>
                    <a:cubicBezTo>
                      <a:pt x="617165" y="1509490"/>
                      <a:pt x="544598" y="1582057"/>
                      <a:pt x="455083" y="1582057"/>
                    </a:cubicBezTo>
                    <a:lnTo>
                      <a:pt x="0" y="1582057"/>
                    </a:lnTo>
                    <a:lnTo>
                      <a:pt x="0" y="0"/>
                    </a:lnTo>
                    <a:lnTo>
                      <a:pt x="455083" y="0"/>
                    </a:lnTo>
                    <a:cubicBezTo>
                      <a:pt x="499841" y="0"/>
                      <a:pt x="540361" y="18141"/>
                      <a:pt x="569692" y="47473"/>
                    </a:cubicBez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 name="文本框 13"/>
            <p:cNvSpPr txBox="1"/>
            <p:nvPr/>
          </p:nvSpPr>
          <p:spPr>
            <a:xfrm rot="18900000">
              <a:off x="9554296" y="2303047"/>
              <a:ext cx="460382" cy="769441"/>
            </a:xfrm>
            <a:prstGeom prst="rect">
              <a:avLst/>
            </a:prstGeom>
            <a:noFill/>
          </p:spPr>
          <p:txBody>
            <a:bodyPr wrap="none" rtlCol="0">
              <a:spAutoFit/>
            </a:bodyPr>
            <a:lstStyle/>
            <a:p>
              <a:r>
                <a:rPr lang="en-US" altLang="zh-CN" sz="4400" b="1">
                  <a:solidFill>
                    <a:schemeClr val="tx1">
                      <a:lumMod val="75000"/>
                      <a:lumOff val="25000"/>
                    </a:schemeClr>
                  </a:solidFill>
                </a:rPr>
                <a:t>E</a:t>
              </a:r>
              <a:endParaRPr lang="zh-CN" altLang="en-US" sz="4400" b="1">
                <a:solidFill>
                  <a:schemeClr val="tx1">
                    <a:lumMod val="75000"/>
                    <a:lumOff val="25000"/>
                  </a:schemeClr>
                </a:solidFill>
              </a:endParaRPr>
            </a:p>
          </p:txBody>
        </p:sp>
        <p:grpSp>
          <p:nvGrpSpPr>
            <p:cNvPr id="15" name="组合 14"/>
            <p:cNvGrpSpPr/>
            <p:nvPr/>
          </p:nvGrpSpPr>
          <p:grpSpPr>
            <a:xfrm rot="18900000">
              <a:off x="8632761" y="4357540"/>
              <a:ext cx="376265" cy="363511"/>
              <a:chOff x="549275" y="533400"/>
              <a:chExt cx="561975" cy="542926"/>
            </a:xfrm>
            <a:solidFill>
              <a:schemeClr val="bg1"/>
            </a:solidFill>
          </p:grpSpPr>
          <p:sp>
            <p:nvSpPr>
              <p:cNvPr id="17" name="Freeform 16"/>
              <p:cNvSpPr>
                <a:spLocks noEditPoints="1"/>
              </p:cNvSpPr>
              <p:nvPr/>
            </p:nvSpPr>
            <p:spPr bwMode="auto">
              <a:xfrm>
                <a:off x="549275" y="649288"/>
                <a:ext cx="463550" cy="427038"/>
              </a:xfrm>
              <a:custGeom>
                <a:gdLst>
                  <a:gd name="T0" fmla="*/ 149 w 165"/>
                  <a:gd name="T1" fmla="*/ 38 h 152"/>
                  <a:gd name="T2" fmla="*/ 147 w 165"/>
                  <a:gd name="T3" fmla="*/ 34 h 152"/>
                  <a:gd name="T4" fmla="*/ 137 w 165"/>
                  <a:gd name="T5" fmla="*/ 22 h 152"/>
                  <a:gd name="T6" fmla="*/ 125 w 165"/>
                  <a:gd name="T7" fmla="*/ 12 h 152"/>
                  <a:gd name="T8" fmla="*/ 121 w 165"/>
                  <a:gd name="T9" fmla="*/ 10 h 152"/>
                  <a:gd name="T10" fmla="*/ 118 w 165"/>
                  <a:gd name="T11" fmla="*/ 8 h 152"/>
                  <a:gd name="T12" fmla="*/ 83 w 165"/>
                  <a:gd name="T13" fmla="*/ 0 h 152"/>
                  <a:gd name="T14" fmla="*/ 29 w 165"/>
                  <a:gd name="T15" fmla="*/ 22 h 152"/>
                  <a:gd name="T16" fmla="*/ 29 w 165"/>
                  <a:gd name="T17" fmla="*/ 130 h 152"/>
                  <a:gd name="T18" fmla="*/ 83 w 165"/>
                  <a:gd name="T19" fmla="*/ 152 h 152"/>
                  <a:gd name="T20" fmla="*/ 137 w 165"/>
                  <a:gd name="T21" fmla="*/ 130 h 152"/>
                  <a:gd name="T22" fmla="*/ 151 w 165"/>
                  <a:gd name="T23" fmla="*/ 41 h 152"/>
                  <a:gd name="T24" fmla="*/ 149 w 165"/>
                  <a:gd name="T25" fmla="*/ 38 h 152"/>
                  <a:gd name="T26" fmla="*/ 83 w 165"/>
                  <a:gd name="T27" fmla="*/ 32 h 152"/>
                  <a:gd name="T28" fmla="*/ 52 w 165"/>
                  <a:gd name="T29" fmla="*/ 45 h 152"/>
                  <a:gd name="T30" fmla="*/ 39 w 165"/>
                  <a:gd name="T31" fmla="*/ 76 h 152"/>
                  <a:gd name="T32" fmla="*/ 52 w 165"/>
                  <a:gd name="T33" fmla="*/ 107 h 152"/>
                  <a:gd name="T34" fmla="*/ 52 w 165"/>
                  <a:gd name="T35" fmla="*/ 113 h 152"/>
                  <a:gd name="T36" fmla="*/ 49 w 165"/>
                  <a:gd name="T37" fmla="*/ 114 h 152"/>
                  <a:gd name="T38" fmla="*/ 46 w 165"/>
                  <a:gd name="T39" fmla="*/ 113 h 152"/>
                  <a:gd name="T40" fmla="*/ 31 w 165"/>
                  <a:gd name="T41" fmla="*/ 76 h 152"/>
                  <a:gd name="T42" fmla="*/ 46 w 165"/>
                  <a:gd name="T43" fmla="*/ 39 h 152"/>
                  <a:gd name="T44" fmla="*/ 83 w 165"/>
                  <a:gd name="T45" fmla="*/ 24 h 152"/>
                  <a:gd name="T46" fmla="*/ 87 w 165"/>
                  <a:gd name="T47" fmla="*/ 28 h 152"/>
                  <a:gd name="T48" fmla="*/ 83 w 165"/>
                  <a:gd name="T49" fmla="*/ 32 h 15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5" h="152">
                    <a:moveTo>
                      <a:pt x="149" y="38"/>
                    </a:moveTo>
                    <a:cubicBezTo>
                      <a:pt x="148" y="37"/>
                      <a:pt x="147" y="35"/>
                      <a:pt x="147" y="34"/>
                    </a:cubicBezTo>
                    <a:cubicBezTo>
                      <a:pt x="144" y="30"/>
                      <a:pt x="141" y="26"/>
                      <a:pt x="137" y="22"/>
                    </a:cubicBezTo>
                    <a:cubicBezTo>
                      <a:pt x="133" y="18"/>
                      <a:pt x="129" y="15"/>
                      <a:pt x="125" y="12"/>
                    </a:cubicBezTo>
                    <a:cubicBezTo>
                      <a:pt x="124" y="12"/>
                      <a:pt x="122" y="11"/>
                      <a:pt x="121" y="10"/>
                    </a:cubicBezTo>
                    <a:cubicBezTo>
                      <a:pt x="120" y="9"/>
                      <a:pt x="119" y="9"/>
                      <a:pt x="118" y="8"/>
                    </a:cubicBezTo>
                    <a:cubicBezTo>
                      <a:pt x="107" y="3"/>
                      <a:pt x="95" y="0"/>
                      <a:pt x="83" y="0"/>
                    </a:cubicBezTo>
                    <a:cubicBezTo>
                      <a:pt x="63" y="0"/>
                      <a:pt x="44" y="8"/>
                      <a:pt x="29" y="22"/>
                    </a:cubicBezTo>
                    <a:cubicBezTo>
                      <a:pt x="0" y="52"/>
                      <a:pt x="0" y="100"/>
                      <a:pt x="29" y="130"/>
                    </a:cubicBezTo>
                    <a:cubicBezTo>
                      <a:pt x="44" y="144"/>
                      <a:pt x="63" y="152"/>
                      <a:pt x="83" y="152"/>
                    </a:cubicBezTo>
                    <a:cubicBezTo>
                      <a:pt x="103" y="152"/>
                      <a:pt x="123" y="144"/>
                      <a:pt x="137" y="130"/>
                    </a:cubicBezTo>
                    <a:cubicBezTo>
                      <a:pt x="161" y="106"/>
                      <a:pt x="165" y="70"/>
                      <a:pt x="151" y="41"/>
                    </a:cubicBezTo>
                    <a:cubicBezTo>
                      <a:pt x="150" y="40"/>
                      <a:pt x="150" y="39"/>
                      <a:pt x="149" y="38"/>
                    </a:cubicBezTo>
                    <a:close/>
                    <a:moveTo>
                      <a:pt x="83" y="32"/>
                    </a:moveTo>
                    <a:cubicBezTo>
                      <a:pt x="71" y="32"/>
                      <a:pt x="60" y="36"/>
                      <a:pt x="52" y="45"/>
                    </a:cubicBezTo>
                    <a:cubicBezTo>
                      <a:pt x="44" y="53"/>
                      <a:pt x="39" y="64"/>
                      <a:pt x="39" y="76"/>
                    </a:cubicBezTo>
                    <a:cubicBezTo>
                      <a:pt x="39" y="88"/>
                      <a:pt x="44" y="99"/>
                      <a:pt x="52" y="107"/>
                    </a:cubicBezTo>
                    <a:cubicBezTo>
                      <a:pt x="54" y="109"/>
                      <a:pt x="54" y="111"/>
                      <a:pt x="52" y="113"/>
                    </a:cubicBezTo>
                    <a:cubicBezTo>
                      <a:pt x="51" y="113"/>
                      <a:pt x="50" y="114"/>
                      <a:pt x="49" y="114"/>
                    </a:cubicBezTo>
                    <a:cubicBezTo>
                      <a:pt x="48" y="114"/>
                      <a:pt x="47" y="113"/>
                      <a:pt x="46" y="113"/>
                    </a:cubicBezTo>
                    <a:cubicBezTo>
                      <a:pt x="37" y="103"/>
                      <a:pt x="31" y="90"/>
                      <a:pt x="31" y="76"/>
                    </a:cubicBezTo>
                    <a:cubicBezTo>
                      <a:pt x="31" y="62"/>
                      <a:pt x="37" y="49"/>
                      <a:pt x="46" y="39"/>
                    </a:cubicBezTo>
                    <a:cubicBezTo>
                      <a:pt x="56" y="29"/>
                      <a:pt x="69" y="24"/>
                      <a:pt x="83" y="24"/>
                    </a:cubicBezTo>
                    <a:cubicBezTo>
                      <a:pt x="85" y="24"/>
                      <a:pt x="87" y="26"/>
                      <a:pt x="87" y="28"/>
                    </a:cubicBezTo>
                    <a:cubicBezTo>
                      <a:pt x="87" y="30"/>
                      <a:pt x="85" y="32"/>
                      <a:pt x="83" y="32"/>
                    </a:cubicBezTo>
                    <a:close/>
                  </a:path>
                </a:pathLst>
              </a:custGeom>
              <a:grpFill/>
              <a:ln>
                <a:noFill/>
              </a:ln>
            </p:spPr>
            <p:txBody>
              <a:bodyPr vert="horz" wrap="square" lIns="91440" tIns="45720" rIns="91440" bIns="45720" numCol="1" anchor="t" anchorCtr="0" compatLnSpc="1"/>
              <a:lstStyle/>
              <a:p>
                <a:endParaRPr lang="zh-CN" altLang="en-US"/>
              </a:p>
            </p:txBody>
          </p:sp>
          <p:sp>
            <p:nvSpPr>
              <p:cNvPr id="18" name="Freeform 17"/>
              <p:cNvSpPr/>
              <p:nvPr/>
            </p:nvSpPr>
            <p:spPr bwMode="auto">
              <a:xfrm>
                <a:off x="896938" y="623888"/>
                <a:ext cx="123825" cy="123825"/>
              </a:xfrm>
              <a:custGeom>
                <a:gdLst>
                  <a:gd name="T0" fmla="*/ 31 w 44"/>
                  <a:gd name="T1" fmla="*/ 19 h 44"/>
                  <a:gd name="T2" fmla="*/ 31 w 44"/>
                  <a:gd name="T3" fmla="*/ 19 h 44"/>
                  <a:gd name="T4" fmla="*/ 42 w 44"/>
                  <a:gd name="T5" fmla="*/ 8 h 44"/>
                  <a:gd name="T6" fmla="*/ 42 w 44"/>
                  <a:gd name="T7" fmla="*/ 2 h 44"/>
                  <a:gd name="T8" fmla="*/ 36 w 44"/>
                  <a:gd name="T9" fmla="*/ 2 h 44"/>
                  <a:gd name="T10" fmla="*/ 25 w 44"/>
                  <a:gd name="T11" fmla="*/ 13 h 44"/>
                  <a:gd name="T12" fmla="*/ 25 w 44"/>
                  <a:gd name="T13" fmla="*/ 13 h 44"/>
                  <a:gd name="T14" fmla="*/ 15 w 44"/>
                  <a:gd name="T15" fmla="*/ 2 h 44"/>
                  <a:gd name="T16" fmla="*/ 9 w 44"/>
                  <a:gd name="T17" fmla="*/ 2 h 44"/>
                  <a:gd name="T18" fmla="*/ 0 w 44"/>
                  <a:gd name="T19" fmla="*/ 11 h 44"/>
                  <a:gd name="T20" fmla="*/ 1 w 44"/>
                  <a:gd name="T21" fmla="*/ 12 h 44"/>
                  <a:gd name="T22" fmla="*/ 7 w 44"/>
                  <a:gd name="T23" fmla="*/ 16 h 44"/>
                  <a:gd name="T24" fmla="*/ 19 w 44"/>
                  <a:gd name="T25" fmla="*/ 26 h 44"/>
                  <a:gd name="T26" fmla="*/ 28 w 44"/>
                  <a:gd name="T27" fmla="*/ 37 h 44"/>
                  <a:gd name="T28" fmla="*/ 31 w 44"/>
                  <a:gd name="T29" fmla="*/ 41 h 44"/>
                  <a:gd name="T30" fmla="*/ 33 w 44"/>
                  <a:gd name="T31" fmla="*/ 44 h 44"/>
                  <a:gd name="T32" fmla="*/ 42 w 44"/>
                  <a:gd name="T33" fmla="*/ 35 h 44"/>
                  <a:gd name="T34" fmla="*/ 42 w 44"/>
                  <a:gd name="T35" fmla="*/ 29 h 44"/>
                  <a:gd name="T36" fmla="*/ 31 w 44"/>
                  <a:gd name="T37" fmla="*/ 19 h 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 h="44">
                    <a:moveTo>
                      <a:pt x="31" y="19"/>
                    </a:moveTo>
                    <a:cubicBezTo>
                      <a:pt x="31" y="19"/>
                      <a:pt x="31" y="19"/>
                      <a:pt x="31" y="19"/>
                    </a:cubicBezTo>
                    <a:cubicBezTo>
                      <a:pt x="42" y="8"/>
                      <a:pt x="42" y="8"/>
                      <a:pt x="42" y="8"/>
                    </a:cubicBezTo>
                    <a:cubicBezTo>
                      <a:pt x="44" y="6"/>
                      <a:pt x="44" y="4"/>
                      <a:pt x="42" y="2"/>
                    </a:cubicBezTo>
                    <a:cubicBezTo>
                      <a:pt x="40" y="0"/>
                      <a:pt x="38" y="0"/>
                      <a:pt x="36" y="2"/>
                    </a:cubicBezTo>
                    <a:cubicBezTo>
                      <a:pt x="25" y="13"/>
                      <a:pt x="25" y="13"/>
                      <a:pt x="25" y="13"/>
                    </a:cubicBezTo>
                    <a:cubicBezTo>
                      <a:pt x="25" y="13"/>
                      <a:pt x="25" y="13"/>
                      <a:pt x="25" y="13"/>
                    </a:cubicBezTo>
                    <a:cubicBezTo>
                      <a:pt x="15" y="2"/>
                      <a:pt x="15" y="2"/>
                      <a:pt x="15" y="2"/>
                    </a:cubicBezTo>
                    <a:cubicBezTo>
                      <a:pt x="13" y="0"/>
                      <a:pt x="10" y="0"/>
                      <a:pt x="9" y="2"/>
                    </a:cubicBezTo>
                    <a:cubicBezTo>
                      <a:pt x="0" y="11"/>
                      <a:pt x="0" y="11"/>
                      <a:pt x="0" y="11"/>
                    </a:cubicBezTo>
                    <a:cubicBezTo>
                      <a:pt x="0" y="12"/>
                      <a:pt x="1" y="12"/>
                      <a:pt x="1" y="12"/>
                    </a:cubicBezTo>
                    <a:cubicBezTo>
                      <a:pt x="3" y="13"/>
                      <a:pt x="5" y="14"/>
                      <a:pt x="7" y="16"/>
                    </a:cubicBezTo>
                    <a:cubicBezTo>
                      <a:pt x="11" y="19"/>
                      <a:pt x="15" y="22"/>
                      <a:pt x="19" y="26"/>
                    </a:cubicBezTo>
                    <a:cubicBezTo>
                      <a:pt x="22" y="29"/>
                      <a:pt x="26" y="33"/>
                      <a:pt x="28" y="37"/>
                    </a:cubicBezTo>
                    <a:cubicBezTo>
                      <a:pt x="29" y="39"/>
                      <a:pt x="30" y="40"/>
                      <a:pt x="31" y="41"/>
                    </a:cubicBezTo>
                    <a:cubicBezTo>
                      <a:pt x="31" y="42"/>
                      <a:pt x="32" y="43"/>
                      <a:pt x="33" y="44"/>
                    </a:cubicBezTo>
                    <a:cubicBezTo>
                      <a:pt x="42" y="35"/>
                      <a:pt x="42" y="35"/>
                      <a:pt x="42" y="35"/>
                    </a:cubicBezTo>
                    <a:cubicBezTo>
                      <a:pt x="44" y="34"/>
                      <a:pt x="44" y="31"/>
                      <a:pt x="42" y="29"/>
                    </a:cubicBezTo>
                    <a:lnTo>
                      <a:pt x="31" y="19"/>
                    </a:lnTo>
                    <a:close/>
                  </a:path>
                </a:pathLst>
              </a:custGeom>
              <a:grpFill/>
              <a:ln>
                <a:noFill/>
              </a:ln>
            </p:spPr>
            <p:txBody>
              <a:bodyPr vert="horz" wrap="square" lIns="91440" tIns="45720" rIns="91440" bIns="45720" numCol="1" anchor="t" anchorCtr="0" compatLnSpc="1"/>
              <a:lstStyle/>
              <a:p>
                <a:endParaRPr lang="zh-CN" altLang="en-US"/>
              </a:p>
            </p:txBody>
          </p:sp>
          <p:sp>
            <p:nvSpPr>
              <p:cNvPr id="19" name="Freeform 18"/>
              <p:cNvSpPr/>
              <p:nvPr/>
            </p:nvSpPr>
            <p:spPr bwMode="auto">
              <a:xfrm>
                <a:off x="1041400" y="533400"/>
                <a:ext cx="69850" cy="69850"/>
              </a:xfrm>
              <a:custGeom>
                <a:gdLst>
                  <a:gd name="T0" fmla="*/ 4 w 25"/>
                  <a:gd name="T1" fmla="*/ 25 h 25"/>
                  <a:gd name="T2" fmla="*/ 7 w 25"/>
                  <a:gd name="T3" fmla="*/ 24 h 25"/>
                  <a:gd name="T4" fmla="*/ 23 w 25"/>
                  <a:gd name="T5" fmla="*/ 8 h 25"/>
                  <a:gd name="T6" fmla="*/ 23 w 25"/>
                  <a:gd name="T7" fmla="*/ 2 h 25"/>
                  <a:gd name="T8" fmla="*/ 17 w 25"/>
                  <a:gd name="T9" fmla="*/ 2 h 25"/>
                  <a:gd name="T10" fmla="*/ 1 w 25"/>
                  <a:gd name="T11" fmla="*/ 18 h 25"/>
                  <a:gd name="T12" fmla="*/ 1 w 25"/>
                  <a:gd name="T13" fmla="*/ 24 h 25"/>
                  <a:gd name="T14" fmla="*/ 4 w 25"/>
                  <a:gd name="T15" fmla="*/ 25 h 25"/>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25">
                    <a:moveTo>
                      <a:pt x="4" y="25"/>
                    </a:moveTo>
                    <a:cubicBezTo>
                      <a:pt x="5" y="25"/>
                      <a:pt x="6" y="24"/>
                      <a:pt x="7" y="24"/>
                    </a:cubicBezTo>
                    <a:cubicBezTo>
                      <a:pt x="23" y="8"/>
                      <a:pt x="23" y="8"/>
                      <a:pt x="23" y="8"/>
                    </a:cubicBezTo>
                    <a:cubicBezTo>
                      <a:pt x="25" y="6"/>
                      <a:pt x="25" y="4"/>
                      <a:pt x="23" y="2"/>
                    </a:cubicBezTo>
                    <a:cubicBezTo>
                      <a:pt x="21" y="0"/>
                      <a:pt x="19" y="0"/>
                      <a:pt x="17" y="2"/>
                    </a:cubicBezTo>
                    <a:cubicBezTo>
                      <a:pt x="1" y="18"/>
                      <a:pt x="1" y="18"/>
                      <a:pt x="1" y="18"/>
                    </a:cubicBezTo>
                    <a:cubicBezTo>
                      <a:pt x="0" y="20"/>
                      <a:pt x="0" y="22"/>
                      <a:pt x="1" y="24"/>
                    </a:cubicBezTo>
                    <a:cubicBezTo>
                      <a:pt x="2" y="24"/>
                      <a:pt x="3" y="25"/>
                      <a:pt x="4" y="25"/>
                    </a:cubicBezTo>
                    <a:close/>
                  </a:path>
                </a:pathLst>
              </a:custGeom>
              <a:grpFill/>
              <a:ln>
                <a:noFill/>
              </a:ln>
            </p:spPr>
            <p:txBody>
              <a:bodyPr vert="horz" wrap="square" lIns="91440" tIns="45720" rIns="91440" bIns="45720" numCol="1" anchor="t" anchorCtr="0" compatLnSpc="1"/>
              <a:lstStyle/>
              <a:p>
                <a:endParaRPr lang="zh-CN" altLang="en-US"/>
              </a:p>
            </p:txBody>
          </p:sp>
          <p:sp>
            <p:nvSpPr>
              <p:cNvPr id="20" name="Freeform 19"/>
              <p:cNvSpPr/>
              <p:nvPr/>
            </p:nvSpPr>
            <p:spPr bwMode="auto">
              <a:xfrm>
                <a:off x="1041400" y="625475"/>
                <a:ext cx="66675" cy="23813"/>
              </a:xfrm>
              <a:custGeom>
                <a:gdLst>
                  <a:gd name="T0" fmla="*/ 20 w 24"/>
                  <a:gd name="T1" fmla="*/ 0 h 8"/>
                  <a:gd name="T2" fmla="*/ 4 w 24"/>
                  <a:gd name="T3" fmla="*/ 0 h 8"/>
                  <a:gd name="T4" fmla="*/ 0 w 24"/>
                  <a:gd name="T5" fmla="*/ 4 h 8"/>
                  <a:gd name="T6" fmla="*/ 4 w 24"/>
                  <a:gd name="T7" fmla="*/ 8 h 8"/>
                  <a:gd name="T8" fmla="*/ 20 w 24"/>
                  <a:gd name="T9" fmla="*/ 8 h 8"/>
                  <a:gd name="T10" fmla="*/ 24 w 24"/>
                  <a:gd name="T11" fmla="*/ 4 h 8"/>
                  <a:gd name="T12" fmla="*/ 20 w 24"/>
                  <a:gd name="T13" fmla="*/ 0 h 8"/>
                </a:gdLst>
                <a:cxnLst>
                  <a:cxn ang="0">
                    <a:pos x="T0" y="T1"/>
                  </a:cxn>
                  <a:cxn ang="0">
                    <a:pos x="T2" y="T3"/>
                  </a:cxn>
                  <a:cxn ang="0">
                    <a:pos x="T4" y="T5"/>
                  </a:cxn>
                  <a:cxn ang="0">
                    <a:pos x="T6" y="T7"/>
                  </a:cxn>
                  <a:cxn ang="0">
                    <a:pos x="T8" y="T9"/>
                  </a:cxn>
                  <a:cxn ang="0">
                    <a:pos x="T10" y="T11"/>
                  </a:cxn>
                  <a:cxn ang="0">
                    <a:pos x="T12" y="T13"/>
                  </a:cxn>
                </a:cxnLst>
                <a:rect l="0" t="0" r="r" b="b"/>
                <a:pathLst>
                  <a:path w="24" h="8">
                    <a:moveTo>
                      <a:pt x="20" y="0"/>
                    </a:moveTo>
                    <a:cubicBezTo>
                      <a:pt x="4" y="0"/>
                      <a:pt x="4" y="0"/>
                      <a:pt x="4" y="0"/>
                    </a:cubicBezTo>
                    <a:cubicBezTo>
                      <a:pt x="2" y="0"/>
                      <a:pt x="0" y="2"/>
                      <a:pt x="0" y="4"/>
                    </a:cubicBezTo>
                    <a:cubicBezTo>
                      <a:pt x="0" y="6"/>
                      <a:pt x="2" y="8"/>
                      <a:pt x="4" y="8"/>
                    </a:cubicBezTo>
                    <a:cubicBezTo>
                      <a:pt x="20" y="8"/>
                      <a:pt x="20" y="8"/>
                      <a:pt x="20" y="8"/>
                    </a:cubicBezTo>
                    <a:cubicBezTo>
                      <a:pt x="22" y="8"/>
                      <a:pt x="24" y="6"/>
                      <a:pt x="24" y="4"/>
                    </a:cubicBezTo>
                    <a:cubicBezTo>
                      <a:pt x="24" y="2"/>
                      <a:pt x="22" y="0"/>
                      <a:pt x="20" y="0"/>
                    </a:cubicBezTo>
                    <a:close/>
                  </a:path>
                </a:pathLst>
              </a:custGeom>
              <a:grpFill/>
              <a:ln>
                <a:noFill/>
              </a:ln>
            </p:spPr>
            <p:txBody>
              <a:bodyPr vert="horz" wrap="square" lIns="91440" tIns="45720" rIns="91440" bIns="45720" numCol="1" anchor="t" anchorCtr="0" compatLnSpc="1"/>
              <a:lstStyle/>
              <a:p>
                <a:endParaRPr lang="zh-CN" altLang="en-US"/>
              </a:p>
            </p:txBody>
          </p:sp>
          <p:sp>
            <p:nvSpPr>
              <p:cNvPr id="21" name="Freeform 20"/>
              <p:cNvSpPr/>
              <p:nvPr/>
            </p:nvSpPr>
            <p:spPr bwMode="auto">
              <a:xfrm>
                <a:off x="1041400" y="668338"/>
                <a:ext cx="69850" cy="58738"/>
              </a:xfrm>
              <a:custGeom>
                <a:gdLst>
                  <a:gd name="T0" fmla="*/ 7 w 25"/>
                  <a:gd name="T1" fmla="*/ 2 h 21"/>
                  <a:gd name="T2" fmla="*/ 1 w 25"/>
                  <a:gd name="T3" fmla="*/ 2 h 21"/>
                  <a:gd name="T4" fmla="*/ 2 w 25"/>
                  <a:gd name="T5" fmla="*/ 8 h 21"/>
                  <a:gd name="T6" fmla="*/ 18 w 25"/>
                  <a:gd name="T7" fmla="*/ 20 h 21"/>
                  <a:gd name="T8" fmla="*/ 20 w 25"/>
                  <a:gd name="T9" fmla="*/ 21 h 21"/>
                  <a:gd name="T10" fmla="*/ 23 w 25"/>
                  <a:gd name="T11" fmla="*/ 19 h 21"/>
                  <a:gd name="T12" fmla="*/ 23 w 25"/>
                  <a:gd name="T13" fmla="*/ 14 h 21"/>
                  <a:gd name="T14" fmla="*/ 7 w 25"/>
                  <a:gd name="T15" fmla="*/ 2 h 21"/>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21">
                    <a:moveTo>
                      <a:pt x="7" y="2"/>
                    </a:moveTo>
                    <a:cubicBezTo>
                      <a:pt x="5" y="0"/>
                      <a:pt x="2" y="1"/>
                      <a:pt x="1" y="2"/>
                    </a:cubicBezTo>
                    <a:cubicBezTo>
                      <a:pt x="0" y="4"/>
                      <a:pt x="0" y="7"/>
                      <a:pt x="2" y="8"/>
                    </a:cubicBezTo>
                    <a:cubicBezTo>
                      <a:pt x="18" y="20"/>
                      <a:pt x="18" y="20"/>
                      <a:pt x="18" y="20"/>
                    </a:cubicBezTo>
                    <a:cubicBezTo>
                      <a:pt x="18" y="21"/>
                      <a:pt x="19" y="21"/>
                      <a:pt x="20" y="21"/>
                    </a:cubicBezTo>
                    <a:cubicBezTo>
                      <a:pt x="21" y="21"/>
                      <a:pt x="23" y="20"/>
                      <a:pt x="23" y="19"/>
                    </a:cubicBezTo>
                    <a:cubicBezTo>
                      <a:pt x="25" y="17"/>
                      <a:pt x="24" y="15"/>
                      <a:pt x="23" y="14"/>
                    </a:cubicBezTo>
                    <a:lnTo>
                      <a:pt x="7" y="2"/>
                    </a:lnTo>
                    <a:close/>
                  </a:path>
                </a:pathLst>
              </a:custGeom>
              <a:grpFill/>
              <a:ln>
                <a:noFill/>
              </a:ln>
            </p:spPr>
            <p:txBody>
              <a:bodyPr vert="horz" wrap="square" lIns="91440" tIns="45720" rIns="91440" bIns="45720" numCol="1" anchor="t" anchorCtr="0" compatLnSpc="1"/>
              <a:lstStyle/>
              <a:p>
                <a:endParaRPr lang="zh-CN" altLang="en-US"/>
              </a:p>
            </p:txBody>
          </p:sp>
          <p:sp>
            <p:nvSpPr>
              <p:cNvPr id="22" name="Freeform 21"/>
              <p:cNvSpPr/>
              <p:nvPr/>
            </p:nvSpPr>
            <p:spPr bwMode="auto">
              <a:xfrm>
                <a:off x="995363" y="536575"/>
                <a:ext cx="23813" cy="66675"/>
              </a:xfrm>
              <a:custGeom>
                <a:gdLst>
                  <a:gd name="T0" fmla="*/ 4 w 8"/>
                  <a:gd name="T1" fmla="*/ 24 h 24"/>
                  <a:gd name="T2" fmla="*/ 8 w 8"/>
                  <a:gd name="T3" fmla="*/ 20 h 24"/>
                  <a:gd name="T4" fmla="*/ 8 w 8"/>
                  <a:gd name="T5" fmla="*/ 4 h 24"/>
                  <a:gd name="T6" fmla="*/ 4 w 8"/>
                  <a:gd name="T7" fmla="*/ 0 h 24"/>
                  <a:gd name="T8" fmla="*/ 0 w 8"/>
                  <a:gd name="T9" fmla="*/ 4 h 24"/>
                  <a:gd name="T10" fmla="*/ 0 w 8"/>
                  <a:gd name="T11" fmla="*/ 20 h 24"/>
                  <a:gd name="T12" fmla="*/ 4 w 8"/>
                  <a:gd name="T13" fmla="*/ 24 h 24"/>
                </a:gdLst>
                <a:cxnLst>
                  <a:cxn ang="0">
                    <a:pos x="T0" y="T1"/>
                  </a:cxn>
                  <a:cxn ang="0">
                    <a:pos x="T2" y="T3"/>
                  </a:cxn>
                  <a:cxn ang="0">
                    <a:pos x="T4" y="T5"/>
                  </a:cxn>
                  <a:cxn ang="0">
                    <a:pos x="T6" y="T7"/>
                  </a:cxn>
                  <a:cxn ang="0">
                    <a:pos x="T8" y="T9"/>
                  </a:cxn>
                  <a:cxn ang="0">
                    <a:pos x="T10" y="T11"/>
                  </a:cxn>
                  <a:cxn ang="0">
                    <a:pos x="T12" y="T13"/>
                  </a:cxn>
                </a:cxnLst>
                <a:rect l="0" t="0" r="r" b="b"/>
                <a:pathLst>
                  <a:path w="8" h="24">
                    <a:moveTo>
                      <a:pt x="4" y="24"/>
                    </a:moveTo>
                    <a:cubicBezTo>
                      <a:pt x="6" y="24"/>
                      <a:pt x="8" y="22"/>
                      <a:pt x="8" y="20"/>
                    </a:cubicBezTo>
                    <a:cubicBezTo>
                      <a:pt x="8" y="4"/>
                      <a:pt x="8" y="4"/>
                      <a:pt x="8" y="4"/>
                    </a:cubicBezTo>
                    <a:cubicBezTo>
                      <a:pt x="8" y="2"/>
                      <a:pt x="6" y="0"/>
                      <a:pt x="4" y="0"/>
                    </a:cubicBezTo>
                    <a:cubicBezTo>
                      <a:pt x="2" y="0"/>
                      <a:pt x="0" y="2"/>
                      <a:pt x="0" y="4"/>
                    </a:cubicBezTo>
                    <a:cubicBezTo>
                      <a:pt x="0" y="20"/>
                      <a:pt x="0" y="20"/>
                      <a:pt x="0" y="20"/>
                    </a:cubicBezTo>
                    <a:cubicBezTo>
                      <a:pt x="0" y="22"/>
                      <a:pt x="2" y="24"/>
                      <a:pt x="4" y="24"/>
                    </a:cubicBezTo>
                    <a:close/>
                  </a:path>
                </a:pathLst>
              </a:custGeom>
              <a:grpFill/>
              <a:ln>
                <a:noFill/>
              </a:ln>
            </p:spPr>
            <p:txBody>
              <a:bodyPr vert="horz" wrap="square" lIns="91440" tIns="45720" rIns="91440" bIns="45720" numCol="1" anchor="t" anchorCtr="0" compatLnSpc="1"/>
              <a:lstStyle/>
              <a:p>
                <a:endParaRPr lang="zh-CN" altLang="en-US"/>
              </a:p>
            </p:txBody>
          </p:sp>
          <p:sp>
            <p:nvSpPr>
              <p:cNvPr id="23" name="Freeform 22"/>
              <p:cNvSpPr/>
              <p:nvPr/>
            </p:nvSpPr>
            <p:spPr bwMode="auto">
              <a:xfrm>
                <a:off x="917575" y="533400"/>
                <a:ext cx="58738" cy="69850"/>
              </a:xfrm>
              <a:custGeom>
                <a:gdLst>
                  <a:gd name="T0" fmla="*/ 13 w 21"/>
                  <a:gd name="T1" fmla="*/ 23 h 25"/>
                  <a:gd name="T2" fmla="*/ 16 w 21"/>
                  <a:gd name="T3" fmla="*/ 25 h 25"/>
                  <a:gd name="T4" fmla="*/ 19 w 21"/>
                  <a:gd name="T5" fmla="*/ 24 h 25"/>
                  <a:gd name="T6" fmla="*/ 19 w 21"/>
                  <a:gd name="T7" fmla="*/ 18 h 25"/>
                  <a:gd name="T8" fmla="*/ 7 w 21"/>
                  <a:gd name="T9" fmla="*/ 2 h 25"/>
                  <a:gd name="T10" fmla="*/ 2 w 21"/>
                  <a:gd name="T11" fmla="*/ 2 h 25"/>
                  <a:gd name="T12" fmla="*/ 1 w 21"/>
                  <a:gd name="T13" fmla="*/ 7 h 25"/>
                  <a:gd name="T14" fmla="*/ 13 w 21"/>
                  <a:gd name="T15" fmla="*/ 23 h 25"/>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25">
                    <a:moveTo>
                      <a:pt x="13" y="23"/>
                    </a:moveTo>
                    <a:cubicBezTo>
                      <a:pt x="14" y="24"/>
                      <a:pt x="15" y="25"/>
                      <a:pt x="16" y="25"/>
                    </a:cubicBezTo>
                    <a:cubicBezTo>
                      <a:pt x="17" y="25"/>
                      <a:pt x="18" y="25"/>
                      <a:pt x="19" y="24"/>
                    </a:cubicBezTo>
                    <a:cubicBezTo>
                      <a:pt x="20" y="23"/>
                      <a:pt x="21" y="20"/>
                      <a:pt x="19" y="18"/>
                    </a:cubicBezTo>
                    <a:cubicBezTo>
                      <a:pt x="7" y="2"/>
                      <a:pt x="7" y="2"/>
                      <a:pt x="7" y="2"/>
                    </a:cubicBezTo>
                    <a:cubicBezTo>
                      <a:pt x="6" y="1"/>
                      <a:pt x="3" y="0"/>
                      <a:pt x="2" y="2"/>
                    </a:cubicBezTo>
                    <a:cubicBezTo>
                      <a:pt x="0" y="3"/>
                      <a:pt x="0" y="5"/>
                      <a:pt x="1" y="7"/>
                    </a:cubicBezTo>
                    <a:lnTo>
                      <a:pt x="13" y="23"/>
                    </a:lnTo>
                    <a:close/>
                  </a:path>
                </a:pathLst>
              </a:custGeom>
              <a:grpFill/>
              <a:ln>
                <a:noFill/>
              </a:ln>
            </p:spPr>
            <p:txBody>
              <a:bodyPr vert="horz" wrap="square" lIns="91440" tIns="45720" rIns="91440" bIns="45720" numCol="1" anchor="t" anchorCtr="0" compatLnSpc="1"/>
              <a:lstStyle/>
              <a:p>
                <a:endParaRPr lang="zh-CN" altLang="en-US"/>
              </a:p>
            </p:txBody>
          </p:sp>
        </p:grpSp>
        <p:sp>
          <p:nvSpPr>
            <p:cNvPr id="16" name="文本框 15"/>
            <p:cNvSpPr txBox="1"/>
            <p:nvPr/>
          </p:nvSpPr>
          <p:spPr>
            <a:xfrm rot="18900000">
              <a:off x="8714584" y="3607957"/>
              <a:ext cx="1432990" cy="600164"/>
            </a:xfrm>
            <a:prstGeom prst="rect">
              <a:avLst/>
            </a:prstGeom>
            <a:noFill/>
          </p:spPr>
          <p:txBody>
            <a:bodyPr wrap="square" rtlCol="0">
              <a:spAutoFit/>
            </a:bodyPr>
            <a:lstStyle/>
            <a:p>
              <a:r>
                <a:rPr lang="en-US" altLang="zh-CN" sz="1100">
                  <a:solidFill>
                    <a:schemeClr val="bg1"/>
                  </a:solidFill>
                </a:rPr>
                <a:t>We do our best to make your presentation perfect!</a:t>
              </a:r>
              <a:endParaRPr lang="zh-CN" altLang="en-US" sz="1100">
                <a:solidFill>
                  <a:schemeClr val="bg1"/>
                </a:solidFill>
              </a:endParaRPr>
            </a:p>
          </p:txBody>
        </p:sp>
      </p:grpSp>
      <p:grpSp>
        <p:nvGrpSpPr>
          <p:cNvPr id="29" name="组合 28"/>
          <p:cNvGrpSpPr/>
          <p:nvPr/>
        </p:nvGrpSpPr>
        <p:grpSpPr>
          <a:xfrm>
            <a:off x="5941259" y="2252248"/>
            <a:ext cx="3446277" cy="4545230"/>
            <a:chOff x="5941259" y="2252248"/>
            <a:chExt cx="3446277" cy="4545230"/>
          </a:xfrm>
        </p:grpSpPr>
        <p:grpSp>
          <p:nvGrpSpPr>
            <p:cNvPr id="30" name="组合 29"/>
            <p:cNvGrpSpPr/>
            <p:nvPr/>
          </p:nvGrpSpPr>
          <p:grpSpPr>
            <a:xfrm>
              <a:off x="5941259" y="2252248"/>
              <a:ext cx="3446277" cy="4545230"/>
              <a:chOff x="5941259" y="2252248"/>
              <a:chExt cx="3446277" cy="4545230"/>
            </a:xfrm>
          </p:grpSpPr>
          <p:grpSp>
            <p:nvGrpSpPr>
              <p:cNvPr id="34" name="组合 33"/>
              <p:cNvGrpSpPr/>
              <p:nvPr/>
            </p:nvGrpSpPr>
            <p:grpSpPr>
              <a:xfrm>
                <a:off x="5941259" y="2264786"/>
                <a:ext cx="3446277" cy="4532692"/>
                <a:chOff x="1026359" y="1205784"/>
                <a:chExt cx="3446277" cy="4532692"/>
              </a:xfrm>
            </p:grpSpPr>
            <p:sp>
              <p:nvSpPr>
                <p:cNvPr id="37" name="任意多边形 36"/>
                <p:cNvSpPr/>
                <p:nvPr/>
              </p:nvSpPr>
              <p:spPr>
                <a:xfrm>
                  <a:off x="1313863" y="1781540"/>
                  <a:ext cx="3158773" cy="3544231"/>
                </a:xfrm>
                <a:custGeom>
                  <a:gdLst>
                    <a:gd name="connsiteX0" fmla="*/ 1465943 w 2075543"/>
                    <a:gd name="connsiteY0" fmla="*/ 0 h 2162628"/>
                    <a:gd name="connsiteX1" fmla="*/ 2075543 w 2075543"/>
                    <a:gd name="connsiteY1" fmla="*/ 653143 h 2162628"/>
                    <a:gd name="connsiteX2" fmla="*/ 0 w 2075543"/>
                    <a:gd name="connsiteY2" fmla="*/ 2162628 h 2162628"/>
                    <a:gd name="connsiteX3" fmla="*/ 1465943 w 2075543"/>
                    <a:gd name="connsiteY3" fmla="*/ 0 h 2162628"/>
                  </a:gdLst>
                  <a:cxnLst>
                    <a:cxn ang="0">
                      <a:pos x="connsiteX0" y="connsiteY0"/>
                    </a:cxn>
                    <a:cxn ang="0">
                      <a:pos x="connsiteX1" y="connsiteY1"/>
                    </a:cxn>
                    <a:cxn ang="0">
                      <a:pos x="connsiteX2" y="connsiteY2"/>
                    </a:cxn>
                    <a:cxn ang="0">
                      <a:pos x="connsiteX3" y="connsiteY3"/>
                    </a:cxn>
                  </a:cxnLst>
                  <a:rect l="l" t="t" r="r" b="b"/>
                  <a:pathLst>
                    <a:path w="2075543" h="2162628">
                      <a:moveTo>
                        <a:pt x="1465943" y="0"/>
                      </a:moveTo>
                      <a:lnTo>
                        <a:pt x="2075543" y="653143"/>
                      </a:lnTo>
                      <a:lnTo>
                        <a:pt x="0" y="2162628"/>
                      </a:lnTo>
                      <a:lnTo>
                        <a:pt x="1465943" y="0"/>
                      </a:lnTo>
                      <a:close/>
                    </a:path>
                  </a:pathLst>
                </a:custGeom>
                <a:solidFill>
                  <a:schemeClr val="tx1">
                    <a:lumMod val="85000"/>
                    <a:lumOff val="15000"/>
                    <a:alpha val="35000"/>
                  </a:schemeClr>
                </a:solidFill>
                <a:ln>
                  <a:noFill/>
                </a:ln>
                <a:effectLst>
                  <a:softEdge rad="266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圆角矩形 37"/>
                <p:cNvSpPr/>
                <p:nvPr/>
              </p:nvSpPr>
              <p:spPr>
                <a:xfrm rot="18900000">
                  <a:off x="1026359" y="2031999"/>
                  <a:ext cx="3280229" cy="1582057"/>
                </a:xfrm>
                <a:prstGeom prst="roundRect">
                  <a:avLst>
                    <a:gd name="adj" fmla="val 10245"/>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p:cNvSpPr/>
                <p:nvPr/>
              </p:nvSpPr>
              <p:spPr>
                <a:xfrm rot="2700000">
                  <a:off x="59067" y="3527438"/>
                  <a:ext cx="3460793" cy="504000"/>
                </a:xfrm>
                <a:prstGeom prst="ellipse">
                  <a:avLst/>
                </a:prstGeom>
                <a:gradFill flip="none" rotWithShape="1">
                  <a:gsLst>
                    <a:gs pos="100000">
                      <a:schemeClr val="bg1">
                        <a:alpha val="0"/>
                      </a:schemeClr>
                    </a:gs>
                    <a:gs pos="21000">
                      <a:schemeClr val="tx1">
                        <a:lumMod val="65000"/>
                        <a:lumOff val="35000"/>
                        <a:alpha val="57000"/>
                      </a:schemeClr>
                    </a:gs>
                  </a:gsLst>
                  <a:path path="shape">
                    <a:fillToRect l="50000" t="50000" r="50000" b="50000"/>
                  </a:path>
                </a:gradFill>
                <a:ln>
                  <a:noFill/>
                </a:ln>
                <a:effectLst>
                  <a:softEdge rad="127000"/>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useBgFill="1">
              <p:nvSpPr>
                <p:cNvPr id="40" name="矩形 39"/>
                <p:cNvSpPr/>
                <p:nvPr/>
              </p:nvSpPr>
              <p:spPr>
                <a:xfrm rot="2700000">
                  <a:off x="-209134" y="3612132"/>
                  <a:ext cx="3425372" cy="8273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任意多边形 40"/>
                <p:cNvSpPr/>
                <p:nvPr/>
              </p:nvSpPr>
              <p:spPr>
                <a:xfrm rot="18900000">
                  <a:off x="3303181" y="1205784"/>
                  <a:ext cx="551494" cy="1413715"/>
                </a:xfrm>
                <a:custGeom>
                  <a:gdLst>
                    <a:gd name="connsiteX0" fmla="*/ 569692 w 617165"/>
                    <a:gd name="connsiteY0" fmla="*/ 47473 h 1582057"/>
                    <a:gd name="connsiteX1" fmla="*/ 617165 w 617165"/>
                    <a:gd name="connsiteY1" fmla="*/ 162082 h 1582057"/>
                    <a:gd name="connsiteX2" fmla="*/ 617165 w 617165"/>
                    <a:gd name="connsiteY2" fmla="*/ 1419975 h 1582057"/>
                    <a:gd name="connsiteX3" fmla="*/ 455083 w 617165"/>
                    <a:gd name="connsiteY3" fmla="*/ 1582057 h 1582057"/>
                    <a:gd name="connsiteX4" fmla="*/ 0 w 617165"/>
                    <a:gd name="connsiteY4" fmla="*/ 1582057 h 1582057"/>
                    <a:gd name="connsiteX5" fmla="*/ 0 w 617165"/>
                    <a:gd name="connsiteY5" fmla="*/ 0 h 1582057"/>
                    <a:gd name="connsiteX6" fmla="*/ 455083 w 617165"/>
                    <a:gd name="connsiteY6" fmla="*/ 0 h 1582057"/>
                    <a:gd name="connsiteX7" fmla="*/ 569692 w 617165"/>
                    <a:gd name="connsiteY7" fmla="*/ 47473 h 158205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7165" h="1582057">
                      <a:moveTo>
                        <a:pt x="569692" y="47473"/>
                      </a:moveTo>
                      <a:cubicBezTo>
                        <a:pt x="599024" y="76804"/>
                        <a:pt x="617165" y="117325"/>
                        <a:pt x="617165" y="162082"/>
                      </a:cubicBezTo>
                      <a:lnTo>
                        <a:pt x="617165" y="1419975"/>
                      </a:lnTo>
                      <a:cubicBezTo>
                        <a:pt x="617165" y="1509490"/>
                        <a:pt x="544598" y="1582057"/>
                        <a:pt x="455083" y="1582057"/>
                      </a:cubicBezTo>
                      <a:lnTo>
                        <a:pt x="0" y="1582057"/>
                      </a:lnTo>
                      <a:lnTo>
                        <a:pt x="0" y="0"/>
                      </a:lnTo>
                      <a:lnTo>
                        <a:pt x="455083" y="0"/>
                      </a:lnTo>
                      <a:cubicBezTo>
                        <a:pt x="499841" y="0"/>
                        <a:pt x="540361" y="18141"/>
                        <a:pt x="569692" y="47473"/>
                      </a:cubicBez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5" name="文本框 34"/>
              <p:cNvSpPr txBox="1"/>
              <p:nvPr/>
            </p:nvSpPr>
            <p:spPr>
              <a:xfrm rot="18900000">
                <a:off x="7875835" y="2252248"/>
                <a:ext cx="540533" cy="769441"/>
              </a:xfrm>
              <a:prstGeom prst="rect">
                <a:avLst/>
              </a:prstGeom>
              <a:noFill/>
            </p:spPr>
            <p:txBody>
              <a:bodyPr wrap="none" rtlCol="0">
                <a:spAutoFit/>
              </a:bodyPr>
              <a:lstStyle/>
              <a:p>
                <a:r>
                  <a:rPr lang="en-US" altLang="zh-CN" sz="4400" b="1">
                    <a:solidFill>
                      <a:schemeClr val="tx1">
                        <a:lumMod val="75000"/>
                        <a:lumOff val="25000"/>
                      </a:schemeClr>
                    </a:solidFill>
                  </a:rPr>
                  <a:t>D</a:t>
                </a:r>
                <a:endParaRPr lang="zh-CN" altLang="en-US" sz="4400" b="1">
                  <a:solidFill>
                    <a:schemeClr val="tx1">
                      <a:lumMod val="75000"/>
                      <a:lumOff val="25000"/>
                    </a:schemeClr>
                  </a:solidFill>
                </a:endParaRPr>
              </a:p>
            </p:txBody>
          </p:sp>
          <p:sp>
            <p:nvSpPr>
              <p:cNvPr id="36" name="文本框 35"/>
              <p:cNvSpPr txBox="1"/>
              <p:nvPr/>
            </p:nvSpPr>
            <p:spPr>
              <a:xfrm rot="18900000">
                <a:off x="7050593" y="3622536"/>
                <a:ext cx="1432990" cy="600164"/>
              </a:xfrm>
              <a:prstGeom prst="rect">
                <a:avLst/>
              </a:prstGeom>
              <a:noFill/>
            </p:spPr>
            <p:txBody>
              <a:bodyPr wrap="square" rtlCol="0">
                <a:spAutoFit/>
              </a:bodyPr>
              <a:lstStyle/>
              <a:p>
                <a:r>
                  <a:rPr lang="en-US" altLang="zh-CN" sz="1100">
                    <a:solidFill>
                      <a:schemeClr val="bg1"/>
                    </a:solidFill>
                  </a:rPr>
                  <a:t>We do our best to make your presentation perfect!</a:t>
                </a:r>
                <a:endParaRPr lang="zh-CN" altLang="en-US" sz="1100">
                  <a:solidFill>
                    <a:schemeClr val="bg1"/>
                  </a:solidFill>
                </a:endParaRPr>
              </a:p>
            </p:txBody>
          </p:sp>
        </p:grpSp>
        <p:grpSp>
          <p:nvGrpSpPr>
            <p:cNvPr id="31" name="组合 30"/>
            <p:cNvGrpSpPr/>
            <p:nvPr/>
          </p:nvGrpSpPr>
          <p:grpSpPr>
            <a:xfrm rot="18900000">
              <a:off x="7068209" y="4341937"/>
              <a:ext cx="254216" cy="323203"/>
              <a:chOff x="3290888" y="533400"/>
              <a:chExt cx="427038" cy="542925"/>
            </a:xfrm>
            <a:solidFill>
              <a:schemeClr val="bg1"/>
            </a:solidFill>
          </p:grpSpPr>
          <p:sp>
            <p:nvSpPr>
              <p:cNvPr id="32" name="Freeform 25"/>
              <p:cNvSpPr/>
              <p:nvPr/>
            </p:nvSpPr>
            <p:spPr bwMode="auto">
              <a:xfrm>
                <a:off x="3290888" y="533400"/>
                <a:ext cx="427038" cy="542925"/>
              </a:xfrm>
              <a:custGeom>
                <a:gdLst>
                  <a:gd name="T0" fmla="*/ 108 w 152"/>
                  <a:gd name="T1" fmla="*/ 161 h 193"/>
                  <a:gd name="T2" fmla="*/ 68 w 152"/>
                  <a:gd name="T3" fmla="*/ 161 h 193"/>
                  <a:gd name="T4" fmla="*/ 68 w 152"/>
                  <a:gd name="T5" fmla="*/ 145 h 193"/>
                  <a:gd name="T6" fmla="*/ 121 w 152"/>
                  <a:gd name="T7" fmla="*/ 122 h 193"/>
                  <a:gd name="T8" fmla="*/ 130 w 152"/>
                  <a:gd name="T9" fmla="*/ 19 h 193"/>
                  <a:gd name="T10" fmla="*/ 130 w 152"/>
                  <a:gd name="T11" fmla="*/ 18 h 193"/>
                  <a:gd name="T12" fmla="*/ 130 w 152"/>
                  <a:gd name="T13" fmla="*/ 18 h 193"/>
                  <a:gd name="T14" fmla="*/ 128 w 152"/>
                  <a:gd name="T15" fmla="*/ 14 h 193"/>
                  <a:gd name="T16" fmla="*/ 130 w 152"/>
                  <a:gd name="T17" fmla="*/ 10 h 193"/>
                  <a:gd name="T18" fmla="*/ 137 w 152"/>
                  <a:gd name="T19" fmla="*/ 10 h 193"/>
                  <a:gd name="T20" fmla="*/ 143 w 152"/>
                  <a:gd name="T21" fmla="*/ 10 h 193"/>
                  <a:gd name="T22" fmla="*/ 143 w 152"/>
                  <a:gd name="T23" fmla="*/ 5 h 193"/>
                  <a:gd name="T24" fmla="*/ 124 w 152"/>
                  <a:gd name="T25" fmla="*/ 5 h 193"/>
                  <a:gd name="T26" fmla="*/ 120 w 152"/>
                  <a:gd name="T27" fmla="*/ 14 h 193"/>
                  <a:gd name="T28" fmla="*/ 124 w 152"/>
                  <a:gd name="T29" fmla="*/ 23 h 193"/>
                  <a:gd name="T30" fmla="*/ 124 w 152"/>
                  <a:gd name="T31" fmla="*/ 23 h 193"/>
                  <a:gd name="T32" fmla="*/ 115 w 152"/>
                  <a:gd name="T33" fmla="*/ 116 h 193"/>
                  <a:gd name="T34" fmla="*/ 23 w 152"/>
                  <a:gd name="T35" fmla="*/ 124 h 193"/>
                  <a:gd name="T36" fmla="*/ 23 w 152"/>
                  <a:gd name="T37" fmla="*/ 124 h 193"/>
                  <a:gd name="T38" fmla="*/ 4 w 152"/>
                  <a:gd name="T39" fmla="*/ 125 h 193"/>
                  <a:gd name="T40" fmla="*/ 0 w 152"/>
                  <a:gd name="T41" fmla="*/ 134 h 193"/>
                  <a:gd name="T42" fmla="*/ 4 w 152"/>
                  <a:gd name="T43" fmla="*/ 144 h 193"/>
                  <a:gd name="T44" fmla="*/ 7 w 152"/>
                  <a:gd name="T45" fmla="*/ 145 h 193"/>
                  <a:gd name="T46" fmla="*/ 10 w 152"/>
                  <a:gd name="T47" fmla="*/ 144 h 193"/>
                  <a:gd name="T48" fmla="*/ 10 w 152"/>
                  <a:gd name="T49" fmla="*/ 138 h 193"/>
                  <a:gd name="T50" fmla="*/ 8 w 152"/>
                  <a:gd name="T51" fmla="*/ 134 h 193"/>
                  <a:gd name="T52" fmla="*/ 10 w 152"/>
                  <a:gd name="T53" fmla="*/ 130 h 193"/>
                  <a:gd name="T54" fmla="*/ 18 w 152"/>
                  <a:gd name="T55" fmla="*/ 130 h 193"/>
                  <a:gd name="T56" fmla="*/ 18 w 152"/>
                  <a:gd name="T57" fmla="*/ 131 h 193"/>
                  <a:gd name="T58" fmla="*/ 18 w 152"/>
                  <a:gd name="T59" fmla="*/ 131 h 193"/>
                  <a:gd name="T60" fmla="*/ 60 w 152"/>
                  <a:gd name="T61" fmla="*/ 145 h 193"/>
                  <a:gd name="T62" fmla="*/ 60 w 152"/>
                  <a:gd name="T63" fmla="*/ 161 h 193"/>
                  <a:gd name="T64" fmla="*/ 20 w 152"/>
                  <a:gd name="T65" fmla="*/ 161 h 193"/>
                  <a:gd name="T66" fmla="*/ 0 w 152"/>
                  <a:gd name="T67" fmla="*/ 181 h 193"/>
                  <a:gd name="T68" fmla="*/ 0 w 152"/>
                  <a:gd name="T69" fmla="*/ 189 h 193"/>
                  <a:gd name="T70" fmla="*/ 4 w 152"/>
                  <a:gd name="T71" fmla="*/ 193 h 193"/>
                  <a:gd name="T72" fmla="*/ 124 w 152"/>
                  <a:gd name="T73" fmla="*/ 193 h 193"/>
                  <a:gd name="T74" fmla="*/ 128 w 152"/>
                  <a:gd name="T75" fmla="*/ 189 h 193"/>
                  <a:gd name="T76" fmla="*/ 128 w 152"/>
                  <a:gd name="T77" fmla="*/ 181 h 193"/>
                  <a:gd name="T78" fmla="*/ 108 w 152"/>
                  <a:gd name="T79" fmla="*/ 161 h 1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2" h="193">
                    <a:moveTo>
                      <a:pt x="108" y="161"/>
                    </a:moveTo>
                    <a:cubicBezTo>
                      <a:pt x="68" y="161"/>
                      <a:pt x="68" y="161"/>
                      <a:pt x="68" y="161"/>
                    </a:cubicBezTo>
                    <a:cubicBezTo>
                      <a:pt x="68" y="145"/>
                      <a:pt x="68" y="145"/>
                      <a:pt x="68" y="145"/>
                    </a:cubicBezTo>
                    <a:cubicBezTo>
                      <a:pt x="88" y="144"/>
                      <a:pt x="107" y="136"/>
                      <a:pt x="121" y="122"/>
                    </a:cubicBezTo>
                    <a:cubicBezTo>
                      <a:pt x="148" y="94"/>
                      <a:pt x="152" y="50"/>
                      <a:pt x="130" y="19"/>
                    </a:cubicBezTo>
                    <a:cubicBezTo>
                      <a:pt x="130" y="18"/>
                      <a:pt x="130" y="18"/>
                      <a:pt x="130" y="18"/>
                    </a:cubicBezTo>
                    <a:cubicBezTo>
                      <a:pt x="130" y="18"/>
                      <a:pt x="130" y="18"/>
                      <a:pt x="130" y="18"/>
                    </a:cubicBezTo>
                    <a:cubicBezTo>
                      <a:pt x="129" y="17"/>
                      <a:pt x="128" y="16"/>
                      <a:pt x="128" y="14"/>
                    </a:cubicBezTo>
                    <a:cubicBezTo>
                      <a:pt x="128" y="13"/>
                      <a:pt x="129" y="11"/>
                      <a:pt x="130" y="10"/>
                    </a:cubicBezTo>
                    <a:cubicBezTo>
                      <a:pt x="132" y="8"/>
                      <a:pt x="135" y="8"/>
                      <a:pt x="137" y="10"/>
                    </a:cubicBezTo>
                    <a:cubicBezTo>
                      <a:pt x="139" y="12"/>
                      <a:pt x="141" y="12"/>
                      <a:pt x="143" y="10"/>
                    </a:cubicBezTo>
                    <a:cubicBezTo>
                      <a:pt x="144" y="9"/>
                      <a:pt x="144" y="6"/>
                      <a:pt x="143" y="5"/>
                    </a:cubicBezTo>
                    <a:cubicBezTo>
                      <a:pt x="138" y="0"/>
                      <a:pt x="129" y="0"/>
                      <a:pt x="124" y="5"/>
                    </a:cubicBezTo>
                    <a:cubicBezTo>
                      <a:pt x="121" y="7"/>
                      <a:pt x="120" y="11"/>
                      <a:pt x="120" y="14"/>
                    </a:cubicBezTo>
                    <a:cubicBezTo>
                      <a:pt x="120" y="18"/>
                      <a:pt x="121" y="21"/>
                      <a:pt x="124" y="23"/>
                    </a:cubicBezTo>
                    <a:cubicBezTo>
                      <a:pt x="124" y="23"/>
                      <a:pt x="124" y="23"/>
                      <a:pt x="124" y="23"/>
                    </a:cubicBezTo>
                    <a:cubicBezTo>
                      <a:pt x="143" y="52"/>
                      <a:pt x="140" y="92"/>
                      <a:pt x="115" y="116"/>
                    </a:cubicBezTo>
                    <a:cubicBezTo>
                      <a:pt x="91" y="140"/>
                      <a:pt x="51" y="144"/>
                      <a:pt x="23" y="124"/>
                    </a:cubicBezTo>
                    <a:cubicBezTo>
                      <a:pt x="23" y="124"/>
                      <a:pt x="23" y="124"/>
                      <a:pt x="23" y="124"/>
                    </a:cubicBezTo>
                    <a:cubicBezTo>
                      <a:pt x="17" y="120"/>
                      <a:pt x="9" y="120"/>
                      <a:pt x="4" y="125"/>
                    </a:cubicBezTo>
                    <a:cubicBezTo>
                      <a:pt x="2" y="127"/>
                      <a:pt x="0" y="131"/>
                      <a:pt x="0" y="134"/>
                    </a:cubicBezTo>
                    <a:cubicBezTo>
                      <a:pt x="0" y="138"/>
                      <a:pt x="2" y="141"/>
                      <a:pt x="4" y="144"/>
                    </a:cubicBezTo>
                    <a:cubicBezTo>
                      <a:pt x="5" y="144"/>
                      <a:pt x="6" y="145"/>
                      <a:pt x="7" y="145"/>
                    </a:cubicBezTo>
                    <a:cubicBezTo>
                      <a:pt x="8" y="145"/>
                      <a:pt x="9" y="144"/>
                      <a:pt x="10" y="144"/>
                    </a:cubicBezTo>
                    <a:cubicBezTo>
                      <a:pt x="11" y="142"/>
                      <a:pt x="11" y="140"/>
                      <a:pt x="10" y="138"/>
                    </a:cubicBezTo>
                    <a:cubicBezTo>
                      <a:pt x="9" y="137"/>
                      <a:pt x="8" y="136"/>
                      <a:pt x="8" y="134"/>
                    </a:cubicBezTo>
                    <a:cubicBezTo>
                      <a:pt x="8" y="133"/>
                      <a:pt x="9" y="131"/>
                      <a:pt x="10" y="130"/>
                    </a:cubicBezTo>
                    <a:cubicBezTo>
                      <a:pt x="12" y="128"/>
                      <a:pt x="15" y="128"/>
                      <a:pt x="18" y="130"/>
                    </a:cubicBezTo>
                    <a:cubicBezTo>
                      <a:pt x="18" y="131"/>
                      <a:pt x="18" y="131"/>
                      <a:pt x="18" y="131"/>
                    </a:cubicBezTo>
                    <a:cubicBezTo>
                      <a:pt x="18" y="131"/>
                      <a:pt x="18" y="131"/>
                      <a:pt x="18" y="131"/>
                    </a:cubicBezTo>
                    <a:cubicBezTo>
                      <a:pt x="31" y="140"/>
                      <a:pt x="45" y="144"/>
                      <a:pt x="60" y="145"/>
                    </a:cubicBezTo>
                    <a:cubicBezTo>
                      <a:pt x="60" y="161"/>
                      <a:pt x="60" y="161"/>
                      <a:pt x="60" y="161"/>
                    </a:cubicBezTo>
                    <a:cubicBezTo>
                      <a:pt x="20" y="161"/>
                      <a:pt x="20" y="161"/>
                      <a:pt x="20" y="161"/>
                    </a:cubicBezTo>
                    <a:cubicBezTo>
                      <a:pt x="9" y="161"/>
                      <a:pt x="0" y="170"/>
                      <a:pt x="0" y="181"/>
                    </a:cubicBezTo>
                    <a:cubicBezTo>
                      <a:pt x="0" y="189"/>
                      <a:pt x="0" y="189"/>
                      <a:pt x="0" y="189"/>
                    </a:cubicBezTo>
                    <a:cubicBezTo>
                      <a:pt x="0" y="191"/>
                      <a:pt x="2" y="193"/>
                      <a:pt x="4" y="193"/>
                    </a:cubicBezTo>
                    <a:cubicBezTo>
                      <a:pt x="124" y="193"/>
                      <a:pt x="124" y="193"/>
                      <a:pt x="124" y="193"/>
                    </a:cubicBezTo>
                    <a:cubicBezTo>
                      <a:pt x="127" y="193"/>
                      <a:pt x="128" y="191"/>
                      <a:pt x="128" y="189"/>
                    </a:cubicBezTo>
                    <a:cubicBezTo>
                      <a:pt x="128" y="181"/>
                      <a:pt x="128" y="181"/>
                      <a:pt x="128" y="181"/>
                    </a:cubicBezTo>
                    <a:cubicBezTo>
                      <a:pt x="128" y="170"/>
                      <a:pt x="119" y="161"/>
                      <a:pt x="108" y="161"/>
                    </a:cubicBezTo>
                    <a:close/>
                  </a:path>
                </a:pathLst>
              </a:custGeom>
              <a:grpFill/>
              <a:ln>
                <a:noFill/>
              </a:ln>
            </p:spPr>
            <p:txBody>
              <a:bodyPr vert="horz" wrap="square" lIns="91440" tIns="45720" rIns="91440" bIns="45720" numCol="1" anchor="t" anchorCtr="0" compatLnSpc="1"/>
              <a:lstStyle/>
              <a:p>
                <a:endParaRPr lang="zh-CN" altLang="en-US"/>
              </a:p>
            </p:txBody>
          </p:sp>
          <p:sp>
            <p:nvSpPr>
              <p:cNvPr id="33" name="Freeform 26"/>
              <p:cNvSpPr>
                <a:spLocks noEditPoints="1"/>
              </p:cNvSpPr>
              <p:nvPr/>
            </p:nvSpPr>
            <p:spPr bwMode="auto">
              <a:xfrm>
                <a:off x="3290888" y="536575"/>
                <a:ext cx="358775" cy="357188"/>
              </a:xfrm>
              <a:custGeom>
                <a:gdLst>
                  <a:gd name="T0" fmla="*/ 64 w 128"/>
                  <a:gd name="T1" fmla="*/ 127 h 127"/>
                  <a:gd name="T2" fmla="*/ 128 w 128"/>
                  <a:gd name="T3" fmla="*/ 64 h 127"/>
                  <a:gd name="T4" fmla="*/ 64 w 128"/>
                  <a:gd name="T5" fmla="*/ 0 h 127"/>
                  <a:gd name="T6" fmla="*/ 0 w 128"/>
                  <a:gd name="T7" fmla="*/ 64 h 127"/>
                  <a:gd name="T8" fmla="*/ 64 w 128"/>
                  <a:gd name="T9" fmla="*/ 127 h 127"/>
                  <a:gd name="T10" fmla="*/ 64 w 128"/>
                  <a:gd name="T11" fmla="*/ 24 h 127"/>
                  <a:gd name="T12" fmla="*/ 68 w 128"/>
                  <a:gd name="T13" fmla="*/ 28 h 127"/>
                  <a:gd name="T14" fmla="*/ 64 w 128"/>
                  <a:gd name="T15" fmla="*/ 32 h 127"/>
                  <a:gd name="T16" fmla="*/ 28 w 128"/>
                  <a:gd name="T17" fmla="*/ 68 h 127"/>
                  <a:gd name="T18" fmla="*/ 24 w 128"/>
                  <a:gd name="T19" fmla="*/ 72 h 127"/>
                  <a:gd name="T20" fmla="*/ 20 w 128"/>
                  <a:gd name="T21" fmla="*/ 68 h 127"/>
                  <a:gd name="T22" fmla="*/ 64 w 128"/>
                  <a:gd name="T23" fmla="*/ 24 h 1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8" h="127">
                    <a:moveTo>
                      <a:pt x="64" y="127"/>
                    </a:moveTo>
                    <a:cubicBezTo>
                      <a:pt x="99" y="127"/>
                      <a:pt x="128" y="99"/>
                      <a:pt x="128" y="64"/>
                    </a:cubicBezTo>
                    <a:cubicBezTo>
                      <a:pt x="128" y="29"/>
                      <a:pt x="99" y="0"/>
                      <a:pt x="64" y="0"/>
                    </a:cubicBezTo>
                    <a:cubicBezTo>
                      <a:pt x="29" y="0"/>
                      <a:pt x="0" y="29"/>
                      <a:pt x="0" y="64"/>
                    </a:cubicBezTo>
                    <a:cubicBezTo>
                      <a:pt x="0" y="99"/>
                      <a:pt x="29" y="127"/>
                      <a:pt x="64" y="127"/>
                    </a:cubicBezTo>
                    <a:close/>
                    <a:moveTo>
                      <a:pt x="64" y="24"/>
                    </a:moveTo>
                    <a:cubicBezTo>
                      <a:pt x="66" y="24"/>
                      <a:pt x="68" y="26"/>
                      <a:pt x="68" y="28"/>
                    </a:cubicBezTo>
                    <a:cubicBezTo>
                      <a:pt x="68" y="30"/>
                      <a:pt x="66" y="32"/>
                      <a:pt x="64" y="32"/>
                    </a:cubicBezTo>
                    <a:cubicBezTo>
                      <a:pt x="44" y="32"/>
                      <a:pt x="28" y="48"/>
                      <a:pt x="28" y="68"/>
                    </a:cubicBezTo>
                    <a:cubicBezTo>
                      <a:pt x="28" y="70"/>
                      <a:pt x="27" y="72"/>
                      <a:pt x="24" y="72"/>
                    </a:cubicBezTo>
                    <a:cubicBezTo>
                      <a:pt x="22" y="72"/>
                      <a:pt x="20" y="70"/>
                      <a:pt x="20" y="68"/>
                    </a:cubicBezTo>
                    <a:cubicBezTo>
                      <a:pt x="20" y="44"/>
                      <a:pt x="40" y="24"/>
                      <a:pt x="64" y="24"/>
                    </a:cubicBezTo>
                    <a:close/>
                  </a:path>
                </a:pathLst>
              </a:custGeom>
              <a:grpFill/>
              <a:ln>
                <a:noFill/>
              </a:ln>
            </p:spPr>
            <p:txBody>
              <a:bodyPr vert="horz" wrap="square" lIns="91440" tIns="45720" rIns="91440" bIns="45720" numCol="1" anchor="t" anchorCtr="0" compatLnSpc="1"/>
              <a:lstStyle/>
              <a:p>
                <a:endParaRPr lang="zh-CN" altLang="en-US"/>
              </a:p>
            </p:txBody>
          </p:sp>
        </p:grpSp>
      </p:grpSp>
      <p:grpSp>
        <p:nvGrpSpPr>
          <p:cNvPr id="42" name="组合 41"/>
          <p:cNvGrpSpPr/>
          <p:nvPr/>
        </p:nvGrpSpPr>
        <p:grpSpPr>
          <a:xfrm>
            <a:off x="4325111" y="2252249"/>
            <a:ext cx="3446277" cy="4545229"/>
            <a:chOff x="4325111" y="2252249"/>
            <a:chExt cx="3446277" cy="4545229"/>
          </a:xfrm>
        </p:grpSpPr>
        <p:grpSp>
          <p:nvGrpSpPr>
            <p:cNvPr id="43" name="组合 42"/>
            <p:cNvGrpSpPr/>
            <p:nvPr/>
          </p:nvGrpSpPr>
          <p:grpSpPr>
            <a:xfrm>
              <a:off x="4325111" y="2252249"/>
              <a:ext cx="3446277" cy="4545229"/>
              <a:chOff x="4325111" y="2252249"/>
              <a:chExt cx="3446277" cy="4545229"/>
            </a:xfrm>
          </p:grpSpPr>
          <p:grpSp>
            <p:nvGrpSpPr>
              <p:cNvPr id="48" name="组合 47"/>
              <p:cNvGrpSpPr/>
              <p:nvPr/>
            </p:nvGrpSpPr>
            <p:grpSpPr>
              <a:xfrm>
                <a:off x="4325111" y="2264786"/>
                <a:ext cx="3446277" cy="4532692"/>
                <a:chOff x="1026359" y="1205784"/>
                <a:chExt cx="3446277" cy="4532692"/>
              </a:xfrm>
            </p:grpSpPr>
            <p:sp>
              <p:nvSpPr>
                <p:cNvPr id="51" name="任意多边形 50"/>
                <p:cNvSpPr/>
                <p:nvPr/>
              </p:nvSpPr>
              <p:spPr>
                <a:xfrm>
                  <a:off x="1313863" y="1781540"/>
                  <a:ext cx="3158773" cy="3544231"/>
                </a:xfrm>
                <a:custGeom>
                  <a:gdLst>
                    <a:gd name="connsiteX0" fmla="*/ 1465943 w 2075543"/>
                    <a:gd name="connsiteY0" fmla="*/ 0 h 2162628"/>
                    <a:gd name="connsiteX1" fmla="*/ 2075543 w 2075543"/>
                    <a:gd name="connsiteY1" fmla="*/ 653143 h 2162628"/>
                    <a:gd name="connsiteX2" fmla="*/ 0 w 2075543"/>
                    <a:gd name="connsiteY2" fmla="*/ 2162628 h 2162628"/>
                    <a:gd name="connsiteX3" fmla="*/ 1465943 w 2075543"/>
                    <a:gd name="connsiteY3" fmla="*/ 0 h 2162628"/>
                  </a:gdLst>
                  <a:cxnLst>
                    <a:cxn ang="0">
                      <a:pos x="connsiteX0" y="connsiteY0"/>
                    </a:cxn>
                    <a:cxn ang="0">
                      <a:pos x="connsiteX1" y="connsiteY1"/>
                    </a:cxn>
                    <a:cxn ang="0">
                      <a:pos x="connsiteX2" y="connsiteY2"/>
                    </a:cxn>
                    <a:cxn ang="0">
                      <a:pos x="connsiteX3" y="connsiteY3"/>
                    </a:cxn>
                  </a:cxnLst>
                  <a:rect l="l" t="t" r="r" b="b"/>
                  <a:pathLst>
                    <a:path w="2075543" h="2162628">
                      <a:moveTo>
                        <a:pt x="1465943" y="0"/>
                      </a:moveTo>
                      <a:lnTo>
                        <a:pt x="2075543" y="653143"/>
                      </a:lnTo>
                      <a:lnTo>
                        <a:pt x="0" y="2162628"/>
                      </a:lnTo>
                      <a:lnTo>
                        <a:pt x="1465943" y="0"/>
                      </a:lnTo>
                      <a:close/>
                    </a:path>
                  </a:pathLst>
                </a:custGeom>
                <a:solidFill>
                  <a:schemeClr val="tx1">
                    <a:lumMod val="85000"/>
                    <a:lumOff val="15000"/>
                    <a:alpha val="35000"/>
                  </a:schemeClr>
                </a:solidFill>
                <a:ln>
                  <a:noFill/>
                </a:ln>
                <a:effectLst>
                  <a:softEdge rad="266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51"/>
                <p:cNvSpPr/>
                <p:nvPr/>
              </p:nvSpPr>
              <p:spPr>
                <a:xfrm rot="18900000">
                  <a:off x="1026359" y="2031999"/>
                  <a:ext cx="3280229" cy="1582057"/>
                </a:xfrm>
                <a:prstGeom prst="roundRect">
                  <a:avLst>
                    <a:gd name="adj" fmla="val 10245"/>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椭圆 52"/>
                <p:cNvSpPr/>
                <p:nvPr/>
              </p:nvSpPr>
              <p:spPr>
                <a:xfrm rot="2700000">
                  <a:off x="59067" y="3527438"/>
                  <a:ext cx="3460793" cy="504000"/>
                </a:xfrm>
                <a:prstGeom prst="ellipse">
                  <a:avLst/>
                </a:prstGeom>
                <a:gradFill flip="none" rotWithShape="1">
                  <a:gsLst>
                    <a:gs pos="100000">
                      <a:schemeClr val="bg1">
                        <a:alpha val="0"/>
                      </a:schemeClr>
                    </a:gs>
                    <a:gs pos="21000">
                      <a:schemeClr val="tx1">
                        <a:lumMod val="65000"/>
                        <a:lumOff val="35000"/>
                        <a:alpha val="57000"/>
                      </a:schemeClr>
                    </a:gs>
                  </a:gsLst>
                  <a:path path="shape">
                    <a:fillToRect l="50000" t="50000" r="50000" b="50000"/>
                  </a:path>
                </a:gradFill>
                <a:ln>
                  <a:noFill/>
                </a:ln>
                <a:effectLst>
                  <a:softEdge rad="127000"/>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useBgFill="1">
              <p:nvSpPr>
                <p:cNvPr id="54" name="矩形 53"/>
                <p:cNvSpPr/>
                <p:nvPr/>
              </p:nvSpPr>
              <p:spPr>
                <a:xfrm rot="2700000">
                  <a:off x="-209134" y="3612132"/>
                  <a:ext cx="3425372" cy="8273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任意多边形 54"/>
                <p:cNvSpPr/>
                <p:nvPr/>
              </p:nvSpPr>
              <p:spPr>
                <a:xfrm rot="18900000">
                  <a:off x="3303181" y="1205784"/>
                  <a:ext cx="551494" cy="1413715"/>
                </a:xfrm>
                <a:custGeom>
                  <a:gdLst>
                    <a:gd name="connsiteX0" fmla="*/ 569692 w 617165"/>
                    <a:gd name="connsiteY0" fmla="*/ 47473 h 1582057"/>
                    <a:gd name="connsiteX1" fmla="*/ 617165 w 617165"/>
                    <a:gd name="connsiteY1" fmla="*/ 162082 h 1582057"/>
                    <a:gd name="connsiteX2" fmla="*/ 617165 w 617165"/>
                    <a:gd name="connsiteY2" fmla="*/ 1419975 h 1582057"/>
                    <a:gd name="connsiteX3" fmla="*/ 455083 w 617165"/>
                    <a:gd name="connsiteY3" fmla="*/ 1582057 h 1582057"/>
                    <a:gd name="connsiteX4" fmla="*/ 0 w 617165"/>
                    <a:gd name="connsiteY4" fmla="*/ 1582057 h 1582057"/>
                    <a:gd name="connsiteX5" fmla="*/ 0 w 617165"/>
                    <a:gd name="connsiteY5" fmla="*/ 0 h 1582057"/>
                    <a:gd name="connsiteX6" fmla="*/ 455083 w 617165"/>
                    <a:gd name="connsiteY6" fmla="*/ 0 h 1582057"/>
                    <a:gd name="connsiteX7" fmla="*/ 569692 w 617165"/>
                    <a:gd name="connsiteY7" fmla="*/ 47473 h 158205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7165" h="1582057">
                      <a:moveTo>
                        <a:pt x="569692" y="47473"/>
                      </a:moveTo>
                      <a:cubicBezTo>
                        <a:pt x="599024" y="76804"/>
                        <a:pt x="617165" y="117325"/>
                        <a:pt x="617165" y="162082"/>
                      </a:cubicBezTo>
                      <a:lnTo>
                        <a:pt x="617165" y="1419975"/>
                      </a:lnTo>
                      <a:cubicBezTo>
                        <a:pt x="617165" y="1509490"/>
                        <a:pt x="544598" y="1582057"/>
                        <a:pt x="455083" y="1582057"/>
                      </a:cubicBezTo>
                      <a:lnTo>
                        <a:pt x="0" y="1582057"/>
                      </a:lnTo>
                      <a:lnTo>
                        <a:pt x="0" y="0"/>
                      </a:lnTo>
                      <a:lnTo>
                        <a:pt x="455083" y="0"/>
                      </a:lnTo>
                      <a:cubicBezTo>
                        <a:pt x="499841" y="0"/>
                        <a:pt x="540361" y="18141"/>
                        <a:pt x="569692" y="47473"/>
                      </a:cubicBez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9" name="文本框 48"/>
              <p:cNvSpPr txBox="1"/>
              <p:nvPr/>
            </p:nvSpPr>
            <p:spPr>
              <a:xfrm rot="18900000">
                <a:off x="6291703" y="2252249"/>
                <a:ext cx="482824" cy="769441"/>
              </a:xfrm>
              <a:prstGeom prst="rect">
                <a:avLst/>
              </a:prstGeom>
              <a:noFill/>
            </p:spPr>
            <p:txBody>
              <a:bodyPr wrap="none" rtlCol="0">
                <a:spAutoFit/>
              </a:bodyPr>
              <a:lstStyle/>
              <a:p>
                <a:r>
                  <a:rPr lang="en-US" altLang="zh-CN" sz="4400" b="1">
                    <a:solidFill>
                      <a:schemeClr val="tx1">
                        <a:lumMod val="75000"/>
                        <a:lumOff val="25000"/>
                      </a:schemeClr>
                    </a:solidFill>
                  </a:rPr>
                  <a:t>C</a:t>
                </a:r>
                <a:endParaRPr lang="zh-CN" altLang="en-US" sz="4400" b="1">
                  <a:solidFill>
                    <a:schemeClr val="tx1">
                      <a:lumMod val="75000"/>
                      <a:lumOff val="25000"/>
                    </a:schemeClr>
                  </a:solidFill>
                </a:endParaRPr>
              </a:p>
            </p:txBody>
          </p:sp>
          <p:sp>
            <p:nvSpPr>
              <p:cNvPr id="50" name="文本框 49"/>
              <p:cNvSpPr txBox="1"/>
              <p:nvPr/>
            </p:nvSpPr>
            <p:spPr>
              <a:xfrm rot="18900000">
                <a:off x="5450137" y="3593747"/>
                <a:ext cx="1432990" cy="600164"/>
              </a:xfrm>
              <a:prstGeom prst="rect">
                <a:avLst/>
              </a:prstGeom>
              <a:noFill/>
            </p:spPr>
            <p:txBody>
              <a:bodyPr wrap="square" rtlCol="0">
                <a:spAutoFit/>
              </a:bodyPr>
              <a:lstStyle/>
              <a:p>
                <a:r>
                  <a:rPr lang="en-US" altLang="zh-CN" sz="1100">
                    <a:solidFill>
                      <a:schemeClr val="bg1"/>
                    </a:solidFill>
                  </a:rPr>
                  <a:t>We do our best to make your presentation perfect!</a:t>
                </a:r>
                <a:endParaRPr lang="zh-CN" altLang="en-US" sz="1100">
                  <a:solidFill>
                    <a:schemeClr val="bg1"/>
                  </a:solidFill>
                </a:endParaRPr>
              </a:p>
            </p:txBody>
          </p:sp>
        </p:grpSp>
        <p:grpSp>
          <p:nvGrpSpPr>
            <p:cNvPr id="44" name="组合 43"/>
            <p:cNvGrpSpPr/>
            <p:nvPr/>
          </p:nvGrpSpPr>
          <p:grpSpPr>
            <a:xfrm rot="18900000">
              <a:off x="5355616" y="4305595"/>
              <a:ext cx="353925" cy="353924"/>
              <a:chOff x="5821363" y="5846763"/>
              <a:chExt cx="541338" cy="541337"/>
            </a:xfrm>
            <a:solidFill>
              <a:schemeClr val="bg1"/>
            </a:solidFill>
          </p:grpSpPr>
          <p:sp>
            <p:nvSpPr>
              <p:cNvPr id="45" name="Freeform 61"/>
              <p:cNvSpPr>
                <a:spLocks noEditPoints="1"/>
              </p:cNvSpPr>
              <p:nvPr/>
            </p:nvSpPr>
            <p:spPr bwMode="auto">
              <a:xfrm>
                <a:off x="5867401" y="5846763"/>
                <a:ext cx="449263" cy="358775"/>
              </a:xfrm>
              <a:custGeom>
                <a:gdLst>
                  <a:gd name="T0" fmla="*/ 66 w 160"/>
                  <a:gd name="T1" fmla="*/ 101 h 127"/>
                  <a:gd name="T2" fmla="*/ 80 w 160"/>
                  <a:gd name="T3" fmla="*/ 96 h 127"/>
                  <a:gd name="T4" fmla="*/ 94 w 160"/>
                  <a:gd name="T5" fmla="*/ 102 h 127"/>
                  <a:gd name="T6" fmla="*/ 123 w 160"/>
                  <a:gd name="T7" fmla="*/ 127 h 127"/>
                  <a:gd name="T8" fmla="*/ 160 w 160"/>
                  <a:gd name="T9" fmla="*/ 79 h 127"/>
                  <a:gd name="T10" fmla="*/ 160 w 160"/>
                  <a:gd name="T11" fmla="*/ 4 h 127"/>
                  <a:gd name="T12" fmla="*/ 156 w 160"/>
                  <a:gd name="T13" fmla="*/ 0 h 127"/>
                  <a:gd name="T14" fmla="*/ 4 w 160"/>
                  <a:gd name="T15" fmla="*/ 0 h 127"/>
                  <a:gd name="T16" fmla="*/ 0 w 160"/>
                  <a:gd name="T17" fmla="*/ 4 h 127"/>
                  <a:gd name="T18" fmla="*/ 0 w 160"/>
                  <a:gd name="T19" fmla="*/ 79 h 127"/>
                  <a:gd name="T20" fmla="*/ 38 w 160"/>
                  <a:gd name="T21" fmla="*/ 127 h 127"/>
                  <a:gd name="T22" fmla="*/ 66 w 160"/>
                  <a:gd name="T23" fmla="*/ 101 h 127"/>
                  <a:gd name="T24" fmla="*/ 32 w 160"/>
                  <a:gd name="T25" fmla="*/ 20 h 127"/>
                  <a:gd name="T26" fmla="*/ 36 w 160"/>
                  <a:gd name="T27" fmla="*/ 16 h 127"/>
                  <a:gd name="T28" fmla="*/ 60 w 160"/>
                  <a:gd name="T29" fmla="*/ 16 h 127"/>
                  <a:gd name="T30" fmla="*/ 64 w 160"/>
                  <a:gd name="T31" fmla="*/ 20 h 127"/>
                  <a:gd name="T32" fmla="*/ 64 w 160"/>
                  <a:gd name="T33" fmla="*/ 44 h 127"/>
                  <a:gd name="T34" fmla="*/ 60 w 160"/>
                  <a:gd name="T35" fmla="*/ 48 h 127"/>
                  <a:gd name="T36" fmla="*/ 36 w 160"/>
                  <a:gd name="T37" fmla="*/ 48 h 127"/>
                  <a:gd name="T38" fmla="*/ 32 w 160"/>
                  <a:gd name="T39" fmla="*/ 44 h 127"/>
                  <a:gd name="T40" fmla="*/ 32 w 160"/>
                  <a:gd name="T41" fmla="*/ 20 h 127"/>
                  <a:gd name="T42" fmla="*/ 36 w 160"/>
                  <a:gd name="T43" fmla="*/ 56 h 127"/>
                  <a:gd name="T44" fmla="*/ 124 w 160"/>
                  <a:gd name="T45" fmla="*/ 56 h 127"/>
                  <a:gd name="T46" fmla="*/ 128 w 160"/>
                  <a:gd name="T47" fmla="*/ 60 h 127"/>
                  <a:gd name="T48" fmla="*/ 124 w 160"/>
                  <a:gd name="T49" fmla="*/ 64 h 127"/>
                  <a:gd name="T50" fmla="*/ 36 w 160"/>
                  <a:gd name="T51" fmla="*/ 64 h 127"/>
                  <a:gd name="T52" fmla="*/ 32 w 160"/>
                  <a:gd name="T53" fmla="*/ 60 h 127"/>
                  <a:gd name="T54" fmla="*/ 36 w 160"/>
                  <a:gd name="T55" fmla="*/ 56 h 127"/>
                  <a:gd name="T56" fmla="*/ 32 w 160"/>
                  <a:gd name="T57" fmla="*/ 76 h 127"/>
                  <a:gd name="T58" fmla="*/ 36 w 160"/>
                  <a:gd name="T59" fmla="*/ 72 h 127"/>
                  <a:gd name="T60" fmla="*/ 124 w 160"/>
                  <a:gd name="T61" fmla="*/ 72 h 127"/>
                  <a:gd name="T62" fmla="*/ 128 w 160"/>
                  <a:gd name="T63" fmla="*/ 76 h 127"/>
                  <a:gd name="T64" fmla="*/ 124 w 160"/>
                  <a:gd name="T65" fmla="*/ 80 h 127"/>
                  <a:gd name="T66" fmla="*/ 36 w 160"/>
                  <a:gd name="T67" fmla="*/ 80 h 127"/>
                  <a:gd name="T68" fmla="*/ 32 w 160"/>
                  <a:gd name="T69" fmla="*/ 76 h 1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0" h="127">
                    <a:moveTo>
                      <a:pt x="66" y="101"/>
                    </a:moveTo>
                    <a:cubicBezTo>
                      <a:pt x="70" y="98"/>
                      <a:pt x="75" y="96"/>
                      <a:pt x="80" y="96"/>
                    </a:cubicBezTo>
                    <a:cubicBezTo>
                      <a:pt x="86" y="96"/>
                      <a:pt x="91" y="98"/>
                      <a:pt x="94" y="102"/>
                    </a:cubicBezTo>
                    <a:cubicBezTo>
                      <a:pt x="123" y="127"/>
                      <a:pt x="123" y="127"/>
                      <a:pt x="123" y="127"/>
                    </a:cubicBezTo>
                    <a:cubicBezTo>
                      <a:pt x="160" y="79"/>
                      <a:pt x="160" y="79"/>
                      <a:pt x="160" y="79"/>
                    </a:cubicBezTo>
                    <a:cubicBezTo>
                      <a:pt x="160" y="4"/>
                      <a:pt x="160" y="4"/>
                      <a:pt x="160" y="4"/>
                    </a:cubicBezTo>
                    <a:cubicBezTo>
                      <a:pt x="160" y="2"/>
                      <a:pt x="158" y="0"/>
                      <a:pt x="156" y="0"/>
                    </a:cubicBezTo>
                    <a:cubicBezTo>
                      <a:pt x="4" y="0"/>
                      <a:pt x="4" y="0"/>
                      <a:pt x="4" y="0"/>
                    </a:cubicBezTo>
                    <a:cubicBezTo>
                      <a:pt x="2" y="0"/>
                      <a:pt x="0" y="2"/>
                      <a:pt x="0" y="4"/>
                    </a:cubicBezTo>
                    <a:cubicBezTo>
                      <a:pt x="0" y="79"/>
                      <a:pt x="0" y="79"/>
                      <a:pt x="0" y="79"/>
                    </a:cubicBezTo>
                    <a:cubicBezTo>
                      <a:pt x="38" y="127"/>
                      <a:pt x="38" y="127"/>
                      <a:pt x="38" y="127"/>
                    </a:cubicBezTo>
                    <a:lnTo>
                      <a:pt x="66" y="101"/>
                    </a:lnTo>
                    <a:close/>
                    <a:moveTo>
                      <a:pt x="32" y="20"/>
                    </a:moveTo>
                    <a:cubicBezTo>
                      <a:pt x="32" y="18"/>
                      <a:pt x="34" y="16"/>
                      <a:pt x="36" y="16"/>
                    </a:cubicBezTo>
                    <a:cubicBezTo>
                      <a:pt x="60" y="16"/>
                      <a:pt x="60" y="16"/>
                      <a:pt x="60" y="16"/>
                    </a:cubicBezTo>
                    <a:cubicBezTo>
                      <a:pt x="62" y="16"/>
                      <a:pt x="64" y="18"/>
                      <a:pt x="64" y="20"/>
                    </a:cubicBezTo>
                    <a:cubicBezTo>
                      <a:pt x="64" y="44"/>
                      <a:pt x="64" y="44"/>
                      <a:pt x="64" y="44"/>
                    </a:cubicBezTo>
                    <a:cubicBezTo>
                      <a:pt x="64" y="46"/>
                      <a:pt x="62" y="48"/>
                      <a:pt x="60" y="48"/>
                    </a:cubicBezTo>
                    <a:cubicBezTo>
                      <a:pt x="36" y="48"/>
                      <a:pt x="36" y="48"/>
                      <a:pt x="36" y="48"/>
                    </a:cubicBezTo>
                    <a:cubicBezTo>
                      <a:pt x="34" y="48"/>
                      <a:pt x="32" y="46"/>
                      <a:pt x="32" y="44"/>
                    </a:cubicBezTo>
                    <a:lnTo>
                      <a:pt x="32" y="20"/>
                    </a:lnTo>
                    <a:close/>
                    <a:moveTo>
                      <a:pt x="36" y="56"/>
                    </a:moveTo>
                    <a:cubicBezTo>
                      <a:pt x="124" y="56"/>
                      <a:pt x="124" y="56"/>
                      <a:pt x="124" y="56"/>
                    </a:cubicBezTo>
                    <a:cubicBezTo>
                      <a:pt x="126" y="56"/>
                      <a:pt x="128" y="58"/>
                      <a:pt x="128" y="60"/>
                    </a:cubicBezTo>
                    <a:cubicBezTo>
                      <a:pt x="128" y="62"/>
                      <a:pt x="126" y="64"/>
                      <a:pt x="124" y="64"/>
                    </a:cubicBezTo>
                    <a:cubicBezTo>
                      <a:pt x="36" y="64"/>
                      <a:pt x="36" y="64"/>
                      <a:pt x="36" y="64"/>
                    </a:cubicBezTo>
                    <a:cubicBezTo>
                      <a:pt x="34" y="64"/>
                      <a:pt x="32" y="62"/>
                      <a:pt x="32" y="60"/>
                    </a:cubicBezTo>
                    <a:cubicBezTo>
                      <a:pt x="32" y="58"/>
                      <a:pt x="34" y="56"/>
                      <a:pt x="36" y="56"/>
                    </a:cubicBezTo>
                    <a:close/>
                    <a:moveTo>
                      <a:pt x="32" y="76"/>
                    </a:moveTo>
                    <a:cubicBezTo>
                      <a:pt x="32" y="74"/>
                      <a:pt x="34" y="72"/>
                      <a:pt x="36" y="72"/>
                    </a:cubicBezTo>
                    <a:cubicBezTo>
                      <a:pt x="124" y="72"/>
                      <a:pt x="124" y="72"/>
                      <a:pt x="124" y="72"/>
                    </a:cubicBezTo>
                    <a:cubicBezTo>
                      <a:pt x="126" y="72"/>
                      <a:pt x="128" y="74"/>
                      <a:pt x="128" y="76"/>
                    </a:cubicBezTo>
                    <a:cubicBezTo>
                      <a:pt x="128" y="78"/>
                      <a:pt x="126" y="80"/>
                      <a:pt x="124" y="80"/>
                    </a:cubicBezTo>
                    <a:cubicBezTo>
                      <a:pt x="36" y="80"/>
                      <a:pt x="36" y="80"/>
                      <a:pt x="36" y="80"/>
                    </a:cubicBezTo>
                    <a:cubicBezTo>
                      <a:pt x="34" y="80"/>
                      <a:pt x="32" y="78"/>
                      <a:pt x="32" y="76"/>
                    </a:cubicBezTo>
                    <a:close/>
                  </a:path>
                </a:pathLst>
              </a:custGeom>
              <a:grpFill/>
              <a:ln>
                <a:noFill/>
              </a:ln>
            </p:spPr>
            <p:txBody>
              <a:bodyPr vert="horz" wrap="square" lIns="91440" tIns="45720" rIns="91440" bIns="45720" numCol="1" anchor="t" anchorCtr="0" compatLnSpc="1"/>
              <a:lstStyle/>
              <a:p>
                <a:endParaRPr lang="zh-CN" altLang="en-US"/>
              </a:p>
            </p:txBody>
          </p:sp>
          <p:sp>
            <p:nvSpPr>
              <p:cNvPr id="46" name="Rectangle 62"/>
              <p:cNvSpPr>
                <a:spLocks noChangeArrowheads="1"/>
              </p:cNvSpPr>
              <p:nvPr/>
            </p:nvSpPr>
            <p:spPr bwMode="auto">
              <a:xfrm>
                <a:off x="5978526" y="5915025"/>
                <a:ext cx="46038" cy="44450"/>
              </a:xfrm>
              <a:prstGeom prst="rect">
                <a:avLst/>
              </a:prstGeom>
              <a:grpFill/>
              <a:ln>
                <a:noFill/>
              </a:ln>
            </p:spPr>
            <p:txBody>
              <a:bodyPr vert="horz" wrap="square" lIns="91440" tIns="45720" rIns="91440" bIns="45720" numCol="1" anchor="t" anchorCtr="0" compatLnSpc="1"/>
              <a:lstStyle/>
              <a:p>
                <a:endParaRPr lang="zh-CN" altLang="en-US"/>
              </a:p>
            </p:txBody>
          </p:sp>
          <p:sp>
            <p:nvSpPr>
              <p:cNvPr id="47" name="Freeform 63"/>
              <p:cNvSpPr/>
              <p:nvPr/>
            </p:nvSpPr>
            <p:spPr bwMode="auto">
              <a:xfrm>
                <a:off x="5821363" y="5981700"/>
                <a:ext cx="541338" cy="406400"/>
              </a:xfrm>
              <a:custGeom>
                <a:gdLst>
                  <a:gd name="T0" fmla="*/ 188 w 192"/>
                  <a:gd name="T1" fmla="*/ 0 h 144"/>
                  <a:gd name="T2" fmla="*/ 184 w 192"/>
                  <a:gd name="T3" fmla="*/ 0 h 144"/>
                  <a:gd name="T4" fmla="*/ 184 w 192"/>
                  <a:gd name="T5" fmla="*/ 34 h 144"/>
                  <a:gd name="T6" fmla="*/ 145 w 192"/>
                  <a:gd name="T7" fmla="*/ 85 h 144"/>
                  <a:gd name="T8" fmla="*/ 167 w 192"/>
                  <a:gd name="T9" fmla="*/ 105 h 144"/>
                  <a:gd name="T10" fmla="*/ 167 w 192"/>
                  <a:gd name="T11" fmla="*/ 111 h 144"/>
                  <a:gd name="T12" fmla="*/ 161 w 192"/>
                  <a:gd name="T13" fmla="*/ 111 h 144"/>
                  <a:gd name="T14" fmla="*/ 105 w 192"/>
                  <a:gd name="T15" fmla="*/ 60 h 144"/>
                  <a:gd name="T16" fmla="*/ 88 w 192"/>
                  <a:gd name="T17" fmla="*/ 59 h 144"/>
                  <a:gd name="T18" fmla="*/ 31 w 192"/>
                  <a:gd name="T19" fmla="*/ 111 h 144"/>
                  <a:gd name="T20" fmla="*/ 28 w 192"/>
                  <a:gd name="T21" fmla="*/ 112 h 144"/>
                  <a:gd name="T22" fmla="*/ 25 w 192"/>
                  <a:gd name="T23" fmla="*/ 111 h 144"/>
                  <a:gd name="T24" fmla="*/ 25 w 192"/>
                  <a:gd name="T25" fmla="*/ 105 h 144"/>
                  <a:gd name="T26" fmla="*/ 48 w 192"/>
                  <a:gd name="T27" fmla="*/ 85 h 144"/>
                  <a:gd name="T28" fmla="*/ 8 w 192"/>
                  <a:gd name="T29" fmla="*/ 34 h 144"/>
                  <a:gd name="T30" fmla="*/ 8 w 192"/>
                  <a:gd name="T31" fmla="*/ 0 h 144"/>
                  <a:gd name="T32" fmla="*/ 4 w 192"/>
                  <a:gd name="T33" fmla="*/ 0 h 144"/>
                  <a:gd name="T34" fmla="*/ 0 w 192"/>
                  <a:gd name="T35" fmla="*/ 4 h 144"/>
                  <a:gd name="T36" fmla="*/ 0 w 192"/>
                  <a:gd name="T37" fmla="*/ 24 h 144"/>
                  <a:gd name="T38" fmla="*/ 0 w 192"/>
                  <a:gd name="T39" fmla="*/ 124 h 144"/>
                  <a:gd name="T40" fmla="*/ 20 w 192"/>
                  <a:gd name="T41" fmla="*/ 144 h 144"/>
                  <a:gd name="T42" fmla="*/ 172 w 192"/>
                  <a:gd name="T43" fmla="*/ 144 h 144"/>
                  <a:gd name="T44" fmla="*/ 192 w 192"/>
                  <a:gd name="T45" fmla="*/ 124 h 144"/>
                  <a:gd name="T46" fmla="*/ 192 w 192"/>
                  <a:gd name="T47" fmla="*/ 24 h 144"/>
                  <a:gd name="T48" fmla="*/ 192 w 192"/>
                  <a:gd name="T49" fmla="*/ 4 h 144"/>
                  <a:gd name="T50" fmla="*/ 188 w 192"/>
                  <a:gd name="T51" fmla="*/ 0 h 1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2" h="144">
                    <a:moveTo>
                      <a:pt x="188" y="0"/>
                    </a:moveTo>
                    <a:cubicBezTo>
                      <a:pt x="184" y="0"/>
                      <a:pt x="184" y="0"/>
                      <a:pt x="184" y="0"/>
                    </a:cubicBezTo>
                    <a:cubicBezTo>
                      <a:pt x="184" y="34"/>
                      <a:pt x="184" y="34"/>
                      <a:pt x="184" y="34"/>
                    </a:cubicBezTo>
                    <a:cubicBezTo>
                      <a:pt x="145" y="85"/>
                      <a:pt x="145" y="85"/>
                      <a:pt x="145" y="85"/>
                    </a:cubicBezTo>
                    <a:cubicBezTo>
                      <a:pt x="167" y="105"/>
                      <a:pt x="167" y="105"/>
                      <a:pt x="167" y="105"/>
                    </a:cubicBezTo>
                    <a:cubicBezTo>
                      <a:pt x="168" y="106"/>
                      <a:pt x="169" y="109"/>
                      <a:pt x="167" y="111"/>
                    </a:cubicBezTo>
                    <a:cubicBezTo>
                      <a:pt x="166" y="112"/>
                      <a:pt x="163" y="112"/>
                      <a:pt x="161" y="111"/>
                    </a:cubicBezTo>
                    <a:cubicBezTo>
                      <a:pt x="105" y="60"/>
                      <a:pt x="105" y="60"/>
                      <a:pt x="105" y="60"/>
                    </a:cubicBezTo>
                    <a:cubicBezTo>
                      <a:pt x="100" y="55"/>
                      <a:pt x="92" y="55"/>
                      <a:pt x="88" y="59"/>
                    </a:cubicBezTo>
                    <a:cubicBezTo>
                      <a:pt x="31" y="111"/>
                      <a:pt x="31" y="111"/>
                      <a:pt x="31" y="111"/>
                    </a:cubicBezTo>
                    <a:cubicBezTo>
                      <a:pt x="30" y="112"/>
                      <a:pt x="29" y="112"/>
                      <a:pt x="28" y="112"/>
                    </a:cubicBezTo>
                    <a:cubicBezTo>
                      <a:pt x="27" y="112"/>
                      <a:pt x="26" y="111"/>
                      <a:pt x="25" y="111"/>
                    </a:cubicBezTo>
                    <a:cubicBezTo>
                      <a:pt x="24" y="109"/>
                      <a:pt x="24" y="106"/>
                      <a:pt x="25" y="105"/>
                    </a:cubicBezTo>
                    <a:cubicBezTo>
                      <a:pt x="48" y="85"/>
                      <a:pt x="48" y="85"/>
                      <a:pt x="48" y="85"/>
                    </a:cubicBezTo>
                    <a:cubicBezTo>
                      <a:pt x="8" y="34"/>
                      <a:pt x="8" y="34"/>
                      <a:pt x="8" y="34"/>
                    </a:cubicBezTo>
                    <a:cubicBezTo>
                      <a:pt x="8" y="0"/>
                      <a:pt x="8" y="0"/>
                      <a:pt x="8" y="0"/>
                    </a:cubicBezTo>
                    <a:cubicBezTo>
                      <a:pt x="4" y="0"/>
                      <a:pt x="4" y="0"/>
                      <a:pt x="4" y="0"/>
                    </a:cubicBezTo>
                    <a:cubicBezTo>
                      <a:pt x="2" y="0"/>
                      <a:pt x="0" y="2"/>
                      <a:pt x="0" y="4"/>
                    </a:cubicBezTo>
                    <a:cubicBezTo>
                      <a:pt x="0" y="24"/>
                      <a:pt x="0" y="24"/>
                      <a:pt x="0" y="24"/>
                    </a:cubicBezTo>
                    <a:cubicBezTo>
                      <a:pt x="0" y="124"/>
                      <a:pt x="0" y="124"/>
                      <a:pt x="0" y="124"/>
                    </a:cubicBezTo>
                    <a:cubicBezTo>
                      <a:pt x="0" y="135"/>
                      <a:pt x="9" y="144"/>
                      <a:pt x="20" y="144"/>
                    </a:cubicBezTo>
                    <a:cubicBezTo>
                      <a:pt x="172" y="144"/>
                      <a:pt x="172" y="144"/>
                      <a:pt x="172" y="144"/>
                    </a:cubicBezTo>
                    <a:cubicBezTo>
                      <a:pt x="183" y="144"/>
                      <a:pt x="192" y="135"/>
                      <a:pt x="192" y="124"/>
                    </a:cubicBezTo>
                    <a:cubicBezTo>
                      <a:pt x="192" y="24"/>
                      <a:pt x="192" y="24"/>
                      <a:pt x="192" y="24"/>
                    </a:cubicBezTo>
                    <a:cubicBezTo>
                      <a:pt x="192" y="4"/>
                      <a:pt x="192" y="4"/>
                      <a:pt x="192" y="4"/>
                    </a:cubicBezTo>
                    <a:cubicBezTo>
                      <a:pt x="192" y="2"/>
                      <a:pt x="190" y="0"/>
                      <a:pt x="188" y="0"/>
                    </a:cubicBezTo>
                    <a:close/>
                  </a:path>
                </a:pathLst>
              </a:custGeom>
              <a:grpFill/>
              <a:ln>
                <a:noFill/>
              </a:ln>
            </p:spPr>
            <p:txBody>
              <a:bodyPr vert="horz" wrap="square" lIns="91440" tIns="45720" rIns="91440" bIns="45720" numCol="1" anchor="t" anchorCtr="0" compatLnSpc="1"/>
              <a:lstStyle/>
              <a:p>
                <a:endParaRPr lang="zh-CN" altLang="en-US"/>
              </a:p>
            </p:txBody>
          </p:sp>
        </p:grpSp>
      </p:grpSp>
      <p:grpSp>
        <p:nvGrpSpPr>
          <p:cNvPr id="56" name="组合 55"/>
          <p:cNvGrpSpPr/>
          <p:nvPr/>
        </p:nvGrpSpPr>
        <p:grpSpPr>
          <a:xfrm>
            <a:off x="2708963" y="2252250"/>
            <a:ext cx="3446277" cy="4545228"/>
            <a:chOff x="2708963" y="2252250"/>
            <a:chExt cx="3446277" cy="4545228"/>
          </a:xfrm>
        </p:grpSpPr>
        <p:grpSp>
          <p:nvGrpSpPr>
            <p:cNvPr id="57" name="组合 56"/>
            <p:cNvGrpSpPr/>
            <p:nvPr/>
          </p:nvGrpSpPr>
          <p:grpSpPr>
            <a:xfrm>
              <a:off x="2708963" y="2264786"/>
              <a:ext cx="3446277" cy="4532692"/>
              <a:chOff x="1026359" y="1205784"/>
              <a:chExt cx="3446277" cy="4532692"/>
            </a:xfrm>
          </p:grpSpPr>
          <p:sp>
            <p:nvSpPr>
              <p:cNvPr id="64" name="任意多边形 63"/>
              <p:cNvSpPr/>
              <p:nvPr/>
            </p:nvSpPr>
            <p:spPr>
              <a:xfrm>
                <a:off x="1313863" y="1781540"/>
                <a:ext cx="3158773" cy="3544231"/>
              </a:xfrm>
              <a:custGeom>
                <a:gdLst>
                  <a:gd name="connsiteX0" fmla="*/ 1465943 w 2075543"/>
                  <a:gd name="connsiteY0" fmla="*/ 0 h 2162628"/>
                  <a:gd name="connsiteX1" fmla="*/ 2075543 w 2075543"/>
                  <a:gd name="connsiteY1" fmla="*/ 653143 h 2162628"/>
                  <a:gd name="connsiteX2" fmla="*/ 0 w 2075543"/>
                  <a:gd name="connsiteY2" fmla="*/ 2162628 h 2162628"/>
                  <a:gd name="connsiteX3" fmla="*/ 1465943 w 2075543"/>
                  <a:gd name="connsiteY3" fmla="*/ 0 h 2162628"/>
                </a:gdLst>
                <a:cxnLst>
                  <a:cxn ang="0">
                    <a:pos x="connsiteX0" y="connsiteY0"/>
                  </a:cxn>
                  <a:cxn ang="0">
                    <a:pos x="connsiteX1" y="connsiteY1"/>
                  </a:cxn>
                  <a:cxn ang="0">
                    <a:pos x="connsiteX2" y="connsiteY2"/>
                  </a:cxn>
                  <a:cxn ang="0">
                    <a:pos x="connsiteX3" y="connsiteY3"/>
                  </a:cxn>
                </a:cxnLst>
                <a:rect l="l" t="t" r="r" b="b"/>
                <a:pathLst>
                  <a:path w="2075543" h="2162628">
                    <a:moveTo>
                      <a:pt x="1465943" y="0"/>
                    </a:moveTo>
                    <a:lnTo>
                      <a:pt x="2075543" y="653143"/>
                    </a:lnTo>
                    <a:lnTo>
                      <a:pt x="0" y="2162628"/>
                    </a:lnTo>
                    <a:lnTo>
                      <a:pt x="1465943" y="0"/>
                    </a:lnTo>
                    <a:close/>
                  </a:path>
                </a:pathLst>
              </a:custGeom>
              <a:solidFill>
                <a:schemeClr val="tx1">
                  <a:lumMod val="85000"/>
                  <a:lumOff val="15000"/>
                  <a:alpha val="35000"/>
                </a:schemeClr>
              </a:solidFill>
              <a:ln>
                <a:noFill/>
              </a:ln>
              <a:effectLst>
                <a:softEdge rad="266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圆角矩形 64"/>
              <p:cNvSpPr/>
              <p:nvPr/>
            </p:nvSpPr>
            <p:spPr>
              <a:xfrm rot="18900000">
                <a:off x="1026359" y="2031999"/>
                <a:ext cx="3280229" cy="1582057"/>
              </a:xfrm>
              <a:prstGeom prst="roundRect">
                <a:avLst>
                  <a:gd name="adj" fmla="val 10245"/>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椭圆 65"/>
              <p:cNvSpPr/>
              <p:nvPr/>
            </p:nvSpPr>
            <p:spPr>
              <a:xfrm rot="2700000">
                <a:off x="59067" y="3527438"/>
                <a:ext cx="3460793" cy="504000"/>
              </a:xfrm>
              <a:prstGeom prst="ellipse">
                <a:avLst/>
              </a:prstGeom>
              <a:gradFill flip="none" rotWithShape="1">
                <a:gsLst>
                  <a:gs pos="100000">
                    <a:schemeClr val="bg1">
                      <a:alpha val="0"/>
                    </a:schemeClr>
                  </a:gs>
                  <a:gs pos="21000">
                    <a:schemeClr val="tx1">
                      <a:lumMod val="65000"/>
                      <a:lumOff val="35000"/>
                      <a:alpha val="57000"/>
                    </a:schemeClr>
                  </a:gs>
                </a:gsLst>
                <a:path path="shape">
                  <a:fillToRect l="50000" t="50000" r="50000" b="50000"/>
                </a:path>
              </a:gradFill>
              <a:ln>
                <a:noFill/>
              </a:ln>
              <a:effectLst>
                <a:softEdge rad="127000"/>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useBgFill="1">
            <p:nvSpPr>
              <p:cNvPr id="67" name="矩形 66"/>
              <p:cNvSpPr/>
              <p:nvPr/>
            </p:nvSpPr>
            <p:spPr>
              <a:xfrm rot="2700000">
                <a:off x="-209134" y="3612132"/>
                <a:ext cx="3425372" cy="8273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任意多边形 67"/>
              <p:cNvSpPr/>
              <p:nvPr/>
            </p:nvSpPr>
            <p:spPr>
              <a:xfrm rot="18900000">
                <a:off x="3303181" y="1205784"/>
                <a:ext cx="551494" cy="1413715"/>
              </a:xfrm>
              <a:custGeom>
                <a:gdLst>
                  <a:gd name="connsiteX0" fmla="*/ 569692 w 617165"/>
                  <a:gd name="connsiteY0" fmla="*/ 47473 h 1582057"/>
                  <a:gd name="connsiteX1" fmla="*/ 617165 w 617165"/>
                  <a:gd name="connsiteY1" fmla="*/ 162082 h 1582057"/>
                  <a:gd name="connsiteX2" fmla="*/ 617165 w 617165"/>
                  <a:gd name="connsiteY2" fmla="*/ 1419975 h 1582057"/>
                  <a:gd name="connsiteX3" fmla="*/ 455083 w 617165"/>
                  <a:gd name="connsiteY3" fmla="*/ 1582057 h 1582057"/>
                  <a:gd name="connsiteX4" fmla="*/ 0 w 617165"/>
                  <a:gd name="connsiteY4" fmla="*/ 1582057 h 1582057"/>
                  <a:gd name="connsiteX5" fmla="*/ 0 w 617165"/>
                  <a:gd name="connsiteY5" fmla="*/ 0 h 1582057"/>
                  <a:gd name="connsiteX6" fmla="*/ 455083 w 617165"/>
                  <a:gd name="connsiteY6" fmla="*/ 0 h 1582057"/>
                  <a:gd name="connsiteX7" fmla="*/ 569692 w 617165"/>
                  <a:gd name="connsiteY7" fmla="*/ 47473 h 158205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7165" h="1582057">
                    <a:moveTo>
                      <a:pt x="569692" y="47473"/>
                    </a:moveTo>
                    <a:cubicBezTo>
                      <a:pt x="599024" y="76804"/>
                      <a:pt x="617165" y="117325"/>
                      <a:pt x="617165" y="162082"/>
                    </a:cubicBezTo>
                    <a:lnTo>
                      <a:pt x="617165" y="1419975"/>
                    </a:lnTo>
                    <a:cubicBezTo>
                      <a:pt x="617165" y="1509490"/>
                      <a:pt x="544598" y="1582057"/>
                      <a:pt x="455083" y="1582057"/>
                    </a:cubicBezTo>
                    <a:lnTo>
                      <a:pt x="0" y="1582057"/>
                    </a:lnTo>
                    <a:lnTo>
                      <a:pt x="0" y="0"/>
                    </a:lnTo>
                    <a:lnTo>
                      <a:pt x="455083" y="0"/>
                    </a:lnTo>
                    <a:cubicBezTo>
                      <a:pt x="499841" y="0"/>
                      <a:pt x="540361" y="18141"/>
                      <a:pt x="569692" y="47473"/>
                    </a:cubicBez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8" name="文本框 57"/>
            <p:cNvSpPr txBox="1"/>
            <p:nvPr/>
          </p:nvSpPr>
          <p:spPr>
            <a:xfrm rot="18900000">
              <a:off x="4669900" y="2252250"/>
              <a:ext cx="500458" cy="769441"/>
            </a:xfrm>
            <a:prstGeom prst="rect">
              <a:avLst/>
            </a:prstGeom>
            <a:noFill/>
          </p:spPr>
          <p:txBody>
            <a:bodyPr wrap="none" rtlCol="0">
              <a:spAutoFit/>
            </a:bodyPr>
            <a:lstStyle/>
            <a:p>
              <a:r>
                <a:rPr lang="en-US" altLang="zh-CN" sz="4400" b="1">
                  <a:solidFill>
                    <a:schemeClr val="tx1">
                      <a:lumMod val="75000"/>
                      <a:lumOff val="25000"/>
                    </a:schemeClr>
                  </a:solidFill>
                </a:rPr>
                <a:t>B</a:t>
              </a:r>
              <a:endParaRPr lang="zh-CN" altLang="en-US" sz="4400" b="1">
                <a:solidFill>
                  <a:schemeClr val="tx1">
                    <a:lumMod val="75000"/>
                    <a:lumOff val="25000"/>
                  </a:schemeClr>
                </a:solidFill>
              </a:endParaRPr>
            </a:p>
          </p:txBody>
        </p:sp>
        <p:grpSp>
          <p:nvGrpSpPr>
            <p:cNvPr id="59" name="组合 58"/>
            <p:cNvGrpSpPr/>
            <p:nvPr/>
          </p:nvGrpSpPr>
          <p:grpSpPr>
            <a:xfrm rot="18900000">
              <a:off x="3719893" y="4254714"/>
              <a:ext cx="422412" cy="387625"/>
              <a:chOff x="3222625" y="3211513"/>
              <a:chExt cx="539750" cy="495300"/>
            </a:xfrm>
            <a:solidFill>
              <a:schemeClr val="bg1"/>
            </a:solidFill>
          </p:grpSpPr>
          <p:sp>
            <p:nvSpPr>
              <p:cNvPr id="61" name="Freeform 42"/>
              <p:cNvSpPr>
                <a:spLocks noEditPoints="1"/>
              </p:cNvSpPr>
              <p:nvPr/>
            </p:nvSpPr>
            <p:spPr bwMode="auto">
              <a:xfrm>
                <a:off x="3222625" y="3211513"/>
                <a:ext cx="539750" cy="495300"/>
              </a:xfrm>
              <a:custGeom>
                <a:gdLst>
                  <a:gd name="T0" fmla="*/ 188 w 192"/>
                  <a:gd name="T1" fmla="*/ 0 h 176"/>
                  <a:gd name="T2" fmla="*/ 4 w 192"/>
                  <a:gd name="T3" fmla="*/ 0 h 176"/>
                  <a:gd name="T4" fmla="*/ 0 w 192"/>
                  <a:gd name="T5" fmla="*/ 4 h 176"/>
                  <a:gd name="T6" fmla="*/ 0 w 192"/>
                  <a:gd name="T7" fmla="*/ 172 h 176"/>
                  <a:gd name="T8" fmla="*/ 4 w 192"/>
                  <a:gd name="T9" fmla="*/ 176 h 176"/>
                  <a:gd name="T10" fmla="*/ 188 w 192"/>
                  <a:gd name="T11" fmla="*/ 176 h 176"/>
                  <a:gd name="T12" fmla="*/ 192 w 192"/>
                  <a:gd name="T13" fmla="*/ 172 h 176"/>
                  <a:gd name="T14" fmla="*/ 192 w 192"/>
                  <a:gd name="T15" fmla="*/ 4 h 176"/>
                  <a:gd name="T16" fmla="*/ 188 w 192"/>
                  <a:gd name="T17" fmla="*/ 0 h 176"/>
                  <a:gd name="T18" fmla="*/ 176 w 192"/>
                  <a:gd name="T19" fmla="*/ 132 h 176"/>
                  <a:gd name="T20" fmla="*/ 172 w 192"/>
                  <a:gd name="T21" fmla="*/ 136 h 176"/>
                  <a:gd name="T22" fmla="*/ 20 w 192"/>
                  <a:gd name="T23" fmla="*/ 136 h 176"/>
                  <a:gd name="T24" fmla="*/ 16 w 192"/>
                  <a:gd name="T25" fmla="*/ 132 h 176"/>
                  <a:gd name="T26" fmla="*/ 16 w 192"/>
                  <a:gd name="T27" fmla="*/ 20 h 176"/>
                  <a:gd name="T28" fmla="*/ 20 w 192"/>
                  <a:gd name="T29" fmla="*/ 16 h 176"/>
                  <a:gd name="T30" fmla="*/ 172 w 192"/>
                  <a:gd name="T31" fmla="*/ 16 h 176"/>
                  <a:gd name="T32" fmla="*/ 176 w 192"/>
                  <a:gd name="T33" fmla="*/ 20 h 176"/>
                  <a:gd name="T34" fmla="*/ 176 w 192"/>
                  <a:gd name="T35" fmla="*/ 132 h 17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 h="176">
                    <a:moveTo>
                      <a:pt x="188" y="0"/>
                    </a:moveTo>
                    <a:cubicBezTo>
                      <a:pt x="4" y="0"/>
                      <a:pt x="4" y="0"/>
                      <a:pt x="4" y="0"/>
                    </a:cubicBezTo>
                    <a:cubicBezTo>
                      <a:pt x="2" y="0"/>
                      <a:pt x="0" y="2"/>
                      <a:pt x="0" y="4"/>
                    </a:cubicBezTo>
                    <a:cubicBezTo>
                      <a:pt x="0" y="172"/>
                      <a:pt x="0" y="172"/>
                      <a:pt x="0" y="172"/>
                    </a:cubicBezTo>
                    <a:cubicBezTo>
                      <a:pt x="0" y="174"/>
                      <a:pt x="2" y="176"/>
                      <a:pt x="4" y="176"/>
                    </a:cubicBezTo>
                    <a:cubicBezTo>
                      <a:pt x="188" y="176"/>
                      <a:pt x="188" y="176"/>
                      <a:pt x="188" y="176"/>
                    </a:cubicBezTo>
                    <a:cubicBezTo>
                      <a:pt x="190" y="176"/>
                      <a:pt x="192" y="174"/>
                      <a:pt x="192" y="172"/>
                    </a:cubicBezTo>
                    <a:cubicBezTo>
                      <a:pt x="192" y="4"/>
                      <a:pt x="192" y="4"/>
                      <a:pt x="192" y="4"/>
                    </a:cubicBezTo>
                    <a:cubicBezTo>
                      <a:pt x="192" y="2"/>
                      <a:pt x="190" y="0"/>
                      <a:pt x="188" y="0"/>
                    </a:cubicBezTo>
                    <a:close/>
                    <a:moveTo>
                      <a:pt x="176" y="132"/>
                    </a:moveTo>
                    <a:cubicBezTo>
                      <a:pt x="176" y="134"/>
                      <a:pt x="174" y="136"/>
                      <a:pt x="172" y="136"/>
                    </a:cubicBezTo>
                    <a:cubicBezTo>
                      <a:pt x="20" y="136"/>
                      <a:pt x="20" y="136"/>
                      <a:pt x="20" y="136"/>
                    </a:cubicBezTo>
                    <a:cubicBezTo>
                      <a:pt x="18" y="136"/>
                      <a:pt x="16" y="134"/>
                      <a:pt x="16" y="132"/>
                    </a:cubicBezTo>
                    <a:cubicBezTo>
                      <a:pt x="16" y="20"/>
                      <a:pt x="16" y="20"/>
                      <a:pt x="16" y="20"/>
                    </a:cubicBezTo>
                    <a:cubicBezTo>
                      <a:pt x="16" y="18"/>
                      <a:pt x="18" y="16"/>
                      <a:pt x="20" y="16"/>
                    </a:cubicBezTo>
                    <a:cubicBezTo>
                      <a:pt x="172" y="16"/>
                      <a:pt x="172" y="16"/>
                      <a:pt x="172" y="16"/>
                    </a:cubicBezTo>
                    <a:cubicBezTo>
                      <a:pt x="174" y="16"/>
                      <a:pt x="176" y="18"/>
                      <a:pt x="176" y="20"/>
                    </a:cubicBezTo>
                    <a:lnTo>
                      <a:pt x="176" y="132"/>
                    </a:lnTo>
                    <a:close/>
                  </a:path>
                </a:pathLst>
              </a:custGeom>
              <a:grpFill/>
              <a:ln>
                <a:noFill/>
              </a:ln>
            </p:spPr>
            <p:txBody>
              <a:bodyPr vert="horz" wrap="square" lIns="91440" tIns="45720" rIns="91440" bIns="45720" numCol="1" anchor="t" anchorCtr="0" compatLnSpc="1"/>
              <a:lstStyle/>
              <a:p>
                <a:endParaRPr lang="zh-CN" altLang="en-US"/>
              </a:p>
            </p:txBody>
          </p:sp>
          <p:sp>
            <p:nvSpPr>
              <p:cNvPr id="62" name="Oval 43"/>
              <p:cNvSpPr>
                <a:spLocks noChangeArrowheads="1"/>
              </p:cNvSpPr>
              <p:nvPr/>
            </p:nvSpPr>
            <p:spPr bwMode="auto">
              <a:xfrm>
                <a:off x="3379788" y="3302000"/>
                <a:ext cx="90488" cy="90488"/>
              </a:xfrm>
              <a:prstGeom prst="ellipse">
                <a:avLst/>
              </a:prstGeom>
              <a:grpFill/>
              <a:ln>
                <a:noFill/>
              </a:ln>
            </p:spPr>
            <p:txBody>
              <a:bodyPr vert="horz" wrap="square" lIns="91440" tIns="45720" rIns="91440" bIns="45720" numCol="1" anchor="t" anchorCtr="0" compatLnSpc="1"/>
              <a:lstStyle/>
              <a:p>
                <a:endParaRPr lang="zh-CN" altLang="en-US"/>
              </a:p>
            </p:txBody>
          </p:sp>
          <p:sp>
            <p:nvSpPr>
              <p:cNvPr id="63" name="Freeform 44"/>
              <p:cNvSpPr>
                <a:spLocks noEditPoints="1"/>
              </p:cNvSpPr>
              <p:nvPr/>
            </p:nvSpPr>
            <p:spPr bwMode="auto">
              <a:xfrm>
                <a:off x="3290888" y="3363913"/>
                <a:ext cx="404813" cy="207963"/>
              </a:xfrm>
              <a:custGeom>
                <a:gdLst>
                  <a:gd name="T0" fmla="*/ 77 w 144"/>
                  <a:gd name="T1" fmla="*/ 7 h 74"/>
                  <a:gd name="T2" fmla="*/ 77 w 144"/>
                  <a:gd name="T3" fmla="*/ 8 h 74"/>
                  <a:gd name="T4" fmla="*/ 49 w 144"/>
                  <a:gd name="T5" fmla="*/ 36 h 74"/>
                  <a:gd name="T6" fmla="*/ 43 w 144"/>
                  <a:gd name="T7" fmla="*/ 31 h 74"/>
                  <a:gd name="T8" fmla="*/ 13 w 144"/>
                  <a:gd name="T9" fmla="*/ 32 h 74"/>
                  <a:gd name="T10" fmla="*/ 0 w 144"/>
                  <a:gd name="T11" fmla="*/ 45 h 74"/>
                  <a:gd name="T12" fmla="*/ 0 w 144"/>
                  <a:gd name="T13" fmla="*/ 56 h 74"/>
                  <a:gd name="T14" fmla="*/ 0 w 144"/>
                  <a:gd name="T15" fmla="*/ 74 h 74"/>
                  <a:gd name="T16" fmla="*/ 144 w 144"/>
                  <a:gd name="T17" fmla="*/ 74 h 74"/>
                  <a:gd name="T18" fmla="*/ 144 w 144"/>
                  <a:gd name="T19" fmla="*/ 50 h 74"/>
                  <a:gd name="T20" fmla="*/ 144 w 144"/>
                  <a:gd name="T21" fmla="*/ 40 h 74"/>
                  <a:gd name="T22" fmla="*/ 107 w 144"/>
                  <a:gd name="T23" fmla="*/ 7 h 74"/>
                  <a:gd name="T24" fmla="*/ 77 w 144"/>
                  <a:gd name="T25" fmla="*/ 7 h 74"/>
                  <a:gd name="T26" fmla="*/ 104 w 144"/>
                  <a:gd name="T27" fmla="*/ 33 h 74"/>
                  <a:gd name="T28" fmla="*/ 94 w 144"/>
                  <a:gd name="T29" fmla="*/ 27 h 74"/>
                  <a:gd name="T30" fmla="*/ 90 w 144"/>
                  <a:gd name="T31" fmla="*/ 27 h 74"/>
                  <a:gd name="T32" fmla="*/ 80 w 144"/>
                  <a:gd name="T33" fmla="*/ 33 h 74"/>
                  <a:gd name="T34" fmla="*/ 70 w 144"/>
                  <a:gd name="T35" fmla="*/ 27 h 74"/>
                  <a:gd name="T36" fmla="*/ 70 w 144"/>
                  <a:gd name="T37" fmla="*/ 26 h 74"/>
                  <a:gd name="T38" fmla="*/ 83 w 144"/>
                  <a:gd name="T39" fmla="*/ 13 h 74"/>
                  <a:gd name="T40" fmla="*/ 102 w 144"/>
                  <a:gd name="T41" fmla="*/ 13 h 74"/>
                  <a:gd name="T42" fmla="*/ 118 w 144"/>
                  <a:gd name="T43" fmla="*/ 27 h 74"/>
                  <a:gd name="T44" fmla="*/ 104 w 144"/>
                  <a:gd name="T45" fmla="*/ 33 h 7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4" h="74">
                    <a:moveTo>
                      <a:pt x="77" y="7"/>
                    </a:moveTo>
                    <a:cubicBezTo>
                      <a:pt x="77" y="7"/>
                      <a:pt x="77" y="7"/>
                      <a:pt x="77" y="8"/>
                    </a:cubicBezTo>
                    <a:cubicBezTo>
                      <a:pt x="49" y="36"/>
                      <a:pt x="49" y="36"/>
                      <a:pt x="49" y="36"/>
                    </a:cubicBezTo>
                    <a:cubicBezTo>
                      <a:pt x="43" y="31"/>
                      <a:pt x="43" y="31"/>
                      <a:pt x="43" y="31"/>
                    </a:cubicBezTo>
                    <a:cubicBezTo>
                      <a:pt x="35" y="24"/>
                      <a:pt x="22" y="24"/>
                      <a:pt x="13" y="32"/>
                    </a:cubicBezTo>
                    <a:cubicBezTo>
                      <a:pt x="0" y="45"/>
                      <a:pt x="0" y="45"/>
                      <a:pt x="0" y="45"/>
                    </a:cubicBezTo>
                    <a:cubicBezTo>
                      <a:pt x="0" y="56"/>
                      <a:pt x="0" y="56"/>
                      <a:pt x="0" y="56"/>
                    </a:cubicBezTo>
                    <a:cubicBezTo>
                      <a:pt x="0" y="74"/>
                      <a:pt x="0" y="74"/>
                      <a:pt x="0" y="74"/>
                    </a:cubicBezTo>
                    <a:cubicBezTo>
                      <a:pt x="144" y="74"/>
                      <a:pt x="144" y="74"/>
                      <a:pt x="144" y="74"/>
                    </a:cubicBezTo>
                    <a:cubicBezTo>
                      <a:pt x="144" y="50"/>
                      <a:pt x="144" y="50"/>
                      <a:pt x="144" y="50"/>
                    </a:cubicBezTo>
                    <a:cubicBezTo>
                      <a:pt x="144" y="40"/>
                      <a:pt x="144" y="40"/>
                      <a:pt x="144" y="40"/>
                    </a:cubicBezTo>
                    <a:cubicBezTo>
                      <a:pt x="107" y="7"/>
                      <a:pt x="107" y="7"/>
                      <a:pt x="107" y="7"/>
                    </a:cubicBezTo>
                    <a:cubicBezTo>
                      <a:pt x="99" y="0"/>
                      <a:pt x="85" y="0"/>
                      <a:pt x="77" y="7"/>
                    </a:cubicBezTo>
                    <a:close/>
                    <a:moveTo>
                      <a:pt x="104" y="33"/>
                    </a:moveTo>
                    <a:cubicBezTo>
                      <a:pt x="94" y="27"/>
                      <a:pt x="94" y="27"/>
                      <a:pt x="94" y="27"/>
                    </a:cubicBezTo>
                    <a:cubicBezTo>
                      <a:pt x="93" y="26"/>
                      <a:pt x="91" y="26"/>
                      <a:pt x="90" y="27"/>
                    </a:cubicBezTo>
                    <a:cubicBezTo>
                      <a:pt x="80" y="33"/>
                      <a:pt x="80" y="33"/>
                      <a:pt x="80" y="33"/>
                    </a:cubicBezTo>
                    <a:cubicBezTo>
                      <a:pt x="70" y="27"/>
                      <a:pt x="70" y="27"/>
                      <a:pt x="70" y="27"/>
                    </a:cubicBezTo>
                    <a:cubicBezTo>
                      <a:pt x="70" y="26"/>
                      <a:pt x="70" y="26"/>
                      <a:pt x="70" y="26"/>
                    </a:cubicBezTo>
                    <a:cubicBezTo>
                      <a:pt x="83" y="13"/>
                      <a:pt x="83" y="13"/>
                      <a:pt x="83" y="13"/>
                    </a:cubicBezTo>
                    <a:cubicBezTo>
                      <a:pt x="88" y="9"/>
                      <a:pt x="97" y="9"/>
                      <a:pt x="102" y="13"/>
                    </a:cubicBezTo>
                    <a:cubicBezTo>
                      <a:pt x="118" y="27"/>
                      <a:pt x="118" y="27"/>
                      <a:pt x="118" y="27"/>
                    </a:cubicBezTo>
                    <a:lnTo>
                      <a:pt x="104" y="33"/>
                    </a:lnTo>
                    <a:close/>
                  </a:path>
                </a:pathLst>
              </a:custGeom>
              <a:grpFill/>
              <a:ln>
                <a:noFill/>
              </a:ln>
            </p:spPr>
            <p:txBody>
              <a:bodyPr vert="horz" wrap="square" lIns="91440" tIns="45720" rIns="91440" bIns="45720" numCol="1" anchor="t" anchorCtr="0" compatLnSpc="1"/>
              <a:lstStyle/>
              <a:p>
                <a:endParaRPr lang="zh-CN" altLang="en-US"/>
              </a:p>
            </p:txBody>
          </p:sp>
        </p:grpSp>
        <p:sp>
          <p:nvSpPr>
            <p:cNvPr id="60" name="文本框 59"/>
            <p:cNvSpPr txBox="1"/>
            <p:nvPr/>
          </p:nvSpPr>
          <p:spPr>
            <a:xfrm rot="18900000">
              <a:off x="3901324" y="3492219"/>
              <a:ext cx="1432990" cy="600164"/>
            </a:xfrm>
            <a:prstGeom prst="rect">
              <a:avLst/>
            </a:prstGeom>
            <a:noFill/>
          </p:spPr>
          <p:txBody>
            <a:bodyPr wrap="square" rtlCol="0">
              <a:spAutoFit/>
            </a:bodyPr>
            <a:lstStyle/>
            <a:p>
              <a:r>
                <a:rPr lang="en-US" altLang="zh-CN" sz="1100">
                  <a:solidFill>
                    <a:schemeClr val="bg1"/>
                  </a:solidFill>
                </a:rPr>
                <a:t>We do our best to make your presentation perfect!</a:t>
              </a:r>
              <a:endParaRPr lang="zh-CN" altLang="en-US" sz="1100">
                <a:solidFill>
                  <a:schemeClr val="bg1"/>
                </a:solidFill>
              </a:endParaRPr>
            </a:p>
          </p:txBody>
        </p:sp>
      </p:grpSp>
      <p:grpSp>
        <p:nvGrpSpPr>
          <p:cNvPr id="69" name="组合 68"/>
          <p:cNvGrpSpPr/>
          <p:nvPr/>
        </p:nvGrpSpPr>
        <p:grpSpPr>
          <a:xfrm>
            <a:off x="1092815" y="2252251"/>
            <a:ext cx="3446277" cy="4545227"/>
            <a:chOff x="1092815" y="2252251"/>
            <a:chExt cx="3446277" cy="4545227"/>
          </a:xfrm>
        </p:grpSpPr>
        <p:grpSp>
          <p:nvGrpSpPr>
            <p:cNvPr id="70" name="组合 69"/>
            <p:cNvGrpSpPr/>
            <p:nvPr/>
          </p:nvGrpSpPr>
          <p:grpSpPr>
            <a:xfrm>
              <a:off x="1092815" y="2264786"/>
              <a:ext cx="3446277" cy="4532692"/>
              <a:chOff x="1026359" y="1205784"/>
              <a:chExt cx="3446277" cy="4532692"/>
            </a:xfrm>
          </p:grpSpPr>
          <p:sp>
            <p:nvSpPr>
              <p:cNvPr id="77" name="任意多边形 76"/>
              <p:cNvSpPr/>
              <p:nvPr/>
            </p:nvSpPr>
            <p:spPr>
              <a:xfrm>
                <a:off x="1313863" y="1781540"/>
                <a:ext cx="3158773" cy="3544231"/>
              </a:xfrm>
              <a:custGeom>
                <a:gdLst>
                  <a:gd name="connsiteX0" fmla="*/ 1465943 w 2075543"/>
                  <a:gd name="connsiteY0" fmla="*/ 0 h 2162628"/>
                  <a:gd name="connsiteX1" fmla="*/ 2075543 w 2075543"/>
                  <a:gd name="connsiteY1" fmla="*/ 653143 h 2162628"/>
                  <a:gd name="connsiteX2" fmla="*/ 0 w 2075543"/>
                  <a:gd name="connsiteY2" fmla="*/ 2162628 h 2162628"/>
                  <a:gd name="connsiteX3" fmla="*/ 1465943 w 2075543"/>
                  <a:gd name="connsiteY3" fmla="*/ 0 h 2162628"/>
                </a:gdLst>
                <a:cxnLst>
                  <a:cxn ang="0">
                    <a:pos x="connsiteX0" y="connsiteY0"/>
                  </a:cxn>
                  <a:cxn ang="0">
                    <a:pos x="connsiteX1" y="connsiteY1"/>
                  </a:cxn>
                  <a:cxn ang="0">
                    <a:pos x="connsiteX2" y="connsiteY2"/>
                  </a:cxn>
                  <a:cxn ang="0">
                    <a:pos x="connsiteX3" y="connsiteY3"/>
                  </a:cxn>
                </a:cxnLst>
                <a:rect l="l" t="t" r="r" b="b"/>
                <a:pathLst>
                  <a:path w="2075543" h="2162628">
                    <a:moveTo>
                      <a:pt x="1465943" y="0"/>
                    </a:moveTo>
                    <a:lnTo>
                      <a:pt x="2075543" y="653143"/>
                    </a:lnTo>
                    <a:lnTo>
                      <a:pt x="0" y="2162628"/>
                    </a:lnTo>
                    <a:lnTo>
                      <a:pt x="1465943" y="0"/>
                    </a:lnTo>
                    <a:close/>
                  </a:path>
                </a:pathLst>
              </a:custGeom>
              <a:solidFill>
                <a:schemeClr val="tx1">
                  <a:lumMod val="85000"/>
                  <a:lumOff val="15000"/>
                  <a:alpha val="35000"/>
                </a:schemeClr>
              </a:solidFill>
              <a:ln>
                <a:noFill/>
              </a:ln>
              <a:effectLst>
                <a:softEdge rad="266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圆角矩形 77"/>
              <p:cNvSpPr/>
              <p:nvPr/>
            </p:nvSpPr>
            <p:spPr>
              <a:xfrm rot="18900000">
                <a:off x="1026359" y="2031999"/>
                <a:ext cx="3280229" cy="1582057"/>
              </a:xfrm>
              <a:prstGeom prst="roundRect">
                <a:avLst>
                  <a:gd name="adj" fmla="val 10245"/>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椭圆 78"/>
              <p:cNvSpPr/>
              <p:nvPr/>
            </p:nvSpPr>
            <p:spPr>
              <a:xfrm rot="2700000">
                <a:off x="59067" y="3527438"/>
                <a:ext cx="3460793" cy="504000"/>
              </a:xfrm>
              <a:prstGeom prst="ellipse">
                <a:avLst/>
              </a:prstGeom>
              <a:gradFill flip="none" rotWithShape="1">
                <a:gsLst>
                  <a:gs pos="100000">
                    <a:schemeClr val="bg1">
                      <a:alpha val="0"/>
                    </a:schemeClr>
                  </a:gs>
                  <a:gs pos="21000">
                    <a:schemeClr val="tx1">
                      <a:lumMod val="65000"/>
                      <a:lumOff val="35000"/>
                      <a:alpha val="57000"/>
                    </a:schemeClr>
                  </a:gs>
                </a:gsLst>
                <a:path path="shape">
                  <a:fillToRect l="50000" t="50000" r="50000" b="50000"/>
                </a:path>
              </a:gradFill>
              <a:ln>
                <a:noFill/>
              </a:ln>
              <a:effectLst>
                <a:softEdge rad="127000"/>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useBgFill="1">
            <p:nvSpPr>
              <p:cNvPr id="80" name="矩形 79"/>
              <p:cNvSpPr/>
              <p:nvPr/>
            </p:nvSpPr>
            <p:spPr>
              <a:xfrm rot="2700000">
                <a:off x="-209134" y="3612132"/>
                <a:ext cx="3425372" cy="8273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任意多边形 80"/>
              <p:cNvSpPr/>
              <p:nvPr/>
            </p:nvSpPr>
            <p:spPr>
              <a:xfrm rot="18900000">
                <a:off x="3303181" y="1205784"/>
                <a:ext cx="551494" cy="1413715"/>
              </a:xfrm>
              <a:custGeom>
                <a:gdLst>
                  <a:gd name="connsiteX0" fmla="*/ 569692 w 617165"/>
                  <a:gd name="connsiteY0" fmla="*/ 47473 h 1582057"/>
                  <a:gd name="connsiteX1" fmla="*/ 617165 w 617165"/>
                  <a:gd name="connsiteY1" fmla="*/ 162082 h 1582057"/>
                  <a:gd name="connsiteX2" fmla="*/ 617165 w 617165"/>
                  <a:gd name="connsiteY2" fmla="*/ 1419975 h 1582057"/>
                  <a:gd name="connsiteX3" fmla="*/ 455083 w 617165"/>
                  <a:gd name="connsiteY3" fmla="*/ 1582057 h 1582057"/>
                  <a:gd name="connsiteX4" fmla="*/ 0 w 617165"/>
                  <a:gd name="connsiteY4" fmla="*/ 1582057 h 1582057"/>
                  <a:gd name="connsiteX5" fmla="*/ 0 w 617165"/>
                  <a:gd name="connsiteY5" fmla="*/ 0 h 1582057"/>
                  <a:gd name="connsiteX6" fmla="*/ 455083 w 617165"/>
                  <a:gd name="connsiteY6" fmla="*/ 0 h 1582057"/>
                  <a:gd name="connsiteX7" fmla="*/ 569692 w 617165"/>
                  <a:gd name="connsiteY7" fmla="*/ 47473 h 158205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7165" h="1582057">
                    <a:moveTo>
                      <a:pt x="569692" y="47473"/>
                    </a:moveTo>
                    <a:cubicBezTo>
                      <a:pt x="599024" y="76804"/>
                      <a:pt x="617165" y="117325"/>
                      <a:pt x="617165" y="162082"/>
                    </a:cubicBezTo>
                    <a:lnTo>
                      <a:pt x="617165" y="1419975"/>
                    </a:lnTo>
                    <a:cubicBezTo>
                      <a:pt x="617165" y="1509490"/>
                      <a:pt x="544598" y="1582057"/>
                      <a:pt x="455083" y="1582057"/>
                    </a:cubicBezTo>
                    <a:lnTo>
                      <a:pt x="0" y="1582057"/>
                    </a:lnTo>
                    <a:lnTo>
                      <a:pt x="0" y="0"/>
                    </a:lnTo>
                    <a:lnTo>
                      <a:pt x="455083" y="0"/>
                    </a:lnTo>
                    <a:cubicBezTo>
                      <a:pt x="499841" y="0"/>
                      <a:pt x="540361" y="18141"/>
                      <a:pt x="569692" y="47473"/>
                    </a:cubicBez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1" name="文本框 70"/>
            <p:cNvSpPr txBox="1"/>
            <p:nvPr/>
          </p:nvSpPr>
          <p:spPr>
            <a:xfrm rot="18900000">
              <a:off x="3044090" y="2252251"/>
              <a:ext cx="526106" cy="769441"/>
            </a:xfrm>
            <a:prstGeom prst="rect">
              <a:avLst/>
            </a:prstGeom>
            <a:noFill/>
          </p:spPr>
          <p:txBody>
            <a:bodyPr wrap="none" rtlCol="0">
              <a:spAutoFit/>
            </a:bodyPr>
            <a:lstStyle/>
            <a:p>
              <a:r>
                <a:rPr lang="en-US" altLang="zh-CN" sz="4400" b="1">
                  <a:solidFill>
                    <a:schemeClr val="tx1">
                      <a:lumMod val="75000"/>
                      <a:lumOff val="25000"/>
                    </a:schemeClr>
                  </a:solidFill>
                </a:rPr>
                <a:t>A</a:t>
              </a:r>
              <a:endParaRPr lang="zh-CN" altLang="en-US" sz="4400" b="1">
                <a:solidFill>
                  <a:schemeClr val="tx1">
                    <a:lumMod val="75000"/>
                    <a:lumOff val="25000"/>
                  </a:schemeClr>
                </a:solidFill>
              </a:endParaRPr>
            </a:p>
          </p:txBody>
        </p:sp>
        <p:grpSp>
          <p:nvGrpSpPr>
            <p:cNvPr id="72" name="组合 71"/>
            <p:cNvGrpSpPr/>
            <p:nvPr/>
          </p:nvGrpSpPr>
          <p:grpSpPr>
            <a:xfrm>
              <a:off x="1959398" y="4131012"/>
              <a:ext cx="415036" cy="415035"/>
              <a:chOff x="4549775" y="536575"/>
              <a:chExt cx="539751" cy="539750"/>
            </a:xfrm>
          </p:grpSpPr>
          <p:sp>
            <p:nvSpPr>
              <p:cNvPr id="74" name="Freeform 53"/>
              <p:cNvSpPr/>
              <p:nvPr/>
            </p:nvSpPr>
            <p:spPr bwMode="auto">
              <a:xfrm>
                <a:off x="4732338" y="536575"/>
                <a:ext cx="134938" cy="131763"/>
              </a:xfrm>
              <a:custGeom>
                <a:gdLst>
                  <a:gd name="T0" fmla="*/ 46 w 48"/>
                  <a:gd name="T1" fmla="*/ 29 h 47"/>
                  <a:gd name="T2" fmla="*/ 46 w 48"/>
                  <a:gd name="T3" fmla="*/ 24 h 47"/>
                  <a:gd name="T4" fmla="*/ 24 w 48"/>
                  <a:gd name="T5" fmla="*/ 1 h 47"/>
                  <a:gd name="T6" fmla="*/ 21 w 48"/>
                  <a:gd name="T7" fmla="*/ 0 h 47"/>
                  <a:gd name="T8" fmla="*/ 18 w 48"/>
                  <a:gd name="T9" fmla="*/ 1 h 47"/>
                  <a:gd name="T10" fmla="*/ 0 w 48"/>
                  <a:gd name="T11" fmla="*/ 19 h 47"/>
                  <a:gd name="T12" fmla="*/ 28 w 48"/>
                  <a:gd name="T13" fmla="*/ 47 h 47"/>
                  <a:gd name="T14" fmla="*/ 46 w 48"/>
                  <a:gd name="T15" fmla="*/ 29 h 47"/>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47">
                    <a:moveTo>
                      <a:pt x="46" y="29"/>
                    </a:moveTo>
                    <a:cubicBezTo>
                      <a:pt x="48" y="28"/>
                      <a:pt x="48" y="25"/>
                      <a:pt x="46" y="24"/>
                    </a:cubicBezTo>
                    <a:cubicBezTo>
                      <a:pt x="24" y="1"/>
                      <a:pt x="24" y="1"/>
                      <a:pt x="24" y="1"/>
                    </a:cubicBezTo>
                    <a:cubicBezTo>
                      <a:pt x="23" y="0"/>
                      <a:pt x="22" y="0"/>
                      <a:pt x="21" y="0"/>
                    </a:cubicBezTo>
                    <a:cubicBezTo>
                      <a:pt x="20" y="0"/>
                      <a:pt x="19" y="0"/>
                      <a:pt x="18" y="1"/>
                    </a:cubicBezTo>
                    <a:cubicBezTo>
                      <a:pt x="0" y="19"/>
                      <a:pt x="0" y="19"/>
                      <a:pt x="0" y="19"/>
                    </a:cubicBezTo>
                    <a:cubicBezTo>
                      <a:pt x="28" y="47"/>
                      <a:pt x="28" y="47"/>
                      <a:pt x="28" y="47"/>
                    </a:cubicBezTo>
                    <a:lnTo>
                      <a:pt x="46" y="2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54"/>
              <p:cNvSpPr/>
              <p:nvPr/>
            </p:nvSpPr>
            <p:spPr bwMode="auto">
              <a:xfrm>
                <a:off x="4549775" y="606425"/>
                <a:ext cx="469900" cy="469900"/>
              </a:xfrm>
              <a:custGeom>
                <a:gdLst>
                  <a:gd name="T0" fmla="*/ 100 w 167"/>
                  <a:gd name="T1" fmla="*/ 118 h 167"/>
                  <a:gd name="T2" fmla="*/ 76 w 167"/>
                  <a:gd name="T3" fmla="*/ 127 h 167"/>
                  <a:gd name="T4" fmla="*/ 51 w 167"/>
                  <a:gd name="T5" fmla="*/ 116 h 167"/>
                  <a:gd name="T6" fmla="*/ 40 w 167"/>
                  <a:gd name="T7" fmla="*/ 91 h 167"/>
                  <a:gd name="T8" fmla="*/ 51 w 167"/>
                  <a:gd name="T9" fmla="*/ 65 h 167"/>
                  <a:gd name="T10" fmla="*/ 88 w 167"/>
                  <a:gd name="T11" fmla="*/ 28 h 167"/>
                  <a:gd name="T12" fmla="*/ 60 w 167"/>
                  <a:gd name="T13" fmla="*/ 0 h 167"/>
                  <a:gd name="T14" fmla="*/ 22 w 167"/>
                  <a:gd name="T15" fmla="*/ 37 h 167"/>
                  <a:gd name="T16" fmla="*/ 22 w 167"/>
                  <a:gd name="T17" fmla="*/ 37 h 167"/>
                  <a:gd name="T18" fmla="*/ 0 w 167"/>
                  <a:gd name="T19" fmla="*/ 91 h 167"/>
                  <a:gd name="T20" fmla="*/ 22 w 167"/>
                  <a:gd name="T21" fmla="*/ 145 h 167"/>
                  <a:gd name="T22" fmla="*/ 76 w 167"/>
                  <a:gd name="T23" fmla="*/ 167 h 167"/>
                  <a:gd name="T24" fmla="*/ 130 w 167"/>
                  <a:gd name="T25" fmla="*/ 145 h 167"/>
                  <a:gd name="T26" fmla="*/ 130 w 167"/>
                  <a:gd name="T27" fmla="*/ 144 h 167"/>
                  <a:gd name="T28" fmla="*/ 167 w 167"/>
                  <a:gd name="T29" fmla="*/ 107 h 167"/>
                  <a:gd name="T30" fmla="*/ 139 w 167"/>
                  <a:gd name="T31" fmla="*/ 79 h 167"/>
                  <a:gd name="T32" fmla="*/ 100 w 167"/>
                  <a:gd name="T33" fmla="*/ 118 h 1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7" h="167">
                    <a:moveTo>
                      <a:pt x="100" y="118"/>
                    </a:moveTo>
                    <a:cubicBezTo>
                      <a:pt x="94" y="124"/>
                      <a:pt x="85" y="127"/>
                      <a:pt x="76" y="127"/>
                    </a:cubicBezTo>
                    <a:cubicBezTo>
                      <a:pt x="67" y="127"/>
                      <a:pt x="57" y="123"/>
                      <a:pt x="51" y="116"/>
                    </a:cubicBezTo>
                    <a:cubicBezTo>
                      <a:pt x="44" y="110"/>
                      <a:pt x="40" y="100"/>
                      <a:pt x="40" y="91"/>
                    </a:cubicBezTo>
                    <a:cubicBezTo>
                      <a:pt x="40" y="81"/>
                      <a:pt x="44" y="72"/>
                      <a:pt x="51" y="65"/>
                    </a:cubicBezTo>
                    <a:cubicBezTo>
                      <a:pt x="88" y="28"/>
                      <a:pt x="88" y="28"/>
                      <a:pt x="88" y="28"/>
                    </a:cubicBezTo>
                    <a:cubicBezTo>
                      <a:pt x="60" y="0"/>
                      <a:pt x="60" y="0"/>
                      <a:pt x="60" y="0"/>
                    </a:cubicBezTo>
                    <a:cubicBezTo>
                      <a:pt x="22" y="37"/>
                      <a:pt x="22" y="37"/>
                      <a:pt x="22" y="37"/>
                    </a:cubicBezTo>
                    <a:cubicBezTo>
                      <a:pt x="22" y="37"/>
                      <a:pt x="22" y="37"/>
                      <a:pt x="22" y="37"/>
                    </a:cubicBezTo>
                    <a:cubicBezTo>
                      <a:pt x="8" y="52"/>
                      <a:pt x="0" y="71"/>
                      <a:pt x="0" y="91"/>
                    </a:cubicBezTo>
                    <a:cubicBezTo>
                      <a:pt x="0" y="111"/>
                      <a:pt x="8" y="130"/>
                      <a:pt x="22" y="145"/>
                    </a:cubicBezTo>
                    <a:cubicBezTo>
                      <a:pt x="37" y="159"/>
                      <a:pt x="56" y="167"/>
                      <a:pt x="76" y="167"/>
                    </a:cubicBezTo>
                    <a:cubicBezTo>
                      <a:pt x="96" y="167"/>
                      <a:pt x="116" y="159"/>
                      <a:pt x="130" y="145"/>
                    </a:cubicBezTo>
                    <a:cubicBezTo>
                      <a:pt x="130" y="144"/>
                      <a:pt x="130" y="144"/>
                      <a:pt x="130" y="144"/>
                    </a:cubicBezTo>
                    <a:cubicBezTo>
                      <a:pt x="167" y="107"/>
                      <a:pt x="167" y="107"/>
                      <a:pt x="167" y="107"/>
                    </a:cubicBezTo>
                    <a:cubicBezTo>
                      <a:pt x="139" y="79"/>
                      <a:pt x="139" y="79"/>
                      <a:pt x="139" y="79"/>
                    </a:cubicBezTo>
                    <a:lnTo>
                      <a:pt x="100" y="1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55"/>
              <p:cNvSpPr/>
              <p:nvPr/>
            </p:nvSpPr>
            <p:spPr bwMode="auto">
              <a:xfrm>
                <a:off x="4957763" y="758825"/>
                <a:ext cx="131763" cy="134938"/>
              </a:xfrm>
              <a:custGeom>
                <a:gdLst>
                  <a:gd name="T0" fmla="*/ 46 w 47"/>
                  <a:gd name="T1" fmla="*/ 24 h 48"/>
                  <a:gd name="T2" fmla="*/ 23 w 47"/>
                  <a:gd name="T3" fmla="*/ 2 h 48"/>
                  <a:gd name="T4" fmla="*/ 18 w 47"/>
                  <a:gd name="T5" fmla="*/ 2 h 48"/>
                  <a:gd name="T6" fmla="*/ 0 w 47"/>
                  <a:gd name="T7" fmla="*/ 20 h 48"/>
                  <a:gd name="T8" fmla="*/ 28 w 47"/>
                  <a:gd name="T9" fmla="*/ 48 h 48"/>
                  <a:gd name="T10" fmla="*/ 46 w 47"/>
                  <a:gd name="T11" fmla="*/ 29 h 48"/>
                  <a:gd name="T12" fmla="*/ 47 w 47"/>
                  <a:gd name="T13" fmla="*/ 27 h 48"/>
                  <a:gd name="T14" fmla="*/ 46 w 47"/>
                  <a:gd name="T15" fmla="*/ 24 h 48"/>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48">
                    <a:moveTo>
                      <a:pt x="46" y="24"/>
                    </a:moveTo>
                    <a:cubicBezTo>
                      <a:pt x="23" y="2"/>
                      <a:pt x="23" y="2"/>
                      <a:pt x="23" y="2"/>
                    </a:cubicBezTo>
                    <a:cubicBezTo>
                      <a:pt x="22" y="0"/>
                      <a:pt x="19" y="1"/>
                      <a:pt x="18" y="2"/>
                    </a:cubicBezTo>
                    <a:cubicBezTo>
                      <a:pt x="0" y="20"/>
                      <a:pt x="0" y="20"/>
                      <a:pt x="0" y="20"/>
                    </a:cubicBezTo>
                    <a:cubicBezTo>
                      <a:pt x="28" y="48"/>
                      <a:pt x="28" y="48"/>
                      <a:pt x="28" y="48"/>
                    </a:cubicBezTo>
                    <a:cubicBezTo>
                      <a:pt x="46" y="29"/>
                      <a:pt x="46" y="29"/>
                      <a:pt x="46" y="29"/>
                    </a:cubicBezTo>
                    <a:cubicBezTo>
                      <a:pt x="47" y="29"/>
                      <a:pt x="47" y="28"/>
                      <a:pt x="47" y="27"/>
                    </a:cubicBezTo>
                    <a:cubicBezTo>
                      <a:pt x="47" y="25"/>
                      <a:pt x="47" y="24"/>
                      <a:pt x="46"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3" name="文本框 72"/>
            <p:cNvSpPr txBox="1"/>
            <p:nvPr/>
          </p:nvSpPr>
          <p:spPr>
            <a:xfrm rot="18900000">
              <a:off x="2097200" y="3426890"/>
              <a:ext cx="1432990" cy="600164"/>
            </a:xfrm>
            <a:prstGeom prst="rect">
              <a:avLst/>
            </a:prstGeom>
            <a:noFill/>
          </p:spPr>
          <p:txBody>
            <a:bodyPr wrap="square" rtlCol="0">
              <a:spAutoFit/>
            </a:bodyPr>
            <a:lstStyle/>
            <a:p>
              <a:r>
                <a:rPr lang="en-US" altLang="zh-CN" sz="1100">
                  <a:solidFill>
                    <a:schemeClr val="bg1"/>
                  </a:solidFill>
                </a:rPr>
                <a:t>We do our best to make your presentation perfect!</a:t>
              </a:r>
              <a:endParaRPr lang="zh-CN" altLang="en-US" sz="1100">
                <a:solidFill>
                  <a:schemeClr val="bg1"/>
                </a:solidFill>
              </a:endParaRPr>
            </a:p>
          </p:txBody>
        </p:sp>
      </p:grpSp>
      <p:grpSp>
        <p:nvGrpSpPr>
          <p:cNvPr id="82" name="组合 81"/>
          <p:cNvGrpSpPr/>
          <p:nvPr/>
        </p:nvGrpSpPr>
        <p:grpSpPr>
          <a:xfrm>
            <a:off x="1203282" y="6035166"/>
            <a:ext cx="1310611" cy="523220"/>
            <a:chOff x="1203282" y="6035166"/>
            <a:chExt cx="1310611" cy="523220"/>
          </a:xfrm>
        </p:grpSpPr>
        <p:sp>
          <p:nvSpPr>
            <p:cNvPr id="83" name="任意多边形 82"/>
            <p:cNvSpPr/>
            <p:nvPr/>
          </p:nvSpPr>
          <p:spPr>
            <a:xfrm>
              <a:off x="1203282" y="6100888"/>
              <a:ext cx="221180" cy="400367"/>
            </a:xfrm>
            <a:custGeom>
              <a:gdLst>
                <a:gd name="connsiteX0" fmla="*/ 56253 w 613639"/>
                <a:gd name="connsiteY0" fmla="*/ 0 h 1110774"/>
                <a:gd name="connsiteX1" fmla="*/ 78158 w 613639"/>
                <a:gd name="connsiteY1" fmla="*/ 4422 h 1110774"/>
                <a:gd name="connsiteX2" fmla="*/ 89378 w 613639"/>
                <a:gd name="connsiteY2" fmla="*/ 11988 h 1110774"/>
                <a:gd name="connsiteX3" fmla="*/ 100309 w 613639"/>
                <a:gd name="connsiteY3" fmla="*/ 22917 h 1110774"/>
                <a:gd name="connsiteX4" fmla="*/ 99115 w 613639"/>
                <a:gd name="connsiteY4" fmla="*/ 21148 h 1110774"/>
                <a:gd name="connsiteX5" fmla="*/ 588927 w 613639"/>
                <a:gd name="connsiteY5" fmla="*/ 510960 h 1110774"/>
                <a:gd name="connsiteX6" fmla="*/ 603023 w 613639"/>
                <a:gd name="connsiteY6" fmla="*/ 525055 h 1110774"/>
                <a:gd name="connsiteX7" fmla="*/ 609268 w 613639"/>
                <a:gd name="connsiteY7" fmla="*/ 534317 h 1110774"/>
                <a:gd name="connsiteX8" fmla="*/ 613639 w 613639"/>
                <a:gd name="connsiteY8" fmla="*/ 555970 h 1110774"/>
                <a:gd name="connsiteX9" fmla="*/ 609268 w 613639"/>
                <a:gd name="connsiteY9" fmla="*/ 577623 h 1110774"/>
                <a:gd name="connsiteX10" fmla="*/ 607063 w 613639"/>
                <a:gd name="connsiteY10" fmla="*/ 580893 h 1110774"/>
                <a:gd name="connsiteX11" fmla="*/ 582935 w 613639"/>
                <a:gd name="connsiteY11" fmla="*/ 605021 h 1110774"/>
                <a:gd name="connsiteX12" fmla="*/ 96143 w 613639"/>
                <a:gd name="connsiteY12" fmla="*/ 1091813 h 1110774"/>
                <a:gd name="connsiteX13" fmla="*/ 96147 w 613639"/>
                <a:gd name="connsiteY13" fmla="*/ 1091808 h 1110774"/>
                <a:gd name="connsiteX14" fmla="*/ 89994 w 613639"/>
                <a:gd name="connsiteY14" fmla="*/ 1097961 h 1110774"/>
                <a:gd name="connsiteX15" fmla="*/ 77667 w 613639"/>
                <a:gd name="connsiteY15" fmla="*/ 1106271 h 1110774"/>
                <a:gd name="connsiteX16" fmla="*/ 55364 w 613639"/>
                <a:gd name="connsiteY16" fmla="*/ 1110774 h 1110774"/>
                <a:gd name="connsiteX17" fmla="*/ 2569 w 613639"/>
                <a:gd name="connsiteY17" fmla="*/ 1075780 h 1110774"/>
                <a:gd name="connsiteX18" fmla="*/ 817 w 613639"/>
                <a:gd name="connsiteY18" fmla="*/ 1067101 h 1110774"/>
                <a:gd name="connsiteX19" fmla="*/ 817 w 613639"/>
                <a:gd name="connsiteY19" fmla="*/ 1040915 h 1110774"/>
                <a:gd name="connsiteX20" fmla="*/ 0 w 613639"/>
                <a:gd name="connsiteY20" fmla="*/ 1044965 h 1110774"/>
                <a:gd name="connsiteX21" fmla="*/ 0 w 613639"/>
                <a:gd name="connsiteY21" fmla="*/ 55320 h 1110774"/>
                <a:gd name="connsiteX22" fmla="*/ 271 w 613639"/>
                <a:gd name="connsiteY22" fmla="*/ 56661 h 1110774"/>
                <a:gd name="connsiteX23" fmla="*/ 271 w 613639"/>
                <a:gd name="connsiteY23" fmla="*/ 54830 h 1110774"/>
                <a:gd name="connsiteX24" fmla="*/ 4400 w 613639"/>
                <a:gd name="connsiteY24" fmla="*/ 34369 h 1110774"/>
                <a:gd name="connsiteX25" fmla="*/ 56253 w 613639"/>
                <a:gd name="connsiteY25" fmla="*/ 0 h 111077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13639" h="1110774">
                  <a:moveTo>
                    <a:pt x="56253" y="0"/>
                  </a:moveTo>
                  <a:cubicBezTo>
                    <a:pt x="64023" y="0"/>
                    <a:pt x="71426" y="1575"/>
                    <a:pt x="78158" y="4422"/>
                  </a:cubicBezTo>
                  <a:lnTo>
                    <a:pt x="89378" y="11988"/>
                  </a:lnTo>
                  <a:lnTo>
                    <a:pt x="100309" y="22917"/>
                  </a:lnTo>
                  <a:lnTo>
                    <a:pt x="99115" y="21148"/>
                  </a:lnTo>
                  <a:lnTo>
                    <a:pt x="588927" y="510960"/>
                  </a:lnTo>
                  <a:lnTo>
                    <a:pt x="603023" y="525055"/>
                  </a:lnTo>
                  <a:lnTo>
                    <a:pt x="609268" y="534317"/>
                  </a:lnTo>
                  <a:cubicBezTo>
                    <a:pt x="612083" y="540973"/>
                    <a:pt x="613639" y="548290"/>
                    <a:pt x="613639" y="555970"/>
                  </a:cubicBezTo>
                  <a:cubicBezTo>
                    <a:pt x="613639" y="563651"/>
                    <a:pt x="612083" y="570968"/>
                    <a:pt x="609268" y="577623"/>
                  </a:cubicBezTo>
                  <a:lnTo>
                    <a:pt x="607063" y="580893"/>
                  </a:lnTo>
                  <a:lnTo>
                    <a:pt x="582935" y="605021"/>
                  </a:lnTo>
                  <a:lnTo>
                    <a:pt x="96143" y="1091813"/>
                  </a:lnTo>
                  <a:lnTo>
                    <a:pt x="96147" y="1091808"/>
                  </a:lnTo>
                  <a:lnTo>
                    <a:pt x="89994" y="1097961"/>
                  </a:lnTo>
                  <a:lnTo>
                    <a:pt x="77667" y="1106271"/>
                  </a:lnTo>
                  <a:cubicBezTo>
                    <a:pt x="70812" y="1109171"/>
                    <a:pt x="63275" y="1110773"/>
                    <a:pt x="55364" y="1110774"/>
                  </a:cubicBezTo>
                  <a:cubicBezTo>
                    <a:pt x="31630" y="1110774"/>
                    <a:pt x="11268" y="1096344"/>
                    <a:pt x="2569" y="1075780"/>
                  </a:cubicBezTo>
                  <a:lnTo>
                    <a:pt x="817" y="1067101"/>
                  </a:lnTo>
                  <a:lnTo>
                    <a:pt x="817" y="1040915"/>
                  </a:lnTo>
                  <a:lnTo>
                    <a:pt x="0" y="1044965"/>
                  </a:lnTo>
                  <a:lnTo>
                    <a:pt x="0" y="55320"/>
                  </a:lnTo>
                  <a:lnTo>
                    <a:pt x="271" y="56661"/>
                  </a:lnTo>
                  <a:lnTo>
                    <a:pt x="271" y="54830"/>
                  </a:lnTo>
                  <a:lnTo>
                    <a:pt x="4400" y="34369"/>
                  </a:lnTo>
                  <a:cubicBezTo>
                    <a:pt x="12944" y="14172"/>
                    <a:pt x="32944" y="0"/>
                    <a:pt x="56253"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84" name="圆角矩形 83"/>
            <p:cNvSpPr/>
            <p:nvPr/>
          </p:nvSpPr>
          <p:spPr>
            <a:xfrm>
              <a:off x="1520942" y="6086312"/>
              <a:ext cx="108000" cy="41494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85" name="文本框 84"/>
            <p:cNvSpPr txBox="1"/>
            <p:nvPr/>
          </p:nvSpPr>
          <p:spPr>
            <a:xfrm>
              <a:off x="1647437" y="6035166"/>
              <a:ext cx="866456" cy="523220"/>
            </a:xfrm>
            <a:prstGeom prst="rect">
              <a:avLst/>
            </a:prstGeom>
            <a:noFill/>
          </p:spPr>
          <p:txBody>
            <a:bodyPr wrap="none" rtlCol="0">
              <a:spAutoFit/>
            </a:bodyPr>
            <a:lstStyle/>
            <a:p>
              <a:r>
                <a:rPr lang="en-US" altLang="zh-CN" sz="1400">
                  <a:solidFill>
                    <a:schemeClr val="bg1">
                      <a:lumMod val="65000"/>
                    </a:schemeClr>
                  </a:solidFill>
                </a:rPr>
                <a:t>Sample</a:t>
              </a:r>
              <a:endParaRPr lang="en-US" altLang="zh-CN" sz="1400">
                <a:solidFill>
                  <a:schemeClr val="bg1">
                    <a:lumMod val="65000"/>
                  </a:schemeClr>
                </a:solidFill>
              </a:endParaRPr>
            </a:p>
            <a:p>
              <a:r>
                <a:rPr lang="en-US" altLang="zh-CN" sz="1400">
                  <a:solidFill>
                    <a:schemeClr val="bg1">
                      <a:lumMod val="65000"/>
                    </a:schemeClr>
                  </a:solidFill>
                </a:rPr>
                <a:t>Text here</a:t>
              </a:r>
              <a:endParaRPr lang="zh-CN" altLang="en-US" sz="1400">
                <a:solidFill>
                  <a:schemeClr val="bg1">
                    <a:lumMod val="65000"/>
                  </a:schemeClr>
                </a:solidFill>
              </a:endParaRPr>
            </a:p>
          </p:txBody>
        </p:sp>
      </p:grpSp>
      <p:grpSp>
        <p:nvGrpSpPr>
          <p:cNvPr id="86" name="组合 85"/>
          <p:cNvGrpSpPr/>
          <p:nvPr/>
        </p:nvGrpSpPr>
        <p:grpSpPr>
          <a:xfrm>
            <a:off x="3598823" y="1399575"/>
            <a:ext cx="1447020" cy="523220"/>
            <a:chOff x="3598823" y="1399575"/>
            <a:chExt cx="1447020" cy="523220"/>
          </a:xfrm>
        </p:grpSpPr>
        <p:sp>
          <p:nvSpPr>
            <p:cNvPr id="87" name="Freeform 66"/>
            <p:cNvSpPr>
              <a:spLocks noEditPoints="1"/>
            </p:cNvSpPr>
            <p:nvPr/>
          </p:nvSpPr>
          <p:spPr bwMode="auto">
            <a:xfrm>
              <a:off x="3598823" y="1465298"/>
              <a:ext cx="420282" cy="385670"/>
            </a:xfrm>
            <a:custGeom>
              <a:gdLst>
                <a:gd name="T0" fmla="*/ 96 w 192"/>
                <a:gd name="T1" fmla="*/ 0 h 176"/>
                <a:gd name="T2" fmla="*/ 0 w 192"/>
                <a:gd name="T3" fmla="*/ 88 h 176"/>
                <a:gd name="T4" fmla="*/ 15 w 192"/>
                <a:gd name="T5" fmla="*/ 135 h 176"/>
                <a:gd name="T6" fmla="*/ 0 w 192"/>
                <a:gd name="T7" fmla="*/ 170 h 176"/>
                <a:gd name="T8" fmla="*/ 1 w 192"/>
                <a:gd name="T9" fmla="*/ 175 h 176"/>
                <a:gd name="T10" fmla="*/ 4 w 192"/>
                <a:gd name="T11" fmla="*/ 176 h 176"/>
                <a:gd name="T12" fmla="*/ 6 w 192"/>
                <a:gd name="T13" fmla="*/ 176 h 176"/>
                <a:gd name="T14" fmla="*/ 42 w 192"/>
                <a:gd name="T15" fmla="*/ 161 h 176"/>
                <a:gd name="T16" fmla="*/ 96 w 192"/>
                <a:gd name="T17" fmla="*/ 176 h 176"/>
                <a:gd name="T18" fmla="*/ 192 w 192"/>
                <a:gd name="T19" fmla="*/ 88 h 176"/>
                <a:gd name="T20" fmla="*/ 96 w 192"/>
                <a:gd name="T21" fmla="*/ 0 h 176"/>
                <a:gd name="T22" fmla="*/ 92 w 192"/>
                <a:gd name="T23" fmla="*/ 92 h 176"/>
                <a:gd name="T24" fmla="*/ 48 w 192"/>
                <a:gd name="T25" fmla="*/ 136 h 176"/>
                <a:gd name="T26" fmla="*/ 44 w 192"/>
                <a:gd name="T27" fmla="*/ 132 h 176"/>
                <a:gd name="T28" fmla="*/ 44 w 192"/>
                <a:gd name="T29" fmla="*/ 120 h 176"/>
                <a:gd name="T30" fmla="*/ 48 w 192"/>
                <a:gd name="T31" fmla="*/ 116 h 176"/>
                <a:gd name="T32" fmla="*/ 69 w 192"/>
                <a:gd name="T33" fmla="*/ 96 h 176"/>
                <a:gd name="T34" fmla="*/ 48 w 192"/>
                <a:gd name="T35" fmla="*/ 96 h 176"/>
                <a:gd name="T36" fmla="*/ 44 w 192"/>
                <a:gd name="T37" fmla="*/ 92 h 176"/>
                <a:gd name="T38" fmla="*/ 44 w 192"/>
                <a:gd name="T39" fmla="*/ 52 h 176"/>
                <a:gd name="T40" fmla="*/ 48 w 192"/>
                <a:gd name="T41" fmla="*/ 48 h 176"/>
                <a:gd name="T42" fmla="*/ 88 w 192"/>
                <a:gd name="T43" fmla="*/ 48 h 176"/>
                <a:gd name="T44" fmla="*/ 92 w 192"/>
                <a:gd name="T45" fmla="*/ 52 h 176"/>
                <a:gd name="T46" fmla="*/ 92 w 192"/>
                <a:gd name="T47" fmla="*/ 92 h 176"/>
                <a:gd name="T48" fmla="*/ 148 w 192"/>
                <a:gd name="T49" fmla="*/ 92 h 176"/>
                <a:gd name="T50" fmla="*/ 104 w 192"/>
                <a:gd name="T51" fmla="*/ 136 h 176"/>
                <a:gd name="T52" fmla="*/ 100 w 192"/>
                <a:gd name="T53" fmla="*/ 132 h 176"/>
                <a:gd name="T54" fmla="*/ 100 w 192"/>
                <a:gd name="T55" fmla="*/ 120 h 176"/>
                <a:gd name="T56" fmla="*/ 104 w 192"/>
                <a:gd name="T57" fmla="*/ 116 h 176"/>
                <a:gd name="T58" fmla="*/ 125 w 192"/>
                <a:gd name="T59" fmla="*/ 96 h 176"/>
                <a:gd name="T60" fmla="*/ 104 w 192"/>
                <a:gd name="T61" fmla="*/ 96 h 176"/>
                <a:gd name="T62" fmla="*/ 100 w 192"/>
                <a:gd name="T63" fmla="*/ 92 h 176"/>
                <a:gd name="T64" fmla="*/ 100 w 192"/>
                <a:gd name="T65" fmla="*/ 52 h 176"/>
                <a:gd name="T66" fmla="*/ 104 w 192"/>
                <a:gd name="T67" fmla="*/ 48 h 176"/>
                <a:gd name="T68" fmla="*/ 144 w 192"/>
                <a:gd name="T69" fmla="*/ 48 h 176"/>
                <a:gd name="T70" fmla="*/ 148 w 192"/>
                <a:gd name="T71" fmla="*/ 52 h 176"/>
                <a:gd name="T72" fmla="*/ 148 w 192"/>
                <a:gd name="T73" fmla="*/ 92 h 17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2" h="176">
                  <a:moveTo>
                    <a:pt x="96" y="0"/>
                  </a:moveTo>
                  <a:cubicBezTo>
                    <a:pt x="43" y="0"/>
                    <a:pt x="0" y="39"/>
                    <a:pt x="0" y="88"/>
                  </a:cubicBezTo>
                  <a:cubicBezTo>
                    <a:pt x="0" y="105"/>
                    <a:pt x="5" y="121"/>
                    <a:pt x="15" y="135"/>
                  </a:cubicBezTo>
                  <a:cubicBezTo>
                    <a:pt x="0" y="170"/>
                    <a:pt x="0" y="170"/>
                    <a:pt x="0" y="170"/>
                  </a:cubicBezTo>
                  <a:cubicBezTo>
                    <a:pt x="0" y="172"/>
                    <a:pt x="0" y="174"/>
                    <a:pt x="1" y="175"/>
                  </a:cubicBezTo>
                  <a:cubicBezTo>
                    <a:pt x="2" y="175"/>
                    <a:pt x="3" y="176"/>
                    <a:pt x="4" y="176"/>
                  </a:cubicBezTo>
                  <a:cubicBezTo>
                    <a:pt x="5" y="176"/>
                    <a:pt x="5" y="176"/>
                    <a:pt x="6" y="176"/>
                  </a:cubicBezTo>
                  <a:cubicBezTo>
                    <a:pt x="42" y="161"/>
                    <a:pt x="42" y="161"/>
                    <a:pt x="42" y="161"/>
                  </a:cubicBezTo>
                  <a:cubicBezTo>
                    <a:pt x="58" y="171"/>
                    <a:pt x="77" y="176"/>
                    <a:pt x="96" y="176"/>
                  </a:cubicBezTo>
                  <a:cubicBezTo>
                    <a:pt x="149" y="176"/>
                    <a:pt x="192" y="136"/>
                    <a:pt x="192" y="88"/>
                  </a:cubicBezTo>
                  <a:cubicBezTo>
                    <a:pt x="192" y="39"/>
                    <a:pt x="149" y="0"/>
                    <a:pt x="96" y="0"/>
                  </a:cubicBezTo>
                  <a:close/>
                  <a:moveTo>
                    <a:pt x="92" y="92"/>
                  </a:moveTo>
                  <a:cubicBezTo>
                    <a:pt x="92" y="116"/>
                    <a:pt x="72" y="136"/>
                    <a:pt x="48" y="136"/>
                  </a:cubicBezTo>
                  <a:cubicBezTo>
                    <a:pt x="46" y="136"/>
                    <a:pt x="44" y="134"/>
                    <a:pt x="44" y="132"/>
                  </a:cubicBezTo>
                  <a:cubicBezTo>
                    <a:pt x="44" y="120"/>
                    <a:pt x="44" y="120"/>
                    <a:pt x="44" y="120"/>
                  </a:cubicBezTo>
                  <a:cubicBezTo>
                    <a:pt x="44" y="118"/>
                    <a:pt x="46" y="116"/>
                    <a:pt x="48" y="116"/>
                  </a:cubicBezTo>
                  <a:cubicBezTo>
                    <a:pt x="62" y="116"/>
                    <a:pt x="67" y="106"/>
                    <a:pt x="69" y="96"/>
                  </a:cubicBezTo>
                  <a:cubicBezTo>
                    <a:pt x="48" y="96"/>
                    <a:pt x="48" y="96"/>
                    <a:pt x="48" y="96"/>
                  </a:cubicBezTo>
                  <a:cubicBezTo>
                    <a:pt x="46" y="96"/>
                    <a:pt x="44" y="94"/>
                    <a:pt x="44" y="92"/>
                  </a:cubicBezTo>
                  <a:cubicBezTo>
                    <a:pt x="44" y="52"/>
                    <a:pt x="44" y="52"/>
                    <a:pt x="44" y="52"/>
                  </a:cubicBezTo>
                  <a:cubicBezTo>
                    <a:pt x="44" y="50"/>
                    <a:pt x="46" y="48"/>
                    <a:pt x="48" y="48"/>
                  </a:cubicBezTo>
                  <a:cubicBezTo>
                    <a:pt x="88" y="48"/>
                    <a:pt x="88" y="48"/>
                    <a:pt x="88" y="48"/>
                  </a:cubicBezTo>
                  <a:cubicBezTo>
                    <a:pt x="90" y="48"/>
                    <a:pt x="92" y="50"/>
                    <a:pt x="92" y="52"/>
                  </a:cubicBezTo>
                  <a:lnTo>
                    <a:pt x="92" y="92"/>
                  </a:lnTo>
                  <a:close/>
                  <a:moveTo>
                    <a:pt x="148" y="92"/>
                  </a:moveTo>
                  <a:cubicBezTo>
                    <a:pt x="148" y="116"/>
                    <a:pt x="128" y="136"/>
                    <a:pt x="104" y="136"/>
                  </a:cubicBezTo>
                  <a:cubicBezTo>
                    <a:pt x="102" y="136"/>
                    <a:pt x="100" y="134"/>
                    <a:pt x="100" y="132"/>
                  </a:cubicBezTo>
                  <a:cubicBezTo>
                    <a:pt x="100" y="120"/>
                    <a:pt x="100" y="120"/>
                    <a:pt x="100" y="120"/>
                  </a:cubicBezTo>
                  <a:cubicBezTo>
                    <a:pt x="100" y="118"/>
                    <a:pt x="102" y="116"/>
                    <a:pt x="104" y="116"/>
                  </a:cubicBezTo>
                  <a:cubicBezTo>
                    <a:pt x="118" y="116"/>
                    <a:pt x="123" y="106"/>
                    <a:pt x="125" y="96"/>
                  </a:cubicBezTo>
                  <a:cubicBezTo>
                    <a:pt x="104" y="96"/>
                    <a:pt x="104" y="96"/>
                    <a:pt x="104" y="96"/>
                  </a:cubicBezTo>
                  <a:cubicBezTo>
                    <a:pt x="102" y="96"/>
                    <a:pt x="100" y="94"/>
                    <a:pt x="100" y="92"/>
                  </a:cubicBezTo>
                  <a:cubicBezTo>
                    <a:pt x="100" y="52"/>
                    <a:pt x="100" y="52"/>
                    <a:pt x="100" y="52"/>
                  </a:cubicBezTo>
                  <a:cubicBezTo>
                    <a:pt x="100" y="50"/>
                    <a:pt x="102" y="48"/>
                    <a:pt x="104" y="48"/>
                  </a:cubicBezTo>
                  <a:cubicBezTo>
                    <a:pt x="144" y="48"/>
                    <a:pt x="144" y="48"/>
                    <a:pt x="144" y="48"/>
                  </a:cubicBezTo>
                  <a:cubicBezTo>
                    <a:pt x="146" y="48"/>
                    <a:pt x="148" y="50"/>
                    <a:pt x="148" y="52"/>
                  </a:cubicBezTo>
                  <a:lnTo>
                    <a:pt x="148" y="92"/>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88" name="圆角矩形 87"/>
            <p:cNvSpPr/>
            <p:nvPr/>
          </p:nvSpPr>
          <p:spPr>
            <a:xfrm>
              <a:off x="4052892" y="1450721"/>
              <a:ext cx="108000" cy="41494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89" name="文本框 88"/>
            <p:cNvSpPr txBox="1"/>
            <p:nvPr/>
          </p:nvSpPr>
          <p:spPr>
            <a:xfrm>
              <a:off x="4179387" y="1399575"/>
              <a:ext cx="866456" cy="523220"/>
            </a:xfrm>
            <a:prstGeom prst="rect">
              <a:avLst/>
            </a:prstGeom>
            <a:noFill/>
          </p:spPr>
          <p:txBody>
            <a:bodyPr wrap="none" rtlCol="0">
              <a:spAutoFit/>
            </a:bodyPr>
            <a:lstStyle/>
            <a:p>
              <a:r>
                <a:rPr lang="en-US" altLang="zh-CN" sz="1400">
                  <a:solidFill>
                    <a:schemeClr val="bg1">
                      <a:lumMod val="65000"/>
                    </a:schemeClr>
                  </a:solidFill>
                </a:rPr>
                <a:t>Sample</a:t>
              </a:r>
              <a:endParaRPr lang="en-US" altLang="zh-CN" sz="1400">
                <a:solidFill>
                  <a:schemeClr val="bg1">
                    <a:lumMod val="65000"/>
                  </a:schemeClr>
                </a:solidFill>
              </a:endParaRPr>
            </a:p>
            <a:p>
              <a:r>
                <a:rPr lang="en-US" altLang="zh-CN" sz="1400">
                  <a:solidFill>
                    <a:schemeClr val="bg1">
                      <a:lumMod val="65000"/>
                    </a:schemeClr>
                  </a:solidFill>
                </a:rPr>
                <a:t>Text here</a:t>
              </a:r>
              <a:endParaRPr lang="zh-CN" altLang="en-US" sz="1400">
                <a:solidFill>
                  <a:schemeClr val="bg1">
                    <a:lumMod val="65000"/>
                  </a:schemeClr>
                </a:solidFill>
              </a:endParaRPr>
            </a:p>
          </p:txBody>
        </p:sp>
      </p:grpSp>
      <p:grpSp>
        <p:nvGrpSpPr>
          <p:cNvPr id="90" name="组合 89"/>
          <p:cNvGrpSpPr/>
          <p:nvPr/>
        </p:nvGrpSpPr>
        <p:grpSpPr>
          <a:xfrm>
            <a:off x="4265582" y="6035166"/>
            <a:ext cx="1387587" cy="523220"/>
            <a:chOff x="4265582" y="6035166"/>
            <a:chExt cx="1387587" cy="523220"/>
          </a:xfrm>
        </p:grpSpPr>
        <p:sp>
          <p:nvSpPr>
            <p:cNvPr id="91" name="Freeform 95"/>
            <p:cNvSpPr>
              <a:spLocks noEditPoints="1"/>
            </p:cNvSpPr>
            <p:nvPr/>
          </p:nvSpPr>
          <p:spPr bwMode="auto">
            <a:xfrm>
              <a:off x="4265582" y="6116453"/>
              <a:ext cx="339285" cy="368552"/>
            </a:xfrm>
            <a:custGeom>
              <a:gdLst>
                <a:gd name="T0" fmla="*/ 175 w 176"/>
                <a:gd name="T1" fmla="*/ 1 h 192"/>
                <a:gd name="T2" fmla="*/ 171 w 176"/>
                <a:gd name="T3" fmla="*/ 0 h 192"/>
                <a:gd name="T4" fmla="*/ 67 w 176"/>
                <a:gd name="T5" fmla="*/ 24 h 192"/>
                <a:gd name="T6" fmla="*/ 64 w 176"/>
                <a:gd name="T7" fmla="*/ 28 h 192"/>
                <a:gd name="T8" fmla="*/ 64 w 176"/>
                <a:gd name="T9" fmla="*/ 133 h 192"/>
                <a:gd name="T10" fmla="*/ 36 w 176"/>
                <a:gd name="T11" fmla="*/ 120 h 192"/>
                <a:gd name="T12" fmla="*/ 0 w 176"/>
                <a:gd name="T13" fmla="*/ 156 h 192"/>
                <a:gd name="T14" fmla="*/ 36 w 176"/>
                <a:gd name="T15" fmla="*/ 192 h 192"/>
                <a:gd name="T16" fmla="*/ 72 w 176"/>
                <a:gd name="T17" fmla="*/ 156 h 192"/>
                <a:gd name="T18" fmla="*/ 72 w 176"/>
                <a:gd name="T19" fmla="*/ 79 h 192"/>
                <a:gd name="T20" fmla="*/ 168 w 176"/>
                <a:gd name="T21" fmla="*/ 57 h 192"/>
                <a:gd name="T22" fmla="*/ 168 w 176"/>
                <a:gd name="T23" fmla="*/ 125 h 192"/>
                <a:gd name="T24" fmla="*/ 140 w 176"/>
                <a:gd name="T25" fmla="*/ 112 h 192"/>
                <a:gd name="T26" fmla="*/ 104 w 176"/>
                <a:gd name="T27" fmla="*/ 148 h 192"/>
                <a:gd name="T28" fmla="*/ 140 w 176"/>
                <a:gd name="T29" fmla="*/ 184 h 192"/>
                <a:gd name="T30" fmla="*/ 176 w 176"/>
                <a:gd name="T31" fmla="*/ 148 h 192"/>
                <a:gd name="T32" fmla="*/ 176 w 176"/>
                <a:gd name="T33" fmla="*/ 4 h 192"/>
                <a:gd name="T34" fmla="*/ 175 w 176"/>
                <a:gd name="T35" fmla="*/ 1 h 192"/>
                <a:gd name="T36" fmla="*/ 36 w 176"/>
                <a:gd name="T37" fmla="*/ 144 h 192"/>
                <a:gd name="T38" fmla="*/ 24 w 176"/>
                <a:gd name="T39" fmla="*/ 156 h 192"/>
                <a:gd name="T40" fmla="*/ 20 w 176"/>
                <a:gd name="T41" fmla="*/ 160 h 192"/>
                <a:gd name="T42" fmla="*/ 16 w 176"/>
                <a:gd name="T43" fmla="*/ 156 h 192"/>
                <a:gd name="T44" fmla="*/ 36 w 176"/>
                <a:gd name="T45" fmla="*/ 136 h 192"/>
                <a:gd name="T46" fmla="*/ 40 w 176"/>
                <a:gd name="T47" fmla="*/ 140 h 192"/>
                <a:gd name="T48" fmla="*/ 36 w 176"/>
                <a:gd name="T49" fmla="*/ 144 h 192"/>
                <a:gd name="T50" fmla="*/ 140 w 176"/>
                <a:gd name="T51" fmla="*/ 136 h 192"/>
                <a:gd name="T52" fmla="*/ 128 w 176"/>
                <a:gd name="T53" fmla="*/ 148 h 192"/>
                <a:gd name="T54" fmla="*/ 124 w 176"/>
                <a:gd name="T55" fmla="*/ 152 h 192"/>
                <a:gd name="T56" fmla="*/ 120 w 176"/>
                <a:gd name="T57" fmla="*/ 148 h 192"/>
                <a:gd name="T58" fmla="*/ 140 w 176"/>
                <a:gd name="T59" fmla="*/ 128 h 192"/>
                <a:gd name="T60" fmla="*/ 144 w 176"/>
                <a:gd name="T61" fmla="*/ 132 h 192"/>
                <a:gd name="T62" fmla="*/ 140 w 176"/>
                <a:gd name="T63" fmla="*/ 136 h 19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92">
                  <a:moveTo>
                    <a:pt x="175" y="1"/>
                  </a:moveTo>
                  <a:cubicBezTo>
                    <a:pt x="174" y="0"/>
                    <a:pt x="172" y="0"/>
                    <a:pt x="171" y="0"/>
                  </a:cubicBezTo>
                  <a:cubicBezTo>
                    <a:pt x="67" y="24"/>
                    <a:pt x="67" y="24"/>
                    <a:pt x="67" y="24"/>
                  </a:cubicBezTo>
                  <a:cubicBezTo>
                    <a:pt x="65" y="24"/>
                    <a:pt x="64" y="26"/>
                    <a:pt x="64" y="28"/>
                  </a:cubicBezTo>
                  <a:cubicBezTo>
                    <a:pt x="64" y="133"/>
                    <a:pt x="64" y="133"/>
                    <a:pt x="64" y="133"/>
                  </a:cubicBezTo>
                  <a:cubicBezTo>
                    <a:pt x="58" y="125"/>
                    <a:pt x="47" y="120"/>
                    <a:pt x="36" y="120"/>
                  </a:cubicBezTo>
                  <a:cubicBezTo>
                    <a:pt x="16" y="120"/>
                    <a:pt x="0" y="136"/>
                    <a:pt x="0" y="156"/>
                  </a:cubicBezTo>
                  <a:cubicBezTo>
                    <a:pt x="0" y="176"/>
                    <a:pt x="16" y="192"/>
                    <a:pt x="36" y="192"/>
                  </a:cubicBezTo>
                  <a:cubicBezTo>
                    <a:pt x="56" y="192"/>
                    <a:pt x="72" y="176"/>
                    <a:pt x="72" y="156"/>
                  </a:cubicBezTo>
                  <a:cubicBezTo>
                    <a:pt x="72" y="79"/>
                    <a:pt x="72" y="79"/>
                    <a:pt x="72" y="79"/>
                  </a:cubicBezTo>
                  <a:cubicBezTo>
                    <a:pt x="168" y="57"/>
                    <a:pt x="168" y="57"/>
                    <a:pt x="168" y="57"/>
                  </a:cubicBezTo>
                  <a:cubicBezTo>
                    <a:pt x="168" y="125"/>
                    <a:pt x="168" y="125"/>
                    <a:pt x="168" y="125"/>
                  </a:cubicBezTo>
                  <a:cubicBezTo>
                    <a:pt x="162" y="117"/>
                    <a:pt x="151" y="112"/>
                    <a:pt x="140" y="112"/>
                  </a:cubicBezTo>
                  <a:cubicBezTo>
                    <a:pt x="120" y="112"/>
                    <a:pt x="104" y="128"/>
                    <a:pt x="104" y="148"/>
                  </a:cubicBezTo>
                  <a:cubicBezTo>
                    <a:pt x="104" y="168"/>
                    <a:pt x="120" y="184"/>
                    <a:pt x="140" y="184"/>
                  </a:cubicBezTo>
                  <a:cubicBezTo>
                    <a:pt x="160" y="184"/>
                    <a:pt x="176" y="168"/>
                    <a:pt x="176" y="148"/>
                  </a:cubicBezTo>
                  <a:cubicBezTo>
                    <a:pt x="176" y="4"/>
                    <a:pt x="176" y="4"/>
                    <a:pt x="176" y="4"/>
                  </a:cubicBezTo>
                  <a:cubicBezTo>
                    <a:pt x="176" y="3"/>
                    <a:pt x="176" y="1"/>
                    <a:pt x="175" y="1"/>
                  </a:cubicBezTo>
                  <a:close/>
                  <a:moveTo>
                    <a:pt x="36" y="144"/>
                  </a:moveTo>
                  <a:cubicBezTo>
                    <a:pt x="30" y="144"/>
                    <a:pt x="24" y="149"/>
                    <a:pt x="24" y="156"/>
                  </a:cubicBezTo>
                  <a:cubicBezTo>
                    <a:pt x="24" y="158"/>
                    <a:pt x="22" y="160"/>
                    <a:pt x="20" y="160"/>
                  </a:cubicBezTo>
                  <a:cubicBezTo>
                    <a:pt x="18" y="160"/>
                    <a:pt x="16" y="158"/>
                    <a:pt x="16" y="156"/>
                  </a:cubicBezTo>
                  <a:cubicBezTo>
                    <a:pt x="16" y="145"/>
                    <a:pt x="25" y="136"/>
                    <a:pt x="36" y="136"/>
                  </a:cubicBezTo>
                  <a:cubicBezTo>
                    <a:pt x="38" y="136"/>
                    <a:pt x="40" y="138"/>
                    <a:pt x="40" y="140"/>
                  </a:cubicBezTo>
                  <a:cubicBezTo>
                    <a:pt x="40" y="142"/>
                    <a:pt x="38" y="144"/>
                    <a:pt x="36" y="144"/>
                  </a:cubicBezTo>
                  <a:close/>
                  <a:moveTo>
                    <a:pt x="140" y="136"/>
                  </a:moveTo>
                  <a:cubicBezTo>
                    <a:pt x="134" y="136"/>
                    <a:pt x="128" y="141"/>
                    <a:pt x="128" y="148"/>
                  </a:cubicBezTo>
                  <a:cubicBezTo>
                    <a:pt x="128" y="150"/>
                    <a:pt x="126" y="152"/>
                    <a:pt x="124" y="152"/>
                  </a:cubicBezTo>
                  <a:cubicBezTo>
                    <a:pt x="122" y="152"/>
                    <a:pt x="120" y="150"/>
                    <a:pt x="120" y="148"/>
                  </a:cubicBezTo>
                  <a:cubicBezTo>
                    <a:pt x="120" y="137"/>
                    <a:pt x="129" y="128"/>
                    <a:pt x="140" y="128"/>
                  </a:cubicBezTo>
                  <a:cubicBezTo>
                    <a:pt x="142" y="128"/>
                    <a:pt x="144" y="130"/>
                    <a:pt x="144" y="132"/>
                  </a:cubicBezTo>
                  <a:cubicBezTo>
                    <a:pt x="144" y="134"/>
                    <a:pt x="142" y="136"/>
                    <a:pt x="140" y="136"/>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92" name="圆角矩形 91"/>
            <p:cNvSpPr/>
            <p:nvPr/>
          </p:nvSpPr>
          <p:spPr>
            <a:xfrm>
              <a:off x="4660218" y="6086312"/>
              <a:ext cx="108000" cy="41494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93" name="文本框 92"/>
            <p:cNvSpPr txBox="1"/>
            <p:nvPr/>
          </p:nvSpPr>
          <p:spPr>
            <a:xfrm>
              <a:off x="4786713" y="6035166"/>
              <a:ext cx="866456" cy="523220"/>
            </a:xfrm>
            <a:prstGeom prst="rect">
              <a:avLst/>
            </a:prstGeom>
            <a:noFill/>
          </p:spPr>
          <p:txBody>
            <a:bodyPr wrap="none" rtlCol="0">
              <a:spAutoFit/>
            </a:bodyPr>
            <a:lstStyle/>
            <a:p>
              <a:r>
                <a:rPr lang="en-US" altLang="zh-CN" sz="1400">
                  <a:solidFill>
                    <a:schemeClr val="bg1">
                      <a:lumMod val="65000"/>
                    </a:schemeClr>
                  </a:solidFill>
                </a:rPr>
                <a:t>Sample</a:t>
              </a:r>
              <a:endParaRPr lang="en-US" altLang="zh-CN" sz="1400">
                <a:solidFill>
                  <a:schemeClr val="bg1">
                    <a:lumMod val="65000"/>
                  </a:schemeClr>
                </a:solidFill>
              </a:endParaRPr>
            </a:p>
            <a:p>
              <a:r>
                <a:rPr lang="en-US" altLang="zh-CN" sz="1400">
                  <a:solidFill>
                    <a:schemeClr val="bg1">
                      <a:lumMod val="65000"/>
                    </a:schemeClr>
                  </a:solidFill>
                </a:rPr>
                <a:t>Text here</a:t>
              </a:r>
              <a:endParaRPr lang="zh-CN" altLang="en-US" sz="1400">
                <a:solidFill>
                  <a:schemeClr val="bg1">
                    <a:lumMod val="65000"/>
                  </a:schemeClr>
                </a:solidFill>
              </a:endParaRPr>
            </a:p>
          </p:txBody>
        </p:sp>
      </p:grpSp>
      <p:grpSp>
        <p:nvGrpSpPr>
          <p:cNvPr id="94" name="组合 93"/>
          <p:cNvGrpSpPr/>
          <p:nvPr/>
        </p:nvGrpSpPr>
        <p:grpSpPr>
          <a:xfrm>
            <a:off x="6745552" y="1411713"/>
            <a:ext cx="1360578" cy="523220"/>
            <a:chOff x="6745552" y="1411713"/>
            <a:chExt cx="1360578" cy="523220"/>
          </a:xfrm>
        </p:grpSpPr>
        <p:sp>
          <p:nvSpPr>
            <p:cNvPr id="95" name="任意多边形 94"/>
            <p:cNvSpPr/>
            <p:nvPr/>
          </p:nvSpPr>
          <p:spPr bwMode="auto">
            <a:xfrm>
              <a:off x="6745552" y="1514751"/>
              <a:ext cx="333375" cy="333376"/>
            </a:xfrm>
            <a:custGeom>
              <a:gdLst>
                <a:gd name="connsiteX0" fmla="*/ 224791 w 539750"/>
                <a:gd name="connsiteY0" fmla="*/ 427038 h 539751"/>
                <a:gd name="connsiteX1" fmla="*/ 247333 w 539750"/>
                <a:gd name="connsiteY1" fmla="*/ 427038 h 539751"/>
                <a:gd name="connsiteX2" fmla="*/ 292418 w 539750"/>
                <a:gd name="connsiteY2" fmla="*/ 427038 h 539751"/>
                <a:gd name="connsiteX3" fmla="*/ 314961 w 539750"/>
                <a:gd name="connsiteY3" fmla="*/ 427038 h 539751"/>
                <a:gd name="connsiteX4" fmla="*/ 314961 w 539750"/>
                <a:gd name="connsiteY4" fmla="*/ 432674 h 539751"/>
                <a:gd name="connsiteX5" fmla="*/ 382588 w 539750"/>
                <a:gd name="connsiteY5" fmla="*/ 483395 h 539751"/>
                <a:gd name="connsiteX6" fmla="*/ 269876 w 539750"/>
                <a:gd name="connsiteY6" fmla="*/ 539751 h 539751"/>
                <a:gd name="connsiteX7" fmla="*/ 193795 w 539750"/>
                <a:gd name="connsiteY7" fmla="*/ 525662 h 539751"/>
                <a:gd name="connsiteX8" fmla="*/ 157163 w 539750"/>
                <a:gd name="connsiteY8" fmla="*/ 483395 h 539751"/>
                <a:gd name="connsiteX9" fmla="*/ 224791 w 539750"/>
                <a:gd name="connsiteY9" fmla="*/ 429856 h 539751"/>
                <a:gd name="connsiteX10" fmla="*/ 224791 w 539750"/>
                <a:gd name="connsiteY10" fmla="*/ 427038 h 539751"/>
                <a:gd name="connsiteX11" fmla="*/ 0 w 539750"/>
                <a:gd name="connsiteY11" fmla="*/ 338138 h 539751"/>
                <a:gd name="connsiteX12" fmla="*/ 539750 w 539750"/>
                <a:gd name="connsiteY12" fmla="*/ 338138 h 539751"/>
                <a:gd name="connsiteX13" fmla="*/ 539750 w 539750"/>
                <a:gd name="connsiteY13" fmla="*/ 371476 h 539751"/>
                <a:gd name="connsiteX14" fmla="*/ 508827 w 539750"/>
                <a:gd name="connsiteY14" fmla="*/ 404813 h 539751"/>
                <a:gd name="connsiteX15" fmla="*/ 314854 w 539750"/>
                <a:gd name="connsiteY15" fmla="*/ 404813 h 539751"/>
                <a:gd name="connsiteX16" fmla="*/ 292365 w 539750"/>
                <a:gd name="connsiteY16" fmla="*/ 404813 h 539751"/>
                <a:gd name="connsiteX17" fmla="*/ 247385 w 539750"/>
                <a:gd name="connsiteY17" fmla="*/ 404813 h 539751"/>
                <a:gd name="connsiteX18" fmla="*/ 224896 w 539750"/>
                <a:gd name="connsiteY18" fmla="*/ 404813 h 539751"/>
                <a:gd name="connsiteX19" fmla="*/ 36546 w 539750"/>
                <a:gd name="connsiteY19" fmla="*/ 404813 h 539751"/>
                <a:gd name="connsiteX20" fmla="*/ 0 w 539750"/>
                <a:gd name="connsiteY20" fmla="*/ 371476 h 539751"/>
                <a:gd name="connsiteX21" fmla="*/ 33734 w 539750"/>
                <a:gd name="connsiteY21" fmla="*/ 0 h 539751"/>
                <a:gd name="connsiteX22" fmla="*/ 506016 w 539750"/>
                <a:gd name="connsiteY22" fmla="*/ 0 h 539751"/>
                <a:gd name="connsiteX23" fmla="*/ 539750 w 539750"/>
                <a:gd name="connsiteY23" fmla="*/ 33848 h 539751"/>
                <a:gd name="connsiteX24" fmla="*/ 539750 w 539750"/>
                <a:gd name="connsiteY24" fmla="*/ 315913 h 539751"/>
                <a:gd name="connsiteX25" fmla="*/ 0 w 539750"/>
                <a:gd name="connsiteY25" fmla="*/ 315913 h 539751"/>
                <a:gd name="connsiteX26" fmla="*/ 0 w 539750"/>
                <a:gd name="connsiteY26" fmla="*/ 33848 h 539751"/>
                <a:gd name="connsiteX27" fmla="*/ 33734 w 539750"/>
                <a:gd name="connsiteY27" fmla="*/ 0 h 53975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39750" h="539751">
                  <a:moveTo>
                    <a:pt x="224791" y="427038"/>
                  </a:moveTo>
                  <a:cubicBezTo>
                    <a:pt x="224791" y="427038"/>
                    <a:pt x="224791" y="427038"/>
                    <a:pt x="247333" y="427038"/>
                  </a:cubicBezTo>
                  <a:cubicBezTo>
                    <a:pt x="247333" y="427038"/>
                    <a:pt x="247333" y="427038"/>
                    <a:pt x="292418" y="427038"/>
                  </a:cubicBezTo>
                  <a:cubicBezTo>
                    <a:pt x="292418" y="427038"/>
                    <a:pt x="292418" y="427038"/>
                    <a:pt x="314961" y="427038"/>
                  </a:cubicBezTo>
                  <a:cubicBezTo>
                    <a:pt x="314961" y="427038"/>
                    <a:pt x="314961" y="427038"/>
                    <a:pt x="314961" y="432674"/>
                  </a:cubicBezTo>
                  <a:cubicBezTo>
                    <a:pt x="357228" y="441127"/>
                    <a:pt x="382588" y="458034"/>
                    <a:pt x="382588" y="483395"/>
                  </a:cubicBezTo>
                  <a:cubicBezTo>
                    <a:pt x="382588" y="514391"/>
                    <a:pt x="334685" y="539751"/>
                    <a:pt x="269876" y="539751"/>
                  </a:cubicBezTo>
                  <a:cubicBezTo>
                    <a:pt x="241697" y="539751"/>
                    <a:pt x="213519" y="534116"/>
                    <a:pt x="193795" y="525662"/>
                  </a:cubicBezTo>
                  <a:cubicBezTo>
                    <a:pt x="171252" y="514391"/>
                    <a:pt x="157163" y="500302"/>
                    <a:pt x="157163" y="483395"/>
                  </a:cubicBezTo>
                  <a:cubicBezTo>
                    <a:pt x="157163" y="458034"/>
                    <a:pt x="182523" y="441127"/>
                    <a:pt x="224791" y="429856"/>
                  </a:cubicBezTo>
                  <a:cubicBezTo>
                    <a:pt x="224791" y="429856"/>
                    <a:pt x="224791" y="429856"/>
                    <a:pt x="224791" y="427038"/>
                  </a:cubicBezTo>
                  <a:close/>
                  <a:moveTo>
                    <a:pt x="0" y="338138"/>
                  </a:moveTo>
                  <a:cubicBezTo>
                    <a:pt x="0" y="338138"/>
                    <a:pt x="0" y="338138"/>
                    <a:pt x="539750" y="338138"/>
                  </a:cubicBezTo>
                  <a:cubicBezTo>
                    <a:pt x="539750" y="338138"/>
                    <a:pt x="539750" y="338138"/>
                    <a:pt x="539750" y="371476"/>
                  </a:cubicBezTo>
                  <a:cubicBezTo>
                    <a:pt x="539750" y="388144"/>
                    <a:pt x="525694" y="404813"/>
                    <a:pt x="508827" y="404813"/>
                  </a:cubicBezTo>
                  <a:cubicBezTo>
                    <a:pt x="508827" y="404813"/>
                    <a:pt x="508827" y="404813"/>
                    <a:pt x="314854" y="404813"/>
                  </a:cubicBezTo>
                  <a:cubicBezTo>
                    <a:pt x="314854" y="404813"/>
                    <a:pt x="314854" y="404813"/>
                    <a:pt x="292365" y="404813"/>
                  </a:cubicBezTo>
                  <a:cubicBezTo>
                    <a:pt x="292365" y="404813"/>
                    <a:pt x="292365" y="404813"/>
                    <a:pt x="247385" y="404813"/>
                  </a:cubicBezTo>
                  <a:cubicBezTo>
                    <a:pt x="247385" y="404813"/>
                    <a:pt x="247385" y="404813"/>
                    <a:pt x="224896" y="404813"/>
                  </a:cubicBezTo>
                  <a:cubicBezTo>
                    <a:pt x="224896" y="404813"/>
                    <a:pt x="224896" y="404813"/>
                    <a:pt x="36546" y="404813"/>
                  </a:cubicBezTo>
                  <a:cubicBezTo>
                    <a:pt x="16867" y="404813"/>
                    <a:pt x="0" y="390923"/>
                    <a:pt x="0" y="371476"/>
                  </a:cubicBezTo>
                  <a:close/>
                  <a:moveTo>
                    <a:pt x="33734" y="0"/>
                  </a:moveTo>
                  <a:cubicBezTo>
                    <a:pt x="33734" y="0"/>
                    <a:pt x="33734" y="0"/>
                    <a:pt x="506016" y="0"/>
                  </a:cubicBezTo>
                  <a:cubicBezTo>
                    <a:pt x="525694" y="0"/>
                    <a:pt x="539750" y="14103"/>
                    <a:pt x="539750" y="33848"/>
                  </a:cubicBezTo>
                  <a:cubicBezTo>
                    <a:pt x="539750" y="33848"/>
                    <a:pt x="539750" y="33848"/>
                    <a:pt x="539750" y="315913"/>
                  </a:cubicBezTo>
                  <a:cubicBezTo>
                    <a:pt x="539750" y="315913"/>
                    <a:pt x="539750" y="315913"/>
                    <a:pt x="0" y="315913"/>
                  </a:cubicBezTo>
                  <a:cubicBezTo>
                    <a:pt x="0" y="315913"/>
                    <a:pt x="0" y="315913"/>
                    <a:pt x="0" y="33848"/>
                  </a:cubicBezTo>
                  <a:cubicBezTo>
                    <a:pt x="0" y="14103"/>
                    <a:pt x="16867" y="0"/>
                    <a:pt x="33734" y="0"/>
                  </a:cubicBezTo>
                  <a:close/>
                </a:path>
              </a:pathLst>
            </a:custGeom>
            <a:solidFill>
              <a:schemeClr val="bg1">
                <a:lumMod val="65000"/>
              </a:schemeClr>
            </a:solidFill>
            <a:ln>
              <a:noFill/>
            </a:ln>
          </p:spPr>
          <p:txBody>
            <a:bodyPr vert="horz" wrap="square" lIns="91440" tIns="45720" rIns="91440" bIns="45720" numCol="1" anchor="t" anchorCtr="0" compatLnSpc="1">
              <a:noAutofit/>
            </a:bodyPr>
            <a:lstStyle/>
            <a:p>
              <a:endParaRPr lang="zh-CN" altLang="en-US">
                <a:solidFill>
                  <a:schemeClr val="bg1">
                    <a:lumMod val="65000"/>
                  </a:schemeClr>
                </a:solidFill>
              </a:endParaRPr>
            </a:p>
          </p:txBody>
        </p:sp>
        <p:sp>
          <p:nvSpPr>
            <p:cNvPr id="96" name="圆角矩形 95"/>
            <p:cNvSpPr/>
            <p:nvPr/>
          </p:nvSpPr>
          <p:spPr>
            <a:xfrm>
              <a:off x="7113179" y="1462859"/>
              <a:ext cx="108000" cy="41494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97" name="文本框 96"/>
            <p:cNvSpPr txBox="1"/>
            <p:nvPr/>
          </p:nvSpPr>
          <p:spPr>
            <a:xfrm>
              <a:off x="7239674" y="1411713"/>
              <a:ext cx="866456" cy="523220"/>
            </a:xfrm>
            <a:prstGeom prst="rect">
              <a:avLst/>
            </a:prstGeom>
            <a:noFill/>
          </p:spPr>
          <p:txBody>
            <a:bodyPr wrap="none" rtlCol="0">
              <a:spAutoFit/>
            </a:bodyPr>
            <a:lstStyle/>
            <a:p>
              <a:r>
                <a:rPr lang="en-US" altLang="zh-CN" sz="1400">
                  <a:solidFill>
                    <a:schemeClr val="bg1">
                      <a:lumMod val="65000"/>
                    </a:schemeClr>
                  </a:solidFill>
                </a:rPr>
                <a:t>Sample</a:t>
              </a:r>
              <a:endParaRPr lang="en-US" altLang="zh-CN" sz="1400">
                <a:solidFill>
                  <a:schemeClr val="bg1">
                    <a:lumMod val="65000"/>
                  </a:schemeClr>
                </a:solidFill>
              </a:endParaRPr>
            </a:p>
            <a:p>
              <a:r>
                <a:rPr lang="en-US" altLang="zh-CN" sz="1400">
                  <a:solidFill>
                    <a:schemeClr val="bg1">
                      <a:lumMod val="65000"/>
                    </a:schemeClr>
                  </a:solidFill>
                </a:rPr>
                <a:t>Text here</a:t>
              </a:r>
              <a:endParaRPr lang="zh-CN" altLang="en-US" sz="1400">
                <a:solidFill>
                  <a:schemeClr val="bg1">
                    <a:lumMod val="65000"/>
                  </a:schemeClr>
                </a:solidFill>
              </a:endParaRPr>
            </a:p>
          </p:txBody>
        </p:sp>
      </p:grpSp>
      <p:grpSp>
        <p:nvGrpSpPr>
          <p:cNvPr id="98" name="组合 97"/>
          <p:cNvGrpSpPr/>
          <p:nvPr/>
        </p:nvGrpSpPr>
        <p:grpSpPr>
          <a:xfrm>
            <a:off x="7625160" y="6035166"/>
            <a:ext cx="1554397" cy="523220"/>
            <a:chOff x="7625160" y="6035166"/>
            <a:chExt cx="1554397" cy="523220"/>
          </a:xfrm>
        </p:grpSpPr>
        <p:sp>
          <p:nvSpPr>
            <p:cNvPr id="99" name="Freeform 93"/>
            <p:cNvSpPr/>
            <p:nvPr/>
          </p:nvSpPr>
          <p:spPr bwMode="auto">
            <a:xfrm>
              <a:off x="7625160" y="6100948"/>
              <a:ext cx="422657" cy="352007"/>
            </a:xfrm>
            <a:custGeom>
              <a:gdLst>
                <a:gd name="T0" fmla="*/ 176 w 192"/>
                <a:gd name="T1" fmla="*/ 92 h 160"/>
                <a:gd name="T2" fmla="*/ 176 w 192"/>
                <a:gd name="T3" fmla="*/ 91 h 160"/>
                <a:gd name="T4" fmla="*/ 176 w 192"/>
                <a:gd name="T5" fmla="*/ 48 h 160"/>
                <a:gd name="T6" fmla="*/ 176 w 192"/>
                <a:gd name="T7" fmla="*/ 46 h 160"/>
                <a:gd name="T8" fmla="*/ 96 w 192"/>
                <a:gd name="T9" fmla="*/ 0 h 160"/>
                <a:gd name="T10" fmla="*/ 17 w 192"/>
                <a:gd name="T11" fmla="*/ 46 h 160"/>
                <a:gd name="T12" fmla="*/ 17 w 192"/>
                <a:gd name="T13" fmla="*/ 46 h 160"/>
                <a:gd name="T14" fmla="*/ 16 w 192"/>
                <a:gd name="T15" fmla="*/ 47 h 160"/>
                <a:gd name="T16" fmla="*/ 16 w 192"/>
                <a:gd name="T17" fmla="*/ 48 h 160"/>
                <a:gd name="T18" fmla="*/ 16 w 192"/>
                <a:gd name="T19" fmla="*/ 48 h 160"/>
                <a:gd name="T20" fmla="*/ 16 w 192"/>
                <a:gd name="T21" fmla="*/ 91 h 160"/>
                <a:gd name="T22" fmla="*/ 16 w 192"/>
                <a:gd name="T23" fmla="*/ 92 h 160"/>
                <a:gd name="T24" fmla="*/ 0 w 192"/>
                <a:gd name="T25" fmla="*/ 120 h 160"/>
                <a:gd name="T26" fmla="*/ 32 w 192"/>
                <a:gd name="T27" fmla="*/ 152 h 160"/>
                <a:gd name="T28" fmla="*/ 33 w 192"/>
                <a:gd name="T29" fmla="*/ 152 h 160"/>
                <a:gd name="T30" fmla="*/ 44 w 192"/>
                <a:gd name="T31" fmla="*/ 160 h 160"/>
                <a:gd name="T32" fmla="*/ 56 w 192"/>
                <a:gd name="T33" fmla="*/ 148 h 160"/>
                <a:gd name="T34" fmla="*/ 56 w 192"/>
                <a:gd name="T35" fmla="*/ 92 h 160"/>
                <a:gd name="T36" fmla="*/ 44 w 192"/>
                <a:gd name="T37" fmla="*/ 80 h 160"/>
                <a:gd name="T38" fmla="*/ 33 w 192"/>
                <a:gd name="T39" fmla="*/ 88 h 160"/>
                <a:gd name="T40" fmla="*/ 32 w 192"/>
                <a:gd name="T41" fmla="*/ 88 h 160"/>
                <a:gd name="T42" fmla="*/ 24 w 192"/>
                <a:gd name="T43" fmla="*/ 89 h 160"/>
                <a:gd name="T44" fmla="*/ 24 w 192"/>
                <a:gd name="T45" fmla="*/ 49 h 160"/>
                <a:gd name="T46" fmla="*/ 46 w 192"/>
                <a:gd name="T47" fmla="*/ 24 h 160"/>
                <a:gd name="T48" fmla="*/ 52 w 192"/>
                <a:gd name="T49" fmla="*/ 31 h 160"/>
                <a:gd name="T50" fmla="*/ 57 w 192"/>
                <a:gd name="T51" fmla="*/ 31 h 160"/>
                <a:gd name="T52" fmla="*/ 96 w 192"/>
                <a:gd name="T53" fmla="*/ 24 h 160"/>
                <a:gd name="T54" fmla="*/ 135 w 192"/>
                <a:gd name="T55" fmla="*/ 31 h 160"/>
                <a:gd name="T56" fmla="*/ 137 w 192"/>
                <a:gd name="T57" fmla="*/ 32 h 160"/>
                <a:gd name="T58" fmla="*/ 140 w 192"/>
                <a:gd name="T59" fmla="*/ 31 h 160"/>
                <a:gd name="T60" fmla="*/ 147 w 192"/>
                <a:gd name="T61" fmla="*/ 24 h 160"/>
                <a:gd name="T62" fmla="*/ 168 w 192"/>
                <a:gd name="T63" fmla="*/ 49 h 160"/>
                <a:gd name="T64" fmla="*/ 168 w 192"/>
                <a:gd name="T65" fmla="*/ 89 h 160"/>
                <a:gd name="T66" fmla="*/ 160 w 192"/>
                <a:gd name="T67" fmla="*/ 88 h 160"/>
                <a:gd name="T68" fmla="*/ 159 w 192"/>
                <a:gd name="T69" fmla="*/ 88 h 160"/>
                <a:gd name="T70" fmla="*/ 148 w 192"/>
                <a:gd name="T71" fmla="*/ 80 h 160"/>
                <a:gd name="T72" fmla="*/ 136 w 192"/>
                <a:gd name="T73" fmla="*/ 92 h 160"/>
                <a:gd name="T74" fmla="*/ 136 w 192"/>
                <a:gd name="T75" fmla="*/ 148 h 160"/>
                <a:gd name="T76" fmla="*/ 148 w 192"/>
                <a:gd name="T77" fmla="*/ 160 h 160"/>
                <a:gd name="T78" fmla="*/ 159 w 192"/>
                <a:gd name="T79" fmla="*/ 152 h 160"/>
                <a:gd name="T80" fmla="*/ 160 w 192"/>
                <a:gd name="T81" fmla="*/ 152 h 160"/>
                <a:gd name="T82" fmla="*/ 192 w 192"/>
                <a:gd name="T83" fmla="*/ 120 h 160"/>
                <a:gd name="T84" fmla="*/ 176 w 192"/>
                <a:gd name="T85" fmla="*/ 92 h 16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2" h="160">
                  <a:moveTo>
                    <a:pt x="176" y="92"/>
                  </a:moveTo>
                  <a:cubicBezTo>
                    <a:pt x="176" y="92"/>
                    <a:pt x="176" y="92"/>
                    <a:pt x="176" y="91"/>
                  </a:cubicBezTo>
                  <a:cubicBezTo>
                    <a:pt x="176" y="48"/>
                    <a:pt x="176" y="48"/>
                    <a:pt x="176" y="48"/>
                  </a:cubicBezTo>
                  <a:cubicBezTo>
                    <a:pt x="176" y="47"/>
                    <a:pt x="176" y="47"/>
                    <a:pt x="176" y="46"/>
                  </a:cubicBezTo>
                  <a:cubicBezTo>
                    <a:pt x="166" y="23"/>
                    <a:pt x="135" y="0"/>
                    <a:pt x="96" y="0"/>
                  </a:cubicBezTo>
                  <a:cubicBezTo>
                    <a:pt x="57" y="0"/>
                    <a:pt x="27" y="23"/>
                    <a:pt x="17" y="46"/>
                  </a:cubicBezTo>
                  <a:cubicBezTo>
                    <a:pt x="17" y="46"/>
                    <a:pt x="17" y="46"/>
                    <a:pt x="17" y="46"/>
                  </a:cubicBezTo>
                  <a:cubicBezTo>
                    <a:pt x="17" y="46"/>
                    <a:pt x="17" y="47"/>
                    <a:pt x="16" y="47"/>
                  </a:cubicBezTo>
                  <a:cubicBezTo>
                    <a:pt x="16" y="47"/>
                    <a:pt x="16" y="47"/>
                    <a:pt x="16" y="48"/>
                  </a:cubicBezTo>
                  <a:cubicBezTo>
                    <a:pt x="16" y="48"/>
                    <a:pt x="16" y="48"/>
                    <a:pt x="16" y="48"/>
                  </a:cubicBezTo>
                  <a:cubicBezTo>
                    <a:pt x="16" y="91"/>
                    <a:pt x="16" y="91"/>
                    <a:pt x="16" y="91"/>
                  </a:cubicBezTo>
                  <a:cubicBezTo>
                    <a:pt x="16" y="92"/>
                    <a:pt x="16" y="92"/>
                    <a:pt x="16" y="92"/>
                  </a:cubicBezTo>
                  <a:cubicBezTo>
                    <a:pt x="7" y="98"/>
                    <a:pt x="0" y="108"/>
                    <a:pt x="0" y="120"/>
                  </a:cubicBezTo>
                  <a:cubicBezTo>
                    <a:pt x="0" y="138"/>
                    <a:pt x="14" y="152"/>
                    <a:pt x="32" y="152"/>
                  </a:cubicBezTo>
                  <a:cubicBezTo>
                    <a:pt x="33" y="152"/>
                    <a:pt x="33" y="152"/>
                    <a:pt x="33" y="152"/>
                  </a:cubicBezTo>
                  <a:cubicBezTo>
                    <a:pt x="35" y="157"/>
                    <a:pt x="39" y="160"/>
                    <a:pt x="44" y="160"/>
                  </a:cubicBezTo>
                  <a:cubicBezTo>
                    <a:pt x="51" y="160"/>
                    <a:pt x="56" y="154"/>
                    <a:pt x="56" y="148"/>
                  </a:cubicBezTo>
                  <a:cubicBezTo>
                    <a:pt x="56" y="92"/>
                    <a:pt x="56" y="92"/>
                    <a:pt x="56" y="92"/>
                  </a:cubicBezTo>
                  <a:cubicBezTo>
                    <a:pt x="56" y="85"/>
                    <a:pt x="51" y="80"/>
                    <a:pt x="44" y="80"/>
                  </a:cubicBezTo>
                  <a:cubicBezTo>
                    <a:pt x="39" y="80"/>
                    <a:pt x="35" y="83"/>
                    <a:pt x="33" y="88"/>
                  </a:cubicBezTo>
                  <a:cubicBezTo>
                    <a:pt x="32" y="88"/>
                    <a:pt x="32" y="88"/>
                    <a:pt x="32" y="88"/>
                  </a:cubicBezTo>
                  <a:cubicBezTo>
                    <a:pt x="29" y="88"/>
                    <a:pt x="27" y="88"/>
                    <a:pt x="24" y="89"/>
                  </a:cubicBezTo>
                  <a:cubicBezTo>
                    <a:pt x="24" y="49"/>
                    <a:pt x="24" y="49"/>
                    <a:pt x="24" y="49"/>
                  </a:cubicBezTo>
                  <a:cubicBezTo>
                    <a:pt x="28" y="40"/>
                    <a:pt x="36" y="31"/>
                    <a:pt x="46" y="24"/>
                  </a:cubicBezTo>
                  <a:cubicBezTo>
                    <a:pt x="52" y="31"/>
                    <a:pt x="52" y="31"/>
                    <a:pt x="52" y="31"/>
                  </a:cubicBezTo>
                  <a:cubicBezTo>
                    <a:pt x="54" y="32"/>
                    <a:pt x="56" y="32"/>
                    <a:pt x="57" y="31"/>
                  </a:cubicBezTo>
                  <a:cubicBezTo>
                    <a:pt x="57" y="31"/>
                    <a:pt x="69" y="24"/>
                    <a:pt x="96" y="24"/>
                  </a:cubicBezTo>
                  <a:cubicBezTo>
                    <a:pt x="123" y="24"/>
                    <a:pt x="135" y="31"/>
                    <a:pt x="135" y="31"/>
                  </a:cubicBezTo>
                  <a:cubicBezTo>
                    <a:pt x="136" y="32"/>
                    <a:pt x="136" y="32"/>
                    <a:pt x="137" y="32"/>
                  </a:cubicBezTo>
                  <a:cubicBezTo>
                    <a:pt x="138" y="32"/>
                    <a:pt x="139" y="31"/>
                    <a:pt x="140" y="31"/>
                  </a:cubicBezTo>
                  <a:cubicBezTo>
                    <a:pt x="147" y="24"/>
                    <a:pt x="147" y="24"/>
                    <a:pt x="147" y="24"/>
                  </a:cubicBezTo>
                  <a:cubicBezTo>
                    <a:pt x="157" y="31"/>
                    <a:pt x="164" y="40"/>
                    <a:pt x="168" y="49"/>
                  </a:cubicBezTo>
                  <a:cubicBezTo>
                    <a:pt x="168" y="89"/>
                    <a:pt x="168" y="89"/>
                    <a:pt x="168" y="89"/>
                  </a:cubicBezTo>
                  <a:cubicBezTo>
                    <a:pt x="166" y="88"/>
                    <a:pt x="163" y="88"/>
                    <a:pt x="160" y="88"/>
                  </a:cubicBezTo>
                  <a:cubicBezTo>
                    <a:pt x="159" y="88"/>
                    <a:pt x="159" y="88"/>
                    <a:pt x="159" y="88"/>
                  </a:cubicBezTo>
                  <a:cubicBezTo>
                    <a:pt x="158" y="83"/>
                    <a:pt x="153" y="80"/>
                    <a:pt x="148" y="80"/>
                  </a:cubicBezTo>
                  <a:cubicBezTo>
                    <a:pt x="142" y="80"/>
                    <a:pt x="136" y="85"/>
                    <a:pt x="136" y="92"/>
                  </a:cubicBezTo>
                  <a:cubicBezTo>
                    <a:pt x="136" y="148"/>
                    <a:pt x="136" y="148"/>
                    <a:pt x="136" y="148"/>
                  </a:cubicBezTo>
                  <a:cubicBezTo>
                    <a:pt x="136" y="154"/>
                    <a:pt x="142" y="160"/>
                    <a:pt x="148" y="160"/>
                  </a:cubicBezTo>
                  <a:cubicBezTo>
                    <a:pt x="153" y="160"/>
                    <a:pt x="158" y="157"/>
                    <a:pt x="159" y="152"/>
                  </a:cubicBezTo>
                  <a:cubicBezTo>
                    <a:pt x="160" y="152"/>
                    <a:pt x="160" y="152"/>
                    <a:pt x="160" y="152"/>
                  </a:cubicBezTo>
                  <a:cubicBezTo>
                    <a:pt x="178" y="152"/>
                    <a:pt x="192" y="138"/>
                    <a:pt x="192" y="120"/>
                  </a:cubicBezTo>
                  <a:cubicBezTo>
                    <a:pt x="192" y="108"/>
                    <a:pt x="186" y="98"/>
                    <a:pt x="176" y="92"/>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100" name="圆角矩形 99"/>
            <p:cNvSpPr/>
            <p:nvPr/>
          </p:nvSpPr>
          <p:spPr>
            <a:xfrm>
              <a:off x="8186606" y="6086312"/>
              <a:ext cx="108000" cy="41494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01" name="文本框 100"/>
            <p:cNvSpPr txBox="1"/>
            <p:nvPr/>
          </p:nvSpPr>
          <p:spPr>
            <a:xfrm>
              <a:off x="8313101" y="6035166"/>
              <a:ext cx="866456" cy="523220"/>
            </a:xfrm>
            <a:prstGeom prst="rect">
              <a:avLst/>
            </a:prstGeom>
            <a:noFill/>
          </p:spPr>
          <p:txBody>
            <a:bodyPr wrap="none" rtlCol="0">
              <a:spAutoFit/>
            </a:bodyPr>
            <a:lstStyle/>
            <a:p>
              <a:r>
                <a:rPr lang="en-US" altLang="zh-CN" sz="1400">
                  <a:solidFill>
                    <a:schemeClr val="bg1">
                      <a:lumMod val="65000"/>
                    </a:schemeClr>
                  </a:solidFill>
                </a:rPr>
                <a:t>Sample</a:t>
              </a:r>
              <a:endParaRPr lang="en-US" altLang="zh-CN" sz="1400">
                <a:solidFill>
                  <a:schemeClr val="bg1">
                    <a:lumMod val="65000"/>
                  </a:schemeClr>
                </a:solidFill>
              </a:endParaRPr>
            </a:p>
            <a:p>
              <a:r>
                <a:rPr lang="en-US" altLang="zh-CN" sz="1400">
                  <a:solidFill>
                    <a:schemeClr val="bg1">
                      <a:lumMod val="65000"/>
                    </a:schemeClr>
                  </a:solidFill>
                </a:rPr>
                <a:t>Text here</a:t>
              </a:r>
              <a:endParaRPr lang="zh-CN" altLang="en-US" sz="1400">
                <a:solidFill>
                  <a:schemeClr val="bg1">
                    <a:lumMod val="65000"/>
                  </a:schemeClr>
                </a:solidFill>
              </a:endParaRPr>
            </a:p>
          </p:txBody>
        </p:sp>
      </p:grpSp>
    </p:spTree>
  </p:cSld>
  <p:clrMapOvr>
    <a:masterClrMapping/>
  </p:clrMapOvr>
  <mc:AlternateContent>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afterEffect">
                                  <p:stCondLst>
                                    <p:cond delay="0"/>
                                  </p:stCondLst>
                                  <p:iterate type="lt">
                                    <p:tmPct val="26667"/>
                                  </p:iterate>
                                  <p:childTnLst>
                                    <p:set>
                                      <p:cBhvr>
                                        <p:cTn id="6" dur="1" fill="hold">
                                          <p:stCondLst>
                                            <p:cond delay="0"/>
                                          </p:stCondLst>
                                        </p:cTn>
                                        <p:tgtEl>
                                          <p:spTgt spid="69"/>
                                        </p:tgtEl>
                                        <p:attrNameLst>
                                          <p:attrName>style.visibility</p:attrName>
                                        </p:attrNameLst>
                                      </p:cBhvr>
                                      <p:to>
                                        <p:strVal val="visible"/>
                                      </p:to>
                                    </p:set>
                                    <p:anim calcmode="lin" valueType="num">
                                      <p:cBhvr additive="base">
                                        <p:cTn id="7" dur="500" fill="hold"/>
                                        <p:tgtEl>
                                          <p:spTgt spid="69"/>
                                        </p:tgtEl>
                                        <p:attrNameLst>
                                          <p:attrName>ppt_x</p:attrName>
                                        </p:attrNameLst>
                                      </p:cBhvr>
                                      <p:tavLst>
                                        <p:tav tm="0">
                                          <p:val>
                                            <p:strVal val="1+#ppt_w/2"/>
                                          </p:val>
                                        </p:tav>
                                        <p:tav tm="100000">
                                          <p:val>
                                            <p:strVal val="#ppt_x"/>
                                          </p:val>
                                        </p:tav>
                                      </p:tavLst>
                                    </p:anim>
                                    <p:anim calcmode="lin" valueType="num">
                                      <p:cBhvr additive="base">
                                        <p:cTn id="8" dur="500" fill="hold"/>
                                        <p:tgtEl>
                                          <p:spTgt spid="69"/>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nodeType="afterEffect">
                                  <p:stCondLst>
                                    <p:cond delay="0"/>
                                  </p:stCondLst>
                                  <p:iterate type="lt">
                                    <p:tmPct val="26667"/>
                                  </p:iterate>
                                  <p:childTnLst>
                                    <p:set>
                                      <p:cBhvr>
                                        <p:cTn id="11" dur="1" fill="hold">
                                          <p:stCondLst>
                                            <p:cond delay="0"/>
                                          </p:stCondLst>
                                        </p:cTn>
                                        <p:tgtEl>
                                          <p:spTgt spid="56"/>
                                        </p:tgtEl>
                                        <p:attrNameLst>
                                          <p:attrName>style.visibility</p:attrName>
                                        </p:attrNameLst>
                                      </p:cBhvr>
                                      <p:to>
                                        <p:strVal val="visible"/>
                                      </p:to>
                                    </p:set>
                                    <p:anim calcmode="lin" valueType="num">
                                      <p:cBhvr additive="base">
                                        <p:cTn id="12" dur="500" fill="hold"/>
                                        <p:tgtEl>
                                          <p:spTgt spid="56"/>
                                        </p:tgtEl>
                                        <p:attrNameLst>
                                          <p:attrName>ppt_x</p:attrName>
                                        </p:attrNameLst>
                                      </p:cBhvr>
                                      <p:tavLst>
                                        <p:tav tm="0">
                                          <p:val>
                                            <p:strVal val="1+#ppt_w/2"/>
                                          </p:val>
                                        </p:tav>
                                        <p:tav tm="100000">
                                          <p:val>
                                            <p:strVal val="#ppt_x"/>
                                          </p:val>
                                        </p:tav>
                                      </p:tavLst>
                                    </p:anim>
                                    <p:anim calcmode="lin" valueType="num">
                                      <p:cBhvr additive="base">
                                        <p:cTn id="13" dur="500" fill="hold"/>
                                        <p:tgtEl>
                                          <p:spTgt spid="56"/>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2" fill="hold" nodeType="afterEffect">
                                  <p:stCondLst>
                                    <p:cond delay="0"/>
                                  </p:stCondLst>
                                  <p:iterate type="lt">
                                    <p:tmPct val="26667"/>
                                  </p:iterate>
                                  <p:childTnLst>
                                    <p:set>
                                      <p:cBhvr>
                                        <p:cTn id="16" dur="1" fill="hold">
                                          <p:stCondLst>
                                            <p:cond delay="0"/>
                                          </p:stCondLst>
                                        </p:cTn>
                                        <p:tgtEl>
                                          <p:spTgt spid="42"/>
                                        </p:tgtEl>
                                        <p:attrNameLst>
                                          <p:attrName>style.visibility</p:attrName>
                                        </p:attrNameLst>
                                      </p:cBhvr>
                                      <p:to>
                                        <p:strVal val="visible"/>
                                      </p:to>
                                    </p:set>
                                    <p:anim calcmode="lin" valueType="num">
                                      <p:cBhvr additive="base">
                                        <p:cTn id="17" dur="500" fill="hold"/>
                                        <p:tgtEl>
                                          <p:spTgt spid="42"/>
                                        </p:tgtEl>
                                        <p:attrNameLst>
                                          <p:attrName>ppt_x</p:attrName>
                                        </p:attrNameLst>
                                      </p:cBhvr>
                                      <p:tavLst>
                                        <p:tav tm="0">
                                          <p:val>
                                            <p:strVal val="1+#ppt_w/2"/>
                                          </p:val>
                                        </p:tav>
                                        <p:tav tm="100000">
                                          <p:val>
                                            <p:strVal val="#ppt_x"/>
                                          </p:val>
                                        </p:tav>
                                      </p:tavLst>
                                    </p:anim>
                                    <p:anim calcmode="lin" valueType="num">
                                      <p:cBhvr additive="base">
                                        <p:cTn id="18" dur="500" fill="hold"/>
                                        <p:tgtEl>
                                          <p:spTgt spid="42"/>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2" fill="hold" nodeType="afterEffect">
                                  <p:stCondLst>
                                    <p:cond delay="0"/>
                                  </p:stCondLst>
                                  <p:iterate type="lt">
                                    <p:tmPct val="26667"/>
                                  </p:iterate>
                                  <p:childTnLst>
                                    <p:set>
                                      <p:cBhvr>
                                        <p:cTn id="21" dur="1" fill="hold">
                                          <p:stCondLst>
                                            <p:cond delay="0"/>
                                          </p:stCondLst>
                                        </p:cTn>
                                        <p:tgtEl>
                                          <p:spTgt spid="29"/>
                                        </p:tgtEl>
                                        <p:attrNameLst>
                                          <p:attrName>style.visibility</p:attrName>
                                        </p:attrNameLst>
                                      </p:cBhvr>
                                      <p:to>
                                        <p:strVal val="visible"/>
                                      </p:to>
                                    </p:set>
                                    <p:anim calcmode="lin" valueType="num">
                                      <p:cBhvr additive="base">
                                        <p:cTn id="22" dur="500" fill="hold"/>
                                        <p:tgtEl>
                                          <p:spTgt spid="29"/>
                                        </p:tgtEl>
                                        <p:attrNameLst>
                                          <p:attrName>ppt_x</p:attrName>
                                        </p:attrNameLst>
                                      </p:cBhvr>
                                      <p:tavLst>
                                        <p:tav tm="0">
                                          <p:val>
                                            <p:strVal val="1+#ppt_w/2"/>
                                          </p:val>
                                        </p:tav>
                                        <p:tav tm="100000">
                                          <p:val>
                                            <p:strVal val="#ppt_x"/>
                                          </p:val>
                                        </p:tav>
                                      </p:tavLst>
                                    </p:anim>
                                    <p:anim calcmode="lin" valueType="num">
                                      <p:cBhvr additive="base">
                                        <p:cTn id="23" dur="500" fill="hold"/>
                                        <p:tgtEl>
                                          <p:spTgt spid="29"/>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2" fill="hold" nodeType="afterEffect">
                                  <p:stCondLst>
                                    <p:cond delay="0"/>
                                  </p:stCondLst>
                                  <p:iterate type="lt">
                                    <p:tmPct val="26667"/>
                                  </p:iterate>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1+#ppt_w/2"/>
                                          </p:val>
                                        </p:tav>
                                        <p:tav tm="100000">
                                          <p:val>
                                            <p:strVal val="#ppt_x"/>
                                          </p:val>
                                        </p:tav>
                                      </p:tavLst>
                                    </p:anim>
                                    <p:anim calcmode="lin" valueType="num">
                                      <p:cBhvr additive="base">
                                        <p:cTn id="2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cond evt="onBegin" delay="0">
                          <p:tn val="28"/>
                        </p:cond>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82"/>
                                        </p:tgtEl>
                                        <p:attrNameLst>
                                          <p:attrName>style.visibility</p:attrName>
                                        </p:attrNameLst>
                                      </p:cBhvr>
                                      <p:to>
                                        <p:strVal val="visible"/>
                                      </p:to>
                                    </p:set>
                                    <p:animEffect transition="in" filter="wipe(down)">
                                      <p:cBhvr>
                                        <p:cTn id="33" dur="500"/>
                                        <p:tgtEl>
                                          <p:spTgt spid="82"/>
                                        </p:tgtEl>
                                      </p:cBhvr>
                                    </p:animEffect>
                                  </p:childTnLst>
                                </p:cTn>
                              </p:par>
                              <p:par>
                                <p:cTn id="34" presetID="22" presetClass="entr" presetSubtype="4" fill="hold" nodeType="withEffect">
                                  <p:stCondLst>
                                    <p:cond delay="0"/>
                                  </p:stCondLst>
                                  <p:childTnLst>
                                    <p:set>
                                      <p:cBhvr>
                                        <p:cTn id="35" dur="1" fill="hold">
                                          <p:stCondLst>
                                            <p:cond delay="0"/>
                                          </p:stCondLst>
                                        </p:cTn>
                                        <p:tgtEl>
                                          <p:spTgt spid="86"/>
                                        </p:tgtEl>
                                        <p:attrNameLst>
                                          <p:attrName>style.visibility</p:attrName>
                                        </p:attrNameLst>
                                      </p:cBhvr>
                                      <p:to>
                                        <p:strVal val="visible"/>
                                      </p:to>
                                    </p:set>
                                    <p:animEffect transition="in" filter="wipe(down)">
                                      <p:cBhvr>
                                        <p:cTn id="36" dur="500"/>
                                        <p:tgtEl>
                                          <p:spTgt spid="86"/>
                                        </p:tgtEl>
                                      </p:cBhvr>
                                    </p:animEffect>
                                  </p:childTnLst>
                                </p:cTn>
                              </p:par>
                              <p:par>
                                <p:cTn id="37" presetID="22" presetClass="entr" presetSubtype="4" fill="hold" nodeType="withEffect">
                                  <p:stCondLst>
                                    <p:cond delay="0"/>
                                  </p:stCondLst>
                                  <p:childTnLst>
                                    <p:set>
                                      <p:cBhvr>
                                        <p:cTn id="38" dur="1" fill="hold">
                                          <p:stCondLst>
                                            <p:cond delay="0"/>
                                          </p:stCondLst>
                                        </p:cTn>
                                        <p:tgtEl>
                                          <p:spTgt spid="90"/>
                                        </p:tgtEl>
                                        <p:attrNameLst>
                                          <p:attrName>style.visibility</p:attrName>
                                        </p:attrNameLst>
                                      </p:cBhvr>
                                      <p:to>
                                        <p:strVal val="visible"/>
                                      </p:to>
                                    </p:set>
                                    <p:animEffect transition="in" filter="wipe(down)">
                                      <p:cBhvr>
                                        <p:cTn id="39" dur="500"/>
                                        <p:tgtEl>
                                          <p:spTgt spid="90"/>
                                        </p:tgtEl>
                                      </p:cBhvr>
                                    </p:animEffect>
                                  </p:childTnLst>
                                </p:cTn>
                              </p:par>
                              <p:par>
                                <p:cTn id="40" presetID="22" presetClass="entr" presetSubtype="4" fill="hold" nodeType="withEffect">
                                  <p:stCondLst>
                                    <p:cond delay="0"/>
                                  </p:stCondLst>
                                  <p:childTnLst>
                                    <p:set>
                                      <p:cBhvr>
                                        <p:cTn id="41" dur="1" fill="hold">
                                          <p:stCondLst>
                                            <p:cond delay="0"/>
                                          </p:stCondLst>
                                        </p:cTn>
                                        <p:tgtEl>
                                          <p:spTgt spid="94"/>
                                        </p:tgtEl>
                                        <p:attrNameLst>
                                          <p:attrName>style.visibility</p:attrName>
                                        </p:attrNameLst>
                                      </p:cBhvr>
                                      <p:to>
                                        <p:strVal val="visible"/>
                                      </p:to>
                                    </p:set>
                                    <p:animEffect transition="in" filter="wipe(down)">
                                      <p:cBhvr>
                                        <p:cTn id="42" dur="500"/>
                                        <p:tgtEl>
                                          <p:spTgt spid="94"/>
                                        </p:tgtEl>
                                      </p:cBhvr>
                                    </p:animEffect>
                                  </p:childTnLst>
                                </p:cTn>
                              </p:par>
                              <p:par>
                                <p:cTn id="43" presetID="22" presetClass="entr" presetSubtype="4" fill="hold" nodeType="withEffect">
                                  <p:stCondLst>
                                    <p:cond delay="0"/>
                                  </p:stCondLst>
                                  <p:childTnLst>
                                    <p:set>
                                      <p:cBhvr>
                                        <p:cTn id="44" dur="1" fill="hold">
                                          <p:stCondLst>
                                            <p:cond delay="0"/>
                                          </p:stCondLst>
                                        </p:cTn>
                                        <p:tgtEl>
                                          <p:spTgt spid="98"/>
                                        </p:tgtEl>
                                        <p:attrNameLst>
                                          <p:attrName>style.visibility</p:attrName>
                                        </p:attrNameLst>
                                      </p:cBhvr>
                                      <p:to>
                                        <p:strVal val="visible"/>
                                      </p:to>
                                    </p:set>
                                    <p:animEffect transition="in" filter="wipe(down)">
                                      <p:cBhvr>
                                        <p:cTn id="45" dur="500"/>
                                        <p:tgtEl>
                                          <p:spTgt spid="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4" name="直接连接符 3"/>
          <p:cNvCxnSpPr/>
          <p:nvPr/>
        </p:nvCxnSpPr>
        <p:spPr>
          <a:xfrm>
            <a:off x="3332440" y="673071"/>
            <a:ext cx="5729673" cy="0"/>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3332440" y="149851"/>
            <a:ext cx="5729673" cy="523220"/>
          </a:xfrm>
          <a:prstGeom prst="rect">
            <a:avLst/>
          </a:prstGeom>
          <a:noFill/>
        </p:spPr>
        <p:txBody>
          <a:bodyPr wrap="square" rtlCol="0">
            <a:spAutoFit/>
          </a:bodyPr>
          <a:lstStyle/>
          <a:p>
            <a:pPr algn="ctr"/>
            <a:r>
              <a:rPr lang="en-US" altLang="zh-CN" sz="2800">
                <a:blipFill>
                  <a:blip r:embed="rId3"/>
                  <a:stretch>
                    <a:fillRect/>
                  </a:stretch>
                </a:blipFill>
                <a:latin typeface="微软雅黑" panose="020b0503020204020204" pitchFamily="34" charset="-122"/>
                <a:ea typeface="微软雅黑" panose="020b0503020204020204" pitchFamily="34" charset="-122"/>
              </a:rPr>
              <a:t>ADD YOUR TITLE HERE</a:t>
            </a:r>
            <a:endParaRPr lang="zh-CN" altLang="en-US" sz="2800">
              <a:blipFill>
                <a:blip r:embed="rId3"/>
                <a:stretch>
                  <a:fillRect/>
                </a:stretch>
              </a:blipFill>
              <a:latin typeface="微软雅黑" panose="020b0503020204020204" pitchFamily="34" charset="-122"/>
              <a:ea typeface="微软雅黑" panose="020b0503020204020204" pitchFamily="34" charset="-122"/>
            </a:endParaRPr>
          </a:p>
        </p:txBody>
      </p:sp>
      <p:grpSp>
        <p:nvGrpSpPr>
          <p:cNvPr id="6" name="组合 5"/>
          <p:cNvGrpSpPr/>
          <p:nvPr/>
        </p:nvGrpSpPr>
        <p:grpSpPr>
          <a:xfrm>
            <a:off x="2942100" y="149850"/>
            <a:ext cx="255156" cy="523221"/>
            <a:chOff x="2524835" y="1384107"/>
            <a:chExt cx="1528551" cy="3134436"/>
          </a:xfrm>
          <a:blipFill>
            <a:blip r:embed="rId3"/>
            <a:stretch>
              <a:fillRect/>
            </a:stretch>
          </a:blipFill>
        </p:grpSpPr>
        <p:sp>
          <p:nvSpPr>
            <p:cNvPr id="7" name="矩形 6"/>
            <p:cNvSpPr/>
            <p:nvPr/>
          </p:nvSpPr>
          <p:spPr>
            <a:xfrm>
              <a:off x="2634018" y="1384107"/>
              <a:ext cx="1310185" cy="25930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8" name="矩形 7"/>
            <p:cNvSpPr/>
            <p:nvPr/>
          </p:nvSpPr>
          <p:spPr>
            <a:xfrm>
              <a:off x="3772469" y="1536507"/>
              <a:ext cx="280917" cy="133861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9" name="矩形 8"/>
            <p:cNvSpPr/>
            <p:nvPr/>
          </p:nvSpPr>
          <p:spPr>
            <a:xfrm>
              <a:off x="2634018" y="2745471"/>
              <a:ext cx="1310185" cy="28205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0" name="矩形 9"/>
            <p:cNvSpPr/>
            <p:nvPr/>
          </p:nvSpPr>
          <p:spPr>
            <a:xfrm>
              <a:off x="2524835" y="3027525"/>
              <a:ext cx="280917" cy="133861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1" name="矩形 10"/>
            <p:cNvSpPr/>
            <p:nvPr/>
          </p:nvSpPr>
          <p:spPr>
            <a:xfrm>
              <a:off x="2665293" y="4259235"/>
              <a:ext cx="1310185" cy="25930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grpSp>
        <p:nvGrpSpPr>
          <p:cNvPr id="12" name="组合 11"/>
          <p:cNvGrpSpPr/>
          <p:nvPr/>
        </p:nvGrpSpPr>
        <p:grpSpPr>
          <a:xfrm>
            <a:off x="1061257" y="2032000"/>
            <a:ext cx="4934857" cy="3468913"/>
            <a:chOff x="1061257" y="2032000"/>
            <a:chExt cx="4934857" cy="3468913"/>
          </a:xfrm>
        </p:grpSpPr>
        <p:grpSp>
          <p:nvGrpSpPr>
            <p:cNvPr id="13" name="组合 12"/>
            <p:cNvGrpSpPr/>
            <p:nvPr/>
          </p:nvGrpSpPr>
          <p:grpSpPr>
            <a:xfrm>
              <a:off x="1061257" y="2032000"/>
              <a:ext cx="4934857" cy="3468913"/>
              <a:chOff x="566057" y="827314"/>
              <a:chExt cx="4934857" cy="3468913"/>
            </a:xfrm>
          </p:grpSpPr>
          <p:grpSp>
            <p:nvGrpSpPr>
              <p:cNvPr id="17" name="组合 16"/>
              <p:cNvGrpSpPr/>
              <p:nvPr/>
            </p:nvGrpSpPr>
            <p:grpSpPr>
              <a:xfrm>
                <a:off x="566057" y="827314"/>
                <a:ext cx="4934857" cy="3468913"/>
                <a:chOff x="566057" y="827314"/>
                <a:chExt cx="4934857" cy="3468913"/>
              </a:xfrm>
            </p:grpSpPr>
            <p:sp>
              <p:nvSpPr>
                <p:cNvPr id="19" name="等腰三角形 18"/>
                <p:cNvSpPr/>
                <p:nvPr/>
              </p:nvSpPr>
              <p:spPr>
                <a:xfrm flipV="1">
                  <a:off x="566057" y="3889825"/>
                  <a:ext cx="4934857" cy="406402"/>
                </a:xfrm>
                <a:prstGeom prst="triangle">
                  <a:avLst/>
                </a:prstGeom>
                <a:gradFill flip="none" rotWithShape="1">
                  <a:gsLst>
                    <a:gs pos="0">
                      <a:schemeClr val="bg2">
                        <a:alpha val="12000"/>
                      </a:schemeClr>
                    </a:gs>
                    <a:gs pos="74000">
                      <a:schemeClr val="bg1">
                        <a:lumMod val="50000"/>
                        <a:alpha val="32000"/>
                      </a:schemeClr>
                    </a:gs>
                    <a:gs pos="94000">
                      <a:schemeClr val="tx1">
                        <a:lumMod val="50000"/>
                        <a:lumOff val="50000"/>
                        <a:alpha val="51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a:off x="1022690" y="1814760"/>
                  <a:ext cx="546826" cy="1102135"/>
                </a:xfrm>
                <a:custGeom>
                  <a:gdLst>
                    <a:gd name="connsiteX0" fmla="*/ 0 w 546826"/>
                    <a:gd name="connsiteY0" fmla="*/ 0 h 1102135"/>
                    <a:gd name="connsiteX1" fmla="*/ 106438 w 546826"/>
                    <a:gd name="connsiteY1" fmla="*/ 10729 h 1102135"/>
                    <a:gd name="connsiteX2" fmla="*/ 546826 w 546826"/>
                    <a:gd name="connsiteY2" fmla="*/ 551067 h 1102135"/>
                    <a:gd name="connsiteX3" fmla="*/ 106438 w 546826"/>
                    <a:gd name="connsiteY3" fmla="*/ 1091405 h 1102135"/>
                    <a:gd name="connsiteX4" fmla="*/ 0 w 546826"/>
                    <a:gd name="connsiteY4" fmla="*/ 1102135 h 1102135"/>
                  </a:gdLst>
                  <a:cxnLst>
                    <a:cxn ang="0">
                      <a:pos x="connsiteX0" y="connsiteY0"/>
                    </a:cxn>
                    <a:cxn ang="0">
                      <a:pos x="connsiteX1" y="connsiteY1"/>
                    </a:cxn>
                    <a:cxn ang="0">
                      <a:pos x="connsiteX2" y="connsiteY2"/>
                    </a:cxn>
                    <a:cxn ang="0">
                      <a:pos x="connsiteX3" y="connsiteY3"/>
                    </a:cxn>
                    <a:cxn ang="0">
                      <a:pos x="connsiteX4" y="connsiteY4"/>
                    </a:cxn>
                  </a:cxnLst>
                  <a:rect l="l" t="t" r="r" b="b"/>
                  <a:pathLst>
                    <a:path w="546826" h="1102135">
                      <a:moveTo>
                        <a:pt x="0" y="0"/>
                      </a:moveTo>
                      <a:lnTo>
                        <a:pt x="106438" y="10729"/>
                      </a:lnTo>
                      <a:cubicBezTo>
                        <a:pt x="357767" y="62159"/>
                        <a:pt x="546826" y="284534"/>
                        <a:pt x="546826" y="551067"/>
                      </a:cubicBezTo>
                      <a:cubicBezTo>
                        <a:pt x="546826" y="817600"/>
                        <a:pt x="357767" y="1039975"/>
                        <a:pt x="106438" y="1091405"/>
                      </a:cubicBezTo>
                      <a:lnTo>
                        <a:pt x="0" y="1102135"/>
                      </a:lnTo>
                      <a:close/>
                    </a:path>
                  </a:pathLst>
                </a:custGeom>
                <a:blipFill>
                  <a:blip r:embed="rId4"/>
                  <a:stretch>
                    <a:fillRect/>
                  </a:stretch>
                </a:blip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p:nvSpPr>
              <p:spPr>
                <a:xfrm>
                  <a:off x="970076" y="827314"/>
                  <a:ext cx="3877695" cy="3077029"/>
                </a:xfrm>
                <a:custGeom>
                  <a:gdLst>
                    <a:gd name="connsiteX0" fmla="*/ 152355 w 3877695"/>
                    <a:gd name="connsiteY0" fmla="*/ 0 h 3077029"/>
                    <a:gd name="connsiteX1" fmla="*/ 3727721 w 3877695"/>
                    <a:gd name="connsiteY1" fmla="*/ 0 h 3077029"/>
                    <a:gd name="connsiteX2" fmla="*/ 3877695 w 3877695"/>
                    <a:gd name="connsiteY2" fmla="*/ 149974 h 3077029"/>
                    <a:gd name="connsiteX3" fmla="*/ 3877695 w 3877695"/>
                    <a:gd name="connsiteY3" fmla="*/ 2927055 h 3077029"/>
                    <a:gd name="connsiteX4" fmla="*/ 3727721 w 3877695"/>
                    <a:gd name="connsiteY4" fmla="*/ 3077029 h 3077029"/>
                    <a:gd name="connsiteX5" fmla="*/ 152355 w 3877695"/>
                    <a:gd name="connsiteY5" fmla="*/ 3077029 h 3077029"/>
                    <a:gd name="connsiteX6" fmla="*/ 2381 w 3877695"/>
                    <a:gd name="connsiteY6" fmla="*/ 2927055 h 3077029"/>
                    <a:gd name="connsiteX7" fmla="*/ 2381 w 3877695"/>
                    <a:gd name="connsiteY7" fmla="*/ 2131375 h 3077029"/>
                    <a:gd name="connsiteX8" fmla="*/ 7384 w 3877695"/>
                    <a:gd name="connsiteY8" fmla="*/ 2143453 h 3077029"/>
                    <a:gd name="connsiteX9" fmla="*/ 8273 w 3877695"/>
                    <a:gd name="connsiteY9" fmla="*/ 2143821 h 3077029"/>
                    <a:gd name="connsiteX10" fmla="*/ 0 w 3877695"/>
                    <a:gd name="connsiteY10" fmla="*/ 2123848 h 3077029"/>
                    <a:gd name="connsiteX11" fmla="*/ 11624 w 3877695"/>
                    <a:gd name="connsiteY11" fmla="*/ 2095784 h 3077029"/>
                    <a:gd name="connsiteX12" fmla="*/ 32449 w 3877695"/>
                    <a:gd name="connsiteY12" fmla="*/ 2087159 h 3077029"/>
                    <a:gd name="connsiteX13" fmla="*/ 32191 w 3877695"/>
                    <a:gd name="connsiteY13" fmla="*/ 2087052 h 3077029"/>
                    <a:gd name="connsiteX14" fmla="*/ 32872 w 3877695"/>
                    <a:gd name="connsiteY14" fmla="*/ 2086983 h 3077029"/>
                    <a:gd name="connsiteX15" fmla="*/ 39688 w 3877695"/>
                    <a:gd name="connsiteY15" fmla="*/ 2084160 h 3077029"/>
                    <a:gd name="connsiteX16" fmla="*/ 43836 w 3877695"/>
                    <a:gd name="connsiteY16" fmla="*/ 2085878 h 3077029"/>
                    <a:gd name="connsiteX17" fmla="*/ 113536 w 3877695"/>
                    <a:gd name="connsiteY17" fmla="*/ 2078852 h 3077029"/>
                    <a:gd name="connsiteX18" fmla="*/ 553924 w 3877695"/>
                    <a:gd name="connsiteY18" fmla="*/ 1538514 h 3077029"/>
                    <a:gd name="connsiteX19" fmla="*/ 113536 w 3877695"/>
                    <a:gd name="connsiteY19" fmla="*/ 998176 h 3077029"/>
                    <a:gd name="connsiteX20" fmla="*/ 49328 w 3877695"/>
                    <a:gd name="connsiteY20" fmla="*/ 991703 h 3077029"/>
                    <a:gd name="connsiteX21" fmla="*/ 40084 w 3877695"/>
                    <a:gd name="connsiteY21" fmla="*/ 995532 h 3077029"/>
                    <a:gd name="connsiteX22" fmla="*/ 0 w 3877695"/>
                    <a:gd name="connsiteY22" fmla="*/ 955448 h 3077029"/>
                    <a:gd name="connsiteX23" fmla="*/ 7876 w 3877695"/>
                    <a:gd name="connsiteY23" fmla="*/ 936433 h 3077029"/>
                    <a:gd name="connsiteX24" fmla="*/ 7384 w 3877695"/>
                    <a:gd name="connsiteY24" fmla="*/ 936637 h 3077029"/>
                    <a:gd name="connsiteX25" fmla="*/ 2381 w 3877695"/>
                    <a:gd name="connsiteY25" fmla="*/ 948714 h 3077029"/>
                    <a:gd name="connsiteX26" fmla="*/ 2381 w 3877695"/>
                    <a:gd name="connsiteY26" fmla="*/ 149974 h 3077029"/>
                    <a:gd name="connsiteX27" fmla="*/ 152355 w 3877695"/>
                    <a:gd name="connsiteY27" fmla="*/ 0 h 307702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877695" h="3077029">
                      <a:moveTo>
                        <a:pt x="152355" y="0"/>
                      </a:moveTo>
                      <a:lnTo>
                        <a:pt x="3727721" y="0"/>
                      </a:lnTo>
                      <a:cubicBezTo>
                        <a:pt x="3810549" y="0"/>
                        <a:pt x="3877695" y="67146"/>
                        <a:pt x="3877695" y="149974"/>
                      </a:cubicBezTo>
                      <a:lnTo>
                        <a:pt x="3877695" y="2927055"/>
                      </a:lnTo>
                      <a:cubicBezTo>
                        <a:pt x="3877695" y="3009883"/>
                        <a:pt x="3810549" y="3077029"/>
                        <a:pt x="3727721" y="3077029"/>
                      </a:cubicBezTo>
                      <a:lnTo>
                        <a:pt x="152355" y="3077029"/>
                      </a:lnTo>
                      <a:cubicBezTo>
                        <a:pt x="69527" y="3077029"/>
                        <a:pt x="2381" y="3009883"/>
                        <a:pt x="2381" y="2927055"/>
                      </a:cubicBezTo>
                      <a:lnTo>
                        <a:pt x="2381" y="2131375"/>
                      </a:lnTo>
                      <a:lnTo>
                        <a:pt x="7384" y="2143453"/>
                      </a:lnTo>
                      <a:lnTo>
                        <a:pt x="8273" y="2143821"/>
                      </a:lnTo>
                      <a:lnTo>
                        <a:pt x="0" y="2123848"/>
                      </a:lnTo>
                      <a:cubicBezTo>
                        <a:pt x="0" y="2112889"/>
                        <a:pt x="4442" y="2102967"/>
                        <a:pt x="11624" y="2095784"/>
                      </a:cubicBezTo>
                      <a:lnTo>
                        <a:pt x="32449" y="2087159"/>
                      </a:lnTo>
                      <a:lnTo>
                        <a:pt x="32191" y="2087052"/>
                      </a:lnTo>
                      <a:lnTo>
                        <a:pt x="32872" y="2086983"/>
                      </a:lnTo>
                      <a:lnTo>
                        <a:pt x="39688" y="2084160"/>
                      </a:lnTo>
                      <a:lnTo>
                        <a:pt x="43836" y="2085878"/>
                      </a:lnTo>
                      <a:lnTo>
                        <a:pt x="113536" y="2078852"/>
                      </a:lnTo>
                      <a:cubicBezTo>
                        <a:pt x="364865" y="2027422"/>
                        <a:pt x="553924" y="1805047"/>
                        <a:pt x="553924" y="1538514"/>
                      </a:cubicBezTo>
                      <a:cubicBezTo>
                        <a:pt x="553924" y="1271981"/>
                        <a:pt x="364865" y="1049606"/>
                        <a:pt x="113536" y="998176"/>
                      </a:cubicBezTo>
                      <a:lnTo>
                        <a:pt x="49328" y="991703"/>
                      </a:lnTo>
                      <a:lnTo>
                        <a:pt x="40084" y="995532"/>
                      </a:lnTo>
                      <a:cubicBezTo>
                        <a:pt x="17946" y="995532"/>
                        <a:pt x="0" y="977586"/>
                        <a:pt x="0" y="955448"/>
                      </a:cubicBezTo>
                      <a:lnTo>
                        <a:pt x="7876" y="936433"/>
                      </a:lnTo>
                      <a:lnTo>
                        <a:pt x="7384" y="936637"/>
                      </a:lnTo>
                      <a:lnTo>
                        <a:pt x="2381" y="948714"/>
                      </a:lnTo>
                      <a:lnTo>
                        <a:pt x="2381" y="149974"/>
                      </a:lnTo>
                      <a:cubicBezTo>
                        <a:pt x="2381" y="67146"/>
                        <a:pt x="69527" y="0"/>
                        <a:pt x="152355" y="0"/>
                      </a:cubicBezTo>
                      <a:close/>
                    </a:path>
                  </a:pathLst>
                </a:custGeom>
                <a:gradFill flip="none" rotWithShape="1">
                  <a:gsLst>
                    <a:gs pos="0">
                      <a:schemeClr val="bg1"/>
                    </a:gs>
                    <a:gs pos="48000">
                      <a:srgbClr val="FBFBFB"/>
                    </a:gs>
                    <a:gs pos="52000">
                      <a:srgbClr val="F0F0F0"/>
                    </a:gs>
                    <a:gs pos="50000">
                      <a:srgbClr val="E7E7E7"/>
                    </a:gs>
                    <a:gs pos="100000">
                      <a:srgbClr val="E7E7E7"/>
                    </a:gs>
                  </a:gsLst>
                  <a:lin ang="0" scaled="1"/>
                </a:gradFill>
                <a:ln>
                  <a:noFill/>
                </a:ln>
                <a:effectLst>
                  <a:outerShdw blurRad="241300" dist="101600" sx="98000" sy="98000" algn="l"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椭圆 17"/>
              <p:cNvSpPr/>
              <p:nvPr/>
            </p:nvSpPr>
            <p:spPr>
              <a:xfrm>
                <a:off x="4397829" y="1088572"/>
                <a:ext cx="246743" cy="246743"/>
              </a:xfrm>
              <a:prstGeom prst="ellipse">
                <a:avLst/>
              </a:prstGeom>
              <a:blipFill>
                <a:blip r:embed="rId4"/>
                <a:stretch>
                  <a:fillRect/>
                </a:stretch>
              </a:blipFill>
              <a:ln>
                <a:solidFill>
                  <a:schemeClr val="bg1"/>
                </a:solidFill>
              </a:ln>
              <a:effectLst>
                <a:outerShdw blurRad="127000" dist="50800" dir="600000" sx="97000" sy="97000" algn="tl" rotWithShape="0">
                  <a:prstClr val="black">
                    <a:alpha val="3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 name="Freeform 157"/>
            <p:cNvSpPr>
              <a:spLocks noEditPoints="1"/>
            </p:cNvSpPr>
            <p:nvPr/>
          </p:nvSpPr>
          <p:spPr bwMode="auto">
            <a:xfrm>
              <a:off x="1546918" y="3381830"/>
              <a:ext cx="346795" cy="382616"/>
            </a:xfrm>
            <a:custGeom>
              <a:gdLst>
                <a:gd name="T0" fmla="*/ 25 w 99"/>
                <a:gd name="T1" fmla="*/ 58 h 109"/>
                <a:gd name="T2" fmla="*/ 15 w 99"/>
                <a:gd name="T3" fmla="*/ 61 h 109"/>
                <a:gd name="T4" fmla="*/ 51 w 99"/>
                <a:gd name="T5" fmla="*/ 55 h 109"/>
                <a:gd name="T6" fmla="*/ 63 w 99"/>
                <a:gd name="T7" fmla="*/ 46 h 109"/>
                <a:gd name="T8" fmla="*/ 56 w 99"/>
                <a:gd name="T9" fmla="*/ 59 h 109"/>
                <a:gd name="T10" fmla="*/ 51 w 99"/>
                <a:gd name="T11" fmla="*/ 67 h 109"/>
                <a:gd name="T12" fmla="*/ 46 w 99"/>
                <a:gd name="T13" fmla="*/ 57 h 109"/>
                <a:gd name="T14" fmla="*/ 38 w 99"/>
                <a:gd name="T15" fmla="*/ 37 h 109"/>
                <a:gd name="T16" fmla="*/ 51 w 99"/>
                <a:gd name="T17" fmla="*/ 55 h 109"/>
                <a:gd name="T18" fmla="*/ 42 w 99"/>
                <a:gd name="T19" fmla="*/ 33 h 109"/>
                <a:gd name="T20" fmla="*/ 42 w 99"/>
                <a:gd name="T21" fmla="*/ 0 h 109"/>
                <a:gd name="T22" fmla="*/ 15 w 99"/>
                <a:gd name="T23" fmla="*/ 25 h 109"/>
                <a:gd name="T24" fmla="*/ 15 w 99"/>
                <a:gd name="T25" fmla="*/ 94 h 109"/>
                <a:gd name="T26" fmla="*/ 84 w 99"/>
                <a:gd name="T27" fmla="*/ 94 h 109"/>
                <a:gd name="T28" fmla="*/ 97 w 99"/>
                <a:gd name="T29" fmla="*/ 73 h 109"/>
                <a:gd name="T30" fmla="*/ 85 w 99"/>
                <a:gd name="T31" fmla="*/ 71 h 109"/>
                <a:gd name="T32" fmla="*/ 49 w 99"/>
                <a:gd name="T33" fmla="*/ 97 h 109"/>
                <a:gd name="T34" fmla="*/ 12 w 99"/>
                <a:gd name="T35" fmla="*/ 60 h 109"/>
                <a:gd name="T36" fmla="*/ 42 w 99"/>
                <a:gd name="T37" fmla="*/ 22 h 109"/>
                <a:gd name="T38" fmla="*/ 85 w 99"/>
                <a:gd name="T39" fmla="*/ 47 h 109"/>
                <a:gd name="T40" fmla="*/ 95 w 99"/>
                <a:gd name="T41" fmla="*/ 41 h 109"/>
                <a:gd name="T42" fmla="*/ 98 w 99"/>
                <a:gd name="T43" fmla="*/ 53 h 109"/>
                <a:gd name="T44" fmla="*/ 87 w 99"/>
                <a:gd name="T45" fmla="*/ 56 h 109"/>
                <a:gd name="T46" fmla="*/ 87 w 99"/>
                <a:gd name="T47" fmla="*/ 67 h 109"/>
                <a:gd name="T48" fmla="*/ 87 w 99"/>
                <a:gd name="T49" fmla="*/ 59 h 109"/>
                <a:gd name="T50" fmla="*/ 99 w 99"/>
                <a:gd name="T51" fmla="*/ 57 h 109"/>
                <a:gd name="T52" fmla="*/ 99 w 99"/>
                <a:gd name="T53" fmla="*/ 60 h 109"/>
                <a:gd name="T54" fmla="*/ 97 w 99"/>
                <a:gd name="T55" fmla="*/ 71 h 109"/>
                <a:gd name="T56" fmla="*/ 87 w 99"/>
                <a:gd name="T57" fmla="*/ 67 h 109"/>
                <a:gd name="T58" fmla="*/ 80 w 99"/>
                <a:gd name="T59" fmla="*/ 37 h 109"/>
                <a:gd name="T60" fmla="*/ 88 w 99"/>
                <a:gd name="T61" fmla="*/ 28 h 109"/>
                <a:gd name="T62" fmla="*/ 94 w 99"/>
                <a:gd name="T63" fmla="*/ 38 h 109"/>
                <a:gd name="T64" fmla="*/ 84 w 99"/>
                <a:gd name="T65" fmla="*/ 44 h 109"/>
                <a:gd name="T66" fmla="*/ 77 w 99"/>
                <a:gd name="T67" fmla="*/ 34 h 109"/>
                <a:gd name="T68" fmla="*/ 71 w 99"/>
                <a:gd name="T69" fmla="*/ 28 h 109"/>
                <a:gd name="T70" fmla="*/ 76 w 99"/>
                <a:gd name="T71" fmla="*/ 18 h 109"/>
                <a:gd name="T72" fmla="*/ 84 w 99"/>
                <a:gd name="T73" fmla="*/ 25 h 109"/>
                <a:gd name="T74" fmla="*/ 86 w 99"/>
                <a:gd name="T75" fmla="*/ 27 h 109"/>
                <a:gd name="T76" fmla="*/ 50 w 99"/>
                <a:gd name="T77" fmla="*/ 93 h 109"/>
                <a:gd name="T78" fmla="*/ 53 w 99"/>
                <a:gd name="T79" fmla="*/ 83 h 109"/>
                <a:gd name="T80" fmla="*/ 50 w 99"/>
                <a:gd name="T81" fmla="*/ 93 h 109"/>
                <a:gd name="T82" fmla="*/ 67 w 99"/>
                <a:gd name="T83" fmla="*/ 76 h 109"/>
                <a:gd name="T84" fmla="*/ 77 w 99"/>
                <a:gd name="T85" fmla="*/ 81 h 109"/>
                <a:gd name="T86" fmla="*/ 25 w 99"/>
                <a:gd name="T87" fmla="*/ 83 h 109"/>
                <a:gd name="T88" fmla="*/ 34 w 99"/>
                <a:gd name="T89" fmla="*/ 78 h 109"/>
                <a:gd name="T90" fmla="*/ 25 w 99"/>
                <a:gd name="T91" fmla="*/ 83 h 109"/>
                <a:gd name="T92" fmla="*/ 33 w 99"/>
                <a:gd name="T93" fmla="*/ 40 h 109"/>
                <a:gd name="T94" fmla="*/ 23 w 99"/>
                <a:gd name="T95" fmla="*/ 36 h 109"/>
                <a:gd name="T96" fmla="*/ 75 w 99"/>
                <a:gd name="T97" fmla="*/ 34 h 109"/>
                <a:gd name="T98" fmla="*/ 66 w 99"/>
                <a:gd name="T99" fmla="*/ 39 h 109"/>
                <a:gd name="T100" fmla="*/ 75 w 99"/>
                <a:gd name="T101" fmla="*/ 34 h 109"/>
                <a:gd name="T102" fmla="*/ 75 w 99"/>
                <a:gd name="T103" fmla="*/ 59 h 109"/>
                <a:gd name="T104" fmla="*/ 85 w 99"/>
                <a:gd name="T105" fmla="*/ 56 h 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9" h="109">
                  <a:moveTo>
                    <a:pt x="15" y="58"/>
                  </a:moveTo>
                  <a:cubicBezTo>
                    <a:pt x="25" y="58"/>
                    <a:pt x="25" y="58"/>
                    <a:pt x="25" y="58"/>
                  </a:cubicBezTo>
                  <a:cubicBezTo>
                    <a:pt x="25" y="61"/>
                    <a:pt x="25" y="61"/>
                    <a:pt x="25" y="61"/>
                  </a:cubicBezTo>
                  <a:cubicBezTo>
                    <a:pt x="15" y="61"/>
                    <a:pt x="15" y="61"/>
                    <a:pt x="15" y="61"/>
                  </a:cubicBezTo>
                  <a:cubicBezTo>
                    <a:pt x="15" y="58"/>
                    <a:pt x="15" y="58"/>
                    <a:pt x="15" y="58"/>
                  </a:cubicBezTo>
                  <a:close/>
                  <a:moveTo>
                    <a:pt x="51" y="55"/>
                  </a:moveTo>
                  <a:cubicBezTo>
                    <a:pt x="52" y="55"/>
                    <a:pt x="52" y="55"/>
                    <a:pt x="53" y="55"/>
                  </a:cubicBezTo>
                  <a:cubicBezTo>
                    <a:pt x="56" y="52"/>
                    <a:pt x="60" y="48"/>
                    <a:pt x="63" y="46"/>
                  </a:cubicBezTo>
                  <a:cubicBezTo>
                    <a:pt x="64" y="46"/>
                    <a:pt x="65" y="47"/>
                    <a:pt x="66" y="48"/>
                  </a:cubicBezTo>
                  <a:cubicBezTo>
                    <a:pt x="63" y="53"/>
                    <a:pt x="60" y="56"/>
                    <a:pt x="56" y="59"/>
                  </a:cubicBezTo>
                  <a:cubicBezTo>
                    <a:pt x="57" y="60"/>
                    <a:pt x="57" y="60"/>
                    <a:pt x="57" y="61"/>
                  </a:cubicBezTo>
                  <a:cubicBezTo>
                    <a:pt x="57" y="64"/>
                    <a:pt x="54" y="67"/>
                    <a:pt x="51" y="67"/>
                  </a:cubicBezTo>
                  <a:cubicBezTo>
                    <a:pt x="47" y="67"/>
                    <a:pt x="45" y="64"/>
                    <a:pt x="45" y="61"/>
                  </a:cubicBezTo>
                  <a:cubicBezTo>
                    <a:pt x="45" y="59"/>
                    <a:pt x="45" y="58"/>
                    <a:pt x="46" y="57"/>
                  </a:cubicBezTo>
                  <a:cubicBezTo>
                    <a:pt x="41" y="51"/>
                    <a:pt x="38" y="45"/>
                    <a:pt x="35" y="38"/>
                  </a:cubicBezTo>
                  <a:cubicBezTo>
                    <a:pt x="36" y="38"/>
                    <a:pt x="37" y="37"/>
                    <a:pt x="38" y="37"/>
                  </a:cubicBezTo>
                  <a:cubicBezTo>
                    <a:pt x="42" y="42"/>
                    <a:pt x="46" y="49"/>
                    <a:pt x="49" y="55"/>
                  </a:cubicBezTo>
                  <a:cubicBezTo>
                    <a:pt x="49" y="55"/>
                    <a:pt x="50" y="55"/>
                    <a:pt x="51" y="55"/>
                  </a:cubicBezTo>
                  <a:close/>
                  <a:moveTo>
                    <a:pt x="42" y="22"/>
                  </a:moveTo>
                  <a:cubicBezTo>
                    <a:pt x="42" y="33"/>
                    <a:pt x="42" y="33"/>
                    <a:pt x="42" y="33"/>
                  </a:cubicBezTo>
                  <a:cubicBezTo>
                    <a:pt x="70" y="17"/>
                    <a:pt x="70" y="17"/>
                    <a:pt x="70" y="17"/>
                  </a:cubicBezTo>
                  <a:cubicBezTo>
                    <a:pt x="42" y="0"/>
                    <a:pt x="42" y="0"/>
                    <a:pt x="42" y="0"/>
                  </a:cubicBezTo>
                  <a:cubicBezTo>
                    <a:pt x="42" y="11"/>
                    <a:pt x="42" y="11"/>
                    <a:pt x="42" y="11"/>
                  </a:cubicBezTo>
                  <a:cubicBezTo>
                    <a:pt x="32" y="12"/>
                    <a:pt x="22" y="17"/>
                    <a:pt x="15" y="25"/>
                  </a:cubicBezTo>
                  <a:cubicBezTo>
                    <a:pt x="5" y="34"/>
                    <a:pt x="0" y="46"/>
                    <a:pt x="0" y="60"/>
                  </a:cubicBezTo>
                  <a:cubicBezTo>
                    <a:pt x="0" y="73"/>
                    <a:pt x="5" y="85"/>
                    <a:pt x="15" y="94"/>
                  </a:cubicBezTo>
                  <a:cubicBezTo>
                    <a:pt x="24" y="104"/>
                    <a:pt x="36" y="109"/>
                    <a:pt x="49" y="109"/>
                  </a:cubicBezTo>
                  <a:cubicBezTo>
                    <a:pt x="63" y="109"/>
                    <a:pt x="75" y="104"/>
                    <a:pt x="84" y="94"/>
                  </a:cubicBezTo>
                  <a:cubicBezTo>
                    <a:pt x="90" y="89"/>
                    <a:pt x="94" y="82"/>
                    <a:pt x="96" y="75"/>
                  </a:cubicBezTo>
                  <a:cubicBezTo>
                    <a:pt x="97" y="73"/>
                    <a:pt x="97" y="73"/>
                    <a:pt x="97" y="73"/>
                  </a:cubicBezTo>
                  <a:cubicBezTo>
                    <a:pt x="86" y="70"/>
                    <a:pt x="86" y="70"/>
                    <a:pt x="86" y="70"/>
                  </a:cubicBezTo>
                  <a:cubicBezTo>
                    <a:pt x="85" y="71"/>
                    <a:pt x="85" y="71"/>
                    <a:pt x="85" y="71"/>
                  </a:cubicBezTo>
                  <a:cubicBezTo>
                    <a:pt x="84" y="77"/>
                    <a:pt x="80" y="82"/>
                    <a:pt x="76" y="86"/>
                  </a:cubicBezTo>
                  <a:cubicBezTo>
                    <a:pt x="69" y="93"/>
                    <a:pt x="60" y="97"/>
                    <a:pt x="49" y="97"/>
                  </a:cubicBezTo>
                  <a:cubicBezTo>
                    <a:pt x="39" y="97"/>
                    <a:pt x="30" y="93"/>
                    <a:pt x="23" y="86"/>
                  </a:cubicBezTo>
                  <a:cubicBezTo>
                    <a:pt x="16" y="79"/>
                    <a:pt x="12" y="70"/>
                    <a:pt x="12" y="60"/>
                  </a:cubicBezTo>
                  <a:cubicBezTo>
                    <a:pt x="12" y="50"/>
                    <a:pt x="16" y="40"/>
                    <a:pt x="23" y="33"/>
                  </a:cubicBezTo>
                  <a:cubicBezTo>
                    <a:pt x="28" y="28"/>
                    <a:pt x="35" y="24"/>
                    <a:pt x="42" y="22"/>
                  </a:cubicBezTo>
                  <a:close/>
                  <a:moveTo>
                    <a:pt x="87" y="54"/>
                  </a:moveTo>
                  <a:cubicBezTo>
                    <a:pt x="87" y="52"/>
                    <a:pt x="86" y="49"/>
                    <a:pt x="85" y="47"/>
                  </a:cubicBezTo>
                  <a:cubicBezTo>
                    <a:pt x="84" y="45"/>
                    <a:pt x="84" y="45"/>
                    <a:pt x="84" y="45"/>
                  </a:cubicBezTo>
                  <a:cubicBezTo>
                    <a:pt x="95" y="41"/>
                    <a:pt x="95" y="41"/>
                    <a:pt x="95" y="41"/>
                  </a:cubicBezTo>
                  <a:cubicBezTo>
                    <a:pt x="96" y="43"/>
                    <a:pt x="96" y="43"/>
                    <a:pt x="96" y="43"/>
                  </a:cubicBezTo>
                  <a:cubicBezTo>
                    <a:pt x="97" y="46"/>
                    <a:pt x="98" y="50"/>
                    <a:pt x="98" y="53"/>
                  </a:cubicBezTo>
                  <a:cubicBezTo>
                    <a:pt x="99" y="55"/>
                    <a:pt x="99" y="55"/>
                    <a:pt x="99" y="55"/>
                  </a:cubicBezTo>
                  <a:cubicBezTo>
                    <a:pt x="87" y="56"/>
                    <a:pt x="87" y="56"/>
                    <a:pt x="87" y="56"/>
                  </a:cubicBezTo>
                  <a:cubicBezTo>
                    <a:pt x="87" y="54"/>
                    <a:pt x="87" y="54"/>
                    <a:pt x="87" y="54"/>
                  </a:cubicBezTo>
                  <a:close/>
                  <a:moveTo>
                    <a:pt x="87" y="67"/>
                  </a:moveTo>
                  <a:cubicBezTo>
                    <a:pt x="87" y="64"/>
                    <a:pt x="87" y="62"/>
                    <a:pt x="87" y="60"/>
                  </a:cubicBezTo>
                  <a:cubicBezTo>
                    <a:pt x="87" y="59"/>
                    <a:pt x="87" y="59"/>
                    <a:pt x="87" y="59"/>
                  </a:cubicBezTo>
                  <a:cubicBezTo>
                    <a:pt x="87" y="57"/>
                    <a:pt x="87" y="57"/>
                    <a:pt x="87" y="57"/>
                  </a:cubicBezTo>
                  <a:cubicBezTo>
                    <a:pt x="99" y="57"/>
                    <a:pt x="99" y="57"/>
                    <a:pt x="99" y="57"/>
                  </a:cubicBezTo>
                  <a:cubicBezTo>
                    <a:pt x="99" y="59"/>
                    <a:pt x="99" y="59"/>
                    <a:pt x="99" y="59"/>
                  </a:cubicBezTo>
                  <a:cubicBezTo>
                    <a:pt x="99" y="59"/>
                    <a:pt x="99" y="59"/>
                    <a:pt x="99" y="60"/>
                  </a:cubicBezTo>
                  <a:cubicBezTo>
                    <a:pt x="99" y="63"/>
                    <a:pt x="99" y="66"/>
                    <a:pt x="98" y="69"/>
                  </a:cubicBezTo>
                  <a:cubicBezTo>
                    <a:pt x="97" y="71"/>
                    <a:pt x="97" y="71"/>
                    <a:pt x="97" y="71"/>
                  </a:cubicBezTo>
                  <a:cubicBezTo>
                    <a:pt x="86" y="68"/>
                    <a:pt x="86" y="68"/>
                    <a:pt x="86" y="68"/>
                  </a:cubicBezTo>
                  <a:cubicBezTo>
                    <a:pt x="87" y="67"/>
                    <a:pt x="87" y="67"/>
                    <a:pt x="87" y="67"/>
                  </a:cubicBezTo>
                  <a:close/>
                  <a:moveTo>
                    <a:pt x="83" y="42"/>
                  </a:moveTo>
                  <a:cubicBezTo>
                    <a:pt x="82" y="40"/>
                    <a:pt x="81" y="38"/>
                    <a:pt x="80" y="37"/>
                  </a:cubicBezTo>
                  <a:cubicBezTo>
                    <a:pt x="78" y="35"/>
                    <a:pt x="78" y="35"/>
                    <a:pt x="78" y="35"/>
                  </a:cubicBezTo>
                  <a:cubicBezTo>
                    <a:pt x="88" y="28"/>
                    <a:pt x="88" y="28"/>
                    <a:pt x="88" y="28"/>
                  </a:cubicBezTo>
                  <a:cubicBezTo>
                    <a:pt x="89" y="30"/>
                    <a:pt x="89" y="30"/>
                    <a:pt x="89" y="30"/>
                  </a:cubicBezTo>
                  <a:cubicBezTo>
                    <a:pt x="91" y="32"/>
                    <a:pt x="92" y="35"/>
                    <a:pt x="94" y="38"/>
                  </a:cubicBezTo>
                  <a:cubicBezTo>
                    <a:pt x="95" y="40"/>
                    <a:pt x="95" y="40"/>
                    <a:pt x="95" y="40"/>
                  </a:cubicBezTo>
                  <a:cubicBezTo>
                    <a:pt x="84" y="44"/>
                    <a:pt x="84" y="44"/>
                    <a:pt x="84" y="44"/>
                  </a:cubicBezTo>
                  <a:cubicBezTo>
                    <a:pt x="83" y="42"/>
                    <a:pt x="83" y="42"/>
                    <a:pt x="83" y="42"/>
                  </a:cubicBezTo>
                  <a:close/>
                  <a:moveTo>
                    <a:pt x="77" y="34"/>
                  </a:moveTo>
                  <a:cubicBezTo>
                    <a:pt x="76" y="33"/>
                    <a:pt x="76" y="33"/>
                    <a:pt x="76" y="33"/>
                  </a:cubicBezTo>
                  <a:cubicBezTo>
                    <a:pt x="75" y="31"/>
                    <a:pt x="73" y="30"/>
                    <a:pt x="71" y="28"/>
                  </a:cubicBezTo>
                  <a:cubicBezTo>
                    <a:pt x="69" y="27"/>
                    <a:pt x="69" y="27"/>
                    <a:pt x="69" y="27"/>
                  </a:cubicBezTo>
                  <a:cubicBezTo>
                    <a:pt x="76" y="18"/>
                    <a:pt x="76" y="18"/>
                    <a:pt x="76" y="18"/>
                  </a:cubicBezTo>
                  <a:cubicBezTo>
                    <a:pt x="78" y="19"/>
                    <a:pt x="78" y="19"/>
                    <a:pt x="78" y="19"/>
                  </a:cubicBezTo>
                  <a:cubicBezTo>
                    <a:pt x="80" y="21"/>
                    <a:pt x="82" y="23"/>
                    <a:pt x="84" y="25"/>
                  </a:cubicBezTo>
                  <a:cubicBezTo>
                    <a:pt x="85" y="25"/>
                    <a:pt x="85" y="25"/>
                    <a:pt x="85" y="25"/>
                  </a:cubicBezTo>
                  <a:cubicBezTo>
                    <a:pt x="86" y="27"/>
                    <a:pt x="86" y="27"/>
                    <a:pt x="86" y="27"/>
                  </a:cubicBezTo>
                  <a:cubicBezTo>
                    <a:pt x="77" y="34"/>
                    <a:pt x="77" y="34"/>
                    <a:pt x="77" y="34"/>
                  </a:cubicBezTo>
                  <a:close/>
                  <a:moveTo>
                    <a:pt x="50" y="93"/>
                  </a:moveTo>
                  <a:cubicBezTo>
                    <a:pt x="50" y="83"/>
                    <a:pt x="50" y="83"/>
                    <a:pt x="50" y="83"/>
                  </a:cubicBezTo>
                  <a:cubicBezTo>
                    <a:pt x="53" y="83"/>
                    <a:pt x="53" y="83"/>
                    <a:pt x="53" y="83"/>
                  </a:cubicBezTo>
                  <a:cubicBezTo>
                    <a:pt x="53" y="93"/>
                    <a:pt x="53" y="93"/>
                    <a:pt x="53" y="93"/>
                  </a:cubicBezTo>
                  <a:cubicBezTo>
                    <a:pt x="50" y="93"/>
                    <a:pt x="50" y="93"/>
                    <a:pt x="50" y="93"/>
                  </a:cubicBezTo>
                  <a:close/>
                  <a:moveTo>
                    <a:pt x="74" y="83"/>
                  </a:moveTo>
                  <a:cubicBezTo>
                    <a:pt x="67" y="76"/>
                    <a:pt x="67" y="76"/>
                    <a:pt x="67" y="76"/>
                  </a:cubicBezTo>
                  <a:cubicBezTo>
                    <a:pt x="70" y="74"/>
                    <a:pt x="70" y="74"/>
                    <a:pt x="70" y="74"/>
                  </a:cubicBezTo>
                  <a:cubicBezTo>
                    <a:pt x="77" y="81"/>
                    <a:pt x="77" y="81"/>
                    <a:pt x="77" y="81"/>
                  </a:cubicBezTo>
                  <a:cubicBezTo>
                    <a:pt x="74" y="83"/>
                    <a:pt x="74" y="83"/>
                    <a:pt x="74" y="83"/>
                  </a:cubicBezTo>
                  <a:close/>
                  <a:moveTo>
                    <a:pt x="25" y="83"/>
                  </a:moveTo>
                  <a:cubicBezTo>
                    <a:pt x="32" y="76"/>
                    <a:pt x="32" y="76"/>
                    <a:pt x="32" y="76"/>
                  </a:cubicBezTo>
                  <a:cubicBezTo>
                    <a:pt x="34" y="78"/>
                    <a:pt x="34" y="78"/>
                    <a:pt x="34" y="78"/>
                  </a:cubicBezTo>
                  <a:cubicBezTo>
                    <a:pt x="27" y="85"/>
                    <a:pt x="27" y="85"/>
                    <a:pt x="27" y="85"/>
                  </a:cubicBezTo>
                  <a:cubicBezTo>
                    <a:pt x="25" y="83"/>
                    <a:pt x="25" y="83"/>
                    <a:pt x="25" y="83"/>
                  </a:cubicBezTo>
                  <a:close/>
                  <a:moveTo>
                    <a:pt x="26" y="33"/>
                  </a:moveTo>
                  <a:cubicBezTo>
                    <a:pt x="33" y="40"/>
                    <a:pt x="33" y="40"/>
                    <a:pt x="33" y="40"/>
                  </a:cubicBezTo>
                  <a:cubicBezTo>
                    <a:pt x="30" y="43"/>
                    <a:pt x="30" y="43"/>
                    <a:pt x="30" y="43"/>
                  </a:cubicBezTo>
                  <a:cubicBezTo>
                    <a:pt x="23" y="36"/>
                    <a:pt x="23" y="36"/>
                    <a:pt x="23" y="36"/>
                  </a:cubicBezTo>
                  <a:cubicBezTo>
                    <a:pt x="26" y="33"/>
                    <a:pt x="26" y="33"/>
                    <a:pt x="26" y="33"/>
                  </a:cubicBezTo>
                  <a:close/>
                  <a:moveTo>
                    <a:pt x="75" y="34"/>
                  </a:moveTo>
                  <a:cubicBezTo>
                    <a:pt x="73" y="32"/>
                    <a:pt x="73" y="32"/>
                    <a:pt x="73" y="32"/>
                  </a:cubicBezTo>
                  <a:cubicBezTo>
                    <a:pt x="66" y="39"/>
                    <a:pt x="66" y="39"/>
                    <a:pt x="66" y="39"/>
                  </a:cubicBezTo>
                  <a:cubicBezTo>
                    <a:pt x="68" y="41"/>
                    <a:pt x="68" y="41"/>
                    <a:pt x="68" y="41"/>
                  </a:cubicBezTo>
                  <a:cubicBezTo>
                    <a:pt x="75" y="34"/>
                    <a:pt x="75" y="34"/>
                    <a:pt x="75" y="34"/>
                  </a:cubicBezTo>
                  <a:close/>
                  <a:moveTo>
                    <a:pt x="85" y="59"/>
                  </a:moveTo>
                  <a:cubicBezTo>
                    <a:pt x="75" y="59"/>
                    <a:pt x="75" y="59"/>
                    <a:pt x="75" y="59"/>
                  </a:cubicBezTo>
                  <a:cubicBezTo>
                    <a:pt x="75" y="56"/>
                    <a:pt x="75" y="56"/>
                    <a:pt x="75" y="56"/>
                  </a:cubicBezTo>
                  <a:cubicBezTo>
                    <a:pt x="85" y="56"/>
                    <a:pt x="85" y="56"/>
                    <a:pt x="85" y="56"/>
                  </a:cubicBezTo>
                  <a:lnTo>
                    <a:pt x="85" y="5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文本框 14"/>
            <p:cNvSpPr txBox="1"/>
            <p:nvPr/>
          </p:nvSpPr>
          <p:spPr>
            <a:xfrm>
              <a:off x="3454421" y="3139713"/>
              <a:ext cx="793230" cy="461665"/>
            </a:xfrm>
            <a:prstGeom prst="rect">
              <a:avLst/>
            </a:prstGeom>
            <a:noFill/>
          </p:spPr>
          <p:txBody>
            <a:bodyPr wrap="none" rtlCol="0">
              <a:spAutoFit/>
            </a:bodyPr>
            <a:lstStyle/>
            <a:p>
              <a:r>
                <a:rPr lang="en-US" altLang="zh-CN" sz="2400" b="1">
                  <a:solidFill>
                    <a:srgbClr val="61BCAA"/>
                  </a:solidFill>
                </a:rPr>
                <a:t>IDEA</a:t>
              </a:r>
              <a:endParaRPr lang="zh-CN" altLang="en-US" sz="2400" b="1">
                <a:solidFill>
                  <a:srgbClr val="61BCAA"/>
                </a:solidFill>
              </a:endParaRPr>
            </a:p>
          </p:txBody>
        </p:sp>
        <p:sp>
          <p:nvSpPr>
            <p:cNvPr id="16" name="文本框 15"/>
            <p:cNvSpPr txBox="1"/>
            <p:nvPr/>
          </p:nvSpPr>
          <p:spPr>
            <a:xfrm>
              <a:off x="3454421" y="3555052"/>
              <a:ext cx="1888550" cy="430887"/>
            </a:xfrm>
            <a:prstGeom prst="rect">
              <a:avLst/>
            </a:prstGeom>
            <a:noFill/>
          </p:spPr>
          <p:txBody>
            <a:bodyPr wrap="square" rtlCol="0">
              <a:spAutoFit/>
            </a:bodyPr>
            <a:lstStyle/>
            <a:p>
              <a:r>
                <a:rPr lang="en-US" altLang="zh-CN" sz="1050">
                  <a:solidFill>
                    <a:srgbClr val="61BCAA"/>
                  </a:solidFill>
                </a:rPr>
                <a:t>We do our best to make your presentation perfect!</a:t>
              </a:r>
              <a:endParaRPr lang="zh-CN" altLang="en-US" sz="1050">
                <a:solidFill>
                  <a:srgbClr val="61BCAA"/>
                </a:solidFill>
              </a:endParaRPr>
            </a:p>
          </p:txBody>
        </p:sp>
      </p:grpSp>
      <p:grpSp>
        <p:nvGrpSpPr>
          <p:cNvPr id="22" name="组合 21"/>
          <p:cNvGrpSpPr/>
          <p:nvPr/>
        </p:nvGrpSpPr>
        <p:grpSpPr>
          <a:xfrm>
            <a:off x="6201697" y="2032000"/>
            <a:ext cx="4731656" cy="3454399"/>
            <a:chOff x="6201697" y="2032000"/>
            <a:chExt cx="4731656" cy="3454399"/>
          </a:xfrm>
        </p:grpSpPr>
        <p:grpSp>
          <p:nvGrpSpPr>
            <p:cNvPr id="23" name="组合 22"/>
            <p:cNvGrpSpPr/>
            <p:nvPr/>
          </p:nvGrpSpPr>
          <p:grpSpPr>
            <a:xfrm>
              <a:off x="6201697" y="2032000"/>
              <a:ext cx="4731656" cy="3454399"/>
              <a:chOff x="522515" y="827314"/>
              <a:chExt cx="4731656" cy="3454399"/>
            </a:xfrm>
          </p:grpSpPr>
          <p:grpSp>
            <p:nvGrpSpPr>
              <p:cNvPr id="27" name="组合 26"/>
              <p:cNvGrpSpPr/>
              <p:nvPr/>
            </p:nvGrpSpPr>
            <p:grpSpPr>
              <a:xfrm>
                <a:off x="522515" y="827314"/>
                <a:ext cx="4731656" cy="3454399"/>
                <a:chOff x="522515" y="827314"/>
                <a:chExt cx="4731656" cy="3454399"/>
              </a:xfrm>
            </p:grpSpPr>
            <p:sp>
              <p:nvSpPr>
                <p:cNvPr id="29" name="等腰三角形 28"/>
                <p:cNvSpPr/>
                <p:nvPr/>
              </p:nvSpPr>
              <p:spPr>
                <a:xfrm flipV="1">
                  <a:off x="522515" y="3875311"/>
                  <a:ext cx="4731656" cy="406402"/>
                </a:xfrm>
                <a:prstGeom prst="triangle">
                  <a:avLst/>
                </a:prstGeom>
                <a:gradFill flip="none" rotWithShape="1">
                  <a:gsLst>
                    <a:gs pos="0">
                      <a:schemeClr val="bg2">
                        <a:alpha val="12000"/>
                      </a:schemeClr>
                    </a:gs>
                    <a:gs pos="74000">
                      <a:schemeClr val="bg1">
                        <a:lumMod val="50000"/>
                        <a:alpha val="32000"/>
                      </a:schemeClr>
                    </a:gs>
                    <a:gs pos="94000">
                      <a:schemeClr val="tx1">
                        <a:lumMod val="50000"/>
                        <a:lumOff val="50000"/>
                        <a:alpha val="51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p:nvSpPr>
              <p:spPr>
                <a:xfrm>
                  <a:off x="1022690" y="1814760"/>
                  <a:ext cx="546826" cy="1102135"/>
                </a:xfrm>
                <a:custGeom>
                  <a:gdLst>
                    <a:gd name="connsiteX0" fmla="*/ 0 w 546826"/>
                    <a:gd name="connsiteY0" fmla="*/ 0 h 1102135"/>
                    <a:gd name="connsiteX1" fmla="*/ 106438 w 546826"/>
                    <a:gd name="connsiteY1" fmla="*/ 10729 h 1102135"/>
                    <a:gd name="connsiteX2" fmla="*/ 546826 w 546826"/>
                    <a:gd name="connsiteY2" fmla="*/ 551067 h 1102135"/>
                    <a:gd name="connsiteX3" fmla="*/ 106438 w 546826"/>
                    <a:gd name="connsiteY3" fmla="*/ 1091405 h 1102135"/>
                    <a:gd name="connsiteX4" fmla="*/ 0 w 546826"/>
                    <a:gd name="connsiteY4" fmla="*/ 1102135 h 1102135"/>
                  </a:gdLst>
                  <a:cxnLst>
                    <a:cxn ang="0">
                      <a:pos x="connsiteX0" y="connsiteY0"/>
                    </a:cxn>
                    <a:cxn ang="0">
                      <a:pos x="connsiteX1" y="connsiteY1"/>
                    </a:cxn>
                    <a:cxn ang="0">
                      <a:pos x="connsiteX2" y="connsiteY2"/>
                    </a:cxn>
                    <a:cxn ang="0">
                      <a:pos x="connsiteX3" y="connsiteY3"/>
                    </a:cxn>
                    <a:cxn ang="0">
                      <a:pos x="connsiteX4" y="connsiteY4"/>
                    </a:cxn>
                  </a:cxnLst>
                  <a:rect l="l" t="t" r="r" b="b"/>
                  <a:pathLst>
                    <a:path w="546826" h="1102135">
                      <a:moveTo>
                        <a:pt x="0" y="0"/>
                      </a:moveTo>
                      <a:lnTo>
                        <a:pt x="106438" y="10729"/>
                      </a:lnTo>
                      <a:cubicBezTo>
                        <a:pt x="357767" y="62159"/>
                        <a:pt x="546826" y="284534"/>
                        <a:pt x="546826" y="551067"/>
                      </a:cubicBezTo>
                      <a:cubicBezTo>
                        <a:pt x="546826" y="817600"/>
                        <a:pt x="357767" y="1039975"/>
                        <a:pt x="106438" y="1091405"/>
                      </a:cubicBezTo>
                      <a:lnTo>
                        <a:pt x="0" y="1102135"/>
                      </a:lnTo>
                      <a:close/>
                    </a:path>
                  </a:pathLst>
                </a:custGeom>
                <a:blipFill>
                  <a:blip r:embed="rId3"/>
                  <a:stretch>
                    <a:fillRect/>
                  </a:stretch>
                </a:blip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30"/>
                <p:cNvSpPr/>
                <p:nvPr/>
              </p:nvSpPr>
              <p:spPr>
                <a:xfrm>
                  <a:off x="970076" y="827314"/>
                  <a:ext cx="3877695" cy="3077029"/>
                </a:xfrm>
                <a:custGeom>
                  <a:gdLst>
                    <a:gd name="connsiteX0" fmla="*/ 152355 w 3877695"/>
                    <a:gd name="connsiteY0" fmla="*/ 0 h 3077029"/>
                    <a:gd name="connsiteX1" fmla="*/ 3727721 w 3877695"/>
                    <a:gd name="connsiteY1" fmla="*/ 0 h 3077029"/>
                    <a:gd name="connsiteX2" fmla="*/ 3877695 w 3877695"/>
                    <a:gd name="connsiteY2" fmla="*/ 149974 h 3077029"/>
                    <a:gd name="connsiteX3" fmla="*/ 3877695 w 3877695"/>
                    <a:gd name="connsiteY3" fmla="*/ 2927055 h 3077029"/>
                    <a:gd name="connsiteX4" fmla="*/ 3727721 w 3877695"/>
                    <a:gd name="connsiteY4" fmla="*/ 3077029 h 3077029"/>
                    <a:gd name="connsiteX5" fmla="*/ 152355 w 3877695"/>
                    <a:gd name="connsiteY5" fmla="*/ 3077029 h 3077029"/>
                    <a:gd name="connsiteX6" fmla="*/ 2381 w 3877695"/>
                    <a:gd name="connsiteY6" fmla="*/ 2927055 h 3077029"/>
                    <a:gd name="connsiteX7" fmla="*/ 2381 w 3877695"/>
                    <a:gd name="connsiteY7" fmla="*/ 2131375 h 3077029"/>
                    <a:gd name="connsiteX8" fmla="*/ 7384 w 3877695"/>
                    <a:gd name="connsiteY8" fmla="*/ 2143453 h 3077029"/>
                    <a:gd name="connsiteX9" fmla="*/ 8273 w 3877695"/>
                    <a:gd name="connsiteY9" fmla="*/ 2143821 h 3077029"/>
                    <a:gd name="connsiteX10" fmla="*/ 0 w 3877695"/>
                    <a:gd name="connsiteY10" fmla="*/ 2123848 h 3077029"/>
                    <a:gd name="connsiteX11" fmla="*/ 11624 w 3877695"/>
                    <a:gd name="connsiteY11" fmla="*/ 2095784 h 3077029"/>
                    <a:gd name="connsiteX12" fmla="*/ 32449 w 3877695"/>
                    <a:gd name="connsiteY12" fmla="*/ 2087159 h 3077029"/>
                    <a:gd name="connsiteX13" fmla="*/ 32191 w 3877695"/>
                    <a:gd name="connsiteY13" fmla="*/ 2087052 h 3077029"/>
                    <a:gd name="connsiteX14" fmla="*/ 32872 w 3877695"/>
                    <a:gd name="connsiteY14" fmla="*/ 2086983 h 3077029"/>
                    <a:gd name="connsiteX15" fmla="*/ 39688 w 3877695"/>
                    <a:gd name="connsiteY15" fmla="*/ 2084160 h 3077029"/>
                    <a:gd name="connsiteX16" fmla="*/ 43836 w 3877695"/>
                    <a:gd name="connsiteY16" fmla="*/ 2085878 h 3077029"/>
                    <a:gd name="connsiteX17" fmla="*/ 113536 w 3877695"/>
                    <a:gd name="connsiteY17" fmla="*/ 2078852 h 3077029"/>
                    <a:gd name="connsiteX18" fmla="*/ 553924 w 3877695"/>
                    <a:gd name="connsiteY18" fmla="*/ 1538514 h 3077029"/>
                    <a:gd name="connsiteX19" fmla="*/ 113536 w 3877695"/>
                    <a:gd name="connsiteY19" fmla="*/ 998176 h 3077029"/>
                    <a:gd name="connsiteX20" fmla="*/ 49328 w 3877695"/>
                    <a:gd name="connsiteY20" fmla="*/ 991703 h 3077029"/>
                    <a:gd name="connsiteX21" fmla="*/ 40084 w 3877695"/>
                    <a:gd name="connsiteY21" fmla="*/ 995532 h 3077029"/>
                    <a:gd name="connsiteX22" fmla="*/ 0 w 3877695"/>
                    <a:gd name="connsiteY22" fmla="*/ 955448 h 3077029"/>
                    <a:gd name="connsiteX23" fmla="*/ 7876 w 3877695"/>
                    <a:gd name="connsiteY23" fmla="*/ 936433 h 3077029"/>
                    <a:gd name="connsiteX24" fmla="*/ 7384 w 3877695"/>
                    <a:gd name="connsiteY24" fmla="*/ 936637 h 3077029"/>
                    <a:gd name="connsiteX25" fmla="*/ 2381 w 3877695"/>
                    <a:gd name="connsiteY25" fmla="*/ 948714 h 3077029"/>
                    <a:gd name="connsiteX26" fmla="*/ 2381 w 3877695"/>
                    <a:gd name="connsiteY26" fmla="*/ 149974 h 3077029"/>
                    <a:gd name="connsiteX27" fmla="*/ 152355 w 3877695"/>
                    <a:gd name="connsiteY27" fmla="*/ 0 h 307702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877695" h="3077029">
                      <a:moveTo>
                        <a:pt x="152355" y="0"/>
                      </a:moveTo>
                      <a:lnTo>
                        <a:pt x="3727721" y="0"/>
                      </a:lnTo>
                      <a:cubicBezTo>
                        <a:pt x="3810549" y="0"/>
                        <a:pt x="3877695" y="67146"/>
                        <a:pt x="3877695" y="149974"/>
                      </a:cubicBezTo>
                      <a:lnTo>
                        <a:pt x="3877695" y="2927055"/>
                      </a:lnTo>
                      <a:cubicBezTo>
                        <a:pt x="3877695" y="3009883"/>
                        <a:pt x="3810549" y="3077029"/>
                        <a:pt x="3727721" y="3077029"/>
                      </a:cubicBezTo>
                      <a:lnTo>
                        <a:pt x="152355" y="3077029"/>
                      </a:lnTo>
                      <a:cubicBezTo>
                        <a:pt x="69527" y="3077029"/>
                        <a:pt x="2381" y="3009883"/>
                        <a:pt x="2381" y="2927055"/>
                      </a:cubicBezTo>
                      <a:lnTo>
                        <a:pt x="2381" y="2131375"/>
                      </a:lnTo>
                      <a:lnTo>
                        <a:pt x="7384" y="2143453"/>
                      </a:lnTo>
                      <a:lnTo>
                        <a:pt x="8273" y="2143821"/>
                      </a:lnTo>
                      <a:lnTo>
                        <a:pt x="0" y="2123848"/>
                      </a:lnTo>
                      <a:cubicBezTo>
                        <a:pt x="0" y="2112889"/>
                        <a:pt x="4442" y="2102967"/>
                        <a:pt x="11624" y="2095784"/>
                      </a:cubicBezTo>
                      <a:lnTo>
                        <a:pt x="32449" y="2087159"/>
                      </a:lnTo>
                      <a:lnTo>
                        <a:pt x="32191" y="2087052"/>
                      </a:lnTo>
                      <a:lnTo>
                        <a:pt x="32872" y="2086983"/>
                      </a:lnTo>
                      <a:lnTo>
                        <a:pt x="39688" y="2084160"/>
                      </a:lnTo>
                      <a:lnTo>
                        <a:pt x="43836" y="2085878"/>
                      </a:lnTo>
                      <a:lnTo>
                        <a:pt x="113536" y="2078852"/>
                      </a:lnTo>
                      <a:cubicBezTo>
                        <a:pt x="364865" y="2027422"/>
                        <a:pt x="553924" y="1805047"/>
                        <a:pt x="553924" y="1538514"/>
                      </a:cubicBezTo>
                      <a:cubicBezTo>
                        <a:pt x="553924" y="1271981"/>
                        <a:pt x="364865" y="1049606"/>
                        <a:pt x="113536" y="998176"/>
                      </a:cubicBezTo>
                      <a:lnTo>
                        <a:pt x="49328" y="991703"/>
                      </a:lnTo>
                      <a:lnTo>
                        <a:pt x="40084" y="995532"/>
                      </a:lnTo>
                      <a:cubicBezTo>
                        <a:pt x="17946" y="995532"/>
                        <a:pt x="0" y="977586"/>
                        <a:pt x="0" y="955448"/>
                      </a:cubicBezTo>
                      <a:lnTo>
                        <a:pt x="7876" y="936433"/>
                      </a:lnTo>
                      <a:lnTo>
                        <a:pt x="7384" y="936637"/>
                      </a:lnTo>
                      <a:lnTo>
                        <a:pt x="2381" y="948714"/>
                      </a:lnTo>
                      <a:lnTo>
                        <a:pt x="2381" y="149974"/>
                      </a:lnTo>
                      <a:cubicBezTo>
                        <a:pt x="2381" y="67146"/>
                        <a:pt x="69527" y="0"/>
                        <a:pt x="152355" y="0"/>
                      </a:cubicBezTo>
                      <a:close/>
                    </a:path>
                  </a:pathLst>
                </a:custGeom>
                <a:gradFill flip="none" rotWithShape="1">
                  <a:gsLst>
                    <a:gs pos="0">
                      <a:schemeClr val="bg1"/>
                    </a:gs>
                    <a:gs pos="48000">
                      <a:srgbClr val="FBFBFB"/>
                    </a:gs>
                    <a:gs pos="52000">
                      <a:srgbClr val="F0F0F0"/>
                    </a:gs>
                    <a:gs pos="50000">
                      <a:srgbClr val="E7E7E7"/>
                    </a:gs>
                    <a:gs pos="100000">
                      <a:srgbClr val="E7E7E7"/>
                    </a:gs>
                  </a:gsLst>
                  <a:lin ang="0" scaled="1"/>
                </a:gradFill>
                <a:ln>
                  <a:noFill/>
                </a:ln>
                <a:effectLst>
                  <a:outerShdw blurRad="241300" dist="101600" sx="98000" sy="98000" algn="l"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8" name="椭圆 27"/>
              <p:cNvSpPr/>
              <p:nvPr/>
            </p:nvSpPr>
            <p:spPr>
              <a:xfrm>
                <a:off x="4397829" y="1088572"/>
                <a:ext cx="246743" cy="246743"/>
              </a:xfrm>
              <a:prstGeom prst="ellipse">
                <a:avLst/>
              </a:prstGeom>
              <a:blipFill>
                <a:blip r:embed="rId3"/>
                <a:stretch>
                  <a:fillRect/>
                </a:stretch>
              </a:blipFill>
              <a:ln>
                <a:solidFill>
                  <a:schemeClr val="bg1"/>
                </a:solidFill>
              </a:ln>
              <a:effectLst>
                <a:outerShdw blurRad="127000" dist="50800" dir="600000" sx="97000" sy="97000" algn="tl" rotWithShape="0">
                  <a:prstClr val="black">
                    <a:alpha val="3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4" name="任意多边形 23"/>
            <p:cNvSpPr/>
            <p:nvPr/>
          </p:nvSpPr>
          <p:spPr bwMode="auto">
            <a:xfrm>
              <a:off x="6701872" y="3424941"/>
              <a:ext cx="339505" cy="339505"/>
            </a:xfrm>
            <a:custGeom>
              <a:gdLst>
                <a:gd name="connsiteX0" fmla="*/ 531623 w 1063246"/>
                <a:gd name="connsiteY0" fmla="*/ 386480 h 1063246"/>
                <a:gd name="connsiteX1" fmla="*/ 386480 w 1063246"/>
                <a:gd name="connsiteY1" fmla="*/ 531623 h 1063246"/>
                <a:gd name="connsiteX2" fmla="*/ 531623 w 1063246"/>
                <a:gd name="connsiteY2" fmla="*/ 676766 h 1063246"/>
                <a:gd name="connsiteX3" fmla="*/ 676766 w 1063246"/>
                <a:gd name="connsiteY3" fmla="*/ 531623 h 1063246"/>
                <a:gd name="connsiteX4" fmla="*/ 531623 w 1063246"/>
                <a:gd name="connsiteY4" fmla="*/ 386480 h 1063246"/>
                <a:gd name="connsiteX5" fmla="*/ 389857 w 1063246"/>
                <a:gd name="connsiteY5" fmla="*/ 0 h 1063246"/>
                <a:gd name="connsiteX6" fmla="*/ 478461 w 1063246"/>
                <a:gd name="connsiteY6" fmla="*/ 141766 h 1063246"/>
                <a:gd name="connsiteX7" fmla="*/ 531623 w 1063246"/>
                <a:gd name="connsiteY7" fmla="*/ 141766 h 1063246"/>
                <a:gd name="connsiteX8" fmla="*/ 593646 w 1063246"/>
                <a:gd name="connsiteY8" fmla="*/ 141766 h 1063246"/>
                <a:gd name="connsiteX9" fmla="*/ 682250 w 1063246"/>
                <a:gd name="connsiteY9" fmla="*/ 0 h 1063246"/>
                <a:gd name="connsiteX10" fmla="*/ 806295 w 1063246"/>
                <a:gd name="connsiteY10" fmla="*/ 53162 h 1063246"/>
                <a:gd name="connsiteX11" fmla="*/ 770853 w 1063246"/>
                <a:gd name="connsiteY11" fmla="*/ 212649 h 1063246"/>
                <a:gd name="connsiteX12" fmla="*/ 850597 w 1063246"/>
                <a:gd name="connsiteY12" fmla="*/ 301253 h 1063246"/>
                <a:gd name="connsiteX13" fmla="*/ 1010084 w 1063246"/>
                <a:gd name="connsiteY13" fmla="*/ 256951 h 1063246"/>
                <a:gd name="connsiteX14" fmla="*/ 1063246 w 1063246"/>
                <a:gd name="connsiteY14" fmla="*/ 389857 h 1063246"/>
                <a:gd name="connsiteX15" fmla="*/ 921480 w 1063246"/>
                <a:gd name="connsiteY15" fmla="*/ 478461 h 1063246"/>
                <a:gd name="connsiteX16" fmla="*/ 921480 w 1063246"/>
                <a:gd name="connsiteY16" fmla="*/ 531623 h 1063246"/>
                <a:gd name="connsiteX17" fmla="*/ 921480 w 1063246"/>
                <a:gd name="connsiteY17" fmla="*/ 593646 h 1063246"/>
                <a:gd name="connsiteX18" fmla="*/ 1063246 w 1063246"/>
                <a:gd name="connsiteY18" fmla="*/ 673389 h 1063246"/>
                <a:gd name="connsiteX19" fmla="*/ 1010084 w 1063246"/>
                <a:gd name="connsiteY19" fmla="*/ 806295 h 1063246"/>
                <a:gd name="connsiteX20" fmla="*/ 850597 w 1063246"/>
                <a:gd name="connsiteY20" fmla="*/ 761993 h 1063246"/>
                <a:gd name="connsiteX21" fmla="*/ 761993 w 1063246"/>
                <a:gd name="connsiteY21" fmla="*/ 850597 h 1063246"/>
                <a:gd name="connsiteX22" fmla="*/ 806295 w 1063246"/>
                <a:gd name="connsiteY22" fmla="*/ 1010084 h 1063246"/>
                <a:gd name="connsiteX23" fmla="*/ 673389 w 1063246"/>
                <a:gd name="connsiteY23" fmla="*/ 1063246 h 1063246"/>
                <a:gd name="connsiteX24" fmla="*/ 584785 w 1063246"/>
                <a:gd name="connsiteY24" fmla="*/ 921480 h 1063246"/>
                <a:gd name="connsiteX25" fmla="*/ 531623 w 1063246"/>
                <a:gd name="connsiteY25" fmla="*/ 921480 h 1063246"/>
                <a:gd name="connsiteX26" fmla="*/ 469600 w 1063246"/>
                <a:gd name="connsiteY26" fmla="*/ 921480 h 1063246"/>
                <a:gd name="connsiteX27" fmla="*/ 389857 w 1063246"/>
                <a:gd name="connsiteY27" fmla="*/ 1063246 h 1063246"/>
                <a:gd name="connsiteX28" fmla="*/ 256951 w 1063246"/>
                <a:gd name="connsiteY28" fmla="*/ 1010084 h 1063246"/>
                <a:gd name="connsiteX29" fmla="*/ 301253 w 1063246"/>
                <a:gd name="connsiteY29" fmla="*/ 841736 h 1063246"/>
                <a:gd name="connsiteX30" fmla="*/ 212649 w 1063246"/>
                <a:gd name="connsiteY30" fmla="*/ 761993 h 1063246"/>
                <a:gd name="connsiteX31" fmla="*/ 53162 w 1063246"/>
                <a:gd name="connsiteY31" fmla="*/ 806295 h 1063246"/>
                <a:gd name="connsiteX32" fmla="*/ 0 w 1063246"/>
                <a:gd name="connsiteY32" fmla="*/ 673389 h 1063246"/>
                <a:gd name="connsiteX33" fmla="*/ 141766 w 1063246"/>
                <a:gd name="connsiteY33" fmla="*/ 584785 h 1063246"/>
                <a:gd name="connsiteX34" fmla="*/ 141766 w 1063246"/>
                <a:gd name="connsiteY34" fmla="*/ 531623 h 1063246"/>
                <a:gd name="connsiteX35" fmla="*/ 141766 w 1063246"/>
                <a:gd name="connsiteY35" fmla="*/ 469600 h 1063246"/>
                <a:gd name="connsiteX36" fmla="*/ 0 w 1063246"/>
                <a:gd name="connsiteY36" fmla="*/ 380997 h 1063246"/>
                <a:gd name="connsiteX37" fmla="*/ 53162 w 1063246"/>
                <a:gd name="connsiteY37" fmla="*/ 256951 h 1063246"/>
                <a:gd name="connsiteX38" fmla="*/ 212649 w 1063246"/>
                <a:gd name="connsiteY38" fmla="*/ 301253 h 1063246"/>
                <a:gd name="connsiteX39" fmla="*/ 301253 w 1063246"/>
                <a:gd name="connsiteY39" fmla="*/ 212649 h 1063246"/>
                <a:gd name="connsiteX40" fmla="*/ 256951 w 1063246"/>
                <a:gd name="connsiteY40" fmla="*/ 53162 h 1063246"/>
                <a:gd name="connsiteX41" fmla="*/ 389857 w 1063246"/>
                <a:gd name="connsiteY41" fmla="*/ 0 h 106324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63246" h="1063246">
                  <a:moveTo>
                    <a:pt x="531623" y="386480"/>
                  </a:moveTo>
                  <a:cubicBezTo>
                    <a:pt x="451463" y="386480"/>
                    <a:pt x="386480" y="451463"/>
                    <a:pt x="386480" y="531623"/>
                  </a:cubicBezTo>
                  <a:cubicBezTo>
                    <a:pt x="386480" y="611783"/>
                    <a:pt x="451463" y="676766"/>
                    <a:pt x="531623" y="676766"/>
                  </a:cubicBezTo>
                  <a:cubicBezTo>
                    <a:pt x="611783" y="676766"/>
                    <a:pt x="676766" y="611783"/>
                    <a:pt x="676766" y="531623"/>
                  </a:cubicBezTo>
                  <a:cubicBezTo>
                    <a:pt x="676766" y="451463"/>
                    <a:pt x="611783" y="386480"/>
                    <a:pt x="531623" y="386480"/>
                  </a:cubicBezTo>
                  <a:close/>
                  <a:moveTo>
                    <a:pt x="389857" y="0"/>
                  </a:moveTo>
                  <a:cubicBezTo>
                    <a:pt x="478461" y="141766"/>
                    <a:pt x="478461" y="141766"/>
                    <a:pt x="478461" y="141766"/>
                  </a:cubicBezTo>
                  <a:cubicBezTo>
                    <a:pt x="496182" y="141766"/>
                    <a:pt x="513902" y="141766"/>
                    <a:pt x="531623" y="141766"/>
                  </a:cubicBezTo>
                  <a:cubicBezTo>
                    <a:pt x="549344" y="141766"/>
                    <a:pt x="575925" y="141766"/>
                    <a:pt x="593646" y="141766"/>
                  </a:cubicBezTo>
                  <a:cubicBezTo>
                    <a:pt x="682250" y="0"/>
                    <a:pt x="682250" y="0"/>
                    <a:pt x="682250" y="0"/>
                  </a:cubicBezTo>
                  <a:cubicBezTo>
                    <a:pt x="806295" y="53162"/>
                    <a:pt x="806295" y="53162"/>
                    <a:pt x="806295" y="53162"/>
                  </a:cubicBezTo>
                  <a:cubicBezTo>
                    <a:pt x="770853" y="212649"/>
                    <a:pt x="770853" y="212649"/>
                    <a:pt x="770853" y="212649"/>
                  </a:cubicBezTo>
                  <a:cubicBezTo>
                    <a:pt x="797435" y="239230"/>
                    <a:pt x="824016" y="265812"/>
                    <a:pt x="850597" y="301253"/>
                  </a:cubicBezTo>
                  <a:cubicBezTo>
                    <a:pt x="1010084" y="256951"/>
                    <a:pt x="1010084" y="256951"/>
                    <a:pt x="1010084" y="256951"/>
                  </a:cubicBezTo>
                  <a:cubicBezTo>
                    <a:pt x="1063246" y="389857"/>
                    <a:pt x="1063246" y="389857"/>
                    <a:pt x="1063246" y="389857"/>
                  </a:cubicBezTo>
                  <a:cubicBezTo>
                    <a:pt x="921480" y="478461"/>
                    <a:pt x="921480" y="478461"/>
                    <a:pt x="921480" y="478461"/>
                  </a:cubicBezTo>
                  <a:cubicBezTo>
                    <a:pt x="921480" y="496182"/>
                    <a:pt x="921480" y="513902"/>
                    <a:pt x="921480" y="531623"/>
                  </a:cubicBezTo>
                  <a:cubicBezTo>
                    <a:pt x="921480" y="549344"/>
                    <a:pt x="921480" y="567065"/>
                    <a:pt x="921480" y="593646"/>
                  </a:cubicBezTo>
                  <a:cubicBezTo>
                    <a:pt x="1063246" y="673389"/>
                    <a:pt x="1063246" y="673389"/>
                    <a:pt x="1063246" y="673389"/>
                  </a:cubicBezTo>
                  <a:cubicBezTo>
                    <a:pt x="1010084" y="806295"/>
                    <a:pt x="1010084" y="806295"/>
                    <a:pt x="1010084" y="806295"/>
                  </a:cubicBezTo>
                  <a:cubicBezTo>
                    <a:pt x="850597" y="761993"/>
                    <a:pt x="850597" y="761993"/>
                    <a:pt x="850597" y="761993"/>
                  </a:cubicBezTo>
                  <a:cubicBezTo>
                    <a:pt x="824016" y="797435"/>
                    <a:pt x="797435" y="824016"/>
                    <a:pt x="761993" y="850597"/>
                  </a:cubicBezTo>
                  <a:cubicBezTo>
                    <a:pt x="806295" y="1010084"/>
                    <a:pt x="806295" y="1010084"/>
                    <a:pt x="806295" y="1010084"/>
                  </a:cubicBezTo>
                  <a:cubicBezTo>
                    <a:pt x="673389" y="1063246"/>
                    <a:pt x="673389" y="1063246"/>
                    <a:pt x="673389" y="1063246"/>
                  </a:cubicBezTo>
                  <a:cubicBezTo>
                    <a:pt x="584785" y="921480"/>
                    <a:pt x="584785" y="921480"/>
                    <a:pt x="584785" y="921480"/>
                  </a:cubicBezTo>
                  <a:cubicBezTo>
                    <a:pt x="567065" y="921480"/>
                    <a:pt x="549344" y="921480"/>
                    <a:pt x="531623" y="921480"/>
                  </a:cubicBezTo>
                  <a:cubicBezTo>
                    <a:pt x="513902" y="921480"/>
                    <a:pt x="496182" y="921480"/>
                    <a:pt x="469600" y="921480"/>
                  </a:cubicBezTo>
                  <a:cubicBezTo>
                    <a:pt x="389857" y="1063246"/>
                    <a:pt x="389857" y="1063246"/>
                    <a:pt x="389857" y="1063246"/>
                  </a:cubicBezTo>
                  <a:cubicBezTo>
                    <a:pt x="256951" y="1010084"/>
                    <a:pt x="256951" y="1010084"/>
                    <a:pt x="256951" y="1010084"/>
                  </a:cubicBezTo>
                  <a:cubicBezTo>
                    <a:pt x="301253" y="841736"/>
                    <a:pt x="301253" y="841736"/>
                    <a:pt x="301253" y="841736"/>
                  </a:cubicBezTo>
                  <a:cubicBezTo>
                    <a:pt x="265812" y="824016"/>
                    <a:pt x="239230" y="788574"/>
                    <a:pt x="212649" y="761993"/>
                  </a:cubicBezTo>
                  <a:cubicBezTo>
                    <a:pt x="53162" y="806295"/>
                    <a:pt x="53162" y="806295"/>
                    <a:pt x="53162" y="806295"/>
                  </a:cubicBezTo>
                  <a:cubicBezTo>
                    <a:pt x="0" y="673389"/>
                    <a:pt x="0" y="673389"/>
                    <a:pt x="0" y="673389"/>
                  </a:cubicBezTo>
                  <a:cubicBezTo>
                    <a:pt x="141766" y="584785"/>
                    <a:pt x="141766" y="584785"/>
                    <a:pt x="141766" y="584785"/>
                  </a:cubicBezTo>
                  <a:cubicBezTo>
                    <a:pt x="141766" y="567065"/>
                    <a:pt x="141766" y="549344"/>
                    <a:pt x="141766" y="531623"/>
                  </a:cubicBezTo>
                  <a:cubicBezTo>
                    <a:pt x="141766" y="505042"/>
                    <a:pt x="141766" y="487321"/>
                    <a:pt x="141766" y="469600"/>
                  </a:cubicBezTo>
                  <a:cubicBezTo>
                    <a:pt x="0" y="380997"/>
                    <a:pt x="0" y="380997"/>
                    <a:pt x="0" y="380997"/>
                  </a:cubicBezTo>
                  <a:cubicBezTo>
                    <a:pt x="53162" y="256951"/>
                    <a:pt x="53162" y="256951"/>
                    <a:pt x="53162" y="256951"/>
                  </a:cubicBezTo>
                  <a:cubicBezTo>
                    <a:pt x="212649" y="301253"/>
                    <a:pt x="212649" y="301253"/>
                    <a:pt x="212649" y="301253"/>
                  </a:cubicBezTo>
                  <a:cubicBezTo>
                    <a:pt x="239230" y="265812"/>
                    <a:pt x="265812" y="239230"/>
                    <a:pt x="301253" y="212649"/>
                  </a:cubicBezTo>
                  <a:cubicBezTo>
                    <a:pt x="256951" y="53162"/>
                    <a:pt x="256951" y="53162"/>
                    <a:pt x="256951" y="53162"/>
                  </a:cubicBezTo>
                  <a:cubicBezTo>
                    <a:pt x="389857" y="0"/>
                    <a:pt x="389857" y="0"/>
                    <a:pt x="389857" y="0"/>
                  </a:cubicBezTo>
                  <a:close/>
                </a:path>
              </a:pathLst>
            </a:custGeom>
            <a:solidFill>
              <a:srgbClr val="3A3A3A"/>
            </a:solidFill>
            <a:ln w="30163" cap="rnd">
              <a:noFill/>
              <a:prstDash val="solid"/>
              <a:round/>
            </a:ln>
          </p:spPr>
          <p:txBody>
            <a:bodyPr vert="horz" wrap="square" lIns="91440" tIns="45720" rIns="91440" bIns="45720" numCol="1" anchor="t" anchorCtr="0" compatLnSpc="1">
              <a:noAutofit/>
            </a:bodyPr>
            <a:lstStyle/>
            <a:p>
              <a:endParaRPr lang="zh-CN" altLang="en-US"/>
            </a:p>
          </p:txBody>
        </p:sp>
        <p:sp>
          <p:nvSpPr>
            <p:cNvPr id="25" name="文本框 24"/>
            <p:cNvSpPr txBox="1"/>
            <p:nvPr/>
          </p:nvSpPr>
          <p:spPr>
            <a:xfrm>
              <a:off x="8727182" y="3167080"/>
              <a:ext cx="1220912" cy="400110"/>
            </a:xfrm>
            <a:prstGeom prst="rect">
              <a:avLst/>
            </a:prstGeom>
            <a:noFill/>
          </p:spPr>
          <p:txBody>
            <a:bodyPr wrap="none" rtlCol="0">
              <a:spAutoFit/>
            </a:bodyPr>
            <a:lstStyle/>
            <a:p>
              <a:r>
                <a:rPr lang="en-US" altLang="zh-CN" sz="2000" b="1">
                  <a:solidFill>
                    <a:srgbClr val="4C77BE"/>
                  </a:solidFill>
                </a:rPr>
                <a:t>BUSINESS</a:t>
              </a:r>
              <a:endParaRPr lang="zh-CN" altLang="en-US" sz="2000" b="1">
                <a:solidFill>
                  <a:srgbClr val="4C77BE"/>
                </a:solidFill>
              </a:endParaRPr>
            </a:p>
          </p:txBody>
        </p:sp>
        <p:sp>
          <p:nvSpPr>
            <p:cNvPr id="26" name="文本框 25"/>
            <p:cNvSpPr txBox="1"/>
            <p:nvPr/>
          </p:nvSpPr>
          <p:spPr>
            <a:xfrm>
              <a:off x="8727182" y="3539823"/>
              <a:ext cx="1799771" cy="400110"/>
            </a:xfrm>
            <a:prstGeom prst="rect">
              <a:avLst/>
            </a:prstGeom>
            <a:noFill/>
          </p:spPr>
          <p:txBody>
            <a:bodyPr wrap="square" rtlCol="0">
              <a:spAutoFit/>
            </a:bodyPr>
            <a:lstStyle/>
            <a:p>
              <a:r>
                <a:rPr lang="en-US" altLang="zh-CN" sz="1000">
                  <a:solidFill>
                    <a:srgbClr val="4C77BE"/>
                  </a:solidFill>
                </a:rPr>
                <a:t>We do our best to make your presentation perfect!</a:t>
              </a:r>
              <a:endParaRPr lang="zh-CN" altLang="en-US" sz="1000">
                <a:solidFill>
                  <a:srgbClr val="4C77BE"/>
                </a:solidFill>
              </a:endParaRPr>
            </a:p>
          </p:txBody>
        </p:sp>
      </p:grpSp>
    </p:spTree>
  </p:cSld>
  <p:clrMapOvr>
    <a:masterClrMapping/>
  </p:clrMapOvr>
  <mc:AlternateContent>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iterate type="lt">
                                    <p:tmPct val="26667"/>
                                  </p:iterate>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nodeType="afterEffect">
                                  <p:stCondLst>
                                    <p:cond delay="0"/>
                                  </p:stCondLst>
                                  <p:iterate type="lt">
                                    <p:tmPct val="26667"/>
                                  </p:iterate>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fill="hold"/>
                                        <p:tgtEl>
                                          <p:spTgt spid="22"/>
                                        </p:tgtEl>
                                        <p:attrNameLst>
                                          <p:attrName>ppt_x</p:attrName>
                                        </p:attrNameLst>
                                      </p:cBhvr>
                                      <p:tavLst>
                                        <p:tav tm="0">
                                          <p:val>
                                            <p:strVal val="1+#ppt_w/2"/>
                                          </p:val>
                                        </p:tav>
                                        <p:tav tm="100000">
                                          <p:val>
                                            <p:strVal val="#ppt_x"/>
                                          </p:val>
                                        </p:tav>
                                      </p:tavLst>
                                    </p:anim>
                                    <p:anim calcmode="lin" valueType="num">
                                      <p:cBhvr additive="base">
                                        <p:cTn id="13"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7" name="文本框 26"/>
          <p:cNvSpPr txBox="1"/>
          <p:nvPr/>
        </p:nvSpPr>
        <p:spPr>
          <a:xfrm>
            <a:off x="4470122" y="3740591"/>
            <a:ext cx="3251756" cy="400110"/>
          </a:xfrm>
          <a:prstGeom prst="rect">
            <a:avLst/>
          </a:prstGeom>
          <a:noFill/>
        </p:spPr>
        <p:txBody>
          <a:bodyPr wrap="square" rtlCol="0">
            <a:spAutoFit/>
          </a:bodyPr>
          <a:lstStyle/>
          <a:p>
            <a:pPr algn="ctr"/>
            <a:r>
              <a:rPr lang="en-US" altLang="zh-CN" sz="2000" b="1">
                <a:solidFill>
                  <a:schemeClr val="tx1">
                    <a:lumMod val="85000"/>
                    <a:lumOff val="15000"/>
                  </a:schemeClr>
                </a:solidFill>
              </a:rPr>
              <a:t>SAMPLE TEXT HERE  </a:t>
            </a:r>
            <a:r>
              <a:rPr lang="en-US" altLang="zh-CN" sz="2000" b="1">
                <a:solidFill>
                  <a:srgbClr val="FFC000"/>
                </a:solidFill>
              </a:rPr>
              <a:t>#03</a:t>
            </a:r>
            <a:endParaRPr lang="zh-CN" altLang="en-US" sz="2000" b="1">
              <a:solidFill>
                <a:srgbClr val="FFC000"/>
              </a:solidFill>
            </a:endParaRPr>
          </a:p>
        </p:txBody>
      </p:sp>
      <p:sp>
        <p:nvSpPr>
          <p:cNvPr id="28" name="矩形 27"/>
          <p:cNvSpPr/>
          <p:nvPr/>
        </p:nvSpPr>
        <p:spPr>
          <a:xfrm>
            <a:off x="1887166" y="4148006"/>
            <a:ext cx="8529849" cy="769441"/>
          </a:xfrm>
          <a:prstGeom prst="rect">
            <a:avLst/>
          </a:prstGeom>
        </p:spPr>
        <p:txBody>
          <a:bodyPr wrap="square">
            <a:spAutoFit/>
          </a:bodyPr>
          <a:lstStyle/>
          <a:p>
            <a:pPr algn="ctr"/>
            <a:r>
              <a:rPr lang="en-US" altLang="zh-CN" sz="1100">
                <a:solidFill>
                  <a:srgbClr val="3A3A3A"/>
                </a:solidFill>
              </a:rPr>
              <a:t>We do our best to make your presentation perfect! We do our best to make your presentation perfect! We do our best to make your presentation perfect! We do our best to make your presentation perfect! We do our best to make your presentation perfect! We do our best to make your presentation perfect! We do our best to make your presentation perfect! We do our best to make your presentation perfect! </a:t>
            </a:r>
            <a:endParaRPr lang="zh-CN" altLang="en-US" sz="1100">
              <a:solidFill>
                <a:srgbClr val="3A3A3A"/>
              </a:solidFill>
            </a:endParaRPr>
          </a:p>
          <a:p>
            <a:pPr algn="ctr"/>
            <a:endParaRPr lang="zh-CN" altLang="en-US" sz="1100">
              <a:solidFill>
                <a:srgbClr val="3A3A3A"/>
              </a:solidFill>
            </a:endParaRPr>
          </a:p>
        </p:txBody>
      </p:sp>
      <p:grpSp>
        <p:nvGrpSpPr>
          <p:cNvPr id="31" name="组合 30"/>
          <p:cNvGrpSpPr/>
          <p:nvPr/>
        </p:nvGrpSpPr>
        <p:grpSpPr>
          <a:xfrm>
            <a:off x="3623579" y="1607756"/>
            <a:ext cx="1546692" cy="1821242"/>
            <a:chOff x="4312263" y="813001"/>
            <a:chExt cx="633297" cy="554606"/>
          </a:xfrm>
          <a:blipFill>
            <a:blip r:embed="rId3"/>
            <a:stretch>
              <a:fillRect/>
            </a:stretch>
          </a:blipFill>
        </p:grpSpPr>
        <p:sp>
          <p:nvSpPr>
            <p:cNvPr id="41" name="矩形 40"/>
            <p:cNvSpPr/>
            <p:nvPr/>
          </p:nvSpPr>
          <p:spPr>
            <a:xfrm>
              <a:off x="4829173" y="813001"/>
              <a:ext cx="116387" cy="55460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42" name="矩形 41"/>
            <p:cNvSpPr/>
            <p:nvPr/>
          </p:nvSpPr>
          <p:spPr>
            <a:xfrm>
              <a:off x="4312263" y="813001"/>
              <a:ext cx="116387" cy="55460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43" name="矩形 42"/>
            <p:cNvSpPr/>
            <p:nvPr/>
          </p:nvSpPr>
          <p:spPr>
            <a:xfrm>
              <a:off x="4357499" y="1032027"/>
              <a:ext cx="542826" cy="1074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grpSp>
        <p:nvGrpSpPr>
          <p:cNvPr id="32" name="组合 31"/>
          <p:cNvGrpSpPr/>
          <p:nvPr/>
        </p:nvGrpSpPr>
        <p:grpSpPr>
          <a:xfrm>
            <a:off x="2172461" y="1607756"/>
            <a:ext cx="1339123" cy="1771098"/>
            <a:chOff x="4013940" y="2693305"/>
            <a:chExt cx="542826" cy="717931"/>
          </a:xfrm>
          <a:blipFill>
            <a:blip r:embed="rId3"/>
            <a:stretch>
              <a:fillRect/>
            </a:stretch>
          </a:blipFill>
        </p:grpSpPr>
        <p:sp>
          <p:nvSpPr>
            <p:cNvPr id="38" name="矩形 37"/>
            <p:cNvSpPr/>
            <p:nvPr/>
          </p:nvSpPr>
          <p:spPr>
            <a:xfrm>
              <a:off x="4013940" y="2693305"/>
              <a:ext cx="542826" cy="1074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39" name="矩形 38"/>
            <p:cNvSpPr/>
            <p:nvPr/>
          </p:nvSpPr>
          <p:spPr>
            <a:xfrm>
              <a:off x="4227159" y="2800739"/>
              <a:ext cx="127932" cy="6104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grpSp>
        <p:nvGrpSpPr>
          <p:cNvPr id="33" name="组合 32"/>
          <p:cNvGrpSpPr/>
          <p:nvPr/>
        </p:nvGrpSpPr>
        <p:grpSpPr>
          <a:xfrm rot="5400000">
            <a:off x="6853686" y="1762318"/>
            <a:ext cx="1759422" cy="1426946"/>
            <a:chOff x="2756848" y="2173406"/>
            <a:chExt cx="2494632" cy="2582286"/>
          </a:xfrm>
          <a:blipFill>
            <a:blip r:embed="rId3"/>
            <a:stretch>
              <a:fillRect/>
            </a:stretch>
          </a:blipFill>
        </p:grpSpPr>
        <p:sp>
          <p:nvSpPr>
            <p:cNvPr id="34" name="矩形 33"/>
            <p:cNvSpPr/>
            <p:nvPr/>
          </p:nvSpPr>
          <p:spPr>
            <a:xfrm>
              <a:off x="2756848" y="2173406"/>
              <a:ext cx="423081" cy="251118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35" name="矩形 34"/>
            <p:cNvSpPr/>
            <p:nvPr/>
          </p:nvSpPr>
          <p:spPr>
            <a:xfrm rot="2378547">
              <a:off x="3366140" y="2963555"/>
              <a:ext cx="423081" cy="179213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36" name="矩形 35"/>
            <p:cNvSpPr/>
            <p:nvPr/>
          </p:nvSpPr>
          <p:spPr>
            <a:xfrm rot="19233796">
              <a:off x="4217109" y="2963555"/>
              <a:ext cx="423081" cy="179213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37" name="矩形 36"/>
            <p:cNvSpPr/>
            <p:nvPr/>
          </p:nvSpPr>
          <p:spPr>
            <a:xfrm>
              <a:off x="4828399" y="2173406"/>
              <a:ext cx="423081" cy="251118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grpSp>
        <p:nvGrpSpPr>
          <p:cNvPr id="2" name="组合 1"/>
          <p:cNvGrpSpPr/>
          <p:nvPr/>
        </p:nvGrpSpPr>
        <p:grpSpPr>
          <a:xfrm>
            <a:off x="5297337" y="1596080"/>
            <a:ext cx="1597326" cy="1832920"/>
            <a:chOff x="6649868" y="1596082"/>
            <a:chExt cx="1597326" cy="1832920"/>
          </a:xfrm>
          <a:blipFill>
            <a:blip r:embed="rId3"/>
            <a:stretch>
              <a:fillRect/>
            </a:stretch>
          </a:blipFill>
        </p:grpSpPr>
        <p:grpSp>
          <p:nvGrpSpPr>
            <p:cNvPr id="17" name="组合 16"/>
            <p:cNvGrpSpPr/>
            <p:nvPr/>
          </p:nvGrpSpPr>
          <p:grpSpPr>
            <a:xfrm>
              <a:off x="6649868" y="1596082"/>
              <a:ext cx="1535033" cy="1832920"/>
              <a:chOff x="4312263" y="705567"/>
              <a:chExt cx="628523" cy="750494"/>
            </a:xfrm>
            <a:grpFill/>
          </p:grpSpPr>
          <p:sp>
            <p:nvSpPr>
              <p:cNvPr id="18" name="矩形 17"/>
              <p:cNvSpPr/>
              <p:nvPr/>
            </p:nvSpPr>
            <p:spPr>
              <a:xfrm>
                <a:off x="4357499" y="705567"/>
                <a:ext cx="542826" cy="1074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9" name="矩形 18"/>
              <p:cNvSpPr/>
              <p:nvPr/>
            </p:nvSpPr>
            <p:spPr>
              <a:xfrm>
                <a:off x="4829173" y="813001"/>
                <a:ext cx="111613" cy="3149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20" name="矩形 19"/>
              <p:cNvSpPr/>
              <p:nvPr/>
            </p:nvSpPr>
            <p:spPr>
              <a:xfrm>
                <a:off x="4312263" y="813001"/>
                <a:ext cx="124569" cy="64306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21" name="矩形 20"/>
              <p:cNvSpPr/>
              <p:nvPr/>
            </p:nvSpPr>
            <p:spPr>
              <a:xfrm>
                <a:off x="4374547" y="1084437"/>
                <a:ext cx="542826" cy="1074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sp>
          <p:nvSpPr>
            <p:cNvPr id="22" name="矩形 21"/>
            <p:cNvSpPr/>
            <p:nvPr/>
          </p:nvSpPr>
          <p:spPr>
            <a:xfrm rot="6811484">
              <a:off x="7434345" y="2431880"/>
              <a:ext cx="300920" cy="13247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grpSp>
        <p:nvGrpSpPr>
          <p:cNvPr id="23" name="组合 22"/>
          <p:cNvGrpSpPr/>
          <p:nvPr/>
        </p:nvGrpSpPr>
        <p:grpSpPr>
          <a:xfrm rot="5400000">
            <a:off x="8467795" y="1762318"/>
            <a:ext cx="1759422" cy="1426946"/>
            <a:chOff x="2756848" y="2173406"/>
            <a:chExt cx="2494632" cy="2582286"/>
          </a:xfrm>
          <a:blipFill>
            <a:blip r:embed="rId3"/>
            <a:stretch>
              <a:fillRect/>
            </a:stretch>
          </a:blipFill>
        </p:grpSpPr>
        <p:sp>
          <p:nvSpPr>
            <p:cNvPr id="24" name="矩形 23"/>
            <p:cNvSpPr/>
            <p:nvPr/>
          </p:nvSpPr>
          <p:spPr>
            <a:xfrm>
              <a:off x="2756848" y="2173406"/>
              <a:ext cx="423081" cy="251118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25" name="矩形 24"/>
            <p:cNvSpPr/>
            <p:nvPr/>
          </p:nvSpPr>
          <p:spPr>
            <a:xfrm rot="2378547">
              <a:off x="3366140" y="2963555"/>
              <a:ext cx="423081" cy="179213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26" name="矩形 25"/>
            <p:cNvSpPr/>
            <p:nvPr/>
          </p:nvSpPr>
          <p:spPr>
            <a:xfrm rot="19233796">
              <a:off x="4217109" y="2963555"/>
              <a:ext cx="423081" cy="179213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29" name="矩形 28"/>
            <p:cNvSpPr/>
            <p:nvPr/>
          </p:nvSpPr>
          <p:spPr>
            <a:xfrm>
              <a:off x="4828399" y="2173406"/>
              <a:ext cx="423081" cy="251118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spTree>
  </p:cSld>
  <p:clrMapOvr>
    <a:masterClrMapping/>
  </p:clrMapOvr>
  <mc:AlternateContent>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afterEffect">
                                  <p:stCondLst>
                                    <p:cond delay="0"/>
                                  </p:stCondLst>
                                  <p:iterate type="lt">
                                    <p:tmPct val="26667"/>
                                  </p:iterate>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1+#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nodeType="afterEffect">
                                  <p:stCondLst>
                                    <p:cond delay="0"/>
                                  </p:stCondLst>
                                  <p:iterate type="lt">
                                    <p:tmPct val="26667"/>
                                  </p:iterate>
                                  <p:childTnLst>
                                    <p:set>
                                      <p:cBhvr>
                                        <p:cTn id="11" dur="1" fill="hold">
                                          <p:stCondLst>
                                            <p:cond delay="0"/>
                                          </p:stCondLst>
                                        </p:cTn>
                                        <p:tgtEl>
                                          <p:spTgt spid="31"/>
                                        </p:tgtEl>
                                        <p:attrNameLst>
                                          <p:attrName>style.visibility</p:attrName>
                                        </p:attrNameLst>
                                      </p:cBhvr>
                                      <p:to>
                                        <p:strVal val="visible"/>
                                      </p:to>
                                    </p:set>
                                    <p:anim calcmode="lin" valueType="num">
                                      <p:cBhvr additive="base">
                                        <p:cTn id="12" dur="500" fill="hold"/>
                                        <p:tgtEl>
                                          <p:spTgt spid="31"/>
                                        </p:tgtEl>
                                        <p:attrNameLst>
                                          <p:attrName>ppt_x</p:attrName>
                                        </p:attrNameLst>
                                      </p:cBhvr>
                                      <p:tavLst>
                                        <p:tav tm="0">
                                          <p:val>
                                            <p:strVal val="1+#ppt_w/2"/>
                                          </p:val>
                                        </p:tav>
                                        <p:tav tm="100000">
                                          <p:val>
                                            <p:strVal val="#ppt_x"/>
                                          </p:val>
                                        </p:tav>
                                      </p:tavLst>
                                    </p:anim>
                                    <p:anim calcmode="lin" valueType="num">
                                      <p:cBhvr additive="base">
                                        <p:cTn id="13" dur="500" fill="hold"/>
                                        <p:tgtEl>
                                          <p:spTgt spid="31"/>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2" fill="hold" nodeType="afterEffect">
                                  <p:stCondLst>
                                    <p:cond delay="0"/>
                                  </p:stCondLst>
                                  <p:iterate type="lt">
                                    <p:tmPct val="26667"/>
                                  </p:iterate>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1+#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2" fill="hold" nodeType="afterEffect">
                                  <p:stCondLst>
                                    <p:cond delay="0"/>
                                  </p:stCondLst>
                                  <p:iterate type="lt">
                                    <p:tmPct val="26667"/>
                                  </p:iterate>
                                  <p:childTnLst>
                                    <p:set>
                                      <p:cBhvr>
                                        <p:cTn id="21" dur="1" fill="hold">
                                          <p:stCondLst>
                                            <p:cond delay="0"/>
                                          </p:stCondLst>
                                        </p:cTn>
                                        <p:tgtEl>
                                          <p:spTgt spid="33"/>
                                        </p:tgtEl>
                                        <p:attrNameLst>
                                          <p:attrName>style.visibility</p:attrName>
                                        </p:attrNameLst>
                                      </p:cBhvr>
                                      <p:to>
                                        <p:strVal val="visible"/>
                                      </p:to>
                                    </p:set>
                                    <p:anim calcmode="lin" valueType="num">
                                      <p:cBhvr additive="base">
                                        <p:cTn id="22" dur="500" fill="hold"/>
                                        <p:tgtEl>
                                          <p:spTgt spid="33"/>
                                        </p:tgtEl>
                                        <p:attrNameLst>
                                          <p:attrName>ppt_x</p:attrName>
                                        </p:attrNameLst>
                                      </p:cBhvr>
                                      <p:tavLst>
                                        <p:tav tm="0">
                                          <p:val>
                                            <p:strVal val="1+#ppt_w/2"/>
                                          </p:val>
                                        </p:tav>
                                        <p:tav tm="100000">
                                          <p:val>
                                            <p:strVal val="#ppt_x"/>
                                          </p:val>
                                        </p:tav>
                                      </p:tavLst>
                                    </p:anim>
                                    <p:anim calcmode="lin" valueType="num">
                                      <p:cBhvr additive="base">
                                        <p:cTn id="23" dur="500" fill="hold"/>
                                        <p:tgtEl>
                                          <p:spTgt spid="33"/>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2" fill="hold" nodeType="afterEffect">
                                  <p:stCondLst>
                                    <p:cond delay="0"/>
                                  </p:stCondLst>
                                  <p:iterate type="lt">
                                    <p:tmPct val="26667"/>
                                  </p:iterate>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500" fill="hold"/>
                                        <p:tgtEl>
                                          <p:spTgt spid="23"/>
                                        </p:tgtEl>
                                        <p:attrNameLst>
                                          <p:attrName>ppt_x</p:attrName>
                                        </p:attrNameLst>
                                      </p:cBhvr>
                                      <p:tavLst>
                                        <p:tav tm="0">
                                          <p:val>
                                            <p:strVal val="1+#ppt_w/2"/>
                                          </p:val>
                                        </p:tav>
                                        <p:tav tm="100000">
                                          <p:val>
                                            <p:strVal val="#ppt_x"/>
                                          </p:val>
                                        </p:tav>
                                      </p:tavLst>
                                    </p:anim>
                                    <p:anim calcmode="lin" valueType="num">
                                      <p:cBhvr additive="base">
                                        <p:cTn id="28" dur="500" fill="hold"/>
                                        <p:tgtEl>
                                          <p:spTgt spid="23"/>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2500"/>
                            </p:stCondLst>
                            <p:childTnLst>
                              <p:par>
                                <p:cTn id="30" presetID="16" presetClass="entr" presetSubtype="21" fill="hold" grpId="0" nodeType="after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barn(inVertical)">
                                      <p:cBhvr>
                                        <p:cTn id="32" dur="500"/>
                                        <p:tgtEl>
                                          <p:spTgt spid="27"/>
                                        </p:tgtEl>
                                      </p:cBhvr>
                                    </p:animEffect>
                                  </p:childTnLst>
                                </p:cTn>
                              </p:par>
                            </p:childTnLst>
                          </p:cTn>
                        </p:par>
                        <p:par>
                          <p:cTn id="33" fill="hold" nodeType="afterGroup">
                            <p:stCondLst>
                              <p:cond delay="3000"/>
                            </p:stCondLst>
                            <p:childTnLst>
                              <p:par>
                                <p:cTn id="34" presetID="16" presetClass="entr" presetSubtype="37"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barn(outVertical)">
                                      <p:cBhvr>
                                        <p:cTn id="3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Ls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4" name="直接连接符 3"/>
          <p:cNvCxnSpPr/>
          <p:nvPr/>
        </p:nvCxnSpPr>
        <p:spPr>
          <a:xfrm>
            <a:off x="3332440" y="673071"/>
            <a:ext cx="5729673" cy="0"/>
          </a:xfrm>
          <a:prstGeom prst="line">
            <a:avLst/>
          </a:prstGeom>
          <a:ln>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3332440" y="149851"/>
            <a:ext cx="5729673" cy="523220"/>
          </a:xfrm>
          <a:prstGeom prst="rect">
            <a:avLst/>
          </a:prstGeom>
          <a:noFill/>
        </p:spPr>
        <p:txBody>
          <a:bodyPr wrap="square" rtlCol="0">
            <a:spAutoFit/>
          </a:bodyPr>
          <a:lstStyle/>
          <a:p>
            <a:pPr algn="ctr"/>
            <a:r>
              <a:rPr lang="en-US" altLang="zh-CN" sz="2800">
                <a:blipFill>
                  <a:blip r:embed="rId3"/>
                  <a:stretch>
                    <a:fillRect/>
                  </a:stretch>
                </a:blipFill>
                <a:latin typeface="微软雅黑" panose="020b0503020204020204" pitchFamily="34" charset="-122"/>
                <a:ea typeface="微软雅黑" panose="020b0503020204020204" pitchFamily="34" charset="-122"/>
              </a:rPr>
              <a:t>ADD YOUR TITLE HERE</a:t>
            </a:r>
            <a:endParaRPr lang="zh-CN" altLang="en-US" sz="2800">
              <a:blipFill>
                <a:blip r:embed="rId3"/>
                <a:stretch>
                  <a:fillRect/>
                </a:stretch>
              </a:blipFill>
              <a:latin typeface="微软雅黑" panose="020b0503020204020204" pitchFamily="34" charset="-122"/>
              <a:ea typeface="微软雅黑" panose="020b0503020204020204" pitchFamily="34" charset="-122"/>
            </a:endParaRPr>
          </a:p>
        </p:txBody>
      </p:sp>
      <p:grpSp>
        <p:nvGrpSpPr>
          <p:cNvPr id="12" name="组合 11"/>
          <p:cNvGrpSpPr/>
          <p:nvPr/>
        </p:nvGrpSpPr>
        <p:grpSpPr>
          <a:xfrm>
            <a:off x="2969593" y="88027"/>
            <a:ext cx="264926" cy="585044"/>
            <a:chOff x="7640837" y="2952180"/>
            <a:chExt cx="435945" cy="962710"/>
          </a:xfrm>
          <a:blipFill>
            <a:blip r:embed="rId3"/>
            <a:stretch>
              <a:fillRect/>
            </a:stretch>
          </a:blipFill>
        </p:grpSpPr>
        <p:sp>
          <p:nvSpPr>
            <p:cNvPr id="13" name="矩形 12"/>
            <p:cNvSpPr/>
            <p:nvPr/>
          </p:nvSpPr>
          <p:spPr>
            <a:xfrm>
              <a:off x="7640837" y="2952180"/>
              <a:ext cx="402410" cy="796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4" name="矩形 13"/>
            <p:cNvSpPr/>
            <p:nvPr/>
          </p:nvSpPr>
          <p:spPr>
            <a:xfrm>
              <a:off x="7990501" y="2998988"/>
              <a:ext cx="86281" cy="41114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5" name="矩形 14"/>
            <p:cNvSpPr/>
            <p:nvPr/>
          </p:nvSpPr>
          <p:spPr>
            <a:xfrm>
              <a:off x="7640837" y="3370309"/>
              <a:ext cx="402410" cy="8663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6" name="矩形 15"/>
            <p:cNvSpPr/>
            <p:nvPr/>
          </p:nvSpPr>
          <p:spPr>
            <a:xfrm>
              <a:off x="7973733" y="3456939"/>
              <a:ext cx="86281" cy="41114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7" name="矩形 16"/>
            <p:cNvSpPr/>
            <p:nvPr/>
          </p:nvSpPr>
          <p:spPr>
            <a:xfrm>
              <a:off x="7650443" y="3835246"/>
              <a:ext cx="402410" cy="796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grpSp>
        <p:nvGrpSpPr>
          <p:cNvPr id="18" name="组合 17"/>
          <p:cNvGrpSpPr/>
          <p:nvPr/>
        </p:nvGrpSpPr>
        <p:grpSpPr>
          <a:xfrm>
            <a:off x="2346763" y="1740839"/>
            <a:ext cx="5629733" cy="4248743"/>
            <a:chOff x="3046417" y="1085852"/>
            <a:chExt cx="5999170" cy="4527560"/>
          </a:xfrm>
          <a:effectLst>
            <a:outerShdw blurRad="50800" dist="38100" dir="2700000" algn="tl" rotWithShape="0">
              <a:prstClr val="black">
                <a:alpha val="40000"/>
              </a:prstClr>
            </a:outerShdw>
          </a:effectLst>
        </p:grpSpPr>
        <p:sp>
          <p:nvSpPr>
            <p:cNvPr id="19" name="Freeform 87"/>
            <p:cNvSpPr/>
            <p:nvPr/>
          </p:nvSpPr>
          <p:spPr bwMode="auto">
            <a:xfrm>
              <a:off x="5151444" y="3087694"/>
              <a:ext cx="3443293" cy="458789"/>
            </a:xfrm>
            <a:custGeom>
              <a:gdLst>
                <a:gd name="T0" fmla="*/ 704 w 1607"/>
                <a:gd name="T1" fmla="*/ 116 h 214"/>
                <a:gd name="T2" fmla="*/ 0 w 1607"/>
                <a:gd name="T3" fmla="*/ 138 h 214"/>
                <a:gd name="T4" fmla="*/ 0 w 1607"/>
                <a:gd name="T5" fmla="*/ 168 h 214"/>
                <a:gd name="T6" fmla="*/ 706 w 1607"/>
                <a:gd name="T7" fmla="*/ 190 h 214"/>
                <a:gd name="T8" fmla="*/ 1529 w 1607"/>
                <a:gd name="T9" fmla="*/ 214 h 214"/>
                <a:gd name="T10" fmla="*/ 1602 w 1607"/>
                <a:gd name="T11" fmla="*/ 209 h 214"/>
                <a:gd name="T12" fmla="*/ 1607 w 1607"/>
                <a:gd name="T13" fmla="*/ 0 h 214"/>
                <a:gd name="T14" fmla="*/ 704 w 1607"/>
                <a:gd name="T15" fmla="*/ 116 h 214"/>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07" h="214">
                  <a:moveTo>
                    <a:pt x="704" y="116"/>
                  </a:moveTo>
                  <a:cubicBezTo>
                    <a:pt x="0" y="138"/>
                    <a:pt x="0" y="138"/>
                    <a:pt x="0" y="138"/>
                  </a:cubicBezTo>
                  <a:cubicBezTo>
                    <a:pt x="0" y="168"/>
                    <a:pt x="0" y="168"/>
                    <a:pt x="0" y="168"/>
                  </a:cubicBezTo>
                  <a:cubicBezTo>
                    <a:pt x="706" y="190"/>
                    <a:pt x="706" y="190"/>
                    <a:pt x="706" y="190"/>
                  </a:cubicBezTo>
                  <a:cubicBezTo>
                    <a:pt x="1529" y="214"/>
                    <a:pt x="1529" y="214"/>
                    <a:pt x="1529" y="214"/>
                  </a:cubicBezTo>
                  <a:cubicBezTo>
                    <a:pt x="1602" y="209"/>
                    <a:pt x="1602" y="209"/>
                    <a:pt x="1602" y="209"/>
                  </a:cubicBezTo>
                  <a:cubicBezTo>
                    <a:pt x="1607" y="0"/>
                    <a:pt x="1607" y="0"/>
                    <a:pt x="1607" y="0"/>
                  </a:cubicBezTo>
                  <a:cubicBezTo>
                    <a:pt x="1607" y="0"/>
                    <a:pt x="1090" y="92"/>
                    <a:pt x="704" y="116"/>
                  </a:cubicBezTo>
                </a:path>
              </a:pathLst>
            </a:custGeom>
            <a:blipFill>
              <a:blip r:embed="rId5"/>
              <a:stretch>
                <a:fillRect/>
              </a:stretch>
            </a:bli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88"/>
            <p:cNvSpPr/>
            <p:nvPr/>
          </p:nvSpPr>
          <p:spPr bwMode="auto">
            <a:xfrm>
              <a:off x="5151444" y="3503619"/>
              <a:ext cx="3582993" cy="1477966"/>
            </a:xfrm>
            <a:custGeom>
              <a:gdLst>
                <a:gd name="T0" fmla="*/ 1251 w 1672"/>
                <a:gd name="T1" fmla="*/ 184 h 690"/>
                <a:gd name="T2" fmla="*/ 876 w 1672"/>
                <a:gd name="T3" fmla="*/ 66 h 690"/>
                <a:gd name="T4" fmla="*/ 286 w 1672"/>
                <a:gd name="T5" fmla="*/ 17 h 690"/>
                <a:gd name="T6" fmla="*/ 0 w 1672"/>
                <a:gd name="T7" fmla="*/ 0 h 690"/>
                <a:gd name="T8" fmla="*/ 0 w 1672"/>
                <a:gd name="T9" fmla="*/ 25 h 690"/>
                <a:gd name="T10" fmla="*/ 287 w 1672"/>
                <a:gd name="T11" fmla="*/ 40 h 690"/>
                <a:gd name="T12" fmla="*/ 835 w 1672"/>
                <a:gd name="T13" fmla="*/ 121 h 690"/>
                <a:gd name="T14" fmla="*/ 1485 w 1672"/>
                <a:gd name="T15" fmla="*/ 598 h 690"/>
                <a:gd name="T16" fmla="*/ 1652 w 1672"/>
                <a:gd name="T17" fmla="*/ 686 h 690"/>
                <a:gd name="T18" fmla="*/ 1672 w 1672"/>
                <a:gd name="T19" fmla="*/ 391 h 690"/>
                <a:gd name="T20" fmla="*/ 1251 w 1672"/>
                <a:gd name="T21" fmla="*/ 184 h 69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72" h="690">
                  <a:moveTo>
                    <a:pt x="1251" y="184"/>
                  </a:moveTo>
                  <a:cubicBezTo>
                    <a:pt x="1047" y="98"/>
                    <a:pt x="876" y="66"/>
                    <a:pt x="876" y="66"/>
                  </a:cubicBezTo>
                  <a:cubicBezTo>
                    <a:pt x="712" y="24"/>
                    <a:pt x="286" y="17"/>
                    <a:pt x="286" y="17"/>
                  </a:cubicBezTo>
                  <a:cubicBezTo>
                    <a:pt x="0" y="0"/>
                    <a:pt x="0" y="0"/>
                    <a:pt x="0" y="0"/>
                  </a:cubicBezTo>
                  <a:cubicBezTo>
                    <a:pt x="0" y="25"/>
                    <a:pt x="0" y="25"/>
                    <a:pt x="0" y="25"/>
                  </a:cubicBezTo>
                  <a:cubicBezTo>
                    <a:pt x="287" y="40"/>
                    <a:pt x="287" y="40"/>
                    <a:pt x="287" y="40"/>
                  </a:cubicBezTo>
                  <a:cubicBezTo>
                    <a:pt x="684" y="66"/>
                    <a:pt x="835" y="121"/>
                    <a:pt x="835" y="121"/>
                  </a:cubicBezTo>
                  <a:cubicBezTo>
                    <a:pt x="1038" y="197"/>
                    <a:pt x="1313" y="435"/>
                    <a:pt x="1485" y="598"/>
                  </a:cubicBezTo>
                  <a:cubicBezTo>
                    <a:pt x="1583" y="690"/>
                    <a:pt x="1652" y="686"/>
                    <a:pt x="1652" y="686"/>
                  </a:cubicBezTo>
                  <a:cubicBezTo>
                    <a:pt x="1672" y="391"/>
                    <a:pt x="1672" y="391"/>
                    <a:pt x="1672" y="391"/>
                  </a:cubicBezTo>
                  <a:lnTo>
                    <a:pt x="1251" y="184"/>
                  </a:lnTo>
                  <a:close/>
                </a:path>
              </a:pathLst>
            </a:custGeom>
            <a:blipFill>
              <a:blip r:embed="rId3"/>
              <a:stretch>
                <a:fillRect/>
              </a:stretch>
            </a:bli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89"/>
            <p:cNvSpPr/>
            <p:nvPr/>
          </p:nvSpPr>
          <p:spPr bwMode="auto">
            <a:xfrm>
              <a:off x="5151444" y="3438532"/>
              <a:ext cx="3171830" cy="698501"/>
            </a:xfrm>
            <a:custGeom>
              <a:gdLst>
                <a:gd name="T0" fmla="*/ 0 w 1480"/>
                <a:gd name="T1" fmla="*/ 0 h 326"/>
                <a:gd name="T2" fmla="*/ 0 w 1480"/>
                <a:gd name="T3" fmla="*/ 31 h 326"/>
                <a:gd name="T4" fmla="*/ 726 w 1480"/>
                <a:gd name="T5" fmla="*/ 76 h 326"/>
                <a:gd name="T6" fmla="*/ 1382 w 1480"/>
                <a:gd name="T7" fmla="*/ 285 h 326"/>
                <a:gd name="T8" fmla="*/ 1471 w 1480"/>
                <a:gd name="T9" fmla="*/ 316 h 326"/>
                <a:gd name="T10" fmla="*/ 1480 w 1480"/>
                <a:gd name="T11" fmla="*/ 45 h 326"/>
                <a:gd name="T12" fmla="*/ 0 w 1480"/>
                <a:gd name="T13" fmla="*/ 0 h 326"/>
              </a:gdLst>
              <a:cxnLst>
                <a:cxn ang="0">
                  <a:pos x="T0" y="T1"/>
                </a:cxn>
                <a:cxn ang="0">
                  <a:pos x="T2" y="T3"/>
                </a:cxn>
                <a:cxn ang="0">
                  <a:pos x="T4" y="T5"/>
                </a:cxn>
                <a:cxn ang="0">
                  <a:pos x="T6" y="T7"/>
                </a:cxn>
                <a:cxn ang="0">
                  <a:pos x="T8" y="T9"/>
                </a:cxn>
                <a:cxn ang="0">
                  <a:pos x="T10" y="T11"/>
                </a:cxn>
                <a:cxn ang="0">
                  <a:pos x="T12" y="T13"/>
                </a:cxn>
              </a:cxnLst>
              <a:rect l="0" t="0" r="r" b="b"/>
              <a:pathLst>
                <a:path w="1480" h="326">
                  <a:moveTo>
                    <a:pt x="0" y="0"/>
                  </a:moveTo>
                  <a:cubicBezTo>
                    <a:pt x="0" y="31"/>
                    <a:pt x="0" y="31"/>
                    <a:pt x="0" y="31"/>
                  </a:cubicBezTo>
                  <a:cubicBezTo>
                    <a:pt x="726" y="76"/>
                    <a:pt x="726" y="76"/>
                    <a:pt x="726" y="76"/>
                  </a:cubicBezTo>
                  <a:cubicBezTo>
                    <a:pt x="1000" y="98"/>
                    <a:pt x="1244" y="210"/>
                    <a:pt x="1382" y="285"/>
                  </a:cubicBezTo>
                  <a:cubicBezTo>
                    <a:pt x="1457" y="326"/>
                    <a:pt x="1471" y="316"/>
                    <a:pt x="1471" y="316"/>
                  </a:cubicBezTo>
                  <a:cubicBezTo>
                    <a:pt x="1480" y="45"/>
                    <a:pt x="1480" y="45"/>
                    <a:pt x="1480" y="45"/>
                  </a:cubicBezTo>
                  <a:lnTo>
                    <a:pt x="0" y="0"/>
                  </a:lnTo>
                  <a:close/>
                </a:path>
              </a:pathLst>
            </a:custGeom>
            <a:blipFill>
              <a:blip r:embed="rId6"/>
              <a:stretch>
                <a:fillRect/>
              </a:stretch>
            </a:bli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90"/>
            <p:cNvSpPr/>
            <p:nvPr/>
          </p:nvSpPr>
          <p:spPr bwMode="auto">
            <a:xfrm>
              <a:off x="5151444" y="2598743"/>
              <a:ext cx="3367092" cy="795340"/>
            </a:xfrm>
            <a:custGeom>
              <a:gdLst>
                <a:gd name="T0" fmla="*/ 1491 w 1571"/>
                <a:gd name="T1" fmla="*/ 0 h 371"/>
                <a:gd name="T2" fmla="*/ 726 w 1571"/>
                <a:gd name="T3" fmla="*/ 287 h 371"/>
                <a:gd name="T4" fmla="*/ 0 w 1571"/>
                <a:gd name="T5" fmla="*/ 343 h 371"/>
                <a:gd name="T6" fmla="*/ 0 w 1571"/>
                <a:gd name="T7" fmla="*/ 371 h 371"/>
                <a:gd name="T8" fmla="*/ 550 w 1571"/>
                <a:gd name="T9" fmla="*/ 361 h 371"/>
                <a:gd name="T10" fmla="*/ 1571 w 1571"/>
                <a:gd name="T11" fmla="*/ 245 h 371"/>
                <a:gd name="T12" fmla="*/ 1491 w 1571"/>
                <a:gd name="T13" fmla="*/ 0 h 371"/>
              </a:gdLst>
              <a:cxnLst>
                <a:cxn ang="0">
                  <a:pos x="T0" y="T1"/>
                </a:cxn>
                <a:cxn ang="0">
                  <a:pos x="T2" y="T3"/>
                </a:cxn>
                <a:cxn ang="0">
                  <a:pos x="T4" y="T5"/>
                </a:cxn>
                <a:cxn ang="0">
                  <a:pos x="T6" y="T7"/>
                </a:cxn>
                <a:cxn ang="0">
                  <a:pos x="T8" y="T9"/>
                </a:cxn>
                <a:cxn ang="0">
                  <a:pos x="T10" y="T11"/>
                </a:cxn>
                <a:cxn ang="0">
                  <a:pos x="T12" y="T13"/>
                </a:cxn>
              </a:cxnLst>
              <a:rect l="0" t="0" r="r" b="b"/>
              <a:pathLst>
                <a:path w="1571" h="371">
                  <a:moveTo>
                    <a:pt x="1491" y="0"/>
                  </a:moveTo>
                  <a:cubicBezTo>
                    <a:pt x="1491" y="0"/>
                    <a:pt x="1040" y="255"/>
                    <a:pt x="726" y="287"/>
                  </a:cubicBezTo>
                  <a:cubicBezTo>
                    <a:pt x="726" y="287"/>
                    <a:pt x="451" y="323"/>
                    <a:pt x="0" y="343"/>
                  </a:cubicBezTo>
                  <a:cubicBezTo>
                    <a:pt x="0" y="371"/>
                    <a:pt x="0" y="371"/>
                    <a:pt x="0" y="371"/>
                  </a:cubicBezTo>
                  <a:cubicBezTo>
                    <a:pt x="159" y="368"/>
                    <a:pt x="408" y="363"/>
                    <a:pt x="550" y="361"/>
                  </a:cubicBezTo>
                  <a:cubicBezTo>
                    <a:pt x="1064" y="334"/>
                    <a:pt x="1571" y="245"/>
                    <a:pt x="1571" y="245"/>
                  </a:cubicBezTo>
                  <a:lnTo>
                    <a:pt x="1491" y="0"/>
                  </a:lnTo>
                  <a:close/>
                </a:path>
              </a:pathLst>
            </a:custGeom>
            <a:blipFill>
              <a:blip r:embed="rId6"/>
              <a:stretch>
                <a:fillRect/>
              </a:stretch>
            </a:bli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91"/>
            <p:cNvSpPr/>
            <p:nvPr/>
          </p:nvSpPr>
          <p:spPr bwMode="auto">
            <a:xfrm>
              <a:off x="5151444" y="1352553"/>
              <a:ext cx="3527430" cy="1916117"/>
            </a:xfrm>
            <a:custGeom>
              <a:gdLst>
                <a:gd name="T0" fmla="*/ 1354 w 1646"/>
                <a:gd name="T1" fmla="*/ 0 h 895"/>
                <a:gd name="T2" fmla="*/ 821 w 1646"/>
                <a:gd name="T3" fmla="*/ 718 h 895"/>
                <a:gd name="T4" fmla="*/ 195 w 1646"/>
                <a:gd name="T5" fmla="*/ 846 h 895"/>
                <a:gd name="T6" fmla="*/ 0 w 1646"/>
                <a:gd name="T7" fmla="*/ 863 h 895"/>
                <a:gd name="T8" fmla="*/ 0 w 1646"/>
                <a:gd name="T9" fmla="*/ 895 h 895"/>
                <a:gd name="T10" fmla="*/ 194 w 1646"/>
                <a:gd name="T11" fmla="*/ 885 h 895"/>
                <a:gd name="T12" fmla="*/ 874 w 1646"/>
                <a:gd name="T13" fmla="*/ 779 h 895"/>
                <a:gd name="T14" fmla="*/ 1646 w 1646"/>
                <a:gd name="T15" fmla="*/ 164 h 895"/>
                <a:gd name="T16" fmla="*/ 1354 w 1646"/>
                <a:gd name="T17" fmla="*/ 0 h 8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6" h="895">
                  <a:moveTo>
                    <a:pt x="1354" y="0"/>
                  </a:moveTo>
                  <a:cubicBezTo>
                    <a:pt x="1354" y="0"/>
                    <a:pt x="1024" y="570"/>
                    <a:pt x="821" y="718"/>
                  </a:cubicBezTo>
                  <a:cubicBezTo>
                    <a:pt x="821" y="718"/>
                    <a:pt x="705" y="816"/>
                    <a:pt x="195" y="846"/>
                  </a:cubicBezTo>
                  <a:cubicBezTo>
                    <a:pt x="0" y="863"/>
                    <a:pt x="0" y="863"/>
                    <a:pt x="0" y="863"/>
                  </a:cubicBezTo>
                  <a:cubicBezTo>
                    <a:pt x="0" y="895"/>
                    <a:pt x="0" y="895"/>
                    <a:pt x="0" y="895"/>
                  </a:cubicBezTo>
                  <a:cubicBezTo>
                    <a:pt x="194" y="885"/>
                    <a:pt x="194" y="885"/>
                    <a:pt x="194" y="885"/>
                  </a:cubicBezTo>
                  <a:cubicBezTo>
                    <a:pt x="194" y="885"/>
                    <a:pt x="682" y="877"/>
                    <a:pt x="874" y="779"/>
                  </a:cubicBezTo>
                  <a:cubicBezTo>
                    <a:pt x="874" y="779"/>
                    <a:pt x="1338" y="484"/>
                    <a:pt x="1646" y="164"/>
                  </a:cubicBezTo>
                  <a:lnTo>
                    <a:pt x="1354" y="0"/>
                  </a:lnTo>
                  <a:close/>
                </a:path>
              </a:pathLst>
            </a:custGeom>
            <a:blipFill>
              <a:blip r:embed="rId4"/>
              <a:stretch>
                <a:fillRect/>
              </a:stretch>
            </a:bli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92"/>
            <p:cNvSpPr/>
            <p:nvPr/>
          </p:nvSpPr>
          <p:spPr bwMode="auto">
            <a:xfrm>
              <a:off x="5151444" y="1741492"/>
              <a:ext cx="3689354" cy="1593853"/>
            </a:xfrm>
            <a:custGeom>
              <a:gdLst>
                <a:gd name="T0" fmla="*/ 1646 w 1722"/>
                <a:gd name="T1" fmla="*/ 45 h 744"/>
                <a:gd name="T2" fmla="*/ 1569 w 1722"/>
                <a:gd name="T3" fmla="*/ 44 h 744"/>
                <a:gd name="T4" fmla="*/ 836 w 1722"/>
                <a:gd name="T5" fmla="*/ 614 h 744"/>
                <a:gd name="T6" fmla="*/ 288 w 1722"/>
                <a:gd name="T7" fmla="*/ 695 h 744"/>
                <a:gd name="T8" fmla="*/ 0 w 1722"/>
                <a:gd name="T9" fmla="*/ 712 h 744"/>
                <a:gd name="T10" fmla="*/ 0 w 1722"/>
                <a:gd name="T11" fmla="*/ 744 h 744"/>
                <a:gd name="T12" fmla="*/ 286 w 1722"/>
                <a:gd name="T13" fmla="*/ 728 h 744"/>
                <a:gd name="T14" fmla="*/ 853 w 1722"/>
                <a:gd name="T15" fmla="*/ 670 h 744"/>
                <a:gd name="T16" fmla="*/ 1221 w 1722"/>
                <a:gd name="T17" fmla="*/ 541 h 744"/>
                <a:gd name="T18" fmla="*/ 1722 w 1722"/>
                <a:gd name="T19" fmla="*/ 302 h 744"/>
                <a:gd name="T20" fmla="*/ 1646 w 1722"/>
                <a:gd name="T21" fmla="*/ 45 h 7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22" h="744">
                  <a:moveTo>
                    <a:pt x="1646" y="45"/>
                  </a:moveTo>
                  <a:cubicBezTo>
                    <a:pt x="1646" y="45"/>
                    <a:pt x="1618" y="0"/>
                    <a:pt x="1569" y="44"/>
                  </a:cubicBezTo>
                  <a:cubicBezTo>
                    <a:pt x="1407" y="188"/>
                    <a:pt x="1036" y="511"/>
                    <a:pt x="836" y="614"/>
                  </a:cubicBezTo>
                  <a:cubicBezTo>
                    <a:pt x="836" y="614"/>
                    <a:pt x="661" y="680"/>
                    <a:pt x="288" y="695"/>
                  </a:cubicBezTo>
                  <a:cubicBezTo>
                    <a:pt x="0" y="712"/>
                    <a:pt x="0" y="712"/>
                    <a:pt x="0" y="712"/>
                  </a:cubicBezTo>
                  <a:cubicBezTo>
                    <a:pt x="0" y="744"/>
                    <a:pt x="0" y="744"/>
                    <a:pt x="0" y="744"/>
                  </a:cubicBezTo>
                  <a:cubicBezTo>
                    <a:pt x="286" y="728"/>
                    <a:pt x="286" y="728"/>
                    <a:pt x="286" y="728"/>
                  </a:cubicBezTo>
                  <a:cubicBezTo>
                    <a:pt x="286" y="728"/>
                    <a:pt x="689" y="712"/>
                    <a:pt x="853" y="670"/>
                  </a:cubicBezTo>
                  <a:cubicBezTo>
                    <a:pt x="853" y="670"/>
                    <a:pt x="1018" y="627"/>
                    <a:pt x="1221" y="541"/>
                  </a:cubicBezTo>
                  <a:cubicBezTo>
                    <a:pt x="1722" y="302"/>
                    <a:pt x="1722" y="302"/>
                    <a:pt x="1722" y="302"/>
                  </a:cubicBezTo>
                  <a:lnTo>
                    <a:pt x="1646" y="45"/>
                  </a:lnTo>
                  <a:close/>
                </a:path>
              </a:pathLst>
            </a:custGeom>
            <a:blipFill>
              <a:blip r:embed="rId3"/>
              <a:stretch>
                <a:fillRect/>
              </a:stretch>
            </a:bli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Oval 93"/>
            <p:cNvSpPr>
              <a:spLocks noChangeArrowheads="1"/>
            </p:cNvSpPr>
            <p:nvPr/>
          </p:nvSpPr>
          <p:spPr bwMode="auto">
            <a:xfrm>
              <a:off x="8248661" y="2547943"/>
              <a:ext cx="573089" cy="573089"/>
            </a:xfrm>
            <a:prstGeom prst="ellipse">
              <a:avLst/>
            </a:prstGeom>
            <a:blipFill>
              <a:blip r:embed="rId6"/>
              <a:stretch>
                <a:fillRect/>
              </a:stretch>
            </a:bli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Oval 94"/>
            <p:cNvSpPr>
              <a:spLocks noChangeArrowheads="1"/>
            </p:cNvSpPr>
            <p:nvPr/>
          </p:nvSpPr>
          <p:spPr bwMode="auto">
            <a:xfrm>
              <a:off x="8027999" y="1085852"/>
              <a:ext cx="760414" cy="758826"/>
            </a:xfrm>
            <a:prstGeom prst="ellipse">
              <a:avLst/>
            </a:prstGeom>
            <a:blipFill>
              <a:blip r:embed="rId4"/>
              <a:stretch>
                <a:fillRect/>
              </a:stretch>
            </a:bli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Oval 95"/>
            <p:cNvSpPr>
              <a:spLocks noChangeArrowheads="1"/>
            </p:cNvSpPr>
            <p:nvPr/>
          </p:nvSpPr>
          <p:spPr bwMode="auto">
            <a:xfrm>
              <a:off x="8077211" y="3519495"/>
              <a:ext cx="669926" cy="668340"/>
            </a:xfrm>
            <a:prstGeom prst="ellipse">
              <a:avLst/>
            </a:prstGeom>
            <a:blipFill>
              <a:blip r:embed="rId6"/>
              <a:stretch>
                <a:fillRect/>
              </a:stretch>
            </a:bli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Oval 96"/>
            <p:cNvSpPr>
              <a:spLocks noChangeArrowheads="1"/>
            </p:cNvSpPr>
            <p:nvPr/>
          </p:nvSpPr>
          <p:spPr bwMode="auto">
            <a:xfrm>
              <a:off x="8353436" y="4333884"/>
              <a:ext cx="638176" cy="638176"/>
            </a:xfrm>
            <a:prstGeom prst="ellipse">
              <a:avLst/>
            </a:prstGeom>
            <a:blipFill>
              <a:blip r:embed="rId3"/>
              <a:stretch>
                <a:fillRect/>
              </a:stretch>
            </a:bli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97"/>
            <p:cNvSpPr/>
            <p:nvPr/>
          </p:nvSpPr>
          <p:spPr bwMode="auto">
            <a:xfrm>
              <a:off x="5100645" y="3552832"/>
              <a:ext cx="3533780" cy="1914529"/>
            </a:xfrm>
            <a:custGeom>
              <a:gdLst>
                <a:gd name="T0" fmla="*/ 904 w 1649"/>
                <a:gd name="T1" fmla="*/ 117 h 894"/>
                <a:gd name="T2" fmla="*/ 224 w 1649"/>
                <a:gd name="T3" fmla="*/ 10 h 894"/>
                <a:gd name="T4" fmla="*/ 24 w 1649"/>
                <a:gd name="T5" fmla="*/ 0 h 894"/>
                <a:gd name="T6" fmla="*/ 0 w 1649"/>
                <a:gd name="T7" fmla="*/ 32 h 894"/>
                <a:gd name="T8" fmla="*/ 225 w 1649"/>
                <a:gd name="T9" fmla="*/ 49 h 894"/>
                <a:gd name="T10" fmla="*/ 850 w 1649"/>
                <a:gd name="T11" fmla="*/ 177 h 894"/>
                <a:gd name="T12" fmla="*/ 1387 w 1649"/>
                <a:gd name="T13" fmla="*/ 894 h 894"/>
                <a:gd name="T14" fmla="*/ 1649 w 1649"/>
                <a:gd name="T15" fmla="*/ 681 h 894"/>
                <a:gd name="T16" fmla="*/ 904 w 1649"/>
                <a:gd name="T17" fmla="*/ 117 h 89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9" h="894">
                  <a:moveTo>
                    <a:pt x="904" y="117"/>
                  </a:moveTo>
                  <a:cubicBezTo>
                    <a:pt x="741" y="33"/>
                    <a:pt x="224" y="10"/>
                    <a:pt x="224" y="10"/>
                  </a:cubicBezTo>
                  <a:cubicBezTo>
                    <a:pt x="24" y="0"/>
                    <a:pt x="24" y="0"/>
                    <a:pt x="24" y="0"/>
                  </a:cubicBezTo>
                  <a:cubicBezTo>
                    <a:pt x="0" y="32"/>
                    <a:pt x="0" y="32"/>
                    <a:pt x="0" y="32"/>
                  </a:cubicBezTo>
                  <a:cubicBezTo>
                    <a:pt x="225" y="49"/>
                    <a:pt x="225" y="49"/>
                    <a:pt x="225" y="49"/>
                  </a:cubicBezTo>
                  <a:cubicBezTo>
                    <a:pt x="735" y="79"/>
                    <a:pt x="850" y="177"/>
                    <a:pt x="850" y="177"/>
                  </a:cubicBezTo>
                  <a:cubicBezTo>
                    <a:pt x="1054" y="325"/>
                    <a:pt x="1387" y="894"/>
                    <a:pt x="1387" y="894"/>
                  </a:cubicBezTo>
                  <a:cubicBezTo>
                    <a:pt x="1649" y="681"/>
                    <a:pt x="1649" y="681"/>
                    <a:pt x="1649" y="681"/>
                  </a:cubicBezTo>
                  <a:cubicBezTo>
                    <a:pt x="1291" y="256"/>
                    <a:pt x="904" y="117"/>
                    <a:pt x="904" y="117"/>
                  </a:cubicBezTo>
                </a:path>
              </a:pathLst>
            </a:custGeom>
            <a:blipFill>
              <a:blip r:embed="rId4"/>
              <a:stretch>
                <a:fillRect/>
              </a:stretch>
            </a:bli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Oval 98"/>
            <p:cNvSpPr>
              <a:spLocks noChangeArrowheads="1"/>
            </p:cNvSpPr>
            <p:nvPr/>
          </p:nvSpPr>
          <p:spPr bwMode="auto">
            <a:xfrm>
              <a:off x="7993074" y="4872047"/>
              <a:ext cx="741364" cy="741365"/>
            </a:xfrm>
            <a:prstGeom prst="ellipse">
              <a:avLst/>
            </a:prstGeom>
            <a:blipFill>
              <a:blip r:embed="rId4"/>
              <a:stretch>
                <a:fillRect/>
              </a:stretch>
            </a:bli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Oval 99"/>
            <p:cNvSpPr>
              <a:spLocks noChangeArrowheads="1"/>
            </p:cNvSpPr>
            <p:nvPr/>
          </p:nvSpPr>
          <p:spPr bwMode="auto">
            <a:xfrm>
              <a:off x="8391536" y="1763716"/>
              <a:ext cx="654051" cy="650876"/>
            </a:xfrm>
            <a:prstGeom prst="ellipse">
              <a:avLst/>
            </a:prstGeom>
            <a:blipFill>
              <a:blip r:embed="rId3"/>
              <a:stretch>
                <a:fillRect/>
              </a:stretch>
            </a:bli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Oval 100"/>
            <p:cNvSpPr>
              <a:spLocks noChangeArrowheads="1"/>
            </p:cNvSpPr>
            <p:nvPr/>
          </p:nvSpPr>
          <p:spPr bwMode="auto">
            <a:xfrm>
              <a:off x="8361374" y="3113094"/>
              <a:ext cx="433389" cy="434976"/>
            </a:xfrm>
            <a:prstGeom prst="ellipse">
              <a:avLst/>
            </a:prstGeom>
            <a:blipFill>
              <a:blip r:embed="rId5"/>
              <a:stretch>
                <a:fillRect/>
              </a:stretch>
            </a:bli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33" name="组合 32"/>
            <p:cNvGrpSpPr/>
            <p:nvPr/>
          </p:nvGrpSpPr>
          <p:grpSpPr>
            <a:xfrm>
              <a:off x="3046417" y="2984506"/>
              <a:ext cx="2379666" cy="893765"/>
              <a:chOff x="3046413" y="2984500"/>
              <a:chExt cx="2379663" cy="893763"/>
            </a:xfrm>
          </p:grpSpPr>
          <p:sp>
            <p:nvSpPr>
              <p:cNvPr id="59" name="Freeform 101"/>
              <p:cNvSpPr>
                <a:spLocks noEditPoints="1"/>
              </p:cNvSpPr>
              <p:nvPr/>
            </p:nvSpPr>
            <p:spPr bwMode="auto">
              <a:xfrm>
                <a:off x="3046413" y="2984500"/>
                <a:ext cx="2379663" cy="893763"/>
              </a:xfrm>
              <a:custGeom>
                <a:gdLst>
                  <a:gd name="T0" fmla="*/ 7 w 1111"/>
                  <a:gd name="T1" fmla="*/ 265 h 417"/>
                  <a:gd name="T2" fmla="*/ 93 w 1111"/>
                  <a:gd name="T3" fmla="*/ 291 h 417"/>
                  <a:gd name="T4" fmla="*/ 169 w 1111"/>
                  <a:gd name="T5" fmla="*/ 295 h 417"/>
                  <a:gd name="T6" fmla="*/ 171 w 1111"/>
                  <a:gd name="T7" fmla="*/ 295 h 417"/>
                  <a:gd name="T8" fmla="*/ 199 w 1111"/>
                  <a:gd name="T9" fmla="*/ 295 h 417"/>
                  <a:gd name="T10" fmla="*/ 418 w 1111"/>
                  <a:gd name="T11" fmla="*/ 295 h 417"/>
                  <a:gd name="T12" fmla="*/ 681 w 1111"/>
                  <a:gd name="T13" fmla="*/ 417 h 417"/>
                  <a:gd name="T14" fmla="*/ 809 w 1111"/>
                  <a:gd name="T15" fmla="*/ 417 h 417"/>
                  <a:gd name="T16" fmla="*/ 658 w 1111"/>
                  <a:gd name="T17" fmla="*/ 295 h 417"/>
                  <a:gd name="T18" fmla="*/ 785 w 1111"/>
                  <a:gd name="T19" fmla="*/ 295 h 417"/>
                  <a:gd name="T20" fmla="*/ 983 w 1111"/>
                  <a:gd name="T21" fmla="*/ 290 h 417"/>
                  <a:gd name="T22" fmla="*/ 1025 w 1111"/>
                  <a:gd name="T23" fmla="*/ 195 h 417"/>
                  <a:gd name="T24" fmla="*/ 1047 w 1111"/>
                  <a:gd name="T25" fmla="*/ 146 h 417"/>
                  <a:gd name="T26" fmla="*/ 1051 w 1111"/>
                  <a:gd name="T27" fmla="*/ 138 h 417"/>
                  <a:gd name="T28" fmla="*/ 1061 w 1111"/>
                  <a:gd name="T29" fmla="*/ 143 h 417"/>
                  <a:gd name="T30" fmla="*/ 1109 w 1111"/>
                  <a:gd name="T31" fmla="*/ 143 h 417"/>
                  <a:gd name="T32" fmla="*/ 1067 w 1111"/>
                  <a:gd name="T33" fmla="*/ 102 h 417"/>
                  <a:gd name="T34" fmla="*/ 1071 w 1111"/>
                  <a:gd name="T35" fmla="*/ 93 h 417"/>
                  <a:gd name="T36" fmla="*/ 1107 w 1111"/>
                  <a:gd name="T37" fmla="*/ 12 h 417"/>
                  <a:gd name="T38" fmla="*/ 1111 w 1111"/>
                  <a:gd name="T39" fmla="*/ 0 h 417"/>
                  <a:gd name="T40" fmla="*/ 1024 w 1111"/>
                  <a:gd name="T41" fmla="*/ 0 h 417"/>
                  <a:gd name="T42" fmla="*/ 978 w 1111"/>
                  <a:gd name="T43" fmla="*/ 42 h 417"/>
                  <a:gd name="T44" fmla="*/ 950 w 1111"/>
                  <a:gd name="T45" fmla="*/ 69 h 417"/>
                  <a:gd name="T46" fmla="*/ 895 w 1111"/>
                  <a:gd name="T47" fmla="*/ 122 h 417"/>
                  <a:gd name="T48" fmla="*/ 570 w 1111"/>
                  <a:gd name="T49" fmla="*/ 122 h 417"/>
                  <a:gd name="T50" fmla="*/ 608 w 1111"/>
                  <a:gd name="T51" fmla="*/ 54 h 417"/>
                  <a:gd name="T52" fmla="*/ 514 w 1111"/>
                  <a:gd name="T53" fmla="*/ 54 h 417"/>
                  <a:gd name="T54" fmla="*/ 411 w 1111"/>
                  <a:gd name="T55" fmla="*/ 122 h 417"/>
                  <a:gd name="T56" fmla="*/ 244 w 1111"/>
                  <a:gd name="T57" fmla="*/ 122 h 417"/>
                  <a:gd name="T58" fmla="*/ 179 w 1111"/>
                  <a:gd name="T59" fmla="*/ 135 h 417"/>
                  <a:gd name="T60" fmla="*/ 208 w 1111"/>
                  <a:gd name="T61" fmla="*/ 149 h 417"/>
                  <a:gd name="T62" fmla="*/ 161 w 1111"/>
                  <a:gd name="T63" fmla="*/ 197 h 417"/>
                  <a:gd name="T64" fmla="*/ 113 w 1111"/>
                  <a:gd name="T65" fmla="*/ 197 h 417"/>
                  <a:gd name="T66" fmla="*/ 98 w 1111"/>
                  <a:gd name="T67" fmla="*/ 197 h 417"/>
                  <a:gd name="T68" fmla="*/ 87 w 1111"/>
                  <a:gd name="T69" fmla="*/ 198 h 417"/>
                  <a:gd name="T70" fmla="*/ 54 w 1111"/>
                  <a:gd name="T71" fmla="*/ 208 h 417"/>
                  <a:gd name="T72" fmla="*/ 7 w 1111"/>
                  <a:gd name="T73" fmla="*/ 265 h 417"/>
                  <a:gd name="T74" fmla="*/ 680 w 1111"/>
                  <a:gd name="T75" fmla="*/ 163 h 417"/>
                  <a:gd name="T76" fmla="*/ 746 w 1111"/>
                  <a:gd name="T77" fmla="*/ 163 h 417"/>
                  <a:gd name="T78" fmla="*/ 755 w 1111"/>
                  <a:gd name="T79" fmla="*/ 197 h 417"/>
                  <a:gd name="T80" fmla="*/ 689 w 1111"/>
                  <a:gd name="T81" fmla="*/ 197 h 417"/>
                  <a:gd name="T82" fmla="*/ 680 w 1111"/>
                  <a:gd name="T83" fmla="*/ 163 h 417"/>
                  <a:gd name="T84" fmla="*/ 570 w 1111"/>
                  <a:gd name="T85" fmla="*/ 163 h 417"/>
                  <a:gd name="T86" fmla="*/ 636 w 1111"/>
                  <a:gd name="T87" fmla="*/ 163 h 417"/>
                  <a:gd name="T88" fmla="*/ 645 w 1111"/>
                  <a:gd name="T89" fmla="*/ 197 h 417"/>
                  <a:gd name="T90" fmla="*/ 579 w 1111"/>
                  <a:gd name="T91" fmla="*/ 197 h 417"/>
                  <a:gd name="T92" fmla="*/ 570 w 1111"/>
                  <a:gd name="T93" fmla="*/ 163 h 417"/>
                  <a:gd name="T94" fmla="*/ 461 w 1111"/>
                  <a:gd name="T95" fmla="*/ 163 h 417"/>
                  <a:gd name="T96" fmla="*/ 527 w 1111"/>
                  <a:gd name="T97" fmla="*/ 163 h 417"/>
                  <a:gd name="T98" fmla="*/ 536 w 1111"/>
                  <a:gd name="T99" fmla="*/ 197 h 417"/>
                  <a:gd name="T100" fmla="*/ 470 w 1111"/>
                  <a:gd name="T101" fmla="*/ 197 h 417"/>
                  <a:gd name="T102" fmla="*/ 461 w 1111"/>
                  <a:gd name="T103" fmla="*/ 163 h 417"/>
                  <a:gd name="T104" fmla="*/ 351 w 1111"/>
                  <a:gd name="T105" fmla="*/ 163 h 417"/>
                  <a:gd name="T106" fmla="*/ 417 w 1111"/>
                  <a:gd name="T107" fmla="*/ 163 h 417"/>
                  <a:gd name="T108" fmla="*/ 426 w 1111"/>
                  <a:gd name="T109" fmla="*/ 197 h 417"/>
                  <a:gd name="T110" fmla="*/ 360 w 1111"/>
                  <a:gd name="T111" fmla="*/ 197 h 417"/>
                  <a:gd name="T112" fmla="*/ 351 w 1111"/>
                  <a:gd name="T113" fmla="*/ 163 h 4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11" h="417">
                    <a:moveTo>
                      <a:pt x="7" y="265"/>
                    </a:moveTo>
                    <a:cubicBezTo>
                      <a:pt x="7" y="265"/>
                      <a:pt x="10" y="289"/>
                      <a:pt x="93" y="291"/>
                    </a:cubicBezTo>
                    <a:cubicBezTo>
                      <a:pt x="166" y="295"/>
                      <a:pt x="132" y="294"/>
                      <a:pt x="169" y="295"/>
                    </a:cubicBezTo>
                    <a:cubicBezTo>
                      <a:pt x="170" y="295"/>
                      <a:pt x="170" y="295"/>
                      <a:pt x="171" y="295"/>
                    </a:cubicBezTo>
                    <a:cubicBezTo>
                      <a:pt x="199" y="295"/>
                      <a:pt x="199" y="295"/>
                      <a:pt x="199" y="295"/>
                    </a:cubicBezTo>
                    <a:cubicBezTo>
                      <a:pt x="418" y="295"/>
                      <a:pt x="418" y="295"/>
                      <a:pt x="418" y="295"/>
                    </a:cubicBezTo>
                    <a:cubicBezTo>
                      <a:pt x="681" y="417"/>
                      <a:pt x="681" y="417"/>
                      <a:pt x="681" y="417"/>
                    </a:cubicBezTo>
                    <a:cubicBezTo>
                      <a:pt x="809" y="417"/>
                      <a:pt x="809" y="417"/>
                      <a:pt x="809" y="417"/>
                    </a:cubicBezTo>
                    <a:cubicBezTo>
                      <a:pt x="658" y="295"/>
                      <a:pt x="658" y="295"/>
                      <a:pt x="658" y="295"/>
                    </a:cubicBezTo>
                    <a:cubicBezTo>
                      <a:pt x="785" y="295"/>
                      <a:pt x="785" y="295"/>
                      <a:pt x="785" y="295"/>
                    </a:cubicBezTo>
                    <a:cubicBezTo>
                      <a:pt x="804" y="297"/>
                      <a:pt x="941" y="295"/>
                      <a:pt x="983" y="290"/>
                    </a:cubicBezTo>
                    <a:cubicBezTo>
                      <a:pt x="1025" y="195"/>
                      <a:pt x="1025" y="195"/>
                      <a:pt x="1025" y="195"/>
                    </a:cubicBezTo>
                    <a:cubicBezTo>
                      <a:pt x="1047" y="146"/>
                      <a:pt x="1047" y="146"/>
                      <a:pt x="1047" y="146"/>
                    </a:cubicBezTo>
                    <a:cubicBezTo>
                      <a:pt x="1051" y="138"/>
                      <a:pt x="1051" y="138"/>
                      <a:pt x="1051" y="138"/>
                    </a:cubicBezTo>
                    <a:cubicBezTo>
                      <a:pt x="1061" y="143"/>
                      <a:pt x="1061" y="143"/>
                      <a:pt x="1061" y="143"/>
                    </a:cubicBezTo>
                    <a:cubicBezTo>
                      <a:pt x="1109" y="143"/>
                      <a:pt x="1109" y="143"/>
                      <a:pt x="1109" y="143"/>
                    </a:cubicBezTo>
                    <a:cubicBezTo>
                      <a:pt x="1067" y="102"/>
                      <a:pt x="1067" y="102"/>
                      <a:pt x="1067" y="102"/>
                    </a:cubicBezTo>
                    <a:cubicBezTo>
                      <a:pt x="1071" y="93"/>
                      <a:pt x="1071" y="93"/>
                      <a:pt x="1071" y="93"/>
                    </a:cubicBezTo>
                    <a:cubicBezTo>
                      <a:pt x="1107" y="12"/>
                      <a:pt x="1107" y="12"/>
                      <a:pt x="1107" y="12"/>
                    </a:cubicBezTo>
                    <a:cubicBezTo>
                      <a:pt x="1111" y="0"/>
                      <a:pt x="1111" y="0"/>
                      <a:pt x="1111" y="0"/>
                    </a:cubicBezTo>
                    <a:cubicBezTo>
                      <a:pt x="1024" y="0"/>
                      <a:pt x="1024" y="0"/>
                      <a:pt x="1024" y="0"/>
                    </a:cubicBezTo>
                    <a:cubicBezTo>
                      <a:pt x="978" y="42"/>
                      <a:pt x="978" y="42"/>
                      <a:pt x="978" y="42"/>
                    </a:cubicBezTo>
                    <a:cubicBezTo>
                      <a:pt x="950" y="69"/>
                      <a:pt x="950" y="69"/>
                      <a:pt x="950" y="69"/>
                    </a:cubicBezTo>
                    <a:cubicBezTo>
                      <a:pt x="895" y="122"/>
                      <a:pt x="895" y="122"/>
                      <a:pt x="895" y="122"/>
                    </a:cubicBezTo>
                    <a:cubicBezTo>
                      <a:pt x="570" y="122"/>
                      <a:pt x="570" y="122"/>
                      <a:pt x="570" y="122"/>
                    </a:cubicBezTo>
                    <a:cubicBezTo>
                      <a:pt x="608" y="54"/>
                      <a:pt x="608" y="54"/>
                      <a:pt x="608" y="54"/>
                    </a:cubicBezTo>
                    <a:cubicBezTo>
                      <a:pt x="514" y="54"/>
                      <a:pt x="514" y="54"/>
                      <a:pt x="514" y="54"/>
                    </a:cubicBezTo>
                    <a:cubicBezTo>
                      <a:pt x="411" y="122"/>
                      <a:pt x="411" y="122"/>
                      <a:pt x="411" y="122"/>
                    </a:cubicBezTo>
                    <a:cubicBezTo>
                      <a:pt x="244" y="122"/>
                      <a:pt x="244" y="122"/>
                      <a:pt x="244" y="122"/>
                    </a:cubicBezTo>
                    <a:cubicBezTo>
                      <a:pt x="228" y="122"/>
                      <a:pt x="203" y="127"/>
                      <a:pt x="179" y="135"/>
                    </a:cubicBezTo>
                    <a:cubicBezTo>
                      <a:pt x="195" y="133"/>
                      <a:pt x="208" y="134"/>
                      <a:pt x="208" y="149"/>
                    </a:cubicBezTo>
                    <a:cubicBezTo>
                      <a:pt x="208" y="176"/>
                      <a:pt x="187" y="197"/>
                      <a:pt x="161" y="197"/>
                    </a:cubicBezTo>
                    <a:cubicBezTo>
                      <a:pt x="113" y="197"/>
                      <a:pt x="113" y="197"/>
                      <a:pt x="113" y="197"/>
                    </a:cubicBezTo>
                    <a:cubicBezTo>
                      <a:pt x="98" y="197"/>
                      <a:pt x="98" y="197"/>
                      <a:pt x="98" y="197"/>
                    </a:cubicBezTo>
                    <a:cubicBezTo>
                      <a:pt x="94" y="197"/>
                      <a:pt x="90" y="197"/>
                      <a:pt x="87" y="198"/>
                    </a:cubicBezTo>
                    <a:cubicBezTo>
                      <a:pt x="82" y="199"/>
                      <a:pt x="70" y="202"/>
                      <a:pt x="54" y="208"/>
                    </a:cubicBezTo>
                    <a:cubicBezTo>
                      <a:pt x="0" y="232"/>
                      <a:pt x="6" y="252"/>
                      <a:pt x="7" y="265"/>
                    </a:cubicBezTo>
                    <a:moveTo>
                      <a:pt x="680" y="163"/>
                    </a:moveTo>
                    <a:cubicBezTo>
                      <a:pt x="746" y="163"/>
                      <a:pt x="746" y="163"/>
                      <a:pt x="746" y="163"/>
                    </a:cubicBezTo>
                    <a:cubicBezTo>
                      <a:pt x="755" y="197"/>
                      <a:pt x="755" y="197"/>
                      <a:pt x="755" y="197"/>
                    </a:cubicBezTo>
                    <a:cubicBezTo>
                      <a:pt x="689" y="197"/>
                      <a:pt x="689" y="197"/>
                      <a:pt x="689" y="197"/>
                    </a:cubicBezTo>
                    <a:lnTo>
                      <a:pt x="680" y="163"/>
                    </a:lnTo>
                    <a:close/>
                    <a:moveTo>
                      <a:pt x="570" y="163"/>
                    </a:moveTo>
                    <a:cubicBezTo>
                      <a:pt x="636" y="163"/>
                      <a:pt x="636" y="163"/>
                      <a:pt x="636" y="163"/>
                    </a:cubicBezTo>
                    <a:cubicBezTo>
                      <a:pt x="645" y="197"/>
                      <a:pt x="645" y="197"/>
                      <a:pt x="645" y="197"/>
                    </a:cubicBezTo>
                    <a:cubicBezTo>
                      <a:pt x="579" y="197"/>
                      <a:pt x="579" y="197"/>
                      <a:pt x="579" y="197"/>
                    </a:cubicBezTo>
                    <a:lnTo>
                      <a:pt x="570" y="163"/>
                    </a:lnTo>
                    <a:close/>
                    <a:moveTo>
                      <a:pt x="461" y="163"/>
                    </a:moveTo>
                    <a:cubicBezTo>
                      <a:pt x="527" y="163"/>
                      <a:pt x="527" y="163"/>
                      <a:pt x="527" y="163"/>
                    </a:cubicBezTo>
                    <a:cubicBezTo>
                      <a:pt x="536" y="197"/>
                      <a:pt x="536" y="197"/>
                      <a:pt x="536" y="197"/>
                    </a:cubicBezTo>
                    <a:cubicBezTo>
                      <a:pt x="470" y="197"/>
                      <a:pt x="470" y="197"/>
                      <a:pt x="470" y="197"/>
                    </a:cubicBezTo>
                    <a:lnTo>
                      <a:pt x="461" y="163"/>
                    </a:lnTo>
                    <a:close/>
                    <a:moveTo>
                      <a:pt x="351" y="163"/>
                    </a:moveTo>
                    <a:cubicBezTo>
                      <a:pt x="417" y="163"/>
                      <a:pt x="417" y="163"/>
                      <a:pt x="417" y="163"/>
                    </a:cubicBezTo>
                    <a:cubicBezTo>
                      <a:pt x="426" y="197"/>
                      <a:pt x="426" y="197"/>
                      <a:pt x="426" y="197"/>
                    </a:cubicBezTo>
                    <a:cubicBezTo>
                      <a:pt x="360" y="197"/>
                      <a:pt x="360" y="197"/>
                      <a:pt x="360" y="197"/>
                    </a:cubicBezTo>
                    <a:lnTo>
                      <a:pt x="351" y="163"/>
                    </a:lnTo>
                    <a:close/>
                  </a:path>
                </a:pathLst>
              </a:custGeom>
              <a:solidFill>
                <a:srgbClr val="F8FCE0"/>
              </a:solidFill>
              <a:ln>
                <a:noFill/>
              </a:ln>
              <a:effectLst>
                <a:outerShdw blurRad="190500" dist="139700" dir="2700000" sx="102000" sy="102000" algn="tl" rotWithShape="0">
                  <a:prstClr val="black">
                    <a:alpha val="27000"/>
                  </a:prstClr>
                </a:outerShdw>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102"/>
              <p:cNvSpPr/>
              <p:nvPr/>
            </p:nvSpPr>
            <p:spPr bwMode="auto">
              <a:xfrm>
                <a:off x="4806950" y="3509963"/>
                <a:ext cx="349250" cy="165100"/>
              </a:xfrm>
              <a:custGeom>
                <a:gdLst>
                  <a:gd name="T0" fmla="*/ 0 w 163"/>
                  <a:gd name="T1" fmla="*/ 0 h 77"/>
                  <a:gd name="T2" fmla="*/ 9 w 163"/>
                  <a:gd name="T3" fmla="*/ 38 h 77"/>
                  <a:gd name="T4" fmla="*/ 9 w 163"/>
                  <a:gd name="T5" fmla="*/ 50 h 77"/>
                  <a:gd name="T6" fmla="*/ 0 w 163"/>
                  <a:gd name="T7" fmla="*/ 77 h 77"/>
                  <a:gd name="T8" fmla="*/ 153 w 163"/>
                  <a:gd name="T9" fmla="*/ 50 h 77"/>
                  <a:gd name="T10" fmla="*/ 160 w 163"/>
                  <a:gd name="T11" fmla="*/ 45 h 77"/>
                  <a:gd name="T12" fmla="*/ 163 w 163"/>
                  <a:gd name="T13" fmla="*/ 38 h 77"/>
                  <a:gd name="T14" fmla="*/ 163 w 163"/>
                  <a:gd name="T15" fmla="*/ 38 h 77"/>
                  <a:gd name="T16" fmla="*/ 0 w 163"/>
                  <a:gd name="T17" fmla="*/ 0 h 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3" h="77">
                    <a:moveTo>
                      <a:pt x="0" y="0"/>
                    </a:moveTo>
                    <a:cubicBezTo>
                      <a:pt x="6" y="8"/>
                      <a:pt x="9" y="22"/>
                      <a:pt x="9" y="38"/>
                    </a:cubicBezTo>
                    <a:cubicBezTo>
                      <a:pt x="9" y="42"/>
                      <a:pt x="9" y="46"/>
                      <a:pt x="9" y="50"/>
                    </a:cubicBezTo>
                    <a:cubicBezTo>
                      <a:pt x="7" y="61"/>
                      <a:pt x="4" y="70"/>
                      <a:pt x="0" y="77"/>
                    </a:cubicBezTo>
                    <a:cubicBezTo>
                      <a:pt x="75" y="75"/>
                      <a:pt x="131" y="64"/>
                      <a:pt x="153" y="50"/>
                    </a:cubicBezTo>
                    <a:cubicBezTo>
                      <a:pt x="156" y="49"/>
                      <a:pt x="158" y="47"/>
                      <a:pt x="160" y="45"/>
                    </a:cubicBezTo>
                    <a:cubicBezTo>
                      <a:pt x="162" y="43"/>
                      <a:pt x="163" y="40"/>
                      <a:pt x="163" y="38"/>
                    </a:cubicBezTo>
                    <a:cubicBezTo>
                      <a:pt x="163" y="38"/>
                      <a:pt x="163" y="38"/>
                      <a:pt x="163" y="38"/>
                    </a:cubicBezTo>
                    <a:cubicBezTo>
                      <a:pt x="162" y="20"/>
                      <a:pt x="96" y="1"/>
                      <a:pt x="0" y="0"/>
                    </a:cubicBezTo>
                  </a:path>
                </a:pathLst>
              </a:custGeom>
              <a:solidFill>
                <a:srgbClr val="009E9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103"/>
              <p:cNvSpPr/>
              <p:nvPr/>
            </p:nvSpPr>
            <p:spPr bwMode="auto">
              <a:xfrm>
                <a:off x="4775200" y="3509963"/>
                <a:ext cx="61913" cy="165100"/>
              </a:xfrm>
              <a:custGeom>
                <a:gdLst>
                  <a:gd name="T0" fmla="*/ 28 w 29"/>
                  <a:gd name="T1" fmla="*/ 50 h 77"/>
                  <a:gd name="T2" fmla="*/ 29 w 29"/>
                  <a:gd name="T3" fmla="*/ 38 h 77"/>
                  <a:gd name="T4" fmla="*/ 18 w 29"/>
                  <a:gd name="T5" fmla="*/ 2 h 77"/>
                  <a:gd name="T6" fmla="*/ 14 w 29"/>
                  <a:gd name="T7" fmla="*/ 0 h 77"/>
                  <a:gd name="T8" fmla="*/ 14 w 29"/>
                  <a:gd name="T9" fmla="*/ 0 h 77"/>
                  <a:gd name="T10" fmla="*/ 9 w 29"/>
                  <a:gd name="T11" fmla="*/ 3 h 77"/>
                  <a:gd name="T12" fmla="*/ 0 w 29"/>
                  <a:gd name="T13" fmla="*/ 38 h 77"/>
                  <a:gd name="T14" fmla="*/ 1 w 29"/>
                  <a:gd name="T15" fmla="*/ 50 h 77"/>
                  <a:gd name="T16" fmla="*/ 9 w 29"/>
                  <a:gd name="T17" fmla="*/ 73 h 77"/>
                  <a:gd name="T18" fmla="*/ 14 w 29"/>
                  <a:gd name="T19" fmla="*/ 77 h 77"/>
                  <a:gd name="T20" fmla="*/ 14 w 29"/>
                  <a:gd name="T21" fmla="*/ 77 h 77"/>
                  <a:gd name="T22" fmla="*/ 18 w 29"/>
                  <a:gd name="T23" fmla="*/ 75 h 77"/>
                  <a:gd name="T24" fmla="*/ 28 w 29"/>
                  <a:gd name="T25" fmla="*/ 50 h 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 h="77">
                    <a:moveTo>
                      <a:pt x="28" y="50"/>
                    </a:moveTo>
                    <a:cubicBezTo>
                      <a:pt x="28" y="47"/>
                      <a:pt x="29" y="43"/>
                      <a:pt x="29" y="38"/>
                    </a:cubicBezTo>
                    <a:cubicBezTo>
                      <a:pt x="29" y="20"/>
                      <a:pt x="23" y="7"/>
                      <a:pt x="18" y="2"/>
                    </a:cubicBezTo>
                    <a:cubicBezTo>
                      <a:pt x="17" y="0"/>
                      <a:pt x="16" y="0"/>
                      <a:pt x="14" y="0"/>
                    </a:cubicBezTo>
                    <a:cubicBezTo>
                      <a:pt x="14" y="0"/>
                      <a:pt x="14" y="0"/>
                      <a:pt x="14" y="0"/>
                    </a:cubicBezTo>
                    <a:cubicBezTo>
                      <a:pt x="12" y="0"/>
                      <a:pt x="11" y="1"/>
                      <a:pt x="9" y="3"/>
                    </a:cubicBezTo>
                    <a:cubicBezTo>
                      <a:pt x="5" y="9"/>
                      <a:pt x="0" y="21"/>
                      <a:pt x="0" y="38"/>
                    </a:cubicBezTo>
                    <a:cubicBezTo>
                      <a:pt x="0" y="43"/>
                      <a:pt x="0" y="47"/>
                      <a:pt x="1" y="50"/>
                    </a:cubicBezTo>
                    <a:cubicBezTo>
                      <a:pt x="2" y="61"/>
                      <a:pt x="6" y="69"/>
                      <a:pt x="9" y="73"/>
                    </a:cubicBezTo>
                    <a:cubicBezTo>
                      <a:pt x="11" y="75"/>
                      <a:pt x="12" y="76"/>
                      <a:pt x="14" y="77"/>
                    </a:cubicBezTo>
                    <a:cubicBezTo>
                      <a:pt x="14" y="77"/>
                      <a:pt x="14" y="77"/>
                      <a:pt x="14" y="77"/>
                    </a:cubicBezTo>
                    <a:cubicBezTo>
                      <a:pt x="16" y="77"/>
                      <a:pt x="17" y="76"/>
                      <a:pt x="18" y="75"/>
                    </a:cubicBezTo>
                    <a:cubicBezTo>
                      <a:pt x="22" y="71"/>
                      <a:pt x="26" y="62"/>
                      <a:pt x="28" y="50"/>
                    </a:cubicBezTo>
                  </a:path>
                </a:pathLst>
              </a:custGeom>
              <a:solidFill>
                <a:srgbClr val="03AE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104"/>
              <p:cNvSpPr/>
              <p:nvPr/>
            </p:nvSpPr>
            <p:spPr bwMode="auto">
              <a:xfrm>
                <a:off x="3929063" y="3100388"/>
                <a:ext cx="422275" cy="146050"/>
              </a:xfrm>
              <a:custGeom>
                <a:gdLst>
                  <a:gd name="T0" fmla="*/ 214 w 266"/>
                  <a:gd name="T1" fmla="*/ 92 h 92"/>
                  <a:gd name="T2" fmla="*/ 266 w 266"/>
                  <a:gd name="T3" fmla="*/ 0 h 92"/>
                  <a:gd name="T4" fmla="*/ 138 w 266"/>
                  <a:gd name="T5" fmla="*/ 0 h 92"/>
                  <a:gd name="T6" fmla="*/ 0 w 266"/>
                  <a:gd name="T7" fmla="*/ 92 h 92"/>
                  <a:gd name="T8" fmla="*/ 214 w 266"/>
                  <a:gd name="T9" fmla="*/ 92 h 92"/>
                </a:gdLst>
                <a:cxnLst>
                  <a:cxn ang="0">
                    <a:pos x="T0" y="T1"/>
                  </a:cxn>
                  <a:cxn ang="0">
                    <a:pos x="T2" y="T3"/>
                  </a:cxn>
                  <a:cxn ang="0">
                    <a:pos x="T4" y="T5"/>
                  </a:cxn>
                  <a:cxn ang="0">
                    <a:pos x="T6" y="T7"/>
                  </a:cxn>
                  <a:cxn ang="0">
                    <a:pos x="T8" y="T9"/>
                  </a:cxn>
                </a:cxnLst>
                <a:rect l="0" t="0" r="r" b="b"/>
                <a:pathLst>
                  <a:path w="266" h="92">
                    <a:moveTo>
                      <a:pt x="214" y="92"/>
                    </a:moveTo>
                    <a:lnTo>
                      <a:pt x="266" y="0"/>
                    </a:lnTo>
                    <a:lnTo>
                      <a:pt x="138" y="0"/>
                    </a:lnTo>
                    <a:lnTo>
                      <a:pt x="0" y="92"/>
                    </a:lnTo>
                    <a:lnTo>
                      <a:pt x="214" y="92"/>
                    </a:lnTo>
                    <a:close/>
                  </a:path>
                </a:pathLst>
              </a:custGeom>
              <a:solidFill>
                <a:srgbClr val="009E9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105"/>
              <p:cNvSpPr/>
              <p:nvPr/>
            </p:nvSpPr>
            <p:spPr bwMode="auto">
              <a:xfrm>
                <a:off x="3929063" y="3100388"/>
                <a:ext cx="422275" cy="146050"/>
              </a:xfrm>
              <a:custGeom>
                <a:gdLst>
                  <a:gd name="T0" fmla="*/ 214 w 266"/>
                  <a:gd name="T1" fmla="*/ 92 h 92"/>
                  <a:gd name="T2" fmla="*/ 266 w 266"/>
                  <a:gd name="T3" fmla="*/ 0 h 92"/>
                  <a:gd name="T4" fmla="*/ 138 w 266"/>
                  <a:gd name="T5" fmla="*/ 0 h 92"/>
                  <a:gd name="T6" fmla="*/ 0 w 266"/>
                  <a:gd name="T7" fmla="*/ 92 h 92"/>
                </a:gdLst>
                <a:cxnLst>
                  <a:cxn ang="0">
                    <a:pos x="T0" y="T1"/>
                  </a:cxn>
                  <a:cxn ang="0">
                    <a:pos x="T2" y="T3"/>
                  </a:cxn>
                  <a:cxn ang="0">
                    <a:pos x="T4" y="T5"/>
                  </a:cxn>
                  <a:cxn ang="0">
                    <a:pos x="T6" y="T7"/>
                  </a:cxn>
                </a:cxnLst>
                <a:rect l="0" t="0" r="r" b="b"/>
                <a:pathLst>
                  <a:path w="266" h="92">
                    <a:moveTo>
                      <a:pt x="214" y="92"/>
                    </a:moveTo>
                    <a:lnTo>
                      <a:pt x="266" y="0"/>
                    </a:lnTo>
                    <a:lnTo>
                      <a:pt x="138" y="0"/>
                    </a:lnTo>
                    <a:lnTo>
                      <a:pt x="0" y="9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106"/>
              <p:cNvSpPr/>
              <p:nvPr/>
            </p:nvSpPr>
            <p:spPr bwMode="auto">
              <a:xfrm>
                <a:off x="3230563" y="3268663"/>
                <a:ext cx="265113" cy="139700"/>
              </a:xfrm>
              <a:custGeom>
                <a:gdLst>
                  <a:gd name="T0" fmla="*/ 94 w 124"/>
                  <a:gd name="T1" fmla="*/ 1 h 65"/>
                  <a:gd name="T2" fmla="*/ 124 w 124"/>
                  <a:gd name="T3" fmla="*/ 16 h 65"/>
                  <a:gd name="T4" fmla="*/ 75 w 124"/>
                  <a:gd name="T5" fmla="*/ 64 h 65"/>
                  <a:gd name="T6" fmla="*/ 27 w 124"/>
                  <a:gd name="T7" fmla="*/ 64 h 65"/>
                  <a:gd name="T8" fmla="*/ 13 w 124"/>
                  <a:gd name="T9" fmla="*/ 64 h 65"/>
                  <a:gd name="T10" fmla="*/ 0 w 124"/>
                  <a:gd name="T11" fmla="*/ 65 h 65"/>
                  <a:gd name="T12" fmla="*/ 94 w 124"/>
                  <a:gd name="T13" fmla="*/ 1 h 65"/>
                </a:gdLst>
                <a:cxnLst>
                  <a:cxn ang="0">
                    <a:pos x="T0" y="T1"/>
                  </a:cxn>
                  <a:cxn ang="0">
                    <a:pos x="T2" y="T3"/>
                  </a:cxn>
                  <a:cxn ang="0">
                    <a:pos x="T4" y="T5"/>
                  </a:cxn>
                  <a:cxn ang="0">
                    <a:pos x="T6" y="T7"/>
                  </a:cxn>
                  <a:cxn ang="0">
                    <a:pos x="T8" y="T9"/>
                  </a:cxn>
                  <a:cxn ang="0">
                    <a:pos x="T10" y="T11"/>
                  </a:cxn>
                  <a:cxn ang="0">
                    <a:pos x="T12" y="T13"/>
                  </a:cxn>
                </a:cxnLst>
                <a:rect l="0" t="0" r="r" b="b"/>
                <a:pathLst>
                  <a:path w="124" h="65">
                    <a:moveTo>
                      <a:pt x="94" y="1"/>
                    </a:moveTo>
                    <a:cubicBezTo>
                      <a:pt x="111" y="0"/>
                      <a:pt x="124" y="1"/>
                      <a:pt x="124" y="16"/>
                    </a:cubicBezTo>
                    <a:cubicBezTo>
                      <a:pt x="124" y="42"/>
                      <a:pt x="102" y="64"/>
                      <a:pt x="75" y="64"/>
                    </a:cubicBezTo>
                    <a:cubicBezTo>
                      <a:pt x="27" y="64"/>
                      <a:pt x="27" y="64"/>
                      <a:pt x="27" y="64"/>
                    </a:cubicBezTo>
                    <a:cubicBezTo>
                      <a:pt x="13" y="64"/>
                      <a:pt x="13" y="64"/>
                      <a:pt x="13" y="64"/>
                    </a:cubicBezTo>
                    <a:cubicBezTo>
                      <a:pt x="9" y="64"/>
                      <a:pt x="4" y="65"/>
                      <a:pt x="0" y="65"/>
                    </a:cubicBezTo>
                    <a:cubicBezTo>
                      <a:pt x="0" y="65"/>
                      <a:pt x="25" y="12"/>
                      <a:pt x="94" y="1"/>
                    </a:cubicBezTo>
                  </a:path>
                </a:pathLst>
              </a:custGeom>
              <a:solidFill>
                <a:srgbClr val="03AE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4" name="组合 33"/>
            <p:cNvGrpSpPr/>
            <p:nvPr/>
          </p:nvGrpSpPr>
          <p:grpSpPr>
            <a:xfrm>
              <a:off x="8185161" y="3633795"/>
              <a:ext cx="469901" cy="422276"/>
              <a:chOff x="8185150" y="3633788"/>
              <a:chExt cx="469900" cy="422275"/>
            </a:xfrm>
          </p:grpSpPr>
          <p:sp>
            <p:nvSpPr>
              <p:cNvPr id="47" name="Rectangle 107"/>
              <p:cNvSpPr>
                <a:spLocks noChangeArrowheads="1"/>
              </p:cNvSpPr>
              <p:nvPr/>
            </p:nvSpPr>
            <p:spPr bwMode="auto">
              <a:xfrm>
                <a:off x="8274050" y="3824288"/>
                <a:ext cx="31750" cy="17463"/>
              </a:xfrm>
              <a:prstGeom prst="rect">
                <a:avLst/>
              </a:prstGeom>
              <a:solidFill>
                <a:srgbClr val="F8FC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8" name="Freeform 108"/>
              <p:cNvSpPr/>
              <p:nvPr/>
            </p:nvSpPr>
            <p:spPr bwMode="auto">
              <a:xfrm>
                <a:off x="8185150" y="3789363"/>
                <a:ext cx="469900" cy="85725"/>
              </a:xfrm>
              <a:custGeom>
                <a:gdLst>
                  <a:gd name="T0" fmla="*/ 213 w 219"/>
                  <a:gd name="T1" fmla="*/ 28 h 40"/>
                  <a:gd name="T2" fmla="*/ 29 w 219"/>
                  <a:gd name="T3" fmla="*/ 28 h 40"/>
                  <a:gd name="T4" fmla="*/ 29 w 219"/>
                  <a:gd name="T5" fmla="*/ 15 h 40"/>
                  <a:gd name="T6" fmla="*/ 40 w 219"/>
                  <a:gd name="T7" fmla="*/ 11 h 40"/>
                  <a:gd name="T8" fmla="*/ 42 w 219"/>
                  <a:gd name="T9" fmla="*/ 12 h 40"/>
                  <a:gd name="T10" fmla="*/ 54 w 219"/>
                  <a:gd name="T11" fmla="*/ 12 h 40"/>
                  <a:gd name="T12" fmla="*/ 40 w 219"/>
                  <a:gd name="T13" fmla="*/ 0 h 40"/>
                  <a:gd name="T14" fmla="*/ 17 w 219"/>
                  <a:gd name="T15" fmla="*/ 13 h 40"/>
                  <a:gd name="T16" fmla="*/ 17 w 219"/>
                  <a:gd name="T17" fmla="*/ 28 h 40"/>
                  <a:gd name="T18" fmla="*/ 5 w 219"/>
                  <a:gd name="T19" fmla="*/ 28 h 40"/>
                  <a:gd name="T20" fmla="*/ 0 w 219"/>
                  <a:gd name="T21" fmla="*/ 34 h 40"/>
                  <a:gd name="T22" fmla="*/ 5 w 219"/>
                  <a:gd name="T23" fmla="*/ 40 h 40"/>
                  <a:gd name="T24" fmla="*/ 213 w 219"/>
                  <a:gd name="T25" fmla="*/ 40 h 40"/>
                  <a:gd name="T26" fmla="*/ 219 w 219"/>
                  <a:gd name="T27" fmla="*/ 34 h 40"/>
                  <a:gd name="T28" fmla="*/ 213 w 219"/>
                  <a:gd name="T29" fmla="*/ 28 h 4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9" h="40">
                    <a:moveTo>
                      <a:pt x="213" y="28"/>
                    </a:moveTo>
                    <a:cubicBezTo>
                      <a:pt x="29" y="28"/>
                      <a:pt x="29" y="28"/>
                      <a:pt x="29" y="28"/>
                    </a:cubicBezTo>
                    <a:cubicBezTo>
                      <a:pt x="29" y="15"/>
                      <a:pt x="29" y="15"/>
                      <a:pt x="29" y="15"/>
                    </a:cubicBezTo>
                    <a:cubicBezTo>
                      <a:pt x="31" y="13"/>
                      <a:pt x="37" y="11"/>
                      <a:pt x="40" y="11"/>
                    </a:cubicBezTo>
                    <a:cubicBezTo>
                      <a:pt x="40" y="11"/>
                      <a:pt x="41" y="12"/>
                      <a:pt x="42" y="12"/>
                    </a:cubicBezTo>
                    <a:cubicBezTo>
                      <a:pt x="54" y="12"/>
                      <a:pt x="54" y="12"/>
                      <a:pt x="54" y="12"/>
                    </a:cubicBezTo>
                    <a:cubicBezTo>
                      <a:pt x="53" y="5"/>
                      <a:pt x="47" y="0"/>
                      <a:pt x="40" y="0"/>
                    </a:cubicBezTo>
                    <a:cubicBezTo>
                      <a:pt x="37" y="0"/>
                      <a:pt x="17" y="3"/>
                      <a:pt x="17" y="13"/>
                    </a:cubicBezTo>
                    <a:cubicBezTo>
                      <a:pt x="17" y="28"/>
                      <a:pt x="17" y="28"/>
                      <a:pt x="17" y="28"/>
                    </a:cubicBezTo>
                    <a:cubicBezTo>
                      <a:pt x="5" y="28"/>
                      <a:pt x="5" y="28"/>
                      <a:pt x="5" y="28"/>
                    </a:cubicBezTo>
                    <a:cubicBezTo>
                      <a:pt x="2" y="28"/>
                      <a:pt x="0" y="31"/>
                      <a:pt x="0" y="34"/>
                    </a:cubicBezTo>
                    <a:cubicBezTo>
                      <a:pt x="0" y="37"/>
                      <a:pt x="2" y="40"/>
                      <a:pt x="5" y="40"/>
                    </a:cubicBezTo>
                    <a:cubicBezTo>
                      <a:pt x="213" y="40"/>
                      <a:pt x="213" y="40"/>
                      <a:pt x="213" y="40"/>
                    </a:cubicBezTo>
                    <a:cubicBezTo>
                      <a:pt x="216" y="40"/>
                      <a:pt x="219" y="37"/>
                      <a:pt x="219" y="34"/>
                    </a:cubicBezTo>
                    <a:cubicBezTo>
                      <a:pt x="219" y="31"/>
                      <a:pt x="216" y="28"/>
                      <a:pt x="213" y="28"/>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109"/>
              <p:cNvSpPr/>
              <p:nvPr/>
            </p:nvSpPr>
            <p:spPr bwMode="auto">
              <a:xfrm>
                <a:off x="8188325" y="3887788"/>
                <a:ext cx="460375" cy="168275"/>
              </a:xfrm>
              <a:custGeom>
                <a:gdLst>
                  <a:gd name="T0" fmla="*/ 0 w 215"/>
                  <a:gd name="T1" fmla="*/ 1 h 78"/>
                  <a:gd name="T2" fmla="*/ 12 w 215"/>
                  <a:gd name="T3" fmla="*/ 19 h 78"/>
                  <a:gd name="T4" fmla="*/ 36 w 215"/>
                  <a:gd name="T5" fmla="*/ 62 h 78"/>
                  <a:gd name="T6" fmla="*/ 36 w 215"/>
                  <a:gd name="T7" fmla="*/ 62 h 78"/>
                  <a:gd name="T8" fmla="*/ 35 w 215"/>
                  <a:gd name="T9" fmla="*/ 75 h 78"/>
                  <a:gd name="T10" fmla="*/ 38 w 215"/>
                  <a:gd name="T11" fmla="*/ 77 h 78"/>
                  <a:gd name="T12" fmla="*/ 49 w 215"/>
                  <a:gd name="T13" fmla="*/ 70 h 78"/>
                  <a:gd name="T14" fmla="*/ 52 w 215"/>
                  <a:gd name="T15" fmla="*/ 68 h 78"/>
                  <a:gd name="T16" fmla="*/ 103 w 215"/>
                  <a:gd name="T17" fmla="*/ 73 h 78"/>
                  <a:gd name="T18" fmla="*/ 103 w 215"/>
                  <a:gd name="T19" fmla="*/ 73 h 78"/>
                  <a:gd name="T20" fmla="*/ 107 w 215"/>
                  <a:gd name="T21" fmla="*/ 73 h 78"/>
                  <a:gd name="T22" fmla="*/ 112 w 215"/>
                  <a:gd name="T23" fmla="*/ 73 h 78"/>
                  <a:gd name="T24" fmla="*/ 111 w 215"/>
                  <a:gd name="T25" fmla="*/ 73 h 78"/>
                  <a:gd name="T26" fmla="*/ 163 w 215"/>
                  <a:gd name="T27" fmla="*/ 67 h 78"/>
                  <a:gd name="T28" fmla="*/ 166 w 215"/>
                  <a:gd name="T29" fmla="*/ 70 h 78"/>
                  <a:gd name="T30" fmla="*/ 177 w 215"/>
                  <a:gd name="T31" fmla="*/ 77 h 78"/>
                  <a:gd name="T32" fmla="*/ 180 w 215"/>
                  <a:gd name="T33" fmla="*/ 75 h 78"/>
                  <a:gd name="T34" fmla="*/ 180 w 215"/>
                  <a:gd name="T35" fmla="*/ 62 h 78"/>
                  <a:gd name="T36" fmla="*/ 179 w 215"/>
                  <a:gd name="T37" fmla="*/ 62 h 78"/>
                  <a:gd name="T38" fmla="*/ 204 w 215"/>
                  <a:gd name="T39" fmla="*/ 19 h 78"/>
                  <a:gd name="T40" fmla="*/ 215 w 215"/>
                  <a:gd name="T41" fmla="*/ 1 h 78"/>
                  <a:gd name="T42" fmla="*/ 106 w 215"/>
                  <a:gd name="T43" fmla="*/ 0 h 78"/>
                  <a:gd name="T44" fmla="*/ 0 w 215"/>
                  <a:gd name="T45" fmla="*/ 1 h 7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5" h="78">
                    <a:moveTo>
                      <a:pt x="0" y="1"/>
                    </a:moveTo>
                    <a:cubicBezTo>
                      <a:pt x="0" y="1"/>
                      <a:pt x="7" y="4"/>
                      <a:pt x="12" y="19"/>
                    </a:cubicBezTo>
                    <a:cubicBezTo>
                      <a:pt x="15" y="29"/>
                      <a:pt x="8" y="49"/>
                      <a:pt x="36" y="62"/>
                    </a:cubicBezTo>
                    <a:cubicBezTo>
                      <a:pt x="36" y="62"/>
                      <a:pt x="36" y="62"/>
                      <a:pt x="36" y="62"/>
                    </a:cubicBezTo>
                    <a:cubicBezTo>
                      <a:pt x="35" y="75"/>
                      <a:pt x="35" y="75"/>
                      <a:pt x="35" y="75"/>
                    </a:cubicBezTo>
                    <a:cubicBezTo>
                      <a:pt x="35" y="77"/>
                      <a:pt x="36" y="78"/>
                      <a:pt x="38" y="77"/>
                    </a:cubicBezTo>
                    <a:cubicBezTo>
                      <a:pt x="49" y="70"/>
                      <a:pt x="49" y="70"/>
                      <a:pt x="49" y="70"/>
                    </a:cubicBezTo>
                    <a:cubicBezTo>
                      <a:pt x="50" y="69"/>
                      <a:pt x="51" y="69"/>
                      <a:pt x="52" y="68"/>
                    </a:cubicBezTo>
                    <a:cubicBezTo>
                      <a:pt x="65" y="71"/>
                      <a:pt x="81" y="73"/>
                      <a:pt x="103" y="73"/>
                    </a:cubicBezTo>
                    <a:cubicBezTo>
                      <a:pt x="103" y="73"/>
                      <a:pt x="103" y="73"/>
                      <a:pt x="103" y="73"/>
                    </a:cubicBezTo>
                    <a:cubicBezTo>
                      <a:pt x="104" y="73"/>
                      <a:pt x="106" y="73"/>
                      <a:pt x="107" y="73"/>
                    </a:cubicBezTo>
                    <a:cubicBezTo>
                      <a:pt x="109" y="73"/>
                      <a:pt x="110" y="73"/>
                      <a:pt x="112" y="73"/>
                    </a:cubicBezTo>
                    <a:cubicBezTo>
                      <a:pt x="111" y="73"/>
                      <a:pt x="111" y="73"/>
                      <a:pt x="111" y="73"/>
                    </a:cubicBezTo>
                    <a:cubicBezTo>
                      <a:pt x="133" y="73"/>
                      <a:pt x="150" y="70"/>
                      <a:pt x="163" y="67"/>
                    </a:cubicBezTo>
                    <a:cubicBezTo>
                      <a:pt x="164" y="68"/>
                      <a:pt x="165" y="69"/>
                      <a:pt x="166" y="70"/>
                    </a:cubicBezTo>
                    <a:cubicBezTo>
                      <a:pt x="177" y="77"/>
                      <a:pt x="177" y="77"/>
                      <a:pt x="177" y="77"/>
                    </a:cubicBezTo>
                    <a:cubicBezTo>
                      <a:pt x="179" y="78"/>
                      <a:pt x="180" y="77"/>
                      <a:pt x="180" y="75"/>
                    </a:cubicBezTo>
                    <a:cubicBezTo>
                      <a:pt x="180" y="62"/>
                      <a:pt x="180" y="62"/>
                      <a:pt x="180" y="62"/>
                    </a:cubicBezTo>
                    <a:cubicBezTo>
                      <a:pt x="180" y="62"/>
                      <a:pt x="179" y="62"/>
                      <a:pt x="179" y="62"/>
                    </a:cubicBezTo>
                    <a:cubicBezTo>
                      <a:pt x="206" y="49"/>
                      <a:pt x="201" y="29"/>
                      <a:pt x="204" y="19"/>
                    </a:cubicBezTo>
                    <a:cubicBezTo>
                      <a:pt x="208" y="4"/>
                      <a:pt x="215" y="1"/>
                      <a:pt x="215" y="1"/>
                    </a:cubicBezTo>
                    <a:cubicBezTo>
                      <a:pt x="106" y="0"/>
                      <a:pt x="106" y="0"/>
                      <a:pt x="106" y="0"/>
                    </a:cubicBezTo>
                    <a:lnTo>
                      <a:pt x="0" y="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110"/>
              <p:cNvSpPr/>
              <p:nvPr/>
            </p:nvSpPr>
            <p:spPr bwMode="auto">
              <a:xfrm>
                <a:off x="8347075" y="3749675"/>
                <a:ext cx="23813" cy="14288"/>
              </a:xfrm>
              <a:custGeom>
                <a:gdLst>
                  <a:gd name="T0" fmla="*/ 0 w 11"/>
                  <a:gd name="T1" fmla="*/ 5 h 7"/>
                  <a:gd name="T2" fmla="*/ 4 w 11"/>
                  <a:gd name="T3" fmla="*/ 7 h 7"/>
                  <a:gd name="T4" fmla="*/ 11 w 11"/>
                  <a:gd name="T5" fmla="*/ 0 h 7"/>
                  <a:gd name="T6" fmla="*/ 5 w 11"/>
                  <a:gd name="T7" fmla="*/ 0 h 7"/>
                  <a:gd name="T8" fmla="*/ 0 w 11"/>
                  <a:gd name="T9" fmla="*/ 5 h 7"/>
                </a:gdLst>
                <a:cxnLst>
                  <a:cxn ang="0">
                    <a:pos x="T0" y="T1"/>
                  </a:cxn>
                  <a:cxn ang="0">
                    <a:pos x="T2" y="T3"/>
                  </a:cxn>
                  <a:cxn ang="0">
                    <a:pos x="T4" y="T5"/>
                  </a:cxn>
                  <a:cxn ang="0">
                    <a:pos x="T6" y="T7"/>
                  </a:cxn>
                  <a:cxn ang="0">
                    <a:pos x="T8" y="T9"/>
                  </a:cxn>
                </a:cxnLst>
                <a:rect l="0" t="0" r="r" b="b"/>
                <a:pathLst>
                  <a:path w="11" h="7">
                    <a:moveTo>
                      <a:pt x="0" y="5"/>
                    </a:moveTo>
                    <a:cubicBezTo>
                      <a:pt x="1" y="6"/>
                      <a:pt x="2" y="7"/>
                      <a:pt x="4" y="7"/>
                    </a:cubicBezTo>
                    <a:cubicBezTo>
                      <a:pt x="7" y="7"/>
                      <a:pt x="10" y="4"/>
                      <a:pt x="11" y="0"/>
                    </a:cubicBezTo>
                    <a:cubicBezTo>
                      <a:pt x="5" y="0"/>
                      <a:pt x="5" y="0"/>
                      <a:pt x="5" y="0"/>
                    </a:cubicBezTo>
                    <a:cubicBezTo>
                      <a:pt x="4" y="2"/>
                      <a:pt x="2" y="4"/>
                      <a:pt x="0" y="5"/>
                    </a:cubicBezTo>
                  </a:path>
                </a:pathLst>
              </a:custGeom>
              <a:solidFill>
                <a:srgbClr val="F8FC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111"/>
              <p:cNvSpPr/>
              <p:nvPr/>
            </p:nvSpPr>
            <p:spPr bwMode="auto">
              <a:xfrm>
                <a:off x="8347075" y="3725863"/>
                <a:ext cx="23813" cy="14288"/>
              </a:xfrm>
              <a:custGeom>
                <a:gdLst>
                  <a:gd name="T0" fmla="*/ 5 w 11"/>
                  <a:gd name="T1" fmla="*/ 7 h 7"/>
                  <a:gd name="T2" fmla="*/ 11 w 11"/>
                  <a:gd name="T3" fmla="*/ 7 h 7"/>
                  <a:gd name="T4" fmla="*/ 4 w 11"/>
                  <a:gd name="T5" fmla="*/ 0 h 7"/>
                  <a:gd name="T6" fmla="*/ 0 w 11"/>
                  <a:gd name="T7" fmla="*/ 1 h 7"/>
                  <a:gd name="T8" fmla="*/ 5 w 11"/>
                  <a:gd name="T9" fmla="*/ 7 h 7"/>
                </a:gdLst>
                <a:cxnLst>
                  <a:cxn ang="0">
                    <a:pos x="T0" y="T1"/>
                  </a:cxn>
                  <a:cxn ang="0">
                    <a:pos x="T2" y="T3"/>
                  </a:cxn>
                  <a:cxn ang="0">
                    <a:pos x="T4" y="T5"/>
                  </a:cxn>
                  <a:cxn ang="0">
                    <a:pos x="T6" y="T7"/>
                  </a:cxn>
                  <a:cxn ang="0">
                    <a:pos x="T8" y="T9"/>
                  </a:cxn>
                </a:cxnLst>
                <a:rect l="0" t="0" r="r" b="b"/>
                <a:pathLst>
                  <a:path w="11" h="7">
                    <a:moveTo>
                      <a:pt x="5" y="7"/>
                    </a:moveTo>
                    <a:cubicBezTo>
                      <a:pt x="11" y="7"/>
                      <a:pt x="11" y="7"/>
                      <a:pt x="11" y="7"/>
                    </a:cubicBezTo>
                    <a:cubicBezTo>
                      <a:pt x="10" y="3"/>
                      <a:pt x="7" y="0"/>
                      <a:pt x="4" y="0"/>
                    </a:cubicBezTo>
                    <a:cubicBezTo>
                      <a:pt x="2" y="0"/>
                      <a:pt x="1" y="0"/>
                      <a:pt x="0" y="1"/>
                    </a:cubicBezTo>
                    <a:cubicBezTo>
                      <a:pt x="2" y="2"/>
                      <a:pt x="4" y="4"/>
                      <a:pt x="5" y="7"/>
                    </a:cubicBezTo>
                  </a:path>
                </a:pathLst>
              </a:custGeom>
              <a:solidFill>
                <a:srgbClr val="F8FC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112"/>
              <p:cNvSpPr>
                <a:spLocks noEditPoints="1"/>
              </p:cNvSpPr>
              <p:nvPr/>
            </p:nvSpPr>
            <p:spPr bwMode="auto">
              <a:xfrm>
                <a:off x="8321675" y="3713163"/>
                <a:ext cx="61913" cy="61913"/>
              </a:xfrm>
              <a:custGeom>
                <a:gdLst>
                  <a:gd name="T0" fmla="*/ 15 w 29"/>
                  <a:gd name="T1" fmla="*/ 29 h 29"/>
                  <a:gd name="T2" fmla="*/ 29 w 29"/>
                  <a:gd name="T3" fmla="*/ 15 h 29"/>
                  <a:gd name="T4" fmla="*/ 15 w 29"/>
                  <a:gd name="T5" fmla="*/ 0 h 29"/>
                  <a:gd name="T6" fmla="*/ 0 w 29"/>
                  <a:gd name="T7" fmla="*/ 15 h 29"/>
                  <a:gd name="T8" fmla="*/ 15 w 29"/>
                  <a:gd name="T9" fmla="*/ 29 h 29"/>
                  <a:gd name="T10" fmla="*/ 8 w 29"/>
                  <a:gd name="T11" fmla="*/ 6 h 29"/>
                  <a:gd name="T12" fmla="*/ 15 w 29"/>
                  <a:gd name="T13" fmla="*/ 4 h 29"/>
                  <a:gd name="T14" fmla="*/ 25 w 29"/>
                  <a:gd name="T15" fmla="*/ 13 h 29"/>
                  <a:gd name="T16" fmla="*/ 25 w 29"/>
                  <a:gd name="T17" fmla="*/ 15 h 29"/>
                  <a:gd name="T18" fmla="*/ 25 w 29"/>
                  <a:gd name="T19" fmla="*/ 17 h 29"/>
                  <a:gd name="T20" fmla="*/ 15 w 29"/>
                  <a:gd name="T21" fmla="*/ 26 h 29"/>
                  <a:gd name="T22" fmla="*/ 8 w 29"/>
                  <a:gd name="T23" fmla="*/ 24 h 29"/>
                  <a:gd name="T24" fmla="*/ 4 w 29"/>
                  <a:gd name="T25" fmla="*/ 15 h 29"/>
                  <a:gd name="T26" fmla="*/ 8 w 29"/>
                  <a:gd name="T27" fmla="*/ 6 h 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28">
                    <a:moveTo>
                      <a:pt x="15" y="29"/>
                    </a:moveTo>
                    <a:cubicBezTo>
                      <a:pt x="23" y="29"/>
                      <a:pt x="29" y="23"/>
                      <a:pt x="29" y="15"/>
                    </a:cubicBezTo>
                    <a:cubicBezTo>
                      <a:pt x="29" y="7"/>
                      <a:pt x="23" y="0"/>
                      <a:pt x="15" y="0"/>
                    </a:cubicBezTo>
                    <a:cubicBezTo>
                      <a:pt x="7" y="0"/>
                      <a:pt x="0" y="7"/>
                      <a:pt x="0" y="15"/>
                    </a:cubicBezTo>
                    <a:cubicBezTo>
                      <a:pt x="0" y="23"/>
                      <a:pt x="7" y="29"/>
                      <a:pt x="15" y="29"/>
                    </a:cubicBezTo>
                    <a:moveTo>
                      <a:pt x="8" y="6"/>
                    </a:moveTo>
                    <a:cubicBezTo>
                      <a:pt x="10" y="5"/>
                      <a:pt x="12" y="4"/>
                      <a:pt x="15" y="4"/>
                    </a:cubicBezTo>
                    <a:cubicBezTo>
                      <a:pt x="20" y="4"/>
                      <a:pt x="24" y="8"/>
                      <a:pt x="25" y="13"/>
                    </a:cubicBezTo>
                    <a:cubicBezTo>
                      <a:pt x="25" y="14"/>
                      <a:pt x="25" y="14"/>
                      <a:pt x="25" y="15"/>
                    </a:cubicBezTo>
                    <a:cubicBezTo>
                      <a:pt x="25" y="16"/>
                      <a:pt x="25" y="16"/>
                      <a:pt x="25" y="17"/>
                    </a:cubicBezTo>
                    <a:cubicBezTo>
                      <a:pt x="24" y="22"/>
                      <a:pt x="20" y="26"/>
                      <a:pt x="15" y="26"/>
                    </a:cubicBezTo>
                    <a:cubicBezTo>
                      <a:pt x="12" y="26"/>
                      <a:pt x="10" y="25"/>
                      <a:pt x="8" y="24"/>
                    </a:cubicBezTo>
                    <a:cubicBezTo>
                      <a:pt x="6" y="22"/>
                      <a:pt x="4" y="18"/>
                      <a:pt x="4" y="15"/>
                    </a:cubicBezTo>
                    <a:cubicBezTo>
                      <a:pt x="4" y="11"/>
                      <a:pt x="6" y="8"/>
                      <a:pt x="8" y="6"/>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113"/>
              <p:cNvSpPr/>
              <p:nvPr/>
            </p:nvSpPr>
            <p:spPr bwMode="auto">
              <a:xfrm>
                <a:off x="8440738" y="3789363"/>
                <a:ext cx="25400" cy="17463"/>
              </a:xfrm>
              <a:custGeom>
                <a:gdLst>
                  <a:gd name="T0" fmla="*/ 12 w 12"/>
                  <a:gd name="T1" fmla="*/ 0 h 8"/>
                  <a:gd name="T2" fmla="*/ 6 w 12"/>
                  <a:gd name="T3" fmla="*/ 0 h 8"/>
                  <a:gd name="T4" fmla="*/ 0 w 12"/>
                  <a:gd name="T5" fmla="*/ 7 h 8"/>
                  <a:gd name="T6" fmla="*/ 3 w 12"/>
                  <a:gd name="T7" fmla="*/ 8 h 8"/>
                  <a:gd name="T8" fmla="*/ 12 w 12"/>
                  <a:gd name="T9" fmla="*/ 0 h 8"/>
                </a:gdLst>
                <a:cxnLst>
                  <a:cxn ang="0">
                    <a:pos x="T0" y="T1"/>
                  </a:cxn>
                  <a:cxn ang="0">
                    <a:pos x="T2" y="T3"/>
                  </a:cxn>
                  <a:cxn ang="0">
                    <a:pos x="T4" y="T5"/>
                  </a:cxn>
                  <a:cxn ang="0">
                    <a:pos x="T6" y="T7"/>
                  </a:cxn>
                  <a:cxn ang="0">
                    <a:pos x="T8" y="T9"/>
                  </a:cxn>
                </a:cxnLst>
                <a:rect l="0" t="0" r="r" b="b"/>
                <a:pathLst>
                  <a:path w="12" h="8">
                    <a:moveTo>
                      <a:pt x="12" y="0"/>
                    </a:moveTo>
                    <a:cubicBezTo>
                      <a:pt x="6" y="0"/>
                      <a:pt x="6" y="0"/>
                      <a:pt x="6" y="0"/>
                    </a:cubicBezTo>
                    <a:cubicBezTo>
                      <a:pt x="5" y="4"/>
                      <a:pt x="3" y="6"/>
                      <a:pt x="0" y="7"/>
                    </a:cubicBezTo>
                    <a:cubicBezTo>
                      <a:pt x="1" y="8"/>
                      <a:pt x="2" y="8"/>
                      <a:pt x="3" y="8"/>
                    </a:cubicBezTo>
                    <a:cubicBezTo>
                      <a:pt x="7" y="8"/>
                      <a:pt x="11" y="5"/>
                      <a:pt x="12" y="0"/>
                    </a:cubicBezTo>
                  </a:path>
                </a:pathLst>
              </a:custGeom>
              <a:solidFill>
                <a:srgbClr val="F8FC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114"/>
              <p:cNvSpPr/>
              <p:nvPr/>
            </p:nvSpPr>
            <p:spPr bwMode="auto">
              <a:xfrm>
                <a:off x="8440738" y="3768725"/>
                <a:ext cx="23813" cy="14288"/>
              </a:xfrm>
              <a:custGeom>
                <a:gdLst>
                  <a:gd name="T0" fmla="*/ 6 w 11"/>
                  <a:gd name="T1" fmla="*/ 7 h 7"/>
                  <a:gd name="T2" fmla="*/ 11 w 11"/>
                  <a:gd name="T3" fmla="*/ 7 h 7"/>
                  <a:gd name="T4" fmla="*/ 3 w 11"/>
                  <a:gd name="T5" fmla="*/ 0 h 7"/>
                  <a:gd name="T6" fmla="*/ 0 w 11"/>
                  <a:gd name="T7" fmla="*/ 1 h 7"/>
                  <a:gd name="T8" fmla="*/ 6 w 11"/>
                  <a:gd name="T9" fmla="*/ 7 h 7"/>
                </a:gdLst>
                <a:cxnLst>
                  <a:cxn ang="0">
                    <a:pos x="T0" y="T1"/>
                  </a:cxn>
                  <a:cxn ang="0">
                    <a:pos x="T2" y="T3"/>
                  </a:cxn>
                  <a:cxn ang="0">
                    <a:pos x="T4" y="T5"/>
                  </a:cxn>
                  <a:cxn ang="0">
                    <a:pos x="T6" y="T7"/>
                  </a:cxn>
                  <a:cxn ang="0">
                    <a:pos x="T8" y="T9"/>
                  </a:cxn>
                </a:cxnLst>
                <a:rect l="0" t="0" r="r" b="b"/>
                <a:pathLst>
                  <a:path w="11" h="7">
                    <a:moveTo>
                      <a:pt x="6" y="7"/>
                    </a:moveTo>
                    <a:cubicBezTo>
                      <a:pt x="11" y="7"/>
                      <a:pt x="11" y="7"/>
                      <a:pt x="11" y="7"/>
                    </a:cubicBezTo>
                    <a:cubicBezTo>
                      <a:pt x="10" y="3"/>
                      <a:pt x="7" y="0"/>
                      <a:pt x="3" y="0"/>
                    </a:cubicBezTo>
                    <a:cubicBezTo>
                      <a:pt x="2" y="0"/>
                      <a:pt x="1" y="1"/>
                      <a:pt x="0" y="1"/>
                    </a:cubicBezTo>
                    <a:cubicBezTo>
                      <a:pt x="2" y="2"/>
                      <a:pt x="5" y="4"/>
                      <a:pt x="6" y="7"/>
                    </a:cubicBezTo>
                  </a:path>
                </a:pathLst>
              </a:custGeom>
              <a:solidFill>
                <a:srgbClr val="F8FC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115"/>
              <p:cNvSpPr>
                <a:spLocks noEditPoints="1"/>
              </p:cNvSpPr>
              <p:nvPr/>
            </p:nvSpPr>
            <p:spPr bwMode="auto">
              <a:xfrm>
                <a:off x="8416925" y="3756025"/>
                <a:ext cx="61913" cy="63500"/>
              </a:xfrm>
              <a:custGeom>
                <a:gdLst>
                  <a:gd name="T0" fmla="*/ 14 w 29"/>
                  <a:gd name="T1" fmla="*/ 30 h 30"/>
                  <a:gd name="T2" fmla="*/ 14 w 29"/>
                  <a:gd name="T3" fmla="*/ 30 h 30"/>
                  <a:gd name="T4" fmla="*/ 29 w 29"/>
                  <a:gd name="T5" fmla="*/ 15 h 30"/>
                  <a:gd name="T6" fmla="*/ 14 w 29"/>
                  <a:gd name="T7" fmla="*/ 0 h 30"/>
                  <a:gd name="T8" fmla="*/ 0 w 29"/>
                  <a:gd name="T9" fmla="*/ 15 h 30"/>
                  <a:gd name="T10" fmla="*/ 14 w 29"/>
                  <a:gd name="T11" fmla="*/ 30 h 30"/>
                  <a:gd name="T12" fmla="*/ 8 w 29"/>
                  <a:gd name="T13" fmla="*/ 6 h 30"/>
                  <a:gd name="T14" fmla="*/ 14 w 29"/>
                  <a:gd name="T15" fmla="*/ 4 h 30"/>
                  <a:gd name="T16" fmla="*/ 25 w 29"/>
                  <a:gd name="T17" fmla="*/ 13 h 30"/>
                  <a:gd name="T18" fmla="*/ 25 w 29"/>
                  <a:gd name="T19" fmla="*/ 15 h 30"/>
                  <a:gd name="T20" fmla="*/ 25 w 29"/>
                  <a:gd name="T21" fmla="*/ 16 h 30"/>
                  <a:gd name="T22" fmla="*/ 14 w 29"/>
                  <a:gd name="T23" fmla="*/ 26 h 30"/>
                  <a:gd name="T24" fmla="*/ 8 w 29"/>
                  <a:gd name="T25" fmla="*/ 24 h 30"/>
                  <a:gd name="T26" fmla="*/ 4 w 29"/>
                  <a:gd name="T27" fmla="*/ 15 h 30"/>
                  <a:gd name="T28" fmla="*/ 8 w 29"/>
                  <a:gd name="T29" fmla="*/ 6 h 3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30">
                    <a:moveTo>
                      <a:pt x="14" y="30"/>
                    </a:moveTo>
                    <a:cubicBezTo>
                      <a:pt x="14" y="30"/>
                      <a:pt x="14" y="30"/>
                      <a:pt x="14" y="30"/>
                    </a:cubicBezTo>
                    <a:cubicBezTo>
                      <a:pt x="23" y="30"/>
                      <a:pt x="29" y="23"/>
                      <a:pt x="29" y="15"/>
                    </a:cubicBezTo>
                    <a:cubicBezTo>
                      <a:pt x="29" y="7"/>
                      <a:pt x="23" y="0"/>
                      <a:pt x="14" y="0"/>
                    </a:cubicBezTo>
                    <a:cubicBezTo>
                      <a:pt x="6" y="0"/>
                      <a:pt x="0" y="7"/>
                      <a:pt x="0" y="15"/>
                    </a:cubicBezTo>
                    <a:cubicBezTo>
                      <a:pt x="0" y="23"/>
                      <a:pt x="6" y="30"/>
                      <a:pt x="14" y="30"/>
                    </a:cubicBezTo>
                    <a:moveTo>
                      <a:pt x="8" y="6"/>
                    </a:moveTo>
                    <a:cubicBezTo>
                      <a:pt x="10" y="5"/>
                      <a:pt x="12" y="4"/>
                      <a:pt x="14" y="4"/>
                    </a:cubicBezTo>
                    <a:cubicBezTo>
                      <a:pt x="19" y="4"/>
                      <a:pt x="24" y="8"/>
                      <a:pt x="25" y="13"/>
                    </a:cubicBezTo>
                    <a:cubicBezTo>
                      <a:pt x="25" y="13"/>
                      <a:pt x="25" y="14"/>
                      <a:pt x="25" y="15"/>
                    </a:cubicBezTo>
                    <a:cubicBezTo>
                      <a:pt x="25" y="16"/>
                      <a:pt x="25" y="16"/>
                      <a:pt x="25" y="16"/>
                    </a:cubicBezTo>
                    <a:cubicBezTo>
                      <a:pt x="24" y="22"/>
                      <a:pt x="20" y="26"/>
                      <a:pt x="14" y="26"/>
                    </a:cubicBezTo>
                    <a:cubicBezTo>
                      <a:pt x="12" y="26"/>
                      <a:pt x="10" y="25"/>
                      <a:pt x="8" y="24"/>
                    </a:cubicBezTo>
                    <a:cubicBezTo>
                      <a:pt x="5" y="22"/>
                      <a:pt x="4" y="19"/>
                      <a:pt x="4" y="15"/>
                    </a:cubicBezTo>
                    <a:cubicBezTo>
                      <a:pt x="4" y="12"/>
                      <a:pt x="6" y="8"/>
                      <a:pt x="8" y="6"/>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116"/>
              <p:cNvSpPr/>
              <p:nvPr/>
            </p:nvSpPr>
            <p:spPr bwMode="auto">
              <a:xfrm>
                <a:off x="8494713" y="3665538"/>
                <a:ext cx="23813" cy="19050"/>
              </a:xfrm>
              <a:custGeom>
                <a:gdLst>
                  <a:gd name="T0" fmla="*/ 11 w 11"/>
                  <a:gd name="T1" fmla="*/ 0 h 9"/>
                  <a:gd name="T2" fmla="*/ 11 w 11"/>
                  <a:gd name="T3" fmla="*/ 0 h 9"/>
                  <a:gd name="T4" fmla="*/ 6 w 11"/>
                  <a:gd name="T5" fmla="*/ 0 h 9"/>
                  <a:gd name="T6" fmla="*/ 6 w 11"/>
                  <a:gd name="T7" fmla="*/ 0 h 9"/>
                  <a:gd name="T8" fmla="*/ 0 w 11"/>
                  <a:gd name="T9" fmla="*/ 8 h 9"/>
                  <a:gd name="T10" fmla="*/ 4 w 11"/>
                  <a:gd name="T11" fmla="*/ 9 h 9"/>
                  <a:gd name="T12" fmla="*/ 11 w 11"/>
                  <a:gd name="T13" fmla="*/ 0 h 9"/>
                </a:gdLst>
                <a:cxnLst>
                  <a:cxn ang="0">
                    <a:pos x="T0" y="T1"/>
                  </a:cxn>
                  <a:cxn ang="0">
                    <a:pos x="T2" y="T3"/>
                  </a:cxn>
                  <a:cxn ang="0">
                    <a:pos x="T4" y="T5"/>
                  </a:cxn>
                  <a:cxn ang="0">
                    <a:pos x="T6" y="T7"/>
                  </a:cxn>
                  <a:cxn ang="0">
                    <a:pos x="T8" y="T9"/>
                  </a:cxn>
                  <a:cxn ang="0">
                    <a:pos x="T10" y="T11"/>
                  </a:cxn>
                  <a:cxn ang="0">
                    <a:pos x="T12" y="T13"/>
                  </a:cxn>
                </a:cxnLst>
                <a:rect l="0" t="0" r="r" b="b"/>
                <a:pathLst>
                  <a:path w="11" h="9">
                    <a:moveTo>
                      <a:pt x="11" y="0"/>
                    </a:moveTo>
                    <a:cubicBezTo>
                      <a:pt x="11" y="0"/>
                      <a:pt x="11" y="0"/>
                      <a:pt x="11" y="0"/>
                    </a:cubicBezTo>
                    <a:cubicBezTo>
                      <a:pt x="6" y="0"/>
                      <a:pt x="6" y="0"/>
                      <a:pt x="6" y="0"/>
                    </a:cubicBezTo>
                    <a:cubicBezTo>
                      <a:pt x="6" y="0"/>
                      <a:pt x="6" y="0"/>
                      <a:pt x="6" y="0"/>
                    </a:cubicBezTo>
                    <a:cubicBezTo>
                      <a:pt x="6" y="3"/>
                      <a:pt x="3" y="6"/>
                      <a:pt x="0" y="8"/>
                    </a:cubicBezTo>
                    <a:cubicBezTo>
                      <a:pt x="1" y="9"/>
                      <a:pt x="2" y="9"/>
                      <a:pt x="4" y="9"/>
                    </a:cubicBezTo>
                    <a:cubicBezTo>
                      <a:pt x="8" y="9"/>
                      <a:pt x="11" y="5"/>
                      <a:pt x="11" y="0"/>
                    </a:cubicBezTo>
                  </a:path>
                </a:pathLst>
              </a:custGeom>
              <a:solidFill>
                <a:srgbClr val="F8FC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117"/>
              <p:cNvSpPr/>
              <p:nvPr/>
            </p:nvSpPr>
            <p:spPr bwMode="auto">
              <a:xfrm>
                <a:off x="8494713" y="3646488"/>
                <a:ext cx="20638" cy="11113"/>
              </a:xfrm>
              <a:custGeom>
                <a:gdLst>
                  <a:gd name="T0" fmla="*/ 4 w 10"/>
                  <a:gd name="T1" fmla="*/ 5 h 5"/>
                  <a:gd name="T2" fmla="*/ 10 w 10"/>
                  <a:gd name="T3" fmla="*/ 5 h 5"/>
                  <a:gd name="T4" fmla="*/ 4 w 10"/>
                  <a:gd name="T5" fmla="*/ 0 h 5"/>
                  <a:gd name="T6" fmla="*/ 0 w 10"/>
                  <a:gd name="T7" fmla="*/ 1 h 5"/>
                  <a:gd name="T8" fmla="*/ 4 w 10"/>
                  <a:gd name="T9" fmla="*/ 5 h 5"/>
                </a:gdLst>
                <a:cxnLst>
                  <a:cxn ang="0">
                    <a:pos x="T0" y="T1"/>
                  </a:cxn>
                  <a:cxn ang="0">
                    <a:pos x="T2" y="T3"/>
                  </a:cxn>
                  <a:cxn ang="0">
                    <a:pos x="T4" y="T5"/>
                  </a:cxn>
                  <a:cxn ang="0">
                    <a:pos x="T6" y="T7"/>
                  </a:cxn>
                  <a:cxn ang="0">
                    <a:pos x="T8" y="T9"/>
                  </a:cxn>
                </a:cxnLst>
                <a:rect l="0" t="0" r="r" b="b"/>
                <a:pathLst>
                  <a:path w="10" h="5">
                    <a:moveTo>
                      <a:pt x="4" y="5"/>
                    </a:moveTo>
                    <a:cubicBezTo>
                      <a:pt x="10" y="5"/>
                      <a:pt x="10" y="5"/>
                      <a:pt x="10" y="5"/>
                    </a:cubicBezTo>
                    <a:cubicBezTo>
                      <a:pt x="8" y="2"/>
                      <a:pt x="6" y="0"/>
                      <a:pt x="4" y="0"/>
                    </a:cubicBezTo>
                    <a:cubicBezTo>
                      <a:pt x="2" y="0"/>
                      <a:pt x="1" y="1"/>
                      <a:pt x="0" y="1"/>
                    </a:cubicBezTo>
                    <a:cubicBezTo>
                      <a:pt x="2" y="2"/>
                      <a:pt x="3" y="3"/>
                      <a:pt x="4" y="5"/>
                    </a:cubicBezTo>
                  </a:path>
                </a:pathLst>
              </a:custGeom>
              <a:solidFill>
                <a:srgbClr val="F8FC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118"/>
              <p:cNvSpPr>
                <a:spLocks noEditPoints="1"/>
              </p:cNvSpPr>
              <p:nvPr/>
            </p:nvSpPr>
            <p:spPr bwMode="auto">
              <a:xfrm>
                <a:off x="8469313" y="3633788"/>
                <a:ext cx="63500" cy="63500"/>
              </a:xfrm>
              <a:custGeom>
                <a:gdLst>
                  <a:gd name="T0" fmla="*/ 15 w 30"/>
                  <a:gd name="T1" fmla="*/ 30 h 30"/>
                  <a:gd name="T2" fmla="*/ 30 w 30"/>
                  <a:gd name="T3" fmla="*/ 15 h 30"/>
                  <a:gd name="T4" fmla="*/ 15 w 30"/>
                  <a:gd name="T5" fmla="*/ 0 h 30"/>
                  <a:gd name="T6" fmla="*/ 0 w 30"/>
                  <a:gd name="T7" fmla="*/ 15 h 30"/>
                  <a:gd name="T8" fmla="*/ 15 w 30"/>
                  <a:gd name="T9" fmla="*/ 30 h 30"/>
                  <a:gd name="T10" fmla="*/ 9 w 30"/>
                  <a:gd name="T11" fmla="*/ 6 h 30"/>
                  <a:gd name="T12" fmla="*/ 15 w 30"/>
                  <a:gd name="T13" fmla="*/ 4 h 30"/>
                  <a:gd name="T14" fmla="*/ 25 w 30"/>
                  <a:gd name="T15" fmla="*/ 11 h 30"/>
                  <a:gd name="T16" fmla="*/ 26 w 30"/>
                  <a:gd name="T17" fmla="*/ 15 h 30"/>
                  <a:gd name="T18" fmla="*/ 26 w 30"/>
                  <a:gd name="T19" fmla="*/ 15 h 30"/>
                  <a:gd name="T20" fmla="*/ 15 w 30"/>
                  <a:gd name="T21" fmla="*/ 26 h 30"/>
                  <a:gd name="T22" fmla="*/ 9 w 30"/>
                  <a:gd name="T23" fmla="*/ 24 h 30"/>
                  <a:gd name="T24" fmla="*/ 4 w 30"/>
                  <a:gd name="T25" fmla="*/ 15 h 30"/>
                  <a:gd name="T26" fmla="*/ 9 w 30"/>
                  <a:gd name="T27" fmla="*/ 6 h 3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5" y="30"/>
                    </a:moveTo>
                    <a:cubicBezTo>
                      <a:pt x="23" y="30"/>
                      <a:pt x="30" y="23"/>
                      <a:pt x="30" y="15"/>
                    </a:cubicBezTo>
                    <a:cubicBezTo>
                      <a:pt x="30" y="7"/>
                      <a:pt x="23" y="0"/>
                      <a:pt x="15" y="0"/>
                    </a:cubicBezTo>
                    <a:cubicBezTo>
                      <a:pt x="7" y="0"/>
                      <a:pt x="0" y="7"/>
                      <a:pt x="0" y="15"/>
                    </a:cubicBezTo>
                    <a:cubicBezTo>
                      <a:pt x="0" y="23"/>
                      <a:pt x="7" y="30"/>
                      <a:pt x="15" y="30"/>
                    </a:cubicBezTo>
                    <a:moveTo>
                      <a:pt x="9" y="6"/>
                    </a:moveTo>
                    <a:cubicBezTo>
                      <a:pt x="10" y="5"/>
                      <a:pt x="13" y="4"/>
                      <a:pt x="15" y="4"/>
                    </a:cubicBezTo>
                    <a:cubicBezTo>
                      <a:pt x="19" y="4"/>
                      <a:pt x="23" y="7"/>
                      <a:pt x="25" y="11"/>
                    </a:cubicBezTo>
                    <a:cubicBezTo>
                      <a:pt x="25" y="12"/>
                      <a:pt x="26" y="13"/>
                      <a:pt x="26" y="15"/>
                    </a:cubicBezTo>
                    <a:cubicBezTo>
                      <a:pt x="26" y="15"/>
                      <a:pt x="26" y="15"/>
                      <a:pt x="26" y="15"/>
                    </a:cubicBezTo>
                    <a:cubicBezTo>
                      <a:pt x="26" y="21"/>
                      <a:pt x="21" y="26"/>
                      <a:pt x="15" y="26"/>
                    </a:cubicBezTo>
                    <a:cubicBezTo>
                      <a:pt x="13" y="26"/>
                      <a:pt x="10" y="25"/>
                      <a:pt x="9" y="24"/>
                    </a:cubicBezTo>
                    <a:cubicBezTo>
                      <a:pt x="6" y="22"/>
                      <a:pt x="4" y="19"/>
                      <a:pt x="4" y="15"/>
                    </a:cubicBezTo>
                    <a:cubicBezTo>
                      <a:pt x="4" y="12"/>
                      <a:pt x="6" y="8"/>
                      <a:pt x="9" y="6"/>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5" name="Freeform 119"/>
            <p:cNvSpPr>
              <a:spLocks noEditPoints="1"/>
            </p:cNvSpPr>
            <p:nvPr/>
          </p:nvSpPr>
          <p:spPr bwMode="auto">
            <a:xfrm>
              <a:off x="8631249" y="1855791"/>
              <a:ext cx="200025" cy="477839"/>
            </a:xfrm>
            <a:custGeom>
              <a:gdLst>
                <a:gd name="T0" fmla="*/ 76 w 93"/>
                <a:gd name="T1" fmla="*/ 116 h 223"/>
                <a:gd name="T2" fmla="*/ 76 w 93"/>
                <a:gd name="T3" fmla="*/ 52 h 223"/>
                <a:gd name="T4" fmla="*/ 75 w 93"/>
                <a:gd name="T5" fmla="*/ 51 h 223"/>
                <a:gd name="T6" fmla="*/ 59 w 93"/>
                <a:gd name="T7" fmla="*/ 51 h 223"/>
                <a:gd name="T8" fmla="*/ 67 w 93"/>
                <a:gd name="T9" fmla="*/ 30 h 223"/>
                <a:gd name="T10" fmla="*/ 93 w 93"/>
                <a:gd name="T11" fmla="*/ 42 h 223"/>
                <a:gd name="T12" fmla="*/ 77 w 93"/>
                <a:gd name="T13" fmla="*/ 0 h 223"/>
                <a:gd name="T14" fmla="*/ 35 w 93"/>
                <a:gd name="T15" fmla="*/ 16 h 223"/>
                <a:gd name="T16" fmla="*/ 61 w 93"/>
                <a:gd name="T17" fmla="*/ 28 h 223"/>
                <a:gd name="T18" fmla="*/ 52 w 93"/>
                <a:gd name="T19" fmla="*/ 51 h 223"/>
                <a:gd name="T20" fmla="*/ 1 w 93"/>
                <a:gd name="T21" fmla="*/ 51 h 223"/>
                <a:gd name="T22" fmla="*/ 1 w 93"/>
                <a:gd name="T23" fmla="*/ 52 h 223"/>
                <a:gd name="T24" fmla="*/ 0 w 93"/>
                <a:gd name="T25" fmla="*/ 116 h 223"/>
                <a:gd name="T26" fmla="*/ 33 w 93"/>
                <a:gd name="T27" fmla="*/ 160 h 223"/>
                <a:gd name="T28" fmla="*/ 33 w 93"/>
                <a:gd name="T29" fmla="*/ 215 h 223"/>
                <a:gd name="T30" fmla="*/ 14 w 93"/>
                <a:gd name="T31" fmla="*/ 219 h 223"/>
                <a:gd name="T32" fmla="*/ 38 w 93"/>
                <a:gd name="T33" fmla="*/ 223 h 223"/>
                <a:gd name="T34" fmla="*/ 63 w 93"/>
                <a:gd name="T35" fmla="*/ 219 h 223"/>
                <a:gd name="T36" fmla="*/ 44 w 93"/>
                <a:gd name="T37" fmla="*/ 215 h 223"/>
                <a:gd name="T38" fmla="*/ 44 w 93"/>
                <a:gd name="T39" fmla="*/ 160 h 223"/>
                <a:gd name="T40" fmla="*/ 76 w 93"/>
                <a:gd name="T41" fmla="*/ 116 h 223"/>
                <a:gd name="T42" fmla="*/ 71 w 93"/>
                <a:gd name="T43" fmla="*/ 56 h 223"/>
                <a:gd name="T44" fmla="*/ 68 w 93"/>
                <a:gd name="T45" fmla="*/ 83 h 223"/>
                <a:gd name="T46" fmla="*/ 49 w 93"/>
                <a:gd name="T47" fmla="*/ 77 h 223"/>
                <a:gd name="T48" fmla="*/ 57 w 93"/>
                <a:gd name="T49" fmla="*/ 56 h 223"/>
                <a:gd name="T50" fmla="*/ 71 w 93"/>
                <a:gd name="T51" fmla="*/ 56 h 223"/>
                <a:gd name="T52" fmla="*/ 8 w 93"/>
                <a:gd name="T53" fmla="*/ 82 h 223"/>
                <a:gd name="T54" fmla="*/ 5 w 93"/>
                <a:gd name="T55" fmla="*/ 56 h 223"/>
                <a:gd name="T56" fmla="*/ 51 w 93"/>
                <a:gd name="T57" fmla="*/ 56 h 223"/>
                <a:gd name="T58" fmla="*/ 41 w 93"/>
                <a:gd name="T59" fmla="*/ 80 h 223"/>
                <a:gd name="T60" fmla="*/ 39 w 93"/>
                <a:gd name="T61" fmla="*/ 82 h 223"/>
                <a:gd name="T62" fmla="*/ 8 w 93"/>
                <a:gd name="T63" fmla="*/ 82 h 2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3" h="223">
                  <a:moveTo>
                    <a:pt x="76" y="116"/>
                  </a:moveTo>
                  <a:cubicBezTo>
                    <a:pt x="76" y="107"/>
                    <a:pt x="67" y="77"/>
                    <a:pt x="76" y="52"/>
                  </a:cubicBezTo>
                  <a:cubicBezTo>
                    <a:pt x="75" y="51"/>
                    <a:pt x="75" y="51"/>
                    <a:pt x="75" y="51"/>
                  </a:cubicBezTo>
                  <a:cubicBezTo>
                    <a:pt x="59" y="51"/>
                    <a:pt x="59" y="51"/>
                    <a:pt x="59" y="51"/>
                  </a:cubicBezTo>
                  <a:cubicBezTo>
                    <a:pt x="67" y="30"/>
                    <a:pt x="67" y="30"/>
                    <a:pt x="67" y="30"/>
                  </a:cubicBezTo>
                  <a:cubicBezTo>
                    <a:pt x="93" y="42"/>
                    <a:pt x="93" y="42"/>
                    <a:pt x="93" y="42"/>
                  </a:cubicBezTo>
                  <a:cubicBezTo>
                    <a:pt x="77" y="0"/>
                    <a:pt x="77" y="0"/>
                    <a:pt x="77" y="0"/>
                  </a:cubicBezTo>
                  <a:cubicBezTo>
                    <a:pt x="35" y="16"/>
                    <a:pt x="35" y="16"/>
                    <a:pt x="35" y="16"/>
                  </a:cubicBezTo>
                  <a:cubicBezTo>
                    <a:pt x="61" y="28"/>
                    <a:pt x="61" y="28"/>
                    <a:pt x="61" y="28"/>
                  </a:cubicBezTo>
                  <a:cubicBezTo>
                    <a:pt x="52" y="51"/>
                    <a:pt x="52" y="51"/>
                    <a:pt x="52" y="51"/>
                  </a:cubicBezTo>
                  <a:cubicBezTo>
                    <a:pt x="1" y="51"/>
                    <a:pt x="1" y="51"/>
                    <a:pt x="1" y="51"/>
                  </a:cubicBezTo>
                  <a:cubicBezTo>
                    <a:pt x="1" y="52"/>
                    <a:pt x="1" y="52"/>
                    <a:pt x="1" y="52"/>
                  </a:cubicBezTo>
                  <a:cubicBezTo>
                    <a:pt x="8" y="93"/>
                    <a:pt x="0" y="107"/>
                    <a:pt x="0" y="116"/>
                  </a:cubicBezTo>
                  <a:cubicBezTo>
                    <a:pt x="0" y="138"/>
                    <a:pt x="14" y="157"/>
                    <a:pt x="33" y="160"/>
                  </a:cubicBezTo>
                  <a:cubicBezTo>
                    <a:pt x="33" y="215"/>
                    <a:pt x="33" y="215"/>
                    <a:pt x="33" y="215"/>
                  </a:cubicBezTo>
                  <a:cubicBezTo>
                    <a:pt x="22" y="215"/>
                    <a:pt x="14" y="217"/>
                    <a:pt x="14" y="219"/>
                  </a:cubicBezTo>
                  <a:cubicBezTo>
                    <a:pt x="14" y="221"/>
                    <a:pt x="25" y="223"/>
                    <a:pt x="38" y="223"/>
                  </a:cubicBezTo>
                  <a:cubicBezTo>
                    <a:pt x="52" y="223"/>
                    <a:pt x="63" y="221"/>
                    <a:pt x="63" y="219"/>
                  </a:cubicBezTo>
                  <a:cubicBezTo>
                    <a:pt x="63" y="217"/>
                    <a:pt x="55" y="215"/>
                    <a:pt x="44" y="215"/>
                  </a:cubicBezTo>
                  <a:cubicBezTo>
                    <a:pt x="44" y="160"/>
                    <a:pt x="44" y="160"/>
                    <a:pt x="44" y="160"/>
                  </a:cubicBezTo>
                  <a:cubicBezTo>
                    <a:pt x="62" y="157"/>
                    <a:pt x="76" y="138"/>
                    <a:pt x="76" y="116"/>
                  </a:cubicBezTo>
                  <a:moveTo>
                    <a:pt x="71" y="56"/>
                  </a:moveTo>
                  <a:cubicBezTo>
                    <a:pt x="68" y="61"/>
                    <a:pt x="67" y="71"/>
                    <a:pt x="68" y="83"/>
                  </a:cubicBezTo>
                  <a:cubicBezTo>
                    <a:pt x="68" y="83"/>
                    <a:pt x="59" y="76"/>
                    <a:pt x="49" y="77"/>
                  </a:cubicBezTo>
                  <a:cubicBezTo>
                    <a:pt x="57" y="56"/>
                    <a:pt x="57" y="56"/>
                    <a:pt x="57" y="56"/>
                  </a:cubicBezTo>
                  <a:cubicBezTo>
                    <a:pt x="71" y="56"/>
                    <a:pt x="71" y="56"/>
                    <a:pt x="71" y="56"/>
                  </a:cubicBezTo>
                  <a:close/>
                  <a:moveTo>
                    <a:pt x="8" y="82"/>
                  </a:moveTo>
                  <a:cubicBezTo>
                    <a:pt x="9" y="71"/>
                    <a:pt x="8" y="61"/>
                    <a:pt x="5" y="56"/>
                  </a:cubicBezTo>
                  <a:cubicBezTo>
                    <a:pt x="51" y="56"/>
                    <a:pt x="51" y="56"/>
                    <a:pt x="51" y="56"/>
                  </a:cubicBezTo>
                  <a:cubicBezTo>
                    <a:pt x="41" y="80"/>
                    <a:pt x="41" y="80"/>
                    <a:pt x="41" y="80"/>
                  </a:cubicBezTo>
                  <a:cubicBezTo>
                    <a:pt x="40" y="81"/>
                    <a:pt x="40" y="81"/>
                    <a:pt x="39" y="82"/>
                  </a:cubicBezTo>
                  <a:cubicBezTo>
                    <a:pt x="29" y="90"/>
                    <a:pt x="14" y="84"/>
                    <a:pt x="8" y="82"/>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36" name="组合 35"/>
            <p:cNvGrpSpPr/>
            <p:nvPr/>
          </p:nvGrpSpPr>
          <p:grpSpPr>
            <a:xfrm>
              <a:off x="8128006" y="5056198"/>
              <a:ext cx="476250" cy="373063"/>
              <a:chOff x="8128000" y="5056188"/>
              <a:chExt cx="476250" cy="373062"/>
            </a:xfrm>
          </p:grpSpPr>
          <p:sp>
            <p:nvSpPr>
              <p:cNvPr id="43" name="Freeform 120"/>
              <p:cNvSpPr/>
              <p:nvPr/>
            </p:nvSpPr>
            <p:spPr bwMode="auto">
              <a:xfrm>
                <a:off x="8128000" y="5241925"/>
                <a:ext cx="476250" cy="187325"/>
              </a:xfrm>
              <a:custGeom>
                <a:gdLst>
                  <a:gd name="T0" fmla="*/ 222 w 222"/>
                  <a:gd name="T1" fmla="*/ 22 h 87"/>
                  <a:gd name="T2" fmla="*/ 173 w 222"/>
                  <a:gd name="T3" fmla="*/ 0 h 87"/>
                  <a:gd name="T4" fmla="*/ 165 w 222"/>
                  <a:gd name="T5" fmla="*/ 5 h 87"/>
                  <a:gd name="T6" fmla="*/ 196 w 222"/>
                  <a:gd name="T7" fmla="*/ 18 h 87"/>
                  <a:gd name="T8" fmla="*/ 190 w 222"/>
                  <a:gd name="T9" fmla="*/ 24 h 87"/>
                  <a:gd name="T10" fmla="*/ 111 w 222"/>
                  <a:gd name="T11" fmla="*/ 35 h 87"/>
                  <a:gd name="T12" fmla="*/ 31 w 222"/>
                  <a:gd name="T13" fmla="*/ 24 h 87"/>
                  <a:gd name="T14" fmla="*/ 26 w 222"/>
                  <a:gd name="T15" fmla="*/ 18 h 87"/>
                  <a:gd name="T16" fmla="*/ 48 w 222"/>
                  <a:gd name="T17" fmla="*/ 7 h 87"/>
                  <a:gd name="T18" fmla="*/ 42 w 222"/>
                  <a:gd name="T19" fmla="*/ 1 h 87"/>
                  <a:gd name="T20" fmla="*/ 0 w 222"/>
                  <a:gd name="T21" fmla="*/ 22 h 87"/>
                  <a:gd name="T22" fmla="*/ 0 w 222"/>
                  <a:gd name="T23" fmla="*/ 24 h 87"/>
                  <a:gd name="T24" fmla="*/ 0 w 222"/>
                  <a:gd name="T25" fmla="*/ 24 h 87"/>
                  <a:gd name="T26" fmla="*/ 0 w 222"/>
                  <a:gd name="T27" fmla="*/ 25 h 87"/>
                  <a:gd name="T28" fmla="*/ 5 w 222"/>
                  <a:gd name="T29" fmla="*/ 31 h 87"/>
                  <a:gd name="T30" fmla="*/ 38 w 222"/>
                  <a:gd name="T31" fmla="*/ 69 h 87"/>
                  <a:gd name="T32" fmla="*/ 37 w 222"/>
                  <a:gd name="T33" fmla="*/ 69 h 87"/>
                  <a:gd name="T34" fmla="*/ 28 w 222"/>
                  <a:gd name="T35" fmla="*/ 77 h 87"/>
                  <a:gd name="T36" fmla="*/ 28 w 222"/>
                  <a:gd name="T37" fmla="*/ 78 h 87"/>
                  <a:gd name="T38" fmla="*/ 37 w 222"/>
                  <a:gd name="T39" fmla="*/ 87 h 87"/>
                  <a:gd name="T40" fmla="*/ 189 w 222"/>
                  <a:gd name="T41" fmla="*/ 87 h 87"/>
                  <a:gd name="T42" fmla="*/ 198 w 222"/>
                  <a:gd name="T43" fmla="*/ 78 h 87"/>
                  <a:gd name="T44" fmla="*/ 198 w 222"/>
                  <a:gd name="T45" fmla="*/ 77 h 87"/>
                  <a:gd name="T46" fmla="*/ 189 w 222"/>
                  <a:gd name="T47" fmla="*/ 69 h 87"/>
                  <a:gd name="T48" fmla="*/ 184 w 222"/>
                  <a:gd name="T49" fmla="*/ 69 h 87"/>
                  <a:gd name="T50" fmla="*/ 216 w 222"/>
                  <a:gd name="T51" fmla="*/ 31 h 87"/>
                  <a:gd name="T52" fmla="*/ 222 w 222"/>
                  <a:gd name="T53" fmla="*/ 25 h 87"/>
                  <a:gd name="T54" fmla="*/ 222 w 222"/>
                  <a:gd name="T55" fmla="*/ 24 h 87"/>
                  <a:gd name="T56" fmla="*/ 222 w 222"/>
                  <a:gd name="T57" fmla="*/ 24 h 87"/>
                  <a:gd name="T58" fmla="*/ 222 w 222"/>
                  <a:gd name="T59" fmla="*/ 22 h 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1" h="87">
                    <a:moveTo>
                      <a:pt x="222" y="22"/>
                    </a:moveTo>
                    <a:cubicBezTo>
                      <a:pt x="222" y="13"/>
                      <a:pt x="203" y="4"/>
                      <a:pt x="173" y="0"/>
                    </a:cubicBezTo>
                    <a:cubicBezTo>
                      <a:pt x="165" y="5"/>
                      <a:pt x="165" y="5"/>
                      <a:pt x="165" y="5"/>
                    </a:cubicBezTo>
                    <a:cubicBezTo>
                      <a:pt x="184" y="8"/>
                      <a:pt x="196" y="13"/>
                      <a:pt x="196" y="18"/>
                    </a:cubicBezTo>
                    <a:cubicBezTo>
                      <a:pt x="196" y="20"/>
                      <a:pt x="194" y="22"/>
                      <a:pt x="190" y="24"/>
                    </a:cubicBezTo>
                    <a:cubicBezTo>
                      <a:pt x="178" y="31"/>
                      <a:pt x="147" y="35"/>
                      <a:pt x="111" y="35"/>
                    </a:cubicBezTo>
                    <a:cubicBezTo>
                      <a:pt x="75" y="35"/>
                      <a:pt x="44" y="31"/>
                      <a:pt x="31" y="24"/>
                    </a:cubicBezTo>
                    <a:cubicBezTo>
                      <a:pt x="28" y="22"/>
                      <a:pt x="26" y="20"/>
                      <a:pt x="26" y="18"/>
                    </a:cubicBezTo>
                    <a:cubicBezTo>
                      <a:pt x="26" y="14"/>
                      <a:pt x="34" y="10"/>
                      <a:pt x="48" y="7"/>
                    </a:cubicBezTo>
                    <a:cubicBezTo>
                      <a:pt x="42" y="1"/>
                      <a:pt x="42" y="1"/>
                      <a:pt x="42" y="1"/>
                    </a:cubicBezTo>
                    <a:cubicBezTo>
                      <a:pt x="16" y="6"/>
                      <a:pt x="0" y="14"/>
                      <a:pt x="0" y="22"/>
                    </a:cubicBezTo>
                    <a:cubicBezTo>
                      <a:pt x="0" y="23"/>
                      <a:pt x="0" y="24"/>
                      <a:pt x="0" y="24"/>
                    </a:cubicBezTo>
                    <a:cubicBezTo>
                      <a:pt x="0" y="24"/>
                      <a:pt x="0" y="24"/>
                      <a:pt x="0" y="24"/>
                    </a:cubicBezTo>
                    <a:cubicBezTo>
                      <a:pt x="0" y="25"/>
                      <a:pt x="0" y="25"/>
                      <a:pt x="0" y="25"/>
                    </a:cubicBezTo>
                    <a:cubicBezTo>
                      <a:pt x="1" y="27"/>
                      <a:pt x="3" y="29"/>
                      <a:pt x="5" y="31"/>
                    </a:cubicBezTo>
                    <a:cubicBezTo>
                      <a:pt x="38" y="69"/>
                      <a:pt x="38" y="69"/>
                      <a:pt x="38" y="69"/>
                    </a:cubicBezTo>
                    <a:cubicBezTo>
                      <a:pt x="37" y="69"/>
                      <a:pt x="37" y="69"/>
                      <a:pt x="37" y="69"/>
                    </a:cubicBezTo>
                    <a:cubicBezTo>
                      <a:pt x="32" y="69"/>
                      <a:pt x="28" y="72"/>
                      <a:pt x="28" y="77"/>
                    </a:cubicBezTo>
                    <a:cubicBezTo>
                      <a:pt x="28" y="78"/>
                      <a:pt x="28" y="78"/>
                      <a:pt x="28" y="78"/>
                    </a:cubicBezTo>
                    <a:cubicBezTo>
                      <a:pt x="28" y="83"/>
                      <a:pt x="32" y="87"/>
                      <a:pt x="37" y="87"/>
                    </a:cubicBezTo>
                    <a:cubicBezTo>
                      <a:pt x="189" y="87"/>
                      <a:pt x="189" y="87"/>
                      <a:pt x="189" y="87"/>
                    </a:cubicBezTo>
                    <a:cubicBezTo>
                      <a:pt x="194" y="87"/>
                      <a:pt x="198" y="83"/>
                      <a:pt x="198" y="78"/>
                    </a:cubicBezTo>
                    <a:cubicBezTo>
                      <a:pt x="198" y="77"/>
                      <a:pt x="198" y="77"/>
                      <a:pt x="198" y="77"/>
                    </a:cubicBezTo>
                    <a:cubicBezTo>
                      <a:pt x="198" y="72"/>
                      <a:pt x="194" y="69"/>
                      <a:pt x="189" y="69"/>
                    </a:cubicBezTo>
                    <a:cubicBezTo>
                      <a:pt x="184" y="69"/>
                      <a:pt x="184" y="69"/>
                      <a:pt x="184" y="69"/>
                    </a:cubicBezTo>
                    <a:cubicBezTo>
                      <a:pt x="216" y="31"/>
                      <a:pt x="216" y="31"/>
                      <a:pt x="216" y="31"/>
                    </a:cubicBezTo>
                    <a:cubicBezTo>
                      <a:pt x="219" y="29"/>
                      <a:pt x="221" y="27"/>
                      <a:pt x="222" y="25"/>
                    </a:cubicBezTo>
                    <a:cubicBezTo>
                      <a:pt x="222" y="24"/>
                      <a:pt x="222" y="24"/>
                      <a:pt x="222" y="24"/>
                    </a:cubicBezTo>
                    <a:cubicBezTo>
                      <a:pt x="222" y="24"/>
                      <a:pt x="222" y="24"/>
                      <a:pt x="222" y="24"/>
                    </a:cubicBezTo>
                    <a:cubicBezTo>
                      <a:pt x="222" y="24"/>
                      <a:pt x="222" y="23"/>
                      <a:pt x="222" y="22"/>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121"/>
              <p:cNvSpPr>
                <a:spLocks noEditPoints="1"/>
              </p:cNvSpPr>
              <p:nvPr/>
            </p:nvSpPr>
            <p:spPr bwMode="auto">
              <a:xfrm>
                <a:off x="8413750" y="5056188"/>
                <a:ext cx="180975" cy="215900"/>
              </a:xfrm>
              <a:custGeom>
                <a:gdLst>
                  <a:gd name="T0" fmla="*/ 7 w 85"/>
                  <a:gd name="T1" fmla="*/ 89 h 101"/>
                  <a:gd name="T2" fmla="*/ 8 w 85"/>
                  <a:gd name="T3" fmla="*/ 101 h 101"/>
                  <a:gd name="T4" fmla="*/ 22 w 85"/>
                  <a:gd name="T5" fmla="*/ 91 h 101"/>
                  <a:gd name="T6" fmla="*/ 30 w 85"/>
                  <a:gd name="T7" fmla="*/ 85 h 101"/>
                  <a:gd name="T8" fmla="*/ 85 w 85"/>
                  <a:gd name="T9" fmla="*/ 43 h 101"/>
                  <a:gd name="T10" fmla="*/ 0 w 85"/>
                  <a:gd name="T11" fmla="*/ 0 h 101"/>
                  <a:gd name="T12" fmla="*/ 1 w 85"/>
                  <a:gd name="T13" fmla="*/ 17 h 101"/>
                  <a:gd name="T14" fmla="*/ 37 w 85"/>
                  <a:gd name="T15" fmla="*/ 26 h 101"/>
                  <a:gd name="T16" fmla="*/ 40 w 85"/>
                  <a:gd name="T17" fmla="*/ 28 h 101"/>
                  <a:gd name="T18" fmla="*/ 39 w 85"/>
                  <a:gd name="T19" fmla="*/ 32 h 101"/>
                  <a:gd name="T20" fmla="*/ 6 w 85"/>
                  <a:gd name="T21" fmla="*/ 70 h 101"/>
                  <a:gd name="T22" fmla="*/ 7 w 85"/>
                  <a:gd name="T23" fmla="*/ 83 h 101"/>
                  <a:gd name="T24" fmla="*/ 7 w 85"/>
                  <a:gd name="T25" fmla="*/ 89 h 101"/>
                  <a:gd name="T26" fmla="*/ 55 w 85"/>
                  <a:gd name="T27" fmla="*/ 34 h 101"/>
                  <a:gd name="T28" fmla="*/ 61 w 85"/>
                  <a:gd name="T29" fmla="*/ 39 h 101"/>
                  <a:gd name="T30" fmla="*/ 55 w 85"/>
                  <a:gd name="T31" fmla="*/ 45 h 101"/>
                  <a:gd name="T32" fmla="*/ 50 w 85"/>
                  <a:gd name="T33" fmla="*/ 39 h 101"/>
                  <a:gd name="T34" fmla="*/ 55 w 85"/>
                  <a:gd name="T35" fmla="*/ 34 h 101"/>
                  <a:gd name="T36" fmla="*/ 46 w 85"/>
                  <a:gd name="T37" fmla="*/ 52 h 101"/>
                  <a:gd name="T38" fmla="*/ 54 w 85"/>
                  <a:gd name="T39" fmla="*/ 60 h 101"/>
                  <a:gd name="T40" fmla="*/ 46 w 85"/>
                  <a:gd name="T41" fmla="*/ 67 h 101"/>
                  <a:gd name="T42" fmla="*/ 39 w 85"/>
                  <a:gd name="T43" fmla="*/ 60 h 101"/>
                  <a:gd name="T44" fmla="*/ 46 w 85"/>
                  <a:gd name="T45" fmla="*/ 52 h 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100">
                    <a:moveTo>
                      <a:pt x="7" y="89"/>
                    </a:moveTo>
                    <a:cubicBezTo>
                      <a:pt x="8" y="101"/>
                      <a:pt x="8" y="101"/>
                      <a:pt x="8" y="101"/>
                    </a:cubicBezTo>
                    <a:cubicBezTo>
                      <a:pt x="22" y="91"/>
                      <a:pt x="22" y="91"/>
                      <a:pt x="22" y="91"/>
                    </a:cubicBezTo>
                    <a:cubicBezTo>
                      <a:pt x="30" y="85"/>
                      <a:pt x="30" y="85"/>
                      <a:pt x="30" y="85"/>
                    </a:cubicBezTo>
                    <a:cubicBezTo>
                      <a:pt x="85" y="43"/>
                      <a:pt x="85" y="43"/>
                      <a:pt x="85" y="43"/>
                    </a:cubicBezTo>
                    <a:cubicBezTo>
                      <a:pt x="0" y="0"/>
                      <a:pt x="0" y="0"/>
                      <a:pt x="0" y="0"/>
                    </a:cubicBezTo>
                    <a:cubicBezTo>
                      <a:pt x="1" y="17"/>
                      <a:pt x="1" y="17"/>
                      <a:pt x="1" y="17"/>
                    </a:cubicBezTo>
                    <a:cubicBezTo>
                      <a:pt x="37" y="26"/>
                      <a:pt x="37" y="26"/>
                      <a:pt x="37" y="26"/>
                    </a:cubicBezTo>
                    <a:cubicBezTo>
                      <a:pt x="39" y="26"/>
                      <a:pt x="40" y="27"/>
                      <a:pt x="40" y="28"/>
                    </a:cubicBezTo>
                    <a:cubicBezTo>
                      <a:pt x="41" y="29"/>
                      <a:pt x="40" y="31"/>
                      <a:pt x="39" y="32"/>
                    </a:cubicBezTo>
                    <a:cubicBezTo>
                      <a:pt x="6" y="70"/>
                      <a:pt x="6" y="70"/>
                      <a:pt x="6" y="70"/>
                    </a:cubicBezTo>
                    <a:cubicBezTo>
                      <a:pt x="7" y="83"/>
                      <a:pt x="7" y="83"/>
                      <a:pt x="7" y="83"/>
                    </a:cubicBezTo>
                    <a:lnTo>
                      <a:pt x="7" y="89"/>
                    </a:lnTo>
                    <a:close/>
                    <a:moveTo>
                      <a:pt x="55" y="34"/>
                    </a:moveTo>
                    <a:cubicBezTo>
                      <a:pt x="58" y="34"/>
                      <a:pt x="61" y="36"/>
                      <a:pt x="61" y="39"/>
                    </a:cubicBezTo>
                    <a:cubicBezTo>
                      <a:pt x="61" y="42"/>
                      <a:pt x="58" y="45"/>
                      <a:pt x="55" y="45"/>
                    </a:cubicBezTo>
                    <a:cubicBezTo>
                      <a:pt x="52" y="45"/>
                      <a:pt x="50" y="42"/>
                      <a:pt x="50" y="39"/>
                    </a:cubicBezTo>
                    <a:cubicBezTo>
                      <a:pt x="50" y="36"/>
                      <a:pt x="52" y="34"/>
                      <a:pt x="55" y="34"/>
                    </a:cubicBezTo>
                    <a:moveTo>
                      <a:pt x="46" y="52"/>
                    </a:moveTo>
                    <a:cubicBezTo>
                      <a:pt x="50" y="52"/>
                      <a:pt x="54" y="56"/>
                      <a:pt x="54" y="60"/>
                    </a:cubicBezTo>
                    <a:cubicBezTo>
                      <a:pt x="54" y="64"/>
                      <a:pt x="50" y="67"/>
                      <a:pt x="46" y="67"/>
                    </a:cubicBezTo>
                    <a:cubicBezTo>
                      <a:pt x="42" y="67"/>
                      <a:pt x="39" y="64"/>
                      <a:pt x="39" y="60"/>
                    </a:cubicBezTo>
                    <a:cubicBezTo>
                      <a:pt x="39" y="56"/>
                      <a:pt x="42" y="52"/>
                      <a:pt x="46" y="52"/>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122"/>
              <p:cNvSpPr>
                <a:spLocks noEditPoints="1"/>
              </p:cNvSpPr>
              <p:nvPr/>
            </p:nvSpPr>
            <p:spPr bwMode="auto">
              <a:xfrm>
                <a:off x="8304213" y="5091113"/>
                <a:ext cx="173038" cy="193675"/>
              </a:xfrm>
              <a:custGeom>
                <a:gdLst>
                  <a:gd name="T0" fmla="*/ 8 w 81"/>
                  <a:gd name="T1" fmla="*/ 73 h 91"/>
                  <a:gd name="T2" fmla="*/ 15 w 81"/>
                  <a:gd name="T3" fmla="*/ 91 h 91"/>
                  <a:gd name="T4" fmla="*/ 31 w 81"/>
                  <a:gd name="T5" fmla="*/ 72 h 91"/>
                  <a:gd name="T6" fmla="*/ 37 w 81"/>
                  <a:gd name="T7" fmla="*/ 66 h 91"/>
                  <a:gd name="T8" fmla="*/ 49 w 81"/>
                  <a:gd name="T9" fmla="*/ 52 h 91"/>
                  <a:gd name="T10" fmla="*/ 52 w 81"/>
                  <a:gd name="T11" fmla="*/ 48 h 91"/>
                  <a:gd name="T12" fmla="*/ 56 w 81"/>
                  <a:gd name="T13" fmla="*/ 44 h 91"/>
                  <a:gd name="T14" fmla="*/ 81 w 81"/>
                  <a:gd name="T15" fmla="*/ 15 h 91"/>
                  <a:gd name="T16" fmla="*/ 53 w 81"/>
                  <a:gd name="T17" fmla="*/ 9 h 91"/>
                  <a:gd name="T18" fmla="*/ 49 w 81"/>
                  <a:gd name="T19" fmla="*/ 8 h 91"/>
                  <a:gd name="T20" fmla="*/ 45 w 81"/>
                  <a:gd name="T21" fmla="*/ 7 h 91"/>
                  <a:gd name="T22" fmla="*/ 15 w 81"/>
                  <a:gd name="T23" fmla="*/ 0 h 91"/>
                  <a:gd name="T24" fmla="*/ 0 w 81"/>
                  <a:gd name="T25" fmla="*/ 51 h 91"/>
                  <a:gd name="T26" fmla="*/ 6 w 81"/>
                  <a:gd name="T27" fmla="*/ 66 h 91"/>
                  <a:gd name="T28" fmla="*/ 8 w 81"/>
                  <a:gd name="T29" fmla="*/ 73 h 91"/>
                  <a:gd name="T30" fmla="*/ 45 w 81"/>
                  <a:gd name="T31" fmla="*/ 14 h 91"/>
                  <a:gd name="T32" fmla="*/ 46 w 81"/>
                  <a:gd name="T33" fmla="*/ 14 h 91"/>
                  <a:gd name="T34" fmla="*/ 49 w 81"/>
                  <a:gd name="T35" fmla="*/ 12 h 91"/>
                  <a:gd name="T36" fmla="*/ 53 w 81"/>
                  <a:gd name="T37" fmla="*/ 13 h 91"/>
                  <a:gd name="T38" fmla="*/ 55 w 81"/>
                  <a:gd name="T39" fmla="*/ 15 h 91"/>
                  <a:gd name="T40" fmla="*/ 55 w 81"/>
                  <a:gd name="T41" fmla="*/ 25 h 91"/>
                  <a:gd name="T42" fmla="*/ 54 w 81"/>
                  <a:gd name="T43" fmla="*/ 26 h 91"/>
                  <a:gd name="T44" fmla="*/ 51 w 81"/>
                  <a:gd name="T45" fmla="*/ 27 h 91"/>
                  <a:gd name="T46" fmla="*/ 47 w 81"/>
                  <a:gd name="T47" fmla="*/ 26 h 91"/>
                  <a:gd name="T48" fmla="*/ 45 w 81"/>
                  <a:gd name="T49" fmla="*/ 25 h 91"/>
                  <a:gd name="T50" fmla="*/ 45 w 81"/>
                  <a:gd name="T51" fmla="*/ 14 h 91"/>
                  <a:gd name="T52" fmla="*/ 25 w 81"/>
                  <a:gd name="T53" fmla="*/ 23 h 91"/>
                  <a:gd name="T54" fmla="*/ 33 w 81"/>
                  <a:gd name="T55" fmla="*/ 23 h 91"/>
                  <a:gd name="T56" fmla="*/ 33 w 81"/>
                  <a:gd name="T57" fmla="*/ 31 h 91"/>
                  <a:gd name="T58" fmla="*/ 25 w 81"/>
                  <a:gd name="T59" fmla="*/ 31 h 91"/>
                  <a:gd name="T60" fmla="*/ 25 w 81"/>
                  <a:gd name="T61" fmla="*/ 23 h 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1" h="91">
                    <a:moveTo>
                      <a:pt x="8" y="73"/>
                    </a:moveTo>
                    <a:cubicBezTo>
                      <a:pt x="15" y="91"/>
                      <a:pt x="15" y="91"/>
                      <a:pt x="15" y="91"/>
                    </a:cubicBezTo>
                    <a:cubicBezTo>
                      <a:pt x="31" y="72"/>
                      <a:pt x="31" y="72"/>
                      <a:pt x="31" y="72"/>
                    </a:cubicBezTo>
                    <a:cubicBezTo>
                      <a:pt x="37" y="66"/>
                      <a:pt x="37" y="66"/>
                      <a:pt x="37" y="66"/>
                    </a:cubicBezTo>
                    <a:cubicBezTo>
                      <a:pt x="49" y="52"/>
                      <a:pt x="49" y="52"/>
                      <a:pt x="49" y="52"/>
                    </a:cubicBezTo>
                    <a:cubicBezTo>
                      <a:pt x="52" y="48"/>
                      <a:pt x="52" y="48"/>
                      <a:pt x="52" y="48"/>
                    </a:cubicBezTo>
                    <a:cubicBezTo>
                      <a:pt x="56" y="44"/>
                      <a:pt x="56" y="44"/>
                      <a:pt x="56" y="44"/>
                    </a:cubicBezTo>
                    <a:cubicBezTo>
                      <a:pt x="81" y="15"/>
                      <a:pt x="81" y="15"/>
                      <a:pt x="81" y="15"/>
                    </a:cubicBezTo>
                    <a:cubicBezTo>
                      <a:pt x="53" y="9"/>
                      <a:pt x="53" y="9"/>
                      <a:pt x="53" y="9"/>
                    </a:cubicBezTo>
                    <a:cubicBezTo>
                      <a:pt x="49" y="8"/>
                      <a:pt x="49" y="8"/>
                      <a:pt x="49" y="8"/>
                    </a:cubicBezTo>
                    <a:cubicBezTo>
                      <a:pt x="45" y="7"/>
                      <a:pt x="45" y="7"/>
                      <a:pt x="45" y="7"/>
                    </a:cubicBezTo>
                    <a:cubicBezTo>
                      <a:pt x="15" y="0"/>
                      <a:pt x="15" y="0"/>
                      <a:pt x="15" y="0"/>
                    </a:cubicBezTo>
                    <a:cubicBezTo>
                      <a:pt x="0" y="51"/>
                      <a:pt x="0" y="51"/>
                      <a:pt x="0" y="51"/>
                    </a:cubicBezTo>
                    <a:cubicBezTo>
                      <a:pt x="6" y="66"/>
                      <a:pt x="6" y="66"/>
                      <a:pt x="6" y="66"/>
                    </a:cubicBezTo>
                    <a:lnTo>
                      <a:pt x="8" y="73"/>
                    </a:lnTo>
                    <a:close/>
                    <a:moveTo>
                      <a:pt x="45" y="14"/>
                    </a:moveTo>
                    <a:cubicBezTo>
                      <a:pt x="45" y="14"/>
                      <a:pt x="46" y="14"/>
                      <a:pt x="46" y="14"/>
                    </a:cubicBezTo>
                    <a:cubicBezTo>
                      <a:pt x="47" y="13"/>
                      <a:pt x="48" y="13"/>
                      <a:pt x="49" y="12"/>
                    </a:cubicBezTo>
                    <a:cubicBezTo>
                      <a:pt x="51" y="12"/>
                      <a:pt x="52" y="13"/>
                      <a:pt x="53" y="13"/>
                    </a:cubicBezTo>
                    <a:cubicBezTo>
                      <a:pt x="54" y="13"/>
                      <a:pt x="55" y="14"/>
                      <a:pt x="55" y="15"/>
                    </a:cubicBezTo>
                    <a:cubicBezTo>
                      <a:pt x="58" y="18"/>
                      <a:pt x="58" y="22"/>
                      <a:pt x="55" y="25"/>
                    </a:cubicBezTo>
                    <a:cubicBezTo>
                      <a:pt x="55" y="25"/>
                      <a:pt x="54" y="26"/>
                      <a:pt x="54" y="26"/>
                    </a:cubicBezTo>
                    <a:cubicBezTo>
                      <a:pt x="53" y="27"/>
                      <a:pt x="52" y="27"/>
                      <a:pt x="51" y="27"/>
                    </a:cubicBezTo>
                    <a:cubicBezTo>
                      <a:pt x="49" y="27"/>
                      <a:pt x="48" y="27"/>
                      <a:pt x="47" y="26"/>
                    </a:cubicBezTo>
                    <a:cubicBezTo>
                      <a:pt x="46" y="26"/>
                      <a:pt x="45" y="25"/>
                      <a:pt x="45" y="25"/>
                    </a:cubicBezTo>
                    <a:cubicBezTo>
                      <a:pt x="42" y="22"/>
                      <a:pt x="42" y="17"/>
                      <a:pt x="45" y="14"/>
                    </a:cubicBezTo>
                    <a:moveTo>
                      <a:pt x="25" y="23"/>
                    </a:moveTo>
                    <a:cubicBezTo>
                      <a:pt x="27" y="21"/>
                      <a:pt x="31" y="21"/>
                      <a:pt x="33" y="23"/>
                    </a:cubicBezTo>
                    <a:cubicBezTo>
                      <a:pt x="35" y="25"/>
                      <a:pt x="35" y="29"/>
                      <a:pt x="33" y="31"/>
                    </a:cubicBezTo>
                    <a:cubicBezTo>
                      <a:pt x="30" y="33"/>
                      <a:pt x="27" y="33"/>
                      <a:pt x="25" y="31"/>
                    </a:cubicBezTo>
                    <a:cubicBezTo>
                      <a:pt x="23" y="28"/>
                      <a:pt x="23" y="25"/>
                      <a:pt x="25" y="23"/>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123"/>
              <p:cNvSpPr>
                <a:spLocks noEditPoints="1"/>
              </p:cNvSpPr>
              <p:nvPr/>
            </p:nvSpPr>
            <p:spPr bwMode="auto">
              <a:xfrm>
                <a:off x="8134350" y="5084763"/>
                <a:ext cx="187325" cy="187325"/>
              </a:xfrm>
              <a:custGeom>
                <a:gdLst>
                  <a:gd name="T0" fmla="*/ 83 w 87"/>
                  <a:gd name="T1" fmla="*/ 1 h 88"/>
                  <a:gd name="T2" fmla="*/ 62 w 87"/>
                  <a:gd name="T3" fmla="*/ 7 h 88"/>
                  <a:gd name="T4" fmla="*/ 58 w 87"/>
                  <a:gd name="T5" fmla="*/ 8 h 88"/>
                  <a:gd name="T6" fmla="*/ 55 w 87"/>
                  <a:gd name="T7" fmla="*/ 9 h 88"/>
                  <a:gd name="T8" fmla="*/ 0 w 87"/>
                  <a:gd name="T9" fmla="*/ 25 h 88"/>
                  <a:gd name="T10" fmla="*/ 47 w 87"/>
                  <a:gd name="T11" fmla="*/ 73 h 88"/>
                  <a:gd name="T12" fmla="*/ 53 w 87"/>
                  <a:gd name="T13" fmla="*/ 79 h 88"/>
                  <a:gd name="T14" fmla="*/ 62 w 87"/>
                  <a:gd name="T15" fmla="*/ 88 h 88"/>
                  <a:gd name="T16" fmla="*/ 65 w 87"/>
                  <a:gd name="T17" fmla="*/ 78 h 88"/>
                  <a:gd name="T18" fmla="*/ 67 w 87"/>
                  <a:gd name="T19" fmla="*/ 71 h 88"/>
                  <a:gd name="T20" fmla="*/ 71 w 87"/>
                  <a:gd name="T21" fmla="*/ 55 h 88"/>
                  <a:gd name="T22" fmla="*/ 73 w 87"/>
                  <a:gd name="T23" fmla="*/ 49 h 88"/>
                  <a:gd name="T24" fmla="*/ 75 w 87"/>
                  <a:gd name="T25" fmla="*/ 43 h 88"/>
                  <a:gd name="T26" fmla="*/ 86 w 87"/>
                  <a:gd name="T27" fmla="*/ 2 h 88"/>
                  <a:gd name="T28" fmla="*/ 87 w 87"/>
                  <a:gd name="T29" fmla="*/ 0 h 88"/>
                  <a:gd name="T30" fmla="*/ 83 w 87"/>
                  <a:gd name="T31" fmla="*/ 1 h 88"/>
                  <a:gd name="T32" fmla="*/ 30 w 87"/>
                  <a:gd name="T33" fmla="*/ 32 h 88"/>
                  <a:gd name="T34" fmla="*/ 25 w 87"/>
                  <a:gd name="T35" fmla="*/ 27 h 88"/>
                  <a:gd name="T36" fmla="*/ 30 w 87"/>
                  <a:gd name="T37" fmla="*/ 22 h 88"/>
                  <a:gd name="T38" fmla="*/ 35 w 87"/>
                  <a:gd name="T39" fmla="*/ 27 h 88"/>
                  <a:gd name="T40" fmla="*/ 30 w 87"/>
                  <a:gd name="T41" fmla="*/ 32 h 88"/>
                  <a:gd name="T42" fmla="*/ 45 w 87"/>
                  <a:gd name="T43" fmla="*/ 48 h 88"/>
                  <a:gd name="T44" fmla="*/ 38 w 87"/>
                  <a:gd name="T45" fmla="*/ 42 h 88"/>
                  <a:gd name="T46" fmla="*/ 45 w 87"/>
                  <a:gd name="T47" fmla="*/ 35 h 88"/>
                  <a:gd name="T48" fmla="*/ 51 w 87"/>
                  <a:gd name="T49" fmla="*/ 42 h 88"/>
                  <a:gd name="T50" fmla="*/ 45 w 87"/>
                  <a:gd name="T51" fmla="*/ 48 h 8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7" h="88">
                    <a:moveTo>
                      <a:pt x="83" y="1"/>
                    </a:moveTo>
                    <a:cubicBezTo>
                      <a:pt x="62" y="7"/>
                      <a:pt x="62" y="7"/>
                      <a:pt x="62" y="7"/>
                    </a:cubicBezTo>
                    <a:cubicBezTo>
                      <a:pt x="58" y="8"/>
                      <a:pt x="58" y="8"/>
                      <a:pt x="58" y="8"/>
                    </a:cubicBezTo>
                    <a:cubicBezTo>
                      <a:pt x="55" y="9"/>
                      <a:pt x="55" y="9"/>
                      <a:pt x="55" y="9"/>
                    </a:cubicBezTo>
                    <a:cubicBezTo>
                      <a:pt x="0" y="25"/>
                      <a:pt x="0" y="25"/>
                      <a:pt x="0" y="25"/>
                    </a:cubicBezTo>
                    <a:cubicBezTo>
                      <a:pt x="47" y="73"/>
                      <a:pt x="47" y="73"/>
                      <a:pt x="47" y="73"/>
                    </a:cubicBezTo>
                    <a:cubicBezTo>
                      <a:pt x="53" y="79"/>
                      <a:pt x="53" y="79"/>
                      <a:pt x="53" y="79"/>
                    </a:cubicBezTo>
                    <a:cubicBezTo>
                      <a:pt x="62" y="88"/>
                      <a:pt x="62" y="88"/>
                      <a:pt x="62" y="88"/>
                    </a:cubicBezTo>
                    <a:cubicBezTo>
                      <a:pt x="65" y="78"/>
                      <a:pt x="65" y="78"/>
                      <a:pt x="65" y="78"/>
                    </a:cubicBezTo>
                    <a:cubicBezTo>
                      <a:pt x="67" y="71"/>
                      <a:pt x="67" y="71"/>
                      <a:pt x="67" y="71"/>
                    </a:cubicBezTo>
                    <a:cubicBezTo>
                      <a:pt x="71" y="55"/>
                      <a:pt x="71" y="55"/>
                      <a:pt x="71" y="55"/>
                    </a:cubicBezTo>
                    <a:cubicBezTo>
                      <a:pt x="73" y="49"/>
                      <a:pt x="73" y="49"/>
                      <a:pt x="73" y="49"/>
                    </a:cubicBezTo>
                    <a:cubicBezTo>
                      <a:pt x="75" y="43"/>
                      <a:pt x="75" y="43"/>
                      <a:pt x="75" y="43"/>
                    </a:cubicBezTo>
                    <a:cubicBezTo>
                      <a:pt x="86" y="2"/>
                      <a:pt x="86" y="2"/>
                      <a:pt x="86" y="2"/>
                    </a:cubicBezTo>
                    <a:cubicBezTo>
                      <a:pt x="87" y="0"/>
                      <a:pt x="87" y="0"/>
                      <a:pt x="87" y="0"/>
                    </a:cubicBezTo>
                    <a:lnTo>
                      <a:pt x="83" y="1"/>
                    </a:lnTo>
                    <a:close/>
                    <a:moveTo>
                      <a:pt x="30" y="32"/>
                    </a:moveTo>
                    <a:cubicBezTo>
                      <a:pt x="27" y="32"/>
                      <a:pt x="25" y="29"/>
                      <a:pt x="25" y="27"/>
                    </a:cubicBezTo>
                    <a:cubicBezTo>
                      <a:pt x="25" y="24"/>
                      <a:pt x="27" y="22"/>
                      <a:pt x="30" y="22"/>
                    </a:cubicBezTo>
                    <a:cubicBezTo>
                      <a:pt x="33" y="22"/>
                      <a:pt x="35" y="24"/>
                      <a:pt x="35" y="27"/>
                    </a:cubicBezTo>
                    <a:cubicBezTo>
                      <a:pt x="35" y="29"/>
                      <a:pt x="33" y="32"/>
                      <a:pt x="30" y="32"/>
                    </a:cubicBezTo>
                    <a:moveTo>
                      <a:pt x="45" y="48"/>
                    </a:moveTo>
                    <a:cubicBezTo>
                      <a:pt x="41" y="48"/>
                      <a:pt x="38" y="45"/>
                      <a:pt x="38" y="42"/>
                    </a:cubicBezTo>
                    <a:cubicBezTo>
                      <a:pt x="38" y="38"/>
                      <a:pt x="41" y="35"/>
                      <a:pt x="45" y="35"/>
                    </a:cubicBezTo>
                    <a:cubicBezTo>
                      <a:pt x="49" y="35"/>
                      <a:pt x="51" y="38"/>
                      <a:pt x="51" y="42"/>
                    </a:cubicBezTo>
                    <a:cubicBezTo>
                      <a:pt x="51" y="45"/>
                      <a:pt x="49" y="48"/>
                      <a:pt x="45" y="48"/>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7" name="组合 36"/>
            <p:cNvGrpSpPr/>
            <p:nvPr/>
          </p:nvGrpSpPr>
          <p:grpSpPr>
            <a:xfrm>
              <a:off x="8372482" y="2714631"/>
              <a:ext cx="333376" cy="241301"/>
              <a:chOff x="8372475" y="2714625"/>
              <a:chExt cx="333375" cy="241300"/>
            </a:xfrm>
          </p:grpSpPr>
          <p:sp>
            <p:nvSpPr>
              <p:cNvPr id="41" name="Oval 124"/>
              <p:cNvSpPr>
                <a:spLocks noChangeArrowheads="1"/>
              </p:cNvSpPr>
              <p:nvPr/>
            </p:nvSpPr>
            <p:spPr bwMode="auto">
              <a:xfrm>
                <a:off x="8531225" y="2800350"/>
                <a:ext cx="100013" cy="9842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125"/>
              <p:cNvSpPr>
                <a:spLocks noEditPoints="1"/>
              </p:cNvSpPr>
              <p:nvPr/>
            </p:nvSpPr>
            <p:spPr bwMode="auto">
              <a:xfrm>
                <a:off x="8372475" y="2714625"/>
                <a:ext cx="333375" cy="241300"/>
              </a:xfrm>
              <a:custGeom>
                <a:gdLst>
                  <a:gd name="T0" fmla="*/ 135 w 156"/>
                  <a:gd name="T1" fmla="*/ 11 h 113"/>
                  <a:gd name="T2" fmla="*/ 125 w 156"/>
                  <a:gd name="T3" fmla="*/ 11 h 113"/>
                  <a:gd name="T4" fmla="*/ 113 w 156"/>
                  <a:gd name="T5" fmla="*/ 0 h 113"/>
                  <a:gd name="T6" fmla="*/ 78 w 156"/>
                  <a:gd name="T7" fmla="*/ 0 h 113"/>
                  <a:gd name="T8" fmla="*/ 68 w 156"/>
                  <a:gd name="T9" fmla="*/ 11 h 113"/>
                  <a:gd name="T10" fmla="*/ 47 w 156"/>
                  <a:gd name="T11" fmla="*/ 11 h 113"/>
                  <a:gd name="T12" fmla="*/ 40 w 156"/>
                  <a:gd name="T13" fmla="*/ 5 h 113"/>
                  <a:gd name="T14" fmla="*/ 26 w 156"/>
                  <a:gd name="T15" fmla="*/ 5 h 113"/>
                  <a:gd name="T16" fmla="*/ 19 w 156"/>
                  <a:gd name="T17" fmla="*/ 11 h 113"/>
                  <a:gd name="T18" fmla="*/ 0 w 156"/>
                  <a:gd name="T19" fmla="*/ 32 h 113"/>
                  <a:gd name="T20" fmla="*/ 0 w 156"/>
                  <a:gd name="T21" fmla="*/ 92 h 113"/>
                  <a:gd name="T22" fmla="*/ 21 w 156"/>
                  <a:gd name="T23" fmla="*/ 113 h 113"/>
                  <a:gd name="T24" fmla="*/ 135 w 156"/>
                  <a:gd name="T25" fmla="*/ 113 h 113"/>
                  <a:gd name="T26" fmla="*/ 156 w 156"/>
                  <a:gd name="T27" fmla="*/ 92 h 113"/>
                  <a:gd name="T28" fmla="*/ 156 w 156"/>
                  <a:gd name="T29" fmla="*/ 32 h 113"/>
                  <a:gd name="T30" fmla="*/ 135 w 156"/>
                  <a:gd name="T31" fmla="*/ 11 h 113"/>
                  <a:gd name="T32" fmla="*/ 19 w 156"/>
                  <a:gd name="T33" fmla="*/ 87 h 113"/>
                  <a:gd name="T34" fmla="*/ 15 w 156"/>
                  <a:gd name="T35" fmla="*/ 91 h 113"/>
                  <a:gd name="T36" fmla="*/ 11 w 156"/>
                  <a:gd name="T37" fmla="*/ 87 h 113"/>
                  <a:gd name="T38" fmla="*/ 11 w 156"/>
                  <a:gd name="T39" fmla="*/ 46 h 113"/>
                  <a:gd name="T40" fmla="*/ 15 w 156"/>
                  <a:gd name="T41" fmla="*/ 42 h 113"/>
                  <a:gd name="T42" fmla="*/ 19 w 156"/>
                  <a:gd name="T43" fmla="*/ 46 h 113"/>
                  <a:gd name="T44" fmla="*/ 19 w 156"/>
                  <a:gd name="T45" fmla="*/ 87 h 113"/>
                  <a:gd name="T46" fmla="*/ 42 w 156"/>
                  <a:gd name="T47" fmla="*/ 27 h 113"/>
                  <a:gd name="T48" fmla="*/ 38 w 156"/>
                  <a:gd name="T49" fmla="*/ 31 h 113"/>
                  <a:gd name="T50" fmla="*/ 28 w 156"/>
                  <a:gd name="T51" fmla="*/ 31 h 113"/>
                  <a:gd name="T52" fmla="*/ 24 w 156"/>
                  <a:gd name="T53" fmla="*/ 27 h 113"/>
                  <a:gd name="T54" fmla="*/ 24 w 156"/>
                  <a:gd name="T55" fmla="*/ 24 h 113"/>
                  <a:gd name="T56" fmla="*/ 28 w 156"/>
                  <a:gd name="T57" fmla="*/ 20 h 113"/>
                  <a:gd name="T58" fmla="*/ 38 w 156"/>
                  <a:gd name="T59" fmla="*/ 20 h 113"/>
                  <a:gd name="T60" fmla="*/ 42 w 156"/>
                  <a:gd name="T61" fmla="*/ 24 h 113"/>
                  <a:gd name="T62" fmla="*/ 42 w 156"/>
                  <a:gd name="T63" fmla="*/ 27 h 113"/>
                  <a:gd name="T64" fmla="*/ 97 w 156"/>
                  <a:gd name="T65" fmla="*/ 95 h 113"/>
                  <a:gd name="T66" fmla="*/ 65 w 156"/>
                  <a:gd name="T67" fmla="*/ 63 h 113"/>
                  <a:gd name="T68" fmla="*/ 97 w 156"/>
                  <a:gd name="T69" fmla="*/ 30 h 113"/>
                  <a:gd name="T70" fmla="*/ 130 w 156"/>
                  <a:gd name="T71" fmla="*/ 63 h 113"/>
                  <a:gd name="T72" fmla="*/ 97 w 156"/>
                  <a:gd name="T73" fmla="*/ 95 h 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6" h="113">
                    <a:moveTo>
                      <a:pt x="135" y="11"/>
                    </a:moveTo>
                    <a:cubicBezTo>
                      <a:pt x="125" y="11"/>
                      <a:pt x="125" y="11"/>
                      <a:pt x="125" y="11"/>
                    </a:cubicBezTo>
                    <a:cubicBezTo>
                      <a:pt x="113" y="0"/>
                      <a:pt x="113" y="0"/>
                      <a:pt x="113" y="0"/>
                    </a:cubicBezTo>
                    <a:cubicBezTo>
                      <a:pt x="78" y="0"/>
                      <a:pt x="78" y="0"/>
                      <a:pt x="78" y="0"/>
                    </a:cubicBezTo>
                    <a:cubicBezTo>
                      <a:pt x="68" y="11"/>
                      <a:pt x="68" y="11"/>
                      <a:pt x="68" y="11"/>
                    </a:cubicBezTo>
                    <a:cubicBezTo>
                      <a:pt x="47" y="11"/>
                      <a:pt x="47" y="11"/>
                      <a:pt x="47" y="11"/>
                    </a:cubicBezTo>
                    <a:cubicBezTo>
                      <a:pt x="46" y="8"/>
                      <a:pt x="44" y="5"/>
                      <a:pt x="40" y="5"/>
                    </a:cubicBezTo>
                    <a:cubicBezTo>
                      <a:pt x="26" y="5"/>
                      <a:pt x="26" y="5"/>
                      <a:pt x="26" y="5"/>
                    </a:cubicBezTo>
                    <a:cubicBezTo>
                      <a:pt x="23" y="5"/>
                      <a:pt x="20" y="8"/>
                      <a:pt x="19" y="11"/>
                    </a:cubicBezTo>
                    <a:cubicBezTo>
                      <a:pt x="9" y="12"/>
                      <a:pt x="0" y="21"/>
                      <a:pt x="0" y="32"/>
                    </a:cubicBezTo>
                    <a:cubicBezTo>
                      <a:pt x="0" y="92"/>
                      <a:pt x="0" y="92"/>
                      <a:pt x="0" y="92"/>
                    </a:cubicBezTo>
                    <a:cubicBezTo>
                      <a:pt x="0" y="103"/>
                      <a:pt x="10" y="113"/>
                      <a:pt x="21" y="113"/>
                    </a:cubicBezTo>
                    <a:cubicBezTo>
                      <a:pt x="135" y="113"/>
                      <a:pt x="135" y="113"/>
                      <a:pt x="135" y="113"/>
                    </a:cubicBezTo>
                    <a:cubicBezTo>
                      <a:pt x="147" y="113"/>
                      <a:pt x="156" y="103"/>
                      <a:pt x="156" y="92"/>
                    </a:cubicBezTo>
                    <a:cubicBezTo>
                      <a:pt x="156" y="32"/>
                      <a:pt x="156" y="32"/>
                      <a:pt x="156" y="32"/>
                    </a:cubicBezTo>
                    <a:cubicBezTo>
                      <a:pt x="156" y="21"/>
                      <a:pt x="147" y="11"/>
                      <a:pt x="135" y="11"/>
                    </a:cubicBezTo>
                    <a:moveTo>
                      <a:pt x="19" y="87"/>
                    </a:moveTo>
                    <a:cubicBezTo>
                      <a:pt x="19" y="89"/>
                      <a:pt x="17" y="91"/>
                      <a:pt x="15" y="91"/>
                    </a:cubicBezTo>
                    <a:cubicBezTo>
                      <a:pt x="13" y="91"/>
                      <a:pt x="11" y="89"/>
                      <a:pt x="11" y="87"/>
                    </a:cubicBezTo>
                    <a:cubicBezTo>
                      <a:pt x="11" y="46"/>
                      <a:pt x="11" y="46"/>
                      <a:pt x="11" y="46"/>
                    </a:cubicBezTo>
                    <a:cubicBezTo>
                      <a:pt x="11" y="44"/>
                      <a:pt x="13" y="42"/>
                      <a:pt x="15" y="42"/>
                    </a:cubicBezTo>
                    <a:cubicBezTo>
                      <a:pt x="17" y="42"/>
                      <a:pt x="19" y="44"/>
                      <a:pt x="19" y="46"/>
                    </a:cubicBezTo>
                    <a:lnTo>
                      <a:pt x="19" y="87"/>
                    </a:lnTo>
                    <a:close/>
                    <a:moveTo>
                      <a:pt x="42" y="27"/>
                    </a:moveTo>
                    <a:cubicBezTo>
                      <a:pt x="42" y="29"/>
                      <a:pt x="41" y="31"/>
                      <a:pt x="38" y="31"/>
                    </a:cubicBezTo>
                    <a:cubicBezTo>
                      <a:pt x="28" y="31"/>
                      <a:pt x="28" y="31"/>
                      <a:pt x="28" y="31"/>
                    </a:cubicBezTo>
                    <a:cubicBezTo>
                      <a:pt x="25" y="31"/>
                      <a:pt x="24" y="29"/>
                      <a:pt x="24" y="27"/>
                    </a:cubicBezTo>
                    <a:cubicBezTo>
                      <a:pt x="24" y="24"/>
                      <a:pt x="24" y="24"/>
                      <a:pt x="24" y="24"/>
                    </a:cubicBezTo>
                    <a:cubicBezTo>
                      <a:pt x="24" y="22"/>
                      <a:pt x="25" y="20"/>
                      <a:pt x="28" y="20"/>
                    </a:cubicBezTo>
                    <a:cubicBezTo>
                      <a:pt x="38" y="20"/>
                      <a:pt x="38" y="20"/>
                      <a:pt x="38" y="20"/>
                    </a:cubicBezTo>
                    <a:cubicBezTo>
                      <a:pt x="41" y="20"/>
                      <a:pt x="42" y="22"/>
                      <a:pt x="42" y="24"/>
                    </a:cubicBezTo>
                    <a:lnTo>
                      <a:pt x="42" y="27"/>
                    </a:lnTo>
                    <a:close/>
                    <a:moveTo>
                      <a:pt x="97" y="95"/>
                    </a:moveTo>
                    <a:cubicBezTo>
                      <a:pt x="79" y="95"/>
                      <a:pt x="65" y="81"/>
                      <a:pt x="65" y="63"/>
                    </a:cubicBezTo>
                    <a:cubicBezTo>
                      <a:pt x="65" y="44"/>
                      <a:pt x="79" y="30"/>
                      <a:pt x="97" y="30"/>
                    </a:cubicBezTo>
                    <a:cubicBezTo>
                      <a:pt x="116" y="30"/>
                      <a:pt x="130" y="44"/>
                      <a:pt x="130" y="63"/>
                    </a:cubicBezTo>
                    <a:cubicBezTo>
                      <a:pt x="130" y="81"/>
                      <a:pt x="116" y="95"/>
                      <a:pt x="97" y="95"/>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8" name="Freeform 126"/>
            <p:cNvSpPr>
              <a:spLocks noEditPoints="1"/>
            </p:cNvSpPr>
            <p:nvPr/>
          </p:nvSpPr>
          <p:spPr bwMode="auto">
            <a:xfrm>
              <a:off x="8189919" y="1211265"/>
              <a:ext cx="439738" cy="431801"/>
            </a:xfrm>
            <a:custGeom>
              <a:gdLst>
                <a:gd name="T0" fmla="*/ 0 w 205"/>
                <a:gd name="T1" fmla="*/ 202 h 202"/>
                <a:gd name="T2" fmla="*/ 205 w 205"/>
                <a:gd name="T3" fmla="*/ 202 h 202"/>
                <a:gd name="T4" fmla="*/ 106 w 205"/>
                <a:gd name="T5" fmla="*/ 176 h 202"/>
                <a:gd name="T6" fmla="*/ 106 w 205"/>
                <a:gd name="T7" fmla="*/ 81 h 202"/>
                <a:gd name="T8" fmla="*/ 122 w 205"/>
                <a:gd name="T9" fmla="*/ 74 h 202"/>
                <a:gd name="T10" fmla="*/ 141 w 205"/>
                <a:gd name="T11" fmla="*/ 86 h 202"/>
                <a:gd name="T12" fmla="*/ 161 w 205"/>
                <a:gd name="T13" fmla="*/ 74 h 202"/>
                <a:gd name="T14" fmla="*/ 180 w 205"/>
                <a:gd name="T15" fmla="*/ 86 h 202"/>
                <a:gd name="T16" fmla="*/ 106 w 205"/>
                <a:gd name="T17" fmla="*/ 10 h 202"/>
                <a:gd name="T18" fmla="*/ 106 w 205"/>
                <a:gd name="T19" fmla="*/ 3 h 202"/>
                <a:gd name="T20" fmla="*/ 103 w 205"/>
                <a:gd name="T21" fmla="*/ 0 h 202"/>
                <a:gd name="T22" fmla="*/ 100 w 205"/>
                <a:gd name="T23" fmla="*/ 3 h 202"/>
                <a:gd name="T24" fmla="*/ 100 w 205"/>
                <a:gd name="T25" fmla="*/ 10 h 202"/>
                <a:gd name="T26" fmla="*/ 26 w 205"/>
                <a:gd name="T27" fmla="*/ 86 h 202"/>
                <a:gd name="T28" fmla="*/ 45 w 205"/>
                <a:gd name="T29" fmla="*/ 74 h 202"/>
                <a:gd name="T30" fmla="*/ 64 w 205"/>
                <a:gd name="T31" fmla="*/ 86 h 202"/>
                <a:gd name="T32" fmla="*/ 84 w 205"/>
                <a:gd name="T33" fmla="*/ 74 h 202"/>
                <a:gd name="T34" fmla="*/ 100 w 205"/>
                <a:gd name="T35" fmla="*/ 81 h 202"/>
                <a:gd name="T36" fmla="*/ 100 w 205"/>
                <a:gd name="T37" fmla="*/ 176 h 202"/>
                <a:gd name="T38" fmla="*/ 0 w 205"/>
                <a:gd name="T39" fmla="*/ 202 h 202"/>
                <a:gd name="T40" fmla="*/ 106 w 205"/>
                <a:gd name="T41" fmla="*/ 16 h 202"/>
                <a:gd name="T42" fmla="*/ 141 w 205"/>
                <a:gd name="T43" fmla="*/ 75 h 202"/>
                <a:gd name="T44" fmla="*/ 122 w 205"/>
                <a:gd name="T45" fmla="*/ 67 h 202"/>
                <a:gd name="T46" fmla="*/ 106 w 205"/>
                <a:gd name="T47" fmla="*/ 73 h 202"/>
                <a:gd name="T48" fmla="*/ 106 w 205"/>
                <a:gd name="T49" fmla="*/ 16 h 202"/>
                <a:gd name="T50" fmla="*/ 64 w 205"/>
                <a:gd name="T51" fmla="*/ 75 h 202"/>
                <a:gd name="T52" fmla="*/ 45 w 205"/>
                <a:gd name="T53" fmla="*/ 67 h 202"/>
                <a:gd name="T54" fmla="*/ 34 w 205"/>
                <a:gd name="T55" fmla="*/ 69 h 202"/>
                <a:gd name="T56" fmla="*/ 100 w 205"/>
                <a:gd name="T57" fmla="*/ 16 h 202"/>
                <a:gd name="T58" fmla="*/ 64 w 205"/>
                <a:gd name="T59" fmla="*/ 75 h 2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05" h="201">
                  <a:moveTo>
                    <a:pt x="0" y="202"/>
                  </a:moveTo>
                  <a:cubicBezTo>
                    <a:pt x="205" y="202"/>
                    <a:pt x="205" y="202"/>
                    <a:pt x="205" y="202"/>
                  </a:cubicBezTo>
                  <a:cubicBezTo>
                    <a:pt x="174" y="185"/>
                    <a:pt x="140" y="177"/>
                    <a:pt x="106" y="176"/>
                  </a:cubicBezTo>
                  <a:cubicBezTo>
                    <a:pt x="106" y="81"/>
                    <a:pt x="106" y="81"/>
                    <a:pt x="106" y="81"/>
                  </a:cubicBezTo>
                  <a:cubicBezTo>
                    <a:pt x="110" y="76"/>
                    <a:pt x="116" y="74"/>
                    <a:pt x="122" y="74"/>
                  </a:cubicBezTo>
                  <a:cubicBezTo>
                    <a:pt x="130" y="74"/>
                    <a:pt x="138" y="79"/>
                    <a:pt x="141" y="86"/>
                  </a:cubicBezTo>
                  <a:cubicBezTo>
                    <a:pt x="145" y="79"/>
                    <a:pt x="152" y="74"/>
                    <a:pt x="161" y="74"/>
                  </a:cubicBezTo>
                  <a:cubicBezTo>
                    <a:pt x="169" y="74"/>
                    <a:pt x="177" y="79"/>
                    <a:pt x="180" y="86"/>
                  </a:cubicBezTo>
                  <a:cubicBezTo>
                    <a:pt x="180" y="45"/>
                    <a:pt x="147" y="11"/>
                    <a:pt x="106" y="10"/>
                  </a:cubicBezTo>
                  <a:cubicBezTo>
                    <a:pt x="106" y="3"/>
                    <a:pt x="106" y="3"/>
                    <a:pt x="106" y="3"/>
                  </a:cubicBezTo>
                  <a:cubicBezTo>
                    <a:pt x="106" y="1"/>
                    <a:pt x="105" y="0"/>
                    <a:pt x="103" y="0"/>
                  </a:cubicBezTo>
                  <a:cubicBezTo>
                    <a:pt x="101" y="0"/>
                    <a:pt x="100" y="1"/>
                    <a:pt x="100" y="3"/>
                  </a:cubicBezTo>
                  <a:cubicBezTo>
                    <a:pt x="100" y="10"/>
                    <a:pt x="100" y="10"/>
                    <a:pt x="100" y="10"/>
                  </a:cubicBezTo>
                  <a:cubicBezTo>
                    <a:pt x="59" y="11"/>
                    <a:pt x="26" y="45"/>
                    <a:pt x="26" y="86"/>
                  </a:cubicBezTo>
                  <a:cubicBezTo>
                    <a:pt x="29" y="79"/>
                    <a:pt x="37" y="74"/>
                    <a:pt x="45" y="74"/>
                  </a:cubicBezTo>
                  <a:cubicBezTo>
                    <a:pt x="53" y="74"/>
                    <a:pt x="61" y="79"/>
                    <a:pt x="64" y="86"/>
                  </a:cubicBezTo>
                  <a:cubicBezTo>
                    <a:pt x="67" y="79"/>
                    <a:pt x="75" y="74"/>
                    <a:pt x="84" y="74"/>
                  </a:cubicBezTo>
                  <a:cubicBezTo>
                    <a:pt x="90" y="74"/>
                    <a:pt x="96" y="76"/>
                    <a:pt x="100" y="81"/>
                  </a:cubicBezTo>
                  <a:cubicBezTo>
                    <a:pt x="100" y="176"/>
                    <a:pt x="100" y="176"/>
                    <a:pt x="100" y="176"/>
                  </a:cubicBezTo>
                  <a:cubicBezTo>
                    <a:pt x="65" y="177"/>
                    <a:pt x="31" y="185"/>
                    <a:pt x="0" y="202"/>
                  </a:cubicBezTo>
                  <a:moveTo>
                    <a:pt x="106" y="16"/>
                  </a:moveTo>
                  <a:cubicBezTo>
                    <a:pt x="106" y="16"/>
                    <a:pt x="130" y="25"/>
                    <a:pt x="141" y="75"/>
                  </a:cubicBezTo>
                  <a:cubicBezTo>
                    <a:pt x="136" y="70"/>
                    <a:pt x="129" y="67"/>
                    <a:pt x="122" y="67"/>
                  </a:cubicBezTo>
                  <a:cubicBezTo>
                    <a:pt x="116" y="67"/>
                    <a:pt x="111" y="69"/>
                    <a:pt x="106" y="73"/>
                  </a:cubicBezTo>
                  <a:lnTo>
                    <a:pt x="106" y="16"/>
                  </a:lnTo>
                  <a:close/>
                  <a:moveTo>
                    <a:pt x="64" y="75"/>
                  </a:moveTo>
                  <a:cubicBezTo>
                    <a:pt x="59" y="70"/>
                    <a:pt x="52" y="67"/>
                    <a:pt x="45" y="67"/>
                  </a:cubicBezTo>
                  <a:cubicBezTo>
                    <a:pt x="41" y="67"/>
                    <a:pt x="38" y="68"/>
                    <a:pt x="34" y="69"/>
                  </a:cubicBezTo>
                  <a:cubicBezTo>
                    <a:pt x="42" y="40"/>
                    <a:pt x="68" y="18"/>
                    <a:pt x="100" y="16"/>
                  </a:cubicBezTo>
                  <a:cubicBezTo>
                    <a:pt x="72" y="27"/>
                    <a:pt x="64" y="75"/>
                    <a:pt x="64" y="75"/>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127"/>
            <p:cNvSpPr>
              <a:spLocks noEditPoints="1"/>
            </p:cNvSpPr>
            <p:nvPr/>
          </p:nvSpPr>
          <p:spPr bwMode="auto">
            <a:xfrm>
              <a:off x="8451850" y="4503748"/>
              <a:ext cx="449263" cy="290514"/>
            </a:xfrm>
            <a:custGeom>
              <a:gdLst>
                <a:gd name="T0" fmla="*/ 188 w 210"/>
                <a:gd name="T1" fmla="*/ 56 h 136"/>
                <a:gd name="T2" fmla="*/ 160 w 210"/>
                <a:gd name="T3" fmla="*/ 51 h 136"/>
                <a:gd name="T4" fmla="*/ 162 w 210"/>
                <a:gd name="T5" fmla="*/ 34 h 136"/>
                <a:gd name="T6" fmla="*/ 162 w 210"/>
                <a:gd name="T7" fmla="*/ 17 h 136"/>
                <a:gd name="T8" fmla="*/ 132 w 210"/>
                <a:gd name="T9" fmla="*/ 26 h 136"/>
                <a:gd name="T10" fmla="*/ 146 w 210"/>
                <a:gd name="T11" fmla="*/ 32 h 136"/>
                <a:gd name="T12" fmla="*/ 66 w 210"/>
                <a:gd name="T13" fmla="*/ 23 h 136"/>
                <a:gd name="T14" fmla="*/ 96 w 210"/>
                <a:gd name="T15" fmla="*/ 3 h 136"/>
                <a:gd name="T16" fmla="*/ 66 w 210"/>
                <a:gd name="T17" fmla="*/ 14 h 136"/>
                <a:gd name="T18" fmla="*/ 25 w 210"/>
                <a:gd name="T19" fmla="*/ 26 h 136"/>
                <a:gd name="T20" fmla="*/ 34 w 210"/>
                <a:gd name="T21" fmla="*/ 51 h 136"/>
                <a:gd name="T22" fmla="*/ 52 w 210"/>
                <a:gd name="T23" fmla="*/ 50 h 136"/>
                <a:gd name="T24" fmla="*/ 40 w 210"/>
                <a:gd name="T25" fmla="*/ 55 h 136"/>
                <a:gd name="T26" fmla="*/ 40 w 210"/>
                <a:gd name="T27" fmla="*/ 136 h 136"/>
                <a:gd name="T28" fmla="*/ 56 w 210"/>
                <a:gd name="T29" fmla="*/ 58 h 136"/>
                <a:gd name="T30" fmla="*/ 97 w 210"/>
                <a:gd name="T31" fmla="*/ 86 h 136"/>
                <a:gd name="T32" fmla="*/ 101 w 210"/>
                <a:gd name="T33" fmla="*/ 99 h 136"/>
                <a:gd name="T34" fmla="*/ 96 w 210"/>
                <a:gd name="T35" fmla="*/ 105 h 136"/>
                <a:gd name="T36" fmla="*/ 91 w 210"/>
                <a:gd name="T37" fmla="*/ 104 h 136"/>
                <a:gd name="T38" fmla="*/ 94 w 210"/>
                <a:gd name="T39" fmla="*/ 108 h 136"/>
                <a:gd name="T40" fmla="*/ 102 w 210"/>
                <a:gd name="T41" fmla="*/ 113 h 136"/>
                <a:gd name="T42" fmla="*/ 104 w 210"/>
                <a:gd name="T43" fmla="*/ 101 h 136"/>
                <a:gd name="T44" fmla="*/ 121 w 210"/>
                <a:gd name="T45" fmla="*/ 98 h 136"/>
                <a:gd name="T46" fmla="*/ 170 w 210"/>
                <a:gd name="T47" fmla="*/ 136 h 136"/>
                <a:gd name="T48" fmla="*/ 187 w 210"/>
                <a:gd name="T49" fmla="*/ 59 h 136"/>
                <a:gd name="T50" fmla="*/ 167 w 210"/>
                <a:gd name="T51" fmla="*/ 71 h 136"/>
                <a:gd name="T52" fmla="*/ 167 w 210"/>
                <a:gd name="T53" fmla="*/ 61 h 136"/>
                <a:gd name="T54" fmla="*/ 153 w 210"/>
                <a:gd name="T55" fmla="*/ 59 h 136"/>
                <a:gd name="T56" fmla="*/ 148 w 210"/>
                <a:gd name="T57" fmla="*/ 46 h 136"/>
                <a:gd name="T58" fmla="*/ 167 w 210"/>
                <a:gd name="T59" fmla="*/ 91 h 136"/>
                <a:gd name="T60" fmla="*/ 136 w 210"/>
                <a:gd name="T61" fmla="*/ 92 h 136"/>
                <a:gd name="T62" fmla="*/ 48 w 210"/>
                <a:gd name="T63" fmla="*/ 46 h 136"/>
                <a:gd name="T64" fmla="*/ 30 w 210"/>
                <a:gd name="T65" fmla="*/ 39 h 136"/>
                <a:gd name="T66" fmla="*/ 38 w 210"/>
                <a:gd name="T67" fmla="*/ 35 h 136"/>
                <a:gd name="T68" fmla="*/ 53 w 210"/>
                <a:gd name="T69" fmla="*/ 38 h 136"/>
                <a:gd name="T70" fmla="*/ 48 w 210"/>
                <a:gd name="T71" fmla="*/ 46 h 136"/>
                <a:gd name="T72" fmla="*/ 40 w 210"/>
                <a:gd name="T73" fmla="*/ 129 h 136"/>
                <a:gd name="T74" fmla="*/ 40 w 210"/>
                <a:gd name="T75" fmla="*/ 61 h 136"/>
                <a:gd name="T76" fmla="*/ 36 w 210"/>
                <a:gd name="T77" fmla="*/ 96 h 136"/>
                <a:gd name="T78" fmla="*/ 55 w 210"/>
                <a:gd name="T79" fmla="*/ 65 h 136"/>
                <a:gd name="T80" fmla="*/ 56 w 210"/>
                <a:gd name="T81" fmla="*/ 30 h 136"/>
                <a:gd name="T82" fmla="*/ 30 w 210"/>
                <a:gd name="T83" fmla="*/ 26 h 136"/>
                <a:gd name="T84" fmla="*/ 62 w 210"/>
                <a:gd name="T85" fmla="*/ 19 h 136"/>
                <a:gd name="T86" fmla="*/ 60 w 210"/>
                <a:gd name="T87" fmla="*/ 36 h 136"/>
                <a:gd name="T88" fmla="*/ 110 w 210"/>
                <a:gd name="T89" fmla="*/ 74 h 136"/>
                <a:gd name="T90" fmla="*/ 60 w 210"/>
                <a:gd name="T91" fmla="*/ 36 h 136"/>
                <a:gd name="T92" fmla="*/ 124 w 210"/>
                <a:gd name="T93" fmla="*/ 92 h 136"/>
                <a:gd name="T94" fmla="*/ 122 w 210"/>
                <a:gd name="T95" fmla="*/ 80 h 136"/>
                <a:gd name="T96" fmla="*/ 130 w 210"/>
                <a:gd name="T97" fmla="*/ 92 h 136"/>
                <a:gd name="T98" fmla="*/ 136 w 210"/>
                <a:gd name="T99" fmla="*/ 98 h 136"/>
                <a:gd name="T100" fmla="*/ 176 w 210"/>
                <a:gd name="T101" fmla="*/ 94 h 136"/>
                <a:gd name="T102" fmla="*/ 176 w 210"/>
                <a:gd name="T103" fmla="*/ 62 h 136"/>
                <a:gd name="T104" fmla="*/ 170 w 210"/>
                <a:gd name="T105" fmla="*/ 129 h 13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0" h="136">
                  <a:moveTo>
                    <a:pt x="187" y="59"/>
                  </a:moveTo>
                  <a:cubicBezTo>
                    <a:pt x="188" y="58"/>
                    <a:pt x="188" y="57"/>
                    <a:pt x="188" y="56"/>
                  </a:cubicBezTo>
                  <a:cubicBezTo>
                    <a:pt x="188" y="53"/>
                    <a:pt x="186" y="51"/>
                    <a:pt x="184" y="51"/>
                  </a:cubicBezTo>
                  <a:cubicBezTo>
                    <a:pt x="160" y="51"/>
                    <a:pt x="160" y="51"/>
                    <a:pt x="160" y="51"/>
                  </a:cubicBezTo>
                  <a:cubicBezTo>
                    <a:pt x="154" y="33"/>
                    <a:pt x="154" y="33"/>
                    <a:pt x="154" y="33"/>
                  </a:cubicBezTo>
                  <a:cubicBezTo>
                    <a:pt x="162" y="34"/>
                    <a:pt x="162" y="34"/>
                    <a:pt x="162" y="34"/>
                  </a:cubicBezTo>
                  <a:cubicBezTo>
                    <a:pt x="165" y="34"/>
                    <a:pt x="167" y="28"/>
                    <a:pt x="167" y="26"/>
                  </a:cubicBezTo>
                  <a:cubicBezTo>
                    <a:pt x="167" y="23"/>
                    <a:pt x="165" y="17"/>
                    <a:pt x="162" y="17"/>
                  </a:cubicBezTo>
                  <a:cubicBezTo>
                    <a:pt x="137" y="20"/>
                    <a:pt x="137" y="20"/>
                    <a:pt x="137" y="20"/>
                  </a:cubicBezTo>
                  <a:cubicBezTo>
                    <a:pt x="135" y="20"/>
                    <a:pt x="132" y="23"/>
                    <a:pt x="132" y="26"/>
                  </a:cubicBezTo>
                  <a:cubicBezTo>
                    <a:pt x="132" y="28"/>
                    <a:pt x="135" y="31"/>
                    <a:pt x="137" y="31"/>
                  </a:cubicBezTo>
                  <a:cubicBezTo>
                    <a:pt x="146" y="32"/>
                    <a:pt x="146" y="32"/>
                    <a:pt x="146" y="32"/>
                  </a:cubicBezTo>
                  <a:cubicBezTo>
                    <a:pt x="131" y="77"/>
                    <a:pt x="131" y="77"/>
                    <a:pt x="131" y="77"/>
                  </a:cubicBezTo>
                  <a:cubicBezTo>
                    <a:pt x="94" y="66"/>
                    <a:pt x="71" y="31"/>
                    <a:pt x="66" y="23"/>
                  </a:cubicBezTo>
                  <a:cubicBezTo>
                    <a:pt x="71" y="17"/>
                    <a:pt x="83" y="9"/>
                    <a:pt x="92" y="7"/>
                  </a:cubicBezTo>
                  <a:cubicBezTo>
                    <a:pt x="95" y="6"/>
                    <a:pt x="96" y="6"/>
                    <a:pt x="96" y="3"/>
                  </a:cubicBezTo>
                  <a:cubicBezTo>
                    <a:pt x="96" y="0"/>
                    <a:pt x="93" y="0"/>
                    <a:pt x="93" y="0"/>
                  </a:cubicBezTo>
                  <a:cubicBezTo>
                    <a:pt x="81" y="3"/>
                    <a:pt x="72" y="8"/>
                    <a:pt x="66" y="14"/>
                  </a:cubicBezTo>
                  <a:cubicBezTo>
                    <a:pt x="36" y="14"/>
                    <a:pt x="36" y="14"/>
                    <a:pt x="36" y="14"/>
                  </a:cubicBezTo>
                  <a:cubicBezTo>
                    <a:pt x="30" y="14"/>
                    <a:pt x="25" y="19"/>
                    <a:pt x="25" y="26"/>
                  </a:cubicBezTo>
                  <a:cubicBezTo>
                    <a:pt x="25" y="39"/>
                    <a:pt x="25" y="39"/>
                    <a:pt x="25" y="39"/>
                  </a:cubicBezTo>
                  <a:cubicBezTo>
                    <a:pt x="25" y="45"/>
                    <a:pt x="28" y="51"/>
                    <a:pt x="34" y="51"/>
                  </a:cubicBezTo>
                  <a:cubicBezTo>
                    <a:pt x="48" y="51"/>
                    <a:pt x="48" y="51"/>
                    <a:pt x="48" y="51"/>
                  </a:cubicBezTo>
                  <a:cubicBezTo>
                    <a:pt x="49" y="51"/>
                    <a:pt x="50" y="50"/>
                    <a:pt x="52" y="50"/>
                  </a:cubicBezTo>
                  <a:cubicBezTo>
                    <a:pt x="51" y="52"/>
                    <a:pt x="51" y="54"/>
                    <a:pt x="50" y="56"/>
                  </a:cubicBezTo>
                  <a:cubicBezTo>
                    <a:pt x="47" y="55"/>
                    <a:pt x="44" y="55"/>
                    <a:pt x="40" y="55"/>
                  </a:cubicBezTo>
                  <a:cubicBezTo>
                    <a:pt x="18" y="55"/>
                    <a:pt x="0" y="73"/>
                    <a:pt x="0" y="95"/>
                  </a:cubicBezTo>
                  <a:cubicBezTo>
                    <a:pt x="0" y="117"/>
                    <a:pt x="18" y="136"/>
                    <a:pt x="40" y="136"/>
                  </a:cubicBezTo>
                  <a:cubicBezTo>
                    <a:pt x="63" y="136"/>
                    <a:pt x="81" y="117"/>
                    <a:pt x="81" y="95"/>
                  </a:cubicBezTo>
                  <a:cubicBezTo>
                    <a:pt x="81" y="79"/>
                    <a:pt x="71" y="65"/>
                    <a:pt x="56" y="58"/>
                  </a:cubicBezTo>
                  <a:cubicBezTo>
                    <a:pt x="57" y="55"/>
                    <a:pt x="58" y="50"/>
                    <a:pt x="58" y="46"/>
                  </a:cubicBezTo>
                  <a:cubicBezTo>
                    <a:pt x="65" y="55"/>
                    <a:pt x="81" y="73"/>
                    <a:pt x="97" y="86"/>
                  </a:cubicBezTo>
                  <a:cubicBezTo>
                    <a:pt x="96" y="87"/>
                    <a:pt x="96" y="88"/>
                    <a:pt x="96" y="88"/>
                  </a:cubicBezTo>
                  <a:cubicBezTo>
                    <a:pt x="96" y="93"/>
                    <a:pt x="98" y="96"/>
                    <a:pt x="101" y="99"/>
                  </a:cubicBezTo>
                  <a:cubicBezTo>
                    <a:pt x="99" y="102"/>
                    <a:pt x="99" y="102"/>
                    <a:pt x="99" y="102"/>
                  </a:cubicBezTo>
                  <a:cubicBezTo>
                    <a:pt x="96" y="105"/>
                    <a:pt x="96" y="105"/>
                    <a:pt x="96" y="105"/>
                  </a:cubicBezTo>
                  <a:cubicBezTo>
                    <a:pt x="94" y="102"/>
                    <a:pt x="94" y="102"/>
                    <a:pt x="94" y="102"/>
                  </a:cubicBezTo>
                  <a:cubicBezTo>
                    <a:pt x="91" y="104"/>
                    <a:pt x="91" y="104"/>
                    <a:pt x="91" y="104"/>
                  </a:cubicBezTo>
                  <a:cubicBezTo>
                    <a:pt x="95" y="108"/>
                    <a:pt x="95" y="108"/>
                    <a:pt x="95" y="108"/>
                  </a:cubicBezTo>
                  <a:cubicBezTo>
                    <a:pt x="94" y="108"/>
                    <a:pt x="94" y="108"/>
                    <a:pt x="94" y="108"/>
                  </a:cubicBezTo>
                  <a:cubicBezTo>
                    <a:pt x="100" y="114"/>
                    <a:pt x="100" y="114"/>
                    <a:pt x="100" y="114"/>
                  </a:cubicBezTo>
                  <a:cubicBezTo>
                    <a:pt x="102" y="113"/>
                    <a:pt x="102" y="113"/>
                    <a:pt x="102" y="113"/>
                  </a:cubicBezTo>
                  <a:cubicBezTo>
                    <a:pt x="98" y="108"/>
                    <a:pt x="98" y="108"/>
                    <a:pt x="98" y="108"/>
                  </a:cubicBezTo>
                  <a:cubicBezTo>
                    <a:pt x="104" y="101"/>
                    <a:pt x="104" y="101"/>
                    <a:pt x="104" y="101"/>
                  </a:cubicBezTo>
                  <a:cubicBezTo>
                    <a:pt x="106" y="102"/>
                    <a:pt x="108" y="103"/>
                    <a:pt x="111" y="103"/>
                  </a:cubicBezTo>
                  <a:cubicBezTo>
                    <a:pt x="114" y="103"/>
                    <a:pt x="118" y="101"/>
                    <a:pt x="121" y="98"/>
                  </a:cubicBezTo>
                  <a:cubicBezTo>
                    <a:pt x="130" y="98"/>
                    <a:pt x="130" y="98"/>
                    <a:pt x="130" y="98"/>
                  </a:cubicBezTo>
                  <a:cubicBezTo>
                    <a:pt x="131" y="119"/>
                    <a:pt x="148" y="136"/>
                    <a:pt x="170" y="136"/>
                  </a:cubicBezTo>
                  <a:cubicBezTo>
                    <a:pt x="192" y="136"/>
                    <a:pt x="210" y="117"/>
                    <a:pt x="210" y="95"/>
                  </a:cubicBezTo>
                  <a:cubicBezTo>
                    <a:pt x="210" y="79"/>
                    <a:pt x="201" y="66"/>
                    <a:pt x="187" y="59"/>
                  </a:cubicBezTo>
                  <a:moveTo>
                    <a:pt x="167" y="61"/>
                  </a:moveTo>
                  <a:cubicBezTo>
                    <a:pt x="167" y="71"/>
                    <a:pt x="167" y="71"/>
                    <a:pt x="167" y="71"/>
                  </a:cubicBezTo>
                  <a:cubicBezTo>
                    <a:pt x="163" y="62"/>
                    <a:pt x="163" y="62"/>
                    <a:pt x="163" y="62"/>
                  </a:cubicBezTo>
                  <a:cubicBezTo>
                    <a:pt x="164" y="62"/>
                    <a:pt x="166" y="61"/>
                    <a:pt x="167" y="61"/>
                  </a:cubicBezTo>
                  <a:moveTo>
                    <a:pt x="148" y="46"/>
                  </a:moveTo>
                  <a:cubicBezTo>
                    <a:pt x="153" y="59"/>
                    <a:pt x="153" y="59"/>
                    <a:pt x="153" y="59"/>
                  </a:cubicBezTo>
                  <a:cubicBezTo>
                    <a:pt x="148" y="61"/>
                    <a:pt x="144" y="64"/>
                    <a:pt x="141" y="67"/>
                  </a:cubicBezTo>
                  <a:lnTo>
                    <a:pt x="148" y="46"/>
                  </a:lnTo>
                  <a:close/>
                  <a:moveTo>
                    <a:pt x="156" y="64"/>
                  </a:moveTo>
                  <a:cubicBezTo>
                    <a:pt x="167" y="91"/>
                    <a:pt x="167" y="91"/>
                    <a:pt x="167" y="91"/>
                  </a:cubicBezTo>
                  <a:cubicBezTo>
                    <a:pt x="167" y="92"/>
                    <a:pt x="167" y="92"/>
                    <a:pt x="167" y="92"/>
                  </a:cubicBezTo>
                  <a:cubicBezTo>
                    <a:pt x="136" y="92"/>
                    <a:pt x="136" y="92"/>
                    <a:pt x="136" y="92"/>
                  </a:cubicBezTo>
                  <a:cubicBezTo>
                    <a:pt x="137" y="80"/>
                    <a:pt x="145" y="69"/>
                    <a:pt x="156" y="64"/>
                  </a:cubicBezTo>
                  <a:moveTo>
                    <a:pt x="48" y="46"/>
                  </a:moveTo>
                  <a:cubicBezTo>
                    <a:pt x="34" y="46"/>
                    <a:pt x="34" y="46"/>
                    <a:pt x="34" y="46"/>
                  </a:cubicBezTo>
                  <a:cubicBezTo>
                    <a:pt x="30" y="46"/>
                    <a:pt x="30" y="43"/>
                    <a:pt x="30" y="39"/>
                  </a:cubicBezTo>
                  <a:cubicBezTo>
                    <a:pt x="30" y="35"/>
                    <a:pt x="30" y="35"/>
                    <a:pt x="30" y="35"/>
                  </a:cubicBezTo>
                  <a:cubicBezTo>
                    <a:pt x="38" y="35"/>
                    <a:pt x="38" y="35"/>
                    <a:pt x="38" y="35"/>
                  </a:cubicBezTo>
                  <a:cubicBezTo>
                    <a:pt x="54" y="35"/>
                    <a:pt x="54" y="35"/>
                    <a:pt x="54" y="35"/>
                  </a:cubicBezTo>
                  <a:cubicBezTo>
                    <a:pt x="53" y="37"/>
                    <a:pt x="53" y="38"/>
                    <a:pt x="53" y="38"/>
                  </a:cubicBezTo>
                  <a:cubicBezTo>
                    <a:pt x="53" y="40"/>
                    <a:pt x="53" y="42"/>
                    <a:pt x="52" y="44"/>
                  </a:cubicBezTo>
                  <a:cubicBezTo>
                    <a:pt x="51" y="45"/>
                    <a:pt x="49" y="46"/>
                    <a:pt x="48" y="46"/>
                  </a:cubicBezTo>
                  <a:moveTo>
                    <a:pt x="74" y="95"/>
                  </a:moveTo>
                  <a:cubicBezTo>
                    <a:pt x="74" y="114"/>
                    <a:pt x="59" y="129"/>
                    <a:pt x="40" y="129"/>
                  </a:cubicBezTo>
                  <a:cubicBezTo>
                    <a:pt x="22" y="129"/>
                    <a:pt x="6" y="114"/>
                    <a:pt x="6" y="95"/>
                  </a:cubicBezTo>
                  <a:cubicBezTo>
                    <a:pt x="6" y="76"/>
                    <a:pt x="22" y="61"/>
                    <a:pt x="40" y="61"/>
                  </a:cubicBezTo>
                  <a:cubicBezTo>
                    <a:pt x="43" y="61"/>
                    <a:pt x="46" y="62"/>
                    <a:pt x="49" y="62"/>
                  </a:cubicBezTo>
                  <a:cubicBezTo>
                    <a:pt x="44" y="84"/>
                    <a:pt x="37" y="96"/>
                    <a:pt x="36" y="96"/>
                  </a:cubicBezTo>
                  <a:cubicBezTo>
                    <a:pt x="42" y="99"/>
                    <a:pt x="42" y="99"/>
                    <a:pt x="42" y="99"/>
                  </a:cubicBezTo>
                  <a:cubicBezTo>
                    <a:pt x="42" y="99"/>
                    <a:pt x="50" y="87"/>
                    <a:pt x="55" y="65"/>
                  </a:cubicBezTo>
                  <a:cubicBezTo>
                    <a:pt x="66" y="70"/>
                    <a:pt x="74" y="82"/>
                    <a:pt x="74" y="95"/>
                  </a:cubicBezTo>
                  <a:moveTo>
                    <a:pt x="56" y="30"/>
                  </a:moveTo>
                  <a:cubicBezTo>
                    <a:pt x="30" y="30"/>
                    <a:pt x="30" y="30"/>
                    <a:pt x="30" y="30"/>
                  </a:cubicBezTo>
                  <a:cubicBezTo>
                    <a:pt x="30" y="26"/>
                    <a:pt x="30" y="26"/>
                    <a:pt x="30" y="26"/>
                  </a:cubicBezTo>
                  <a:cubicBezTo>
                    <a:pt x="30" y="22"/>
                    <a:pt x="33" y="19"/>
                    <a:pt x="36" y="19"/>
                  </a:cubicBezTo>
                  <a:cubicBezTo>
                    <a:pt x="62" y="19"/>
                    <a:pt x="62" y="19"/>
                    <a:pt x="62" y="19"/>
                  </a:cubicBezTo>
                  <a:cubicBezTo>
                    <a:pt x="59" y="23"/>
                    <a:pt x="57" y="27"/>
                    <a:pt x="56" y="30"/>
                  </a:cubicBezTo>
                  <a:moveTo>
                    <a:pt x="60" y="36"/>
                  </a:moveTo>
                  <a:cubicBezTo>
                    <a:pt x="60" y="35"/>
                    <a:pt x="61" y="32"/>
                    <a:pt x="63" y="29"/>
                  </a:cubicBezTo>
                  <a:cubicBezTo>
                    <a:pt x="69" y="39"/>
                    <a:pt x="85" y="61"/>
                    <a:pt x="110" y="74"/>
                  </a:cubicBezTo>
                  <a:cubicBezTo>
                    <a:pt x="105" y="75"/>
                    <a:pt x="102" y="77"/>
                    <a:pt x="99" y="80"/>
                  </a:cubicBezTo>
                  <a:cubicBezTo>
                    <a:pt x="84" y="66"/>
                    <a:pt x="67" y="46"/>
                    <a:pt x="60" y="36"/>
                  </a:cubicBezTo>
                  <a:moveTo>
                    <a:pt x="130" y="92"/>
                  </a:moveTo>
                  <a:cubicBezTo>
                    <a:pt x="124" y="92"/>
                    <a:pt x="124" y="92"/>
                    <a:pt x="124" y="92"/>
                  </a:cubicBezTo>
                  <a:cubicBezTo>
                    <a:pt x="124" y="91"/>
                    <a:pt x="125" y="90"/>
                    <a:pt x="125" y="88"/>
                  </a:cubicBezTo>
                  <a:cubicBezTo>
                    <a:pt x="125" y="85"/>
                    <a:pt x="124" y="82"/>
                    <a:pt x="122" y="80"/>
                  </a:cubicBezTo>
                  <a:cubicBezTo>
                    <a:pt x="125" y="81"/>
                    <a:pt x="128" y="82"/>
                    <a:pt x="131" y="83"/>
                  </a:cubicBezTo>
                  <a:cubicBezTo>
                    <a:pt x="130" y="86"/>
                    <a:pt x="130" y="89"/>
                    <a:pt x="130" y="92"/>
                  </a:cubicBezTo>
                  <a:moveTo>
                    <a:pt x="170" y="129"/>
                  </a:moveTo>
                  <a:cubicBezTo>
                    <a:pt x="152" y="129"/>
                    <a:pt x="137" y="116"/>
                    <a:pt x="136" y="98"/>
                  </a:cubicBezTo>
                  <a:cubicBezTo>
                    <a:pt x="176" y="98"/>
                    <a:pt x="176" y="98"/>
                    <a:pt x="176" y="98"/>
                  </a:cubicBezTo>
                  <a:cubicBezTo>
                    <a:pt x="176" y="94"/>
                    <a:pt x="176" y="94"/>
                    <a:pt x="176" y="94"/>
                  </a:cubicBezTo>
                  <a:cubicBezTo>
                    <a:pt x="176" y="94"/>
                    <a:pt x="176" y="94"/>
                    <a:pt x="176" y="94"/>
                  </a:cubicBezTo>
                  <a:cubicBezTo>
                    <a:pt x="176" y="62"/>
                    <a:pt x="176" y="62"/>
                    <a:pt x="176" y="62"/>
                  </a:cubicBezTo>
                  <a:cubicBezTo>
                    <a:pt x="192" y="65"/>
                    <a:pt x="204" y="79"/>
                    <a:pt x="204" y="95"/>
                  </a:cubicBezTo>
                  <a:cubicBezTo>
                    <a:pt x="204" y="114"/>
                    <a:pt x="188" y="129"/>
                    <a:pt x="170" y="129"/>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128"/>
            <p:cNvSpPr/>
            <p:nvPr/>
          </p:nvSpPr>
          <p:spPr bwMode="auto">
            <a:xfrm>
              <a:off x="8472488" y="3243263"/>
              <a:ext cx="230188" cy="193675"/>
            </a:xfrm>
            <a:custGeom>
              <a:gdLst>
                <a:gd name="T0" fmla="*/ 74 w 107"/>
                <a:gd name="T1" fmla="*/ 0 h 90"/>
                <a:gd name="T2" fmla="*/ 54 w 107"/>
                <a:gd name="T3" fmla="*/ 12 h 90"/>
                <a:gd name="T4" fmla="*/ 33 w 107"/>
                <a:gd name="T5" fmla="*/ 0 h 90"/>
                <a:gd name="T6" fmla="*/ 8 w 107"/>
                <a:gd name="T7" fmla="*/ 42 h 90"/>
                <a:gd name="T8" fmla="*/ 54 w 107"/>
                <a:gd name="T9" fmla="*/ 90 h 90"/>
                <a:gd name="T10" fmla="*/ 99 w 107"/>
                <a:gd name="T11" fmla="*/ 42 h 90"/>
                <a:gd name="T12" fmla="*/ 74 w 107"/>
                <a:gd name="T13" fmla="*/ 0 h 90"/>
              </a:gdLst>
              <a:cxnLst>
                <a:cxn ang="0">
                  <a:pos x="T0" y="T1"/>
                </a:cxn>
                <a:cxn ang="0">
                  <a:pos x="T2" y="T3"/>
                </a:cxn>
                <a:cxn ang="0">
                  <a:pos x="T4" y="T5"/>
                </a:cxn>
                <a:cxn ang="0">
                  <a:pos x="T6" y="T7"/>
                </a:cxn>
                <a:cxn ang="0">
                  <a:pos x="T8" y="T9"/>
                </a:cxn>
                <a:cxn ang="0">
                  <a:pos x="T10" y="T11"/>
                </a:cxn>
                <a:cxn ang="0">
                  <a:pos x="T12" y="T13"/>
                </a:cxn>
              </a:cxnLst>
              <a:rect l="0" t="0" r="r" b="b"/>
              <a:pathLst>
                <a:path w="107" h="90">
                  <a:moveTo>
                    <a:pt x="74" y="0"/>
                  </a:moveTo>
                  <a:cubicBezTo>
                    <a:pt x="65" y="0"/>
                    <a:pt x="57" y="4"/>
                    <a:pt x="54" y="12"/>
                  </a:cubicBezTo>
                  <a:cubicBezTo>
                    <a:pt x="50" y="4"/>
                    <a:pt x="42" y="0"/>
                    <a:pt x="33" y="0"/>
                  </a:cubicBezTo>
                  <a:cubicBezTo>
                    <a:pt x="18" y="0"/>
                    <a:pt x="0" y="11"/>
                    <a:pt x="8" y="42"/>
                  </a:cubicBezTo>
                  <a:cubicBezTo>
                    <a:pt x="18" y="72"/>
                    <a:pt x="54" y="90"/>
                    <a:pt x="54" y="90"/>
                  </a:cubicBezTo>
                  <a:cubicBezTo>
                    <a:pt x="54" y="90"/>
                    <a:pt x="89" y="72"/>
                    <a:pt x="99" y="42"/>
                  </a:cubicBezTo>
                  <a:cubicBezTo>
                    <a:pt x="107" y="11"/>
                    <a:pt x="88" y="0"/>
                    <a:pt x="74"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65" name="文本框 64"/>
          <p:cNvSpPr txBox="1"/>
          <p:nvPr/>
        </p:nvSpPr>
        <p:spPr>
          <a:xfrm>
            <a:off x="7925845" y="1846425"/>
            <a:ext cx="2195059" cy="346249"/>
          </a:xfrm>
          <a:prstGeom prst="rect">
            <a:avLst/>
          </a:prstGeom>
          <a:noFill/>
        </p:spPr>
        <p:txBody>
          <a:bodyPr wrap="square" lIns="68580" tIns="34290" rIns="68580" bIns="34290" rtlCol="0">
            <a:spAutoFit/>
          </a:bodyPr>
          <a:lstStyle/>
          <a:p>
            <a:r>
              <a:rPr lang="zh-CN" altLang="en-US">
                <a:latin typeface="微软雅黑" panose="020b0503020204020204" pitchFamily="34" charset="-122"/>
                <a:ea typeface="微软雅黑" panose="020b0503020204020204" pitchFamily="34" charset="-122"/>
                <a:cs typeface="Arial Unicode MS" panose="020b0604020202020204" pitchFamily="34" charset="-122"/>
              </a:rPr>
              <a:t>请在此添加文本</a:t>
            </a:r>
            <a:endParaRPr lang="zh-CN" altLang="en-US">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66" name="文本框 65"/>
          <p:cNvSpPr txBox="1"/>
          <p:nvPr/>
        </p:nvSpPr>
        <p:spPr>
          <a:xfrm>
            <a:off x="8086067" y="3148552"/>
            <a:ext cx="2195059" cy="346249"/>
          </a:xfrm>
          <a:prstGeom prst="rect">
            <a:avLst/>
          </a:prstGeom>
          <a:noFill/>
        </p:spPr>
        <p:txBody>
          <a:bodyPr wrap="square" lIns="68580" tIns="34290" rIns="68580" bIns="34290" rtlCol="0">
            <a:spAutoFit/>
          </a:bodyPr>
          <a:lstStyle/>
          <a:p>
            <a:r>
              <a:rPr lang="zh-CN" altLang="en-US">
                <a:latin typeface="微软雅黑" panose="020b0503020204020204" pitchFamily="34" charset="-122"/>
                <a:ea typeface="微软雅黑" panose="020b0503020204020204" pitchFamily="34" charset="-122"/>
                <a:cs typeface="Arial Unicode MS" panose="020b0604020202020204" pitchFamily="34" charset="-122"/>
              </a:rPr>
              <a:t>请在此添加文本</a:t>
            </a:r>
            <a:endParaRPr lang="zh-CN" altLang="en-US">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67" name="文本框 66"/>
          <p:cNvSpPr txBox="1"/>
          <p:nvPr/>
        </p:nvSpPr>
        <p:spPr>
          <a:xfrm>
            <a:off x="8056957" y="3721197"/>
            <a:ext cx="2195059" cy="346249"/>
          </a:xfrm>
          <a:prstGeom prst="rect">
            <a:avLst/>
          </a:prstGeom>
          <a:noFill/>
        </p:spPr>
        <p:txBody>
          <a:bodyPr wrap="square" lIns="68580" tIns="34290" rIns="68580" bIns="34290" rtlCol="0">
            <a:spAutoFit/>
          </a:bodyPr>
          <a:lstStyle/>
          <a:p>
            <a:r>
              <a:rPr lang="zh-CN" altLang="en-US">
                <a:latin typeface="微软雅黑" panose="020b0503020204020204" pitchFamily="34" charset="-122"/>
                <a:ea typeface="微软雅黑" panose="020b0503020204020204" pitchFamily="34" charset="-122"/>
                <a:cs typeface="Arial Unicode MS" panose="020b0604020202020204" pitchFamily="34" charset="-122"/>
              </a:rPr>
              <a:t>请在此添加文本</a:t>
            </a:r>
            <a:endParaRPr lang="zh-CN" altLang="en-US">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68" name="文本框 67"/>
          <p:cNvSpPr txBox="1"/>
          <p:nvPr/>
        </p:nvSpPr>
        <p:spPr>
          <a:xfrm>
            <a:off x="7933308" y="4248524"/>
            <a:ext cx="2195059" cy="346249"/>
          </a:xfrm>
          <a:prstGeom prst="rect">
            <a:avLst/>
          </a:prstGeom>
          <a:noFill/>
        </p:spPr>
        <p:txBody>
          <a:bodyPr wrap="square" lIns="68580" tIns="34290" rIns="68580" bIns="34290" rtlCol="0">
            <a:spAutoFit/>
          </a:bodyPr>
          <a:lstStyle/>
          <a:p>
            <a:r>
              <a:rPr lang="zh-CN" altLang="en-US">
                <a:latin typeface="微软雅黑" panose="020b0503020204020204" pitchFamily="34" charset="-122"/>
                <a:ea typeface="微软雅黑" panose="020b0503020204020204" pitchFamily="34" charset="-122"/>
                <a:cs typeface="Arial Unicode MS" panose="020b0604020202020204" pitchFamily="34" charset="-122"/>
              </a:rPr>
              <a:t>请在此添加文本</a:t>
            </a:r>
            <a:endParaRPr lang="zh-CN" altLang="en-US">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69" name="文本框 68"/>
          <p:cNvSpPr txBox="1"/>
          <p:nvPr/>
        </p:nvSpPr>
        <p:spPr>
          <a:xfrm>
            <a:off x="8040620" y="4907086"/>
            <a:ext cx="2195059" cy="346249"/>
          </a:xfrm>
          <a:prstGeom prst="rect">
            <a:avLst/>
          </a:prstGeom>
          <a:noFill/>
        </p:spPr>
        <p:txBody>
          <a:bodyPr wrap="square" lIns="68580" tIns="34290" rIns="68580" bIns="34290" rtlCol="0">
            <a:spAutoFit/>
          </a:bodyPr>
          <a:lstStyle/>
          <a:p>
            <a:r>
              <a:rPr lang="zh-CN" altLang="en-US">
                <a:latin typeface="微软雅黑" panose="020b0503020204020204" pitchFamily="34" charset="-122"/>
                <a:ea typeface="微软雅黑" panose="020b0503020204020204" pitchFamily="34" charset="-122"/>
                <a:cs typeface="Arial Unicode MS" panose="020b0604020202020204" pitchFamily="34" charset="-122"/>
              </a:rPr>
              <a:t>请在此添加文本</a:t>
            </a:r>
            <a:endParaRPr lang="zh-CN" altLang="en-US">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70" name="文本框 69"/>
          <p:cNvSpPr txBox="1"/>
          <p:nvPr/>
        </p:nvSpPr>
        <p:spPr>
          <a:xfrm>
            <a:off x="7837952" y="5676864"/>
            <a:ext cx="2195059" cy="346249"/>
          </a:xfrm>
          <a:prstGeom prst="rect">
            <a:avLst/>
          </a:prstGeom>
          <a:noFill/>
        </p:spPr>
        <p:txBody>
          <a:bodyPr wrap="square" lIns="68580" tIns="34290" rIns="68580" bIns="34290" rtlCol="0">
            <a:spAutoFit/>
          </a:bodyPr>
          <a:lstStyle/>
          <a:p>
            <a:r>
              <a:rPr lang="zh-CN" altLang="en-US">
                <a:latin typeface="微软雅黑" panose="020b0503020204020204" pitchFamily="34" charset="-122"/>
                <a:ea typeface="微软雅黑" panose="020b0503020204020204" pitchFamily="34" charset="-122"/>
                <a:cs typeface="Arial Unicode MS" panose="020b0604020202020204" pitchFamily="34" charset="-122"/>
              </a:rPr>
              <a:t>请在此添加文本</a:t>
            </a:r>
            <a:endParaRPr lang="zh-CN" altLang="en-US">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71" name="文本框 70"/>
          <p:cNvSpPr txBox="1"/>
          <p:nvPr/>
        </p:nvSpPr>
        <p:spPr>
          <a:xfrm>
            <a:off x="8125469" y="2452935"/>
            <a:ext cx="2195059" cy="346249"/>
          </a:xfrm>
          <a:prstGeom prst="rect">
            <a:avLst/>
          </a:prstGeom>
          <a:noFill/>
        </p:spPr>
        <p:txBody>
          <a:bodyPr wrap="square" lIns="68580" tIns="34290" rIns="68580" bIns="34290" rtlCol="0">
            <a:spAutoFit/>
          </a:bodyPr>
          <a:lstStyle/>
          <a:p>
            <a:r>
              <a:rPr lang="zh-CN" altLang="en-US">
                <a:latin typeface="微软雅黑" panose="020b0503020204020204" pitchFamily="34" charset="-122"/>
                <a:ea typeface="微软雅黑" panose="020b0503020204020204" pitchFamily="34" charset="-122"/>
                <a:cs typeface="Arial Unicode MS" panose="020b0604020202020204" pitchFamily="34" charset="-122"/>
              </a:rPr>
              <a:t>请在此添加文本</a:t>
            </a:r>
            <a:endParaRPr lang="zh-CN" altLang="en-US">
              <a:latin typeface="微软雅黑" panose="020b0503020204020204" pitchFamily="34" charset="-122"/>
              <a:ea typeface="微软雅黑" panose="020b0503020204020204" pitchFamily="34" charset="-122"/>
              <a:cs typeface="Arial Unicode MS" panose="020b0604020202020204" pitchFamily="34" charset="-122"/>
            </a:endParaRPr>
          </a:p>
        </p:txBody>
      </p:sp>
    </p:spTree>
  </p:cSld>
  <p:clrMapOvr>
    <a:masterClrMapping/>
  </p:clrMapOvr>
  <mc:AlternateContent>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1000"/>
                                        <p:tgtEl>
                                          <p:spTgt spid="18"/>
                                        </p:tgtEl>
                                      </p:cBhvr>
                                    </p:animEffect>
                                  </p:childTnLst>
                                </p:cTn>
                              </p:par>
                              <p:par>
                                <p:cTn id="8" presetID="42" presetClass="path" presetSubtype="0" accel="50000" decel="50000" fill="hold" nodeType="withEffect">
                                  <p:stCondLst>
                                    <p:cond delay="0"/>
                                  </p:stCondLst>
                                  <p:childTnLst>
                                    <p:animMotion origin="layout" path="M 0.25781 -0.00139 L -0.03907 -0.00417" pathEditMode="relative" rAng="0" ptsTypes="AA">
                                      <p:cBhvr>
                                        <p:cTn id="9" dur="2000" fill="hold"/>
                                        <p:tgtEl>
                                          <p:spTgt spid="18"/>
                                        </p:tgtEl>
                                        <p:attrNameLst>
                                          <p:attrName>ppt_x</p:attrName>
                                          <p:attrName>ppt_y</p:attrName>
                                        </p:attrNameLst>
                                      </p:cBhvr>
                                      <p:rCtr x="-14844" y="-139"/>
                                    </p:animMotion>
                                  </p:childTnLst>
                                </p:cTn>
                              </p:par>
                            </p:childTnLst>
                          </p:cTn>
                        </p:par>
                        <p:par>
                          <p:cTn id="10" fill="hold" nodeType="afterGroup">
                            <p:stCondLst>
                              <p:cond delay="2000"/>
                            </p:stCondLst>
                            <p:childTnLst>
                              <p:par>
                                <p:cTn id="11" presetID="2" presetClass="entr" presetSubtype="2" fill="hold" grpId="0" nodeType="afterEffect">
                                  <p:stCondLst>
                                    <p:cond delay="0"/>
                                  </p:stCondLst>
                                  <p:childTnLst>
                                    <p:set>
                                      <p:cBhvr>
                                        <p:cTn id="12" dur="1" fill="hold">
                                          <p:stCondLst>
                                            <p:cond delay="0"/>
                                          </p:stCondLst>
                                        </p:cTn>
                                        <p:tgtEl>
                                          <p:spTgt spid="65"/>
                                        </p:tgtEl>
                                        <p:attrNameLst>
                                          <p:attrName>style.visibility</p:attrName>
                                        </p:attrNameLst>
                                      </p:cBhvr>
                                      <p:to>
                                        <p:strVal val="visible"/>
                                      </p:to>
                                    </p:set>
                                    <p:anim calcmode="lin" valueType="num">
                                      <p:cBhvr additive="base">
                                        <p:cTn id="13" dur="500" fill="hold"/>
                                        <p:tgtEl>
                                          <p:spTgt spid="65"/>
                                        </p:tgtEl>
                                        <p:attrNameLst>
                                          <p:attrName>ppt_x</p:attrName>
                                        </p:attrNameLst>
                                      </p:cBhvr>
                                      <p:tavLst>
                                        <p:tav tm="0">
                                          <p:val>
                                            <p:strVal val="1+#ppt_w/2"/>
                                          </p:val>
                                        </p:tav>
                                        <p:tav tm="100000">
                                          <p:val>
                                            <p:strVal val="#ppt_x"/>
                                          </p:val>
                                        </p:tav>
                                      </p:tavLst>
                                    </p:anim>
                                    <p:anim calcmode="lin" valueType="num">
                                      <p:cBhvr additive="base">
                                        <p:cTn id="14" dur="500" fill="hold"/>
                                        <p:tgtEl>
                                          <p:spTgt spid="65"/>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2500"/>
                            </p:stCondLst>
                            <p:childTnLst>
                              <p:par>
                                <p:cTn id="16" presetID="2" presetClass="entr" presetSubtype="2" fill="hold" grpId="0" nodeType="afterEffect">
                                  <p:stCondLst>
                                    <p:cond delay="0"/>
                                  </p:stCondLst>
                                  <p:childTnLst>
                                    <p:set>
                                      <p:cBhvr>
                                        <p:cTn id="17" dur="1" fill="hold">
                                          <p:stCondLst>
                                            <p:cond delay="0"/>
                                          </p:stCondLst>
                                        </p:cTn>
                                        <p:tgtEl>
                                          <p:spTgt spid="71"/>
                                        </p:tgtEl>
                                        <p:attrNameLst>
                                          <p:attrName>style.visibility</p:attrName>
                                        </p:attrNameLst>
                                      </p:cBhvr>
                                      <p:to>
                                        <p:strVal val="visible"/>
                                      </p:to>
                                    </p:set>
                                    <p:anim calcmode="lin" valueType="num">
                                      <p:cBhvr additive="base">
                                        <p:cTn id="18" dur="500" fill="hold"/>
                                        <p:tgtEl>
                                          <p:spTgt spid="71"/>
                                        </p:tgtEl>
                                        <p:attrNameLst>
                                          <p:attrName>ppt_x</p:attrName>
                                        </p:attrNameLst>
                                      </p:cBhvr>
                                      <p:tavLst>
                                        <p:tav tm="0">
                                          <p:val>
                                            <p:strVal val="1+#ppt_w/2"/>
                                          </p:val>
                                        </p:tav>
                                        <p:tav tm="100000">
                                          <p:val>
                                            <p:strVal val="#ppt_x"/>
                                          </p:val>
                                        </p:tav>
                                      </p:tavLst>
                                    </p:anim>
                                    <p:anim calcmode="lin" valueType="num">
                                      <p:cBhvr additive="base">
                                        <p:cTn id="19" dur="500" fill="hold"/>
                                        <p:tgtEl>
                                          <p:spTgt spid="71"/>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3000"/>
                            </p:stCondLst>
                            <p:childTnLst>
                              <p:par>
                                <p:cTn id="21" presetID="2" presetClass="entr" presetSubtype="2" fill="hold" grpId="0" nodeType="afterEffect">
                                  <p:stCondLst>
                                    <p:cond delay="0"/>
                                  </p:stCondLst>
                                  <p:childTnLst>
                                    <p:set>
                                      <p:cBhvr>
                                        <p:cTn id="22" dur="1" fill="hold">
                                          <p:stCondLst>
                                            <p:cond delay="0"/>
                                          </p:stCondLst>
                                        </p:cTn>
                                        <p:tgtEl>
                                          <p:spTgt spid="66"/>
                                        </p:tgtEl>
                                        <p:attrNameLst>
                                          <p:attrName>style.visibility</p:attrName>
                                        </p:attrNameLst>
                                      </p:cBhvr>
                                      <p:to>
                                        <p:strVal val="visible"/>
                                      </p:to>
                                    </p:set>
                                    <p:anim calcmode="lin" valueType="num">
                                      <p:cBhvr additive="base">
                                        <p:cTn id="23" dur="500" fill="hold"/>
                                        <p:tgtEl>
                                          <p:spTgt spid="66"/>
                                        </p:tgtEl>
                                        <p:attrNameLst>
                                          <p:attrName>ppt_x</p:attrName>
                                        </p:attrNameLst>
                                      </p:cBhvr>
                                      <p:tavLst>
                                        <p:tav tm="0">
                                          <p:val>
                                            <p:strVal val="1+#ppt_w/2"/>
                                          </p:val>
                                        </p:tav>
                                        <p:tav tm="100000">
                                          <p:val>
                                            <p:strVal val="#ppt_x"/>
                                          </p:val>
                                        </p:tav>
                                      </p:tavLst>
                                    </p:anim>
                                    <p:anim calcmode="lin" valueType="num">
                                      <p:cBhvr additive="base">
                                        <p:cTn id="24" dur="500" fill="hold"/>
                                        <p:tgtEl>
                                          <p:spTgt spid="66"/>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3500"/>
                            </p:stCondLst>
                            <p:childTnLst>
                              <p:par>
                                <p:cTn id="26" presetID="2" presetClass="entr" presetSubtype="2" fill="hold" grpId="0" nodeType="afterEffect">
                                  <p:stCondLst>
                                    <p:cond delay="0"/>
                                  </p:stCondLst>
                                  <p:childTnLst>
                                    <p:set>
                                      <p:cBhvr>
                                        <p:cTn id="27" dur="1" fill="hold">
                                          <p:stCondLst>
                                            <p:cond delay="0"/>
                                          </p:stCondLst>
                                        </p:cTn>
                                        <p:tgtEl>
                                          <p:spTgt spid="67"/>
                                        </p:tgtEl>
                                        <p:attrNameLst>
                                          <p:attrName>style.visibility</p:attrName>
                                        </p:attrNameLst>
                                      </p:cBhvr>
                                      <p:to>
                                        <p:strVal val="visible"/>
                                      </p:to>
                                    </p:set>
                                    <p:anim calcmode="lin" valueType="num">
                                      <p:cBhvr additive="base">
                                        <p:cTn id="28" dur="500" fill="hold"/>
                                        <p:tgtEl>
                                          <p:spTgt spid="67"/>
                                        </p:tgtEl>
                                        <p:attrNameLst>
                                          <p:attrName>ppt_x</p:attrName>
                                        </p:attrNameLst>
                                      </p:cBhvr>
                                      <p:tavLst>
                                        <p:tav tm="0">
                                          <p:val>
                                            <p:strVal val="1+#ppt_w/2"/>
                                          </p:val>
                                        </p:tav>
                                        <p:tav tm="100000">
                                          <p:val>
                                            <p:strVal val="#ppt_x"/>
                                          </p:val>
                                        </p:tav>
                                      </p:tavLst>
                                    </p:anim>
                                    <p:anim calcmode="lin" valueType="num">
                                      <p:cBhvr additive="base">
                                        <p:cTn id="29" dur="500" fill="hold"/>
                                        <p:tgtEl>
                                          <p:spTgt spid="67"/>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4000"/>
                            </p:stCondLst>
                            <p:childTnLst>
                              <p:par>
                                <p:cTn id="31" presetID="2" presetClass="entr" presetSubtype="2" fill="hold" grpId="0" nodeType="afterEffect">
                                  <p:stCondLst>
                                    <p:cond delay="0"/>
                                  </p:stCondLst>
                                  <p:childTnLst>
                                    <p:set>
                                      <p:cBhvr>
                                        <p:cTn id="32" dur="1" fill="hold">
                                          <p:stCondLst>
                                            <p:cond delay="0"/>
                                          </p:stCondLst>
                                        </p:cTn>
                                        <p:tgtEl>
                                          <p:spTgt spid="68"/>
                                        </p:tgtEl>
                                        <p:attrNameLst>
                                          <p:attrName>style.visibility</p:attrName>
                                        </p:attrNameLst>
                                      </p:cBhvr>
                                      <p:to>
                                        <p:strVal val="visible"/>
                                      </p:to>
                                    </p:set>
                                    <p:anim calcmode="lin" valueType="num">
                                      <p:cBhvr additive="base">
                                        <p:cTn id="33" dur="500" fill="hold"/>
                                        <p:tgtEl>
                                          <p:spTgt spid="68"/>
                                        </p:tgtEl>
                                        <p:attrNameLst>
                                          <p:attrName>ppt_x</p:attrName>
                                        </p:attrNameLst>
                                      </p:cBhvr>
                                      <p:tavLst>
                                        <p:tav tm="0">
                                          <p:val>
                                            <p:strVal val="1+#ppt_w/2"/>
                                          </p:val>
                                        </p:tav>
                                        <p:tav tm="100000">
                                          <p:val>
                                            <p:strVal val="#ppt_x"/>
                                          </p:val>
                                        </p:tav>
                                      </p:tavLst>
                                    </p:anim>
                                    <p:anim calcmode="lin" valueType="num">
                                      <p:cBhvr additive="base">
                                        <p:cTn id="34" dur="500" fill="hold"/>
                                        <p:tgtEl>
                                          <p:spTgt spid="68"/>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4500"/>
                            </p:stCondLst>
                            <p:childTnLst>
                              <p:par>
                                <p:cTn id="36" presetID="2" presetClass="entr" presetSubtype="2" fill="hold" grpId="0" nodeType="afterEffect">
                                  <p:stCondLst>
                                    <p:cond delay="0"/>
                                  </p:stCondLst>
                                  <p:childTnLst>
                                    <p:set>
                                      <p:cBhvr>
                                        <p:cTn id="37" dur="1" fill="hold">
                                          <p:stCondLst>
                                            <p:cond delay="0"/>
                                          </p:stCondLst>
                                        </p:cTn>
                                        <p:tgtEl>
                                          <p:spTgt spid="69"/>
                                        </p:tgtEl>
                                        <p:attrNameLst>
                                          <p:attrName>style.visibility</p:attrName>
                                        </p:attrNameLst>
                                      </p:cBhvr>
                                      <p:to>
                                        <p:strVal val="visible"/>
                                      </p:to>
                                    </p:set>
                                    <p:anim calcmode="lin" valueType="num">
                                      <p:cBhvr additive="base">
                                        <p:cTn id="38" dur="500" fill="hold"/>
                                        <p:tgtEl>
                                          <p:spTgt spid="69"/>
                                        </p:tgtEl>
                                        <p:attrNameLst>
                                          <p:attrName>ppt_x</p:attrName>
                                        </p:attrNameLst>
                                      </p:cBhvr>
                                      <p:tavLst>
                                        <p:tav tm="0">
                                          <p:val>
                                            <p:strVal val="1+#ppt_w/2"/>
                                          </p:val>
                                        </p:tav>
                                        <p:tav tm="100000">
                                          <p:val>
                                            <p:strVal val="#ppt_x"/>
                                          </p:val>
                                        </p:tav>
                                      </p:tavLst>
                                    </p:anim>
                                    <p:anim calcmode="lin" valueType="num">
                                      <p:cBhvr additive="base">
                                        <p:cTn id="39" dur="500" fill="hold"/>
                                        <p:tgtEl>
                                          <p:spTgt spid="69"/>
                                        </p:tgtEl>
                                        <p:attrNameLst>
                                          <p:attrName>ppt_y</p:attrName>
                                        </p:attrNameLst>
                                      </p:cBhvr>
                                      <p:tavLst>
                                        <p:tav tm="0">
                                          <p:val>
                                            <p:strVal val="#ppt_y"/>
                                          </p:val>
                                        </p:tav>
                                        <p:tav tm="100000">
                                          <p:val>
                                            <p:strVal val="#ppt_y"/>
                                          </p:val>
                                        </p:tav>
                                      </p:tavLst>
                                    </p:anim>
                                  </p:childTnLst>
                                </p:cTn>
                              </p:par>
                            </p:childTnLst>
                          </p:cTn>
                        </p:par>
                        <p:par>
                          <p:cTn id="40" fill="hold" nodeType="afterGroup">
                            <p:stCondLst>
                              <p:cond delay="5000"/>
                            </p:stCondLst>
                            <p:childTnLst>
                              <p:par>
                                <p:cTn id="41" presetID="2" presetClass="entr" presetSubtype="2" fill="hold" grpId="0" nodeType="afterEffect">
                                  <p:stCondLst>
                                    <p:cond delay="0"/>
                                  </p:stCondLst>
                                  <p:childTnLst>
                                    <p:set>
                                      <p:cBhvr>
                                        <p:cTn id="42" dur="1" fill="hold">
                                          <p:stCondLst>
                                            <p:cond delay="0"/>
                                          </p:stCondLst>
                                        </p:cTn>
                                        <p:tgtEl>
                                          <p:spTgt spid="70"/>
                                        </p:tgtEl>
                                        <p:attrNameLst>
                                          <p:attrName>style.visibility</p:attrName>
                                        </p:attrNameLst>
                                      </p:cBhvr>
                                      <p:to>
                                        <p:strVal val="visible"/>
                                      </p:to>
                                    </p:set>
                                    <p:anim calcmode="lin" valueType="num">
                                      <p:cBhvr additive="base">
                                        <p:cTn id="43" dur="500" fill="hold"/>
                                        <p:tgtEl>
                                          <p:spTgt spid="70"/>
                                        </p:tgtEl>
                                        <p:attrNameLst>
                                          <p:attrName>ppt_x</p:attrName>
                                        </p:attrNameLst>
                                      </p:cBhvr>
                                      <p:tavLst>
                                        <p:tav tm="0">
                                          <p:val>
                                            <p:strVal val="1+#ppt_w/2"/>
                                          </p:val>
                                        </p:tav>
                                        <p:tav tm="100000">
                                          <p:val>
                                            <p:strVal val="#ppt_x"/>
                                          </p:val>
                                        </p:tav>
                                      </p:tavLst>
                                    </p:anim>
                                    <p:anim calcmode="lin" valueType="num">
                                      <p:cBhvr additive="base">
                                        <p:cTn id="44" dur="500" fill="hold"/>
                                        <p:tgtEl>
                                          <p:spTgt spid="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66" grpId="0"/>
      <p:bldP spid="67" grpId="0"/>
      <p:bldP spid="68" grpId="0"/>
      <p:bldP spid="69" grpId="0"/>
      <p:bldP spid="70" grpId="0"/>
      <p:bldP spid="71" grpId="0"/>
    </p:bld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4" name="直接连接符 3"/>
          <p:cNvCxnSpPr/>
          <p:nvPr/>
        </p:nvCxnSpPr>
        <p:spPr>
          <a:xfrm>
            <a:off x="3332440" y="673071"/>
            <a:ext cx="5729673" cy="0"/>
          </a:xfrm>
          <a:prstGeom prst="line">
            <a:avLst/>
          </a:prstGeom>
          <a:ln>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3332440" y="149851"/>
            <a:ext cx="5729673" cy="523220"/>
          </a:xfrm>
          <a:prstGeom prst="rect">
            <a:avLst/>
          </a:prstGeom>
          <a:noFill/>
        </p:spPr>
        <p:txBody>
          <a:bodyPr wrap="square" rtlCol="0">
            <a:spAutoFit/>
          </a:bodyPr>
          <a:lstStyle/>
          <a:p>
            <a:pPr algn="ctr"/>
            <a:r>
              <a:rPr lang="en-US" altLang="zh-CN" sz="2800">
                <a:blipFill>
                  <a:blip r:embed="rId3"/>
                  <a:stretch>
                    <a:fillRect/>
                  </a:stretch>
                </a:blipFill>
                <a:latin typeface="微软雅黑" panose="020b0503020204020204" pitchFamily="34" charset="-122"/>
                <a:ea typeface="微软雅黑" panose="020b0503020204020204" pitchFamily="34" charset="-122"/>
              </a:rPr>
              <a:t>ADD YOUR TITLE HERE</a:t>
            </a:r>
            <a:endParaRPr lang="zh-CN" altLang="en-US" sz="2800">
              <a:blipFill>
                <a:blip r:embed="rId3"/>
                <a:stretch>
                  <a:fillRect/>
                </a:stretch>
              </a:blipFill>
              <a:latin typeface="微软雅黑" panose="020b0503020204020204" pitchFamily="34" charset="-122"/>
              <a:ea typeface="微软雅黑" panose="020b0503020204020204" pitchFamily="34" charset="-122"/>
            </a:endParaRPr>
          </a:p>
        </p:txBody>
      </p:sp>
      <p:grpSp>
        <p:nvGrpSpPr>
          <p:cNvPr id="12" name="组合 11"/>
          <p:cNvGrpSpPr/>
          <p:nvPr/>
        </p:nvGrpSpPr>
        <p:grpSpPr>
          <a:xfrm>
            <a:off x="2969593" y="88027"/>
            <a:ext cx="264926" cy="585044"/>
            <a:chOff x="7640837" y="2952180"/>
            <a:chExt cx="435945" cy="962710"/>
          </a:xfrm>
          <a:blipFill>
            <a:blip r:embed="rId3"/>
            <a:stretch>
              <a:fillRect/>
            </a:stretch>
          </a:blipFill>
        </p:grpSpPr>
        <p:sp>
          <p:nvSpPr>
            <p:cNvPr id="13" name="矩形 12"/>
            <p:cNvSpPr/>
            <p:nvPr/>
          </p:nvSpPr>
          <p:spPr>
            <a:xfrm>
              <a:off x="7640837" y="2952180"/>
              <a:ext cx="402410" cy="796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4" name="矩形 13"/>
            <p:cNvSpPr/>
            <p:nvPr/>
          </p:nvSpPr>
          <p:spPr>
            <a:xfrm>
              <a:off x="7990501" y="2998988"/>
              <a:ext cx="86281" cy="41114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5" name="矩形 14"/>
            <p:cNvSpPr/>
            <p:nvPr/>
          </p:nvSpPr>
          <p:spPr>
            <a:xfrm>
              <a:off x="7640837" y="3370309"/>
              <a:ext cx="402410" cy="8663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6" name="矩形 15"/>
            <p:cNvSpPr/>
            <p:nvPr/>
          </p:nvSpPr>
          <p:spPr>
            <a:xfrm>
              <a:off x="7973733" y="3456939"/>
              <a:ext cx="86281" cy="41114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7" name="矩形 16"/>
            <p:cNvSpPr/>
            <p:nvPr/>
          </p:nvSpPr>
          <p:spPr>
            <a:xfrm>
              <a:off x="7650443" y="3835246"/>
              <a:ext cx="402410" cy="796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sp>
        <p:nvSpPr>
          <p:cNvPr id="10" name="Freeform 244"/>
          <p:cNvSpPr/>
          <p:nvPr/>
        </p:nvSpPr>
        <p:spPr bwMode="auto">
          <a:xfrm>
            <a:off x="6518365" y="4291934"/>
            <a:ext cx="2705560" cy="1246590"/>
          </a:xfrm>
          <a:custGeom>
            <a:gdLst>
              <a:gd name="T0" fmla="*/ 42 w 124"/>
              <a:gd name="T1" fmla="*/ 0 h 57"/>
              <a:gd name="T2" fmla="*/ 8 w 124"/>
              <a:gd name="T3" fmla="*/ 0 h 57"/>
              <a:gd name="T4" fmla="*/ 0 w 124"/>
              <a:gd name="T5" fmla="*/ 8 h 57"/>
              <a:gd name="T6" fmla="*/ 0 w 124"/>
              <a:gd name="T7" fmla="*/ 49 h 57"/>
              <a:gd name="T8" fmla="*/ 8 w 124"/>
              <a:gd name="T9" fmla="*/ 57 h 57"/>
              <a:gd name="T10" fmla="*/ 124 w 124"/>
              <a:gd name="T11" fmla="*/ 57 h 57"/>
            </a:gdLst>
            <a:cxnLst>
              <a:cxn ang="0">
                <a:pos x="T0" y="T1"/>
              </a:cxn>
              <a:cxn ang="0">
                <a:pos x="T2" y="T3"/>
              </a:cxn>
              <a:cxn ang="0">
                <a:pos x="T4" y="T5"/>
              </a:cxn>
              <a:cxn ang="0">
                <a:pos x="T6" y="T7"/>
              </a:cxn>
              <a:cxn ang="0">
                <a:pos x="T8" y="T9"/>
              </a:cxn>
              <a:cxn ang="0">
                <a:pos x="T10" y="T11"/>
              </a:cxn>
            </a:cxnLst>
            <a:rect l="0" t="0" r="r" b="b"/>
            <a:pathLst>
              <a:path w="124" h="57">
                <a:moveTo>
                  <a:pt x="42" y="0"/>
                </a:moveTo>
                <a:cubicBezTo>
                  <a:pt x="8" y="0"/>
                  <a:pt x="8" y="0"/>
                  <a:pt x="8" y="0"/>
                </a:cubicBezTo>
                <a:cubicBezTo>
                  <a:pt x="4" y="0"/>
                  <a:pt x="0" y="4"/>
                  <a:pt x="0" y="8"/>
                </a:cubicBezTo>
                <a:cubicBezTo>
                  <a:pt x="0" y="49"/>
                  <a:pt x="0" y="49"/>
                  <a:pt x="0" y="49"/>
                </a:cubicBezTo>
                <a:cubicBezTo>
                  <a:pt x="0" y="53"/>
                  <a:pt x="4" y="57"/>
                  <a:pt x="8" y="57"/>
                </a:cubicBezTo>
                <a:cubicBezTo>
                  <a:pt x="124" y="57"/>
                  <a:pt x="124" y="57"/>
                  <a:pt x="124" y="57"/>
                </a:cubicBezTo>
              </a:path>
            </a:pathLst>
          </a:custGeom>
          <a:blipFill dpi="0" rotWithShape="1">
            <a:blip r:embed="rId4">
              <a:extLst>
                <a:ext uri="{28A0092B-C50C-407E-A947-70E740481C1C}">
                  <a14:useLocalDpi xmlns:a14="http://schemas.microsoft.com/office/drawing/2010/main" val="0"/>
                </a:ext>
              </a:extLst>
            </a:blip>
            <a:stretch>
              <a:fillRect/>
            </a:stretch>
          </a:blipFill>
          <a:ln w="30163" cap="rnd">
            <a:noFill/>
            <a:prstDash val="solid"/>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1" name="Freeform 245"/>
          <p:cNvSpPr/>
          <p:nvPr/>
        </p:nvSpPr>
        <p:spPr bwMode="auto">
          <a:xfrm>
            <a:off x="6823084" y="2805260"/>
            <a:ext cx="1791393" cy="2687091"/>
          </a:xfrm>
          <a:custGeom>
            <a:gdLst>
              <a:gd name="T0" fmla="*/ 80 w 82"/>
              <a:gd name="T1" fmla="*/ 40 h 123"/>
              <a:gd name="T2" fmla="*/ 44 w 82"/>
              <a:gd name="T3" fmla="*/ 3 h 123"/>
              <a:gd name="T4" fmla="*/ 32 w 82"/>
              <a:gd name="T5" fmla="*/ 3 h 123"/>
              <a:gd name="T6" fmla="*/ 3 w 82"/>
              <a:gd name="T7" fmla="*/ 32 h 123"/>
              <a:gd name="T8" fmla="*/ 3 w 82"/>
              <a:gd name="T9" fmla="*/ 44 h 123"/>
              <a:gd name="T10" fmla="*/ 82 w 82"/>
              <a:gd name="T11" fmla="*/ 123 h 123"/>
            </a:gdLst>
            <a:cxnLst>
              <a:cxn ang="0">
                <a:pos x="T0" y="T1"/>
              </a:cxn>
              <a:cxn ang="0">
                <a:pos x="T2" y="T3"/>
              </a:cxn>
              <a:cxn ang="0">
                <a:pos x="T4" y="T5"/>
              </a:cxn>
              <a:cxn ang="0">
                <a:pos x="T6" y="T7"/>
              </a:cxn>
              <a:cxn ang="0">
                <a:pos x="T8" y="T9"/>
              </a:cxn>
              <a:cxn ang="0">
                <a:pos x="T10" y="T11"/>
              </a:cxn>
            </a:cxnLst>
            <a:rect l="0" t="0" r="r" b="b"/>
            <a:pathLst>
              <a:path w="82" h="123">
                <a:moveTo>
                  <a:pt x="80" y="40"/>
                </a:moveTo>
                <a:cubicBezTo>
                  <a:pt x="44" y="3"/>
                  <a:pt x="44" y="3"/>
                  <a:pt x="44" y="3"/>
                </a:cubicBezTo>
                <a:cubicBezTo>
                  <a:pt x="41" y="0"/>
                  <a:pt x="35" y="0"/>
                  <a:pt x="32" y="3"/>
                </a:cubicBezTo>
                <a:cubicBezTo>
                  <a:pt x="3" y="32"/>
                  <a:pt x="3" y="32"/>
                  <a:pt x="3" y="32"/>
                </a:cubicBezTo>
                <a:cubicBezTo>
                  <a:pt x="0" y="35"/>
                  <a:pt x="0" y="41"/>
                  <a:pt x="3" y="44"/>
                </a:cubicBezTo>
                <a:cubicBezTo>
                  <a:pt x="82" y="123"/>
                  <a:pt x="82" y="123"/>
                  <a:pt x="82" y="123"/>
                </a:cubicBezTo>
              </a:path>
            </a:pathLst>
          </a:custGeom>
          <a:blipFill dpi="0" rotWithShape="1">
            <a:blip r:embed="rId3">
              <a:extLst>
                <a:ext uri="{28A0092B-C50C-407E-A947-70E740481C1C}">
                  <a14:useLocalDpi xmlns:a14="http://schemas.microsoft.com/office/drawing/2010/main" val="0"/>
                </a:ext>
              </a:extLst>
            </a:blip>
            <a:stretch>
              <a:fillRect/>
            </a:stretch>
          </a:blipFill>
          <a:ln w="30163" cap="rnd">
            <a:noFill/>
            <a:prstDash val="solid"/>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nvGrpSpPr>
          <p:cNvPr id="18" name="组合 17"/>
          <p:cNvGrpSpPr/>
          <p:nvPr/>
        </p:nvGrpSpPr>
        <p:grpSpPr>
          <a:xfrm>
            <a:off x="8568309" y="2740625"/>
            <a:ext cx="1246591" cy="2797899"/>
            <a:chOff x="8568309" y="2740625"/>
            <a:chExt cx="1246591" cy="2797899"/>
          </a:xfrm>
        </p:grpSpPr>
        <p:sp>
          <p:nvSpPr>
            <p:cNvPr id="19" name="Freeform 246"/>
            <p:cNvSpPr/>
            <p:nvPr/>
          </p:nvSpPr>
          <p:spPr bwMode="auto">
            <a:xfrm>
              <a:off x="8568309" y="2740625"/>
              <a:ext cx="1246591" cy="2797899"/>
            </a:xfrm>
            <a:custGeom>
              <a:gdLst>
                <a:gd name="T0" fmla="*/ 49 w 57"/>
                <a:gd name="T1" fmla="*/ 128 h 128"/>
                <a:gd name="T2" fmla="*/ 57 w 57"/>
                <a:gd name="T3" fmla="*/ 120 h 128"/>
                <a:gd name="T4" fmla="*/ 57 w 57"/>
                <a:gd name="T5" fmla="*/ 8 h 128"/>
                <a:gd name="T6" fmla="*/ 49 w 57"/>
                <a:gd name="T7" fmla="*/ 0 h 128"/>
                <a:gd name="T8" fmla="*/ 8 w 57"/>
                <a:gd name="T9" fmla="*/ 0 h 128"/>
                <a:gd name="T10" fmla="*/ 0 w 57"/>
                <a:gd name="T11" fmla="*/ 8 h 128"/>
                <a:gd name="T12" fmla="*/ 0 w 57"/>
                <a:gd name="T13" fmla="*/ 120 h 128"/>
                <a:gd name="T14" fmla="*/ 8 w 57"/>
                <a:gd name="T15" fmla="*/ 128 h 128"/>
                <a:gd name="T16" fmla="*/ 49 w 57"/>
                <a:gd name="T17" fmla="*/ 128 h 12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128">
                  <a:moveTo>
                    <a:pt x="49" y="128"/>
                  </a:moveTo>
                  <a:cubicBezTo>
                    <a:pt x="54" y="128"/>
                    <a:pt x="57" y="124"/>
                    <a:pt x="57" y="120"/>
                  </a:cubicBezTo>
                  <a:cubicBezTo>
                    <a:pt x="57" y="8"/>
                    <a:pt x="57" y="8"/>
                    <a:pt x="57" y="8"/>
                  </a:cubicBezTo>
                  <a:cubicBezTo>
                    <a:pt x="57" y="4"/>
                    <a:pt x="54" y="0"/>
                    <a:pt x="49" y="0"/>
                  </a:cubicBezTo>
                  <a:cubicBezTo>
                    <a:pt x="8" y="0"/>
                    <a:pt x="8" y="0"/>
                    <a:pt x="8" y="0"/>
                  </a:cubicBezTo>
                  <a:cubicBezTo>
                    <a:pt x="4" y="0"/>
                    <a:pt x="0" y="4"/>
                    <a:pt x="0" y="8"/>
                  </a:cubicBezTo>
                  <a:cubicBezTo>
                    <a:pt x="0" y="120"/>
                    <a:pt x="0" y="120"/>
                    <a:pt x="0" y="120"/>
                  </a:cubicBezTo>
                  <a:cubicBezTo>
                    <a:pt x="0" y="124"/>
                    <a:pt x="4" y="128"/>
                    <a:pt x="8" y="128"/>
                  </a:cubicBezTo>
                  <a:lnTo>
                    <a:pt x="49" y="128"/>
                  </a:lnTo>
                  <a:close/>
                </a:path>
              </a:pathLst>
            </a:custGeom>
            <a:blipFill dpi="0" rotWithShape="1">
              <a:blip r:embed="rId5">
                <a:extLst>
                  <a:ext uri="{28A0092B-C50C-407E-A947-70E740481C1C}">
                    <a14:useLocalDpi xmlns:a14="http://schemas.microsoft.com/office/drawing/2010/main" val="0"/>
                  </a:ext>
                </a:extLst>
              </a:blip>
              <a:stretch>
                <a:fillRect/>
              </a:stretch>
            </a:blipFill>
            <a:ln w="30163" cap="rnd">
              <a:noFill/>
              <a:prstDash val="solid"/>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0" name="Oval 247"/>
            <p:cNvSpPr>
              <a:spLocks noChangeArrowheads="1"/>
            </p:cNvSpPr>
            <p:nvPr/>
          </p:nvSpPr>
          <p:spPr bwMode="auto">
            <a:xfrm>
              <a:off x="8826861" y="5104524"/>
              <a:ext cx="193917" cy="193916"/>
            </a:xfrm>
            <a:prstGeom prst="ellipse">
              <a:avLst/>
            </a:prstGeom>
            <a:solidFill>
              <a:srgbClr val="000000"/>
            </a:solidFill>
            <a:ln w="9525">
              <a:solidFill>
                <a:srgbClr val="000000"/>
              </a:solid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grpSp>
        <p:nvGrpSpPr>
          <p:cNvPr id="21" name="组合 20"/>
          <p:cNvGrpSpPr/>
          <p:nvPr/>
        </p:nvGrpSpPr>
        <p:grpSpPr>
          <a:xfrm>
            <a:off x="1546704" y="3603984"/>
            <a:ext cx="473999" cy="400946"/>
            <a:chOff x="9543502" y="2688540"/>
            <a:chExt cx="631998" cy="534594"/>
          </a:xfrm>
          <a:blipFill>
            <a:blip r:embed="rId3"/>
            <a:stretch>
              <a:fillRect/>
            </a:stretch>
          </a:blipFill>
        </p:grpSpPr>
        <p:sp>
          <p:nvSpPr>
            <p:cNvPr id="22" name="Freeform 248"/>
            <p:cNvSpPr/>
            <p:nvPr/>
          </p:nvSpPr>
          <p:spPr bwMode="auto">
            <a:xfrm>
              <a:off x="9543502" y="2774619"/>
              <a:ext cx="419067" cy="283153"/>
            </a:xfrm>
            <a:custGeom>
              <a:gdLst>
                <a:gd name="T0" fmla="*/ 370 w 370"/>
                <a:gd name="T1" fmla="*/ 0 h 250"/>
                <a:gd name="T2" fmla="*/ 0 w 370"/>
                <a:gd name="T3" fmla="*/ 54 h 250"/>
                <a:gd name="T4" fmla="*/ 36 w 370"/>
                <a:gd name="T5" fmla="*/ 250 h 250"/>
                <a:gd name="T6" fmla="*/ 282 w 370"/>
                <a:gd name="T7" fmla="*/ 250 h 250"/>
                <a:gd name="T8" fmla="*/ 370 w 370"/>
                <a:gd name="T9" fmla="*/ 0 h 250"/>
              </a:gdLst>
              <a:cxnLst>
                <a:cxn ang="0">
                  <a:pos x="T0" y="T1"/>
                </a:cxn>
                <a:cxn ang="0">
                  <a:pos x="T2" y="T3"/>
                </a:cxn>
                <a:cxn ang="0">
                  <a:pos x="T4" y="T5"/>
                </a:cxn>
                <a:cxn ang="0">
                  <a:pos x="T6" y="T7"/>
                </a:cxn>
                <a:cxn ang="0">
                  <a:pos x="T8" y="T9"/>
                </a:cxn>
              </a:cxnLst>
              <a:rect l="0" t="0" r="r" b="b"/>
              <a:pathLst>
                <a:path w="370" h="250">
                  <a:moveTo>
                    <a:pt x="370" y="0"/>
                  </a:moveTo>
                  <a:lnTo>
                    <a:pt x="0" y="54"/>
                  </a:lnTo>
                  <a:lnTo>
                    <a:pt x="36" y="250"/>
                  </a:lnTo>
                  <a:lnTo>
                    <a:pt x="282" y="250"/>
                  </a:lnTo>
                  <a:lnTo>
                    <a:pt x="37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49"/>
            <p:cNvSpPr/>
            <p:nvPr/>
          </p:nvSpPr>
          <p:spPr bwMode="auto">
            <a:xfrm>
              <a:off x="9591072" y="2688540"/>
              <a:ext cx="584428" cy="432658"/>
            </a:xfrm>
            <a:custGeom>
              <a:gdLst>
                <a:gd name="T0" fmla="*/ 250 w 258"/>
                <a:gd name="T1" fmla="*/ 0 h 191"/>
                <a:gd name="T2" fmla="*/ 200 w 258"/>
                <a:gd name="T3" fmla="*/ 0 h 191"/>
                <a:gd name="T4" fmla="*/ 200 w 258"/>
                <a:gd name="T5" fmla="*/ 0 h 191"/>
                <a:gd name="T6" fmla="*/ 198 w 258"/>
                <a:gd name="T7" fmla="*/ 1 h 191"/>
                <a:gd name="T8" fmla="*/ 197 w 258"/>
                <a:gd name="T9" fmla="*/ 1 h 191"/>
                <a:gd name="T10" fmla="*/ 195 w 258"/>
                <a:gd name="T11" fmla="*/ 2 h 191"/>
                <a:gd name="T12" fmla="*/ 194 w 258"/>
                <a:gd name="T13" fmla="*/ 3 h 191"/>
                <a:gd name="T14" fmla="*/ 193 w 258"/>
                <a:gd name="T15" fmla="*/ 4 h 191"/>
                <a:gd name="T16" fmla="*/ 193 w 258"/>
                <a:gd name="T17" fmla="*/ 5 h 191"/>
                <a:gd name="T18" fmla="*/ 192 w 258"/>
                <a:gd name="T19" fmla="*/ 5 h 191"/>
                <a:gd name="T20" fmla="*/ 130 w 258"/>
                <a:gd name="T21" fmla="*/ 175 h 191"/>
                <a:gd name="T22" fmla="*/ 7 w 258"/>
                <a:gd name="T23" fmla="*/ 175 h 191"/>
                <a:gd name="T24" fmla="*/ 0 w 258"/>
                <a:gd name="T25" fmla="*/ 183 h 191"/>
                <a:gd name="T26" fmla="*/ 7 w 258"/>
                <a:gd name="T27" fmla="*/ 191 h 191"/>
                <a:gd name="T28" fmla="*/ 135 w 258"/>
                <a:gd name="T29" fmla="*/ 191 h 191"/>
                <a:gd name="T30" fmla="*/ 138 w 258"/>
                <a:gd name="T31" fmla="*/ 190 h 191"/>
                <a:gd name="T32" fmla="*/ 139 w 258"/>
                <a:gd name="T33" fmla="*/ 190 h 191"/>
                <a:gd name="T34" fmla="*/ 140 w 258"/>
                <a:gd name="T35" fmla="*/ 189 h 191"/>
                <a:gd name="T36" fmla="*/ 141 w 258"/>
                <a:gd name="T37" fmla="*/ 188 h 191"/>
                <a:gd name="T38" fmla="*/ 142 w 258"/>
                <a:gd name="T39" fmla="*/ 187 h 191"/>
                <a:gd name="T40" fmla="*/ 143 w 258"/>
                <a:gd name="T41" fmla="*/ 186 h 191"/>
                <a:gd name="T42" fmla="*/ 143 w 258"/>
                <a:gd name="T43" fmla="*/ 186 h 191"/>
                <a:gd name="T44" fmla="*/ 205 w 258"/>
                <a:gd name="T45" fmla="*/ 16 h 191"/>
                <a:gd name="T46" fmla="*/ 250 w 258"/>
                <a:gd name="T47" fmla="*/ 16 h 191"/>
                <a:gd name="T48" fmla="*/ 258 w 258"/>
                <a:gd name="T49" fmla="*/ 8 h 191"/>
                <a:gd name="T50" fmla="*/ 250 w 258"/>
                <a:gd name="T51" fmla="*/ 0 h 1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58" h="191">
                  <a:moveTo>
                    <a:pt x="250" y="0"/>
                  </a:moveTo>
                  <a:cubicBezTo>
                    <a:pt x="200" y="0"/>
                    <a:pt x="200" y="0"/>
                    <a:pt x="200" y="0"/>
                  </a:cubicBezTo>
                  <a:cubicBezTo>
                    <a:pt x="200" y="0"/>
                    <a:pt x="200" y="0"/>
                    <a:pt x="200" y="0"/>
                  </a:cubicBezTo>
                  <a:cubicBezTo>
                    <a:pt x="199" y="0"/>
                    <a:pt x="198" y="1"/>
                    <a:pt x="198" y="1"/>
                  </a:cubicBezTo>
                  <a:cubicBezTo>
                    <a:pt x="197" y="1"/>
                    <a:pt x="197" y="1"/>
                    <a:pt x="197" y="1"/>
                  </a:cubicBezTo>
                  <a:cubicBezTo>
                    <a:pt x="196" y="1"/>
                    <a:pt x="196" y="2"/>
                    <a:pt x="195" y="2"/>
                  </a:cubicBezTo>
                  <a:cubicBezTo>
                    <a:pt x="195" y="2"/>
                    <a:pt x="195" y="2"/>
                    <a:pt x="194" y="3"/>
                  </a:cubicBezTo>
                  <a:cubicBezTo>
                    <a:pt x="194" y="3"/>
                    <a:pt x="194" y="3"/>
                    <a:pt x="193" y="4"/>
                  </a:cubicBezTo>
                  <a:cubicBezTo>
                    <a:pt x="193" y="4"/>
                    <a:pt x="193" y="5"/>
                    <a:pt x="193" y="5"/>
                  </a:cubicBezTo>
                  <a:cubicBezTo>
                    <a:pt x="193" y="5"/>
                    <a:pt x="193" y="5"/>
                    <a:pt x="192" y="5"/>
                  </a:cubicBezTo>
                  <a:cubicBezTo>
                    <a:pt x="130" y="175"/>
                    <a:pt x="130" y="175"/>
                    <a:pt x="130" y="175"/>
                  </a:cubicBezTo>
                  <a:cubicBezTo>
                    <a:pt x="7" y="175"/>
                    <a:pt x="7" y="175"/>
                    <a:pt x="7" y="175"/>
                  </a:cubicBezTo>
                  <a:cubicBezTo>
                    <a:pt x="3" y="175"/>
                    <a:pt x="0" y="179"/>
                    <a:pt x="0" y="183"/>
                  </a:cubicBezTo>
                  <a:cubicBezTo>
                    <a:pt x="0" y="188"/>
                    <a:pt x="3" y="191"/>
                    <a:pt x="7" y="191"/>
                  </a:cubicBezTo>
                  <a:cubicBezTo>
                    <a:pt x="135" y="191"/>
                    <a:pt x="135" y="191"/>
                    <a:pt x="135" y="191"/>
                  </a:cubicBezTo>
                  <a:cubicBezTo>
                    <a:pt x="136" y="191"/>
                    <a:pt x="137" y="191"/>
                    <a:pt x="138" y="190"/>
                  </a:cubicBezTo>
                  <a:cubicBezTo>
                    <a:pt x="138" y="190"/>
                    <a:pt x="139" y="190"/>
                    <a:pt x="139" y="190"/>
                  </a:cubicBezTo>
                  <a:cubicBezTo>
                    <a:pt x="139" y="190"/>
                    <a:pt x="140" y="189"/>
                    <a:pt x="140" y="189"/>
                  </a:cubicBezTo>
                  <a:cubicBezTo>
                    <a:pt x="141" y="189"/>
                    <a:pt x="141" y="189"/>
                    <a:pt x="141" y="188"/>
                  </a:cubicBezTo>
                  <a:cubicBezTo>
                    <a:pt x="141" y="188"/>
                    <a:pt x="142" y="187"/>
                    <a:pt x="142" y="187"/>
                  </a:cubicBezTo>
                  <a:cubicBezTo>
                    <a:pt x="142" y="186"/>
                    <a:pt x="142" y="186"/>
                    <a:pt x="143" y="186"/>
                  </a:cubicBezTo>
                  <a:cubicBezTo>
                    <a:pt x="143" y="186"/>
                    <a:pt x="143" y="186"/>
                    <a:pt x="143" y="186"/>
                  </a:cubicBezTo>
                  <a:cubicBezTo>
                    <a:pt x="205" y="16"/>
                    <a:pt x="205" y="16"/>
                    <a:pt x="205" y="16"/>
                  </a:cubicBezTo>
                  <a:cubicBezTo>
                    <a:pt x="250" y="16"/>
                    <a:pt x="250" y="16"/>
                    <a:pt x="250" y="16"/>
                  </a:cubicBezTo>
                  <a:cubicBezTo>
                    <a:pt x="254" y="16"/>
                    <a:pt x="258" y="12"/>
                    <a:pt x="258" y="8"/>
                  </a:cubicBezTo>
                  <a:cubicBezTo>
                    <a:pt x="258" y="4"/>
                    <a:pt x="254" y="0"/>
                    <a:pt x="25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Oval 250"/>
            <p:cNvSpPr>
              <a:spLocks noChangeArrowheads="1"/>
            </p:cNvSpPr>
            <p:nvPr/>
          </p:nvSpPr>
          <p:spPr bwMode="auto">
            <a:xfrm>
              <a:off x="9611459" y="3143851"/>
              <a:ext cx="79283" cy="7928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ea typeface="微软雅黑" panose="020b0503020204020204" pitchFamily="34" charset="-122"/>
              </a:endParaRPr>
            </a:p>
          </p:txBody>
        </p:sp>
        <p:sp>
          <p:nvSpPr>
            <p:cNvPr id="25" name="Oval 251"/>
            <p:cNvSpPr>
              <a:spLocks noChangeArrowheads="1"/>
            </p:cNvSpPr>
            <p:nvPr/>
          </p:nvSpPr>
          <p:spPr bwMode="auto">
            <a:xfrm>
              <a:off x="9822125" y="3143851"/>
              <a:ext cx="79283" cy="7928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ea typeface="微软雅黑" panose="020b0503020204020204" pitchFamily="34" charset="-122"/>
              </a:endParaRPr>
            </a:p>
          </p:txBody>
        </p:sp>
      </p:grpSp>
      <p:grpSp>
        <p:nvGrpSpPr>
          <p:cNvPr id="26" name="组合 25"/>
          <p:cNvGrpSpPr/>
          <p:nvPr/>
        </p:nvGrpSpPr>
        <p:grpSpPr>
          <a:xfrm>
            <a:off x="1546704" y="4150618"/>
            <a:ext cx="384806" cy="367817"/>
            <a:chOff x="10175500" y="3476839"/>
            <a:chExt cx="513074" cy="490422"/>
          </a:xfrm>
          <a:blipFill>
            <a:blip r:embed="rId5"/>
            <a:stretch>
              <a:fillRect/>
            </a:stretch>
          </a:blipFill>
        </p:grpSpPr>
        <p:sp>
          <p:nvSpPr>
            <p:cNvPr id="27" name="Rectangle 253"/>
            <p:cNvSpPr>
              <a:spLocks noChangeArrowheads="1"/>
            </p:cNvSpPr>
            <p:nvPr/>
          </p:nvSpPr>
          <p:spPr bwMode="auto">
            <a:xfrm>
              <a:off x="10175500" y="3476839"/>
              <a:ext cx="94007" cy="49042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ea typeface="微软雅黑" panose="020b0503020204020204" pitchFamily="34" charset="-122"/>
              </a:endParaRPr>
            </a:p>
          </p:txBody>
        </p:sp>
        <p:sp>
          <p:nvSpPr>
            <p:cNvPr id="28" name="Rectangle 254"/>
            <p:cNvSpPr>
              <a:spLocks noChangeArrowheads="1"/>
            </p:cNvSpPr>
            <p:nvPr/>
          </p:nvSpPr>
          <p:spPr bwMode="auto">
            <a:xfrm>
              <a:off x="10314812" y="3703362"/>
              <a:ext cx="95139" cy="2638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ea typeface="微软雅黑" panose="020b0503020204020204" pitchFamily="34" charset="-122"/>
              </a:endParaRPr>
            </a:p>
          </p:txBody>
        </p:sp>
        <p:sp>
          <p:nvSpPr>
            <p:cNvPr id="29" name="Rectangle 255"/>
            <p:cNvSpPr>
              <a:spLocks noChangeArrowheads="1"/>
            </p:cNvSpPr>
            <p:nvPr/>
          </p:nvSpPr>
          <p:spPr bwMode="auto">
            <a:xfrm>
              <a:off x="10455256" y="3644466"/>
              <a:ext cx="92874" cy="32279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ea typeface="微软雅黑" panose="020b0503020204020204" pitchFamily="34" charset="-122"/>
              </a:endParaRPr>
            </a:p>
          </p:txBody>
        </p:sp>
        <p:sp>
          <p:nvSpPr>
            <p:cNvPr id="30" name="Rectangle 256"/>
            <p:cNvSpPr>
              <a:spLocks noChangeArrowheads="1"/>
            </p:cNvSpPr>
            <p:nvPr/>
          </p:nvSpPr>
          <p:spPr bwMode="auto">
            <a:xfrm>
              <a:off x="10595700" y="3583305"/>
              <a:ext cx="92874" cy="3839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ea typeface="微软雅黑" panose="020b0503020204020204" pitchFamily="34" charset="-122"/>
              </a:endParaRPr>
            </a:p>
          </p:txBody>
        </p:sp>
        <p:sp>
          <p:nvSpPr>
            <p:cNvPr id="31" name="Freeform 257"/>
            <p:cNvSpPr/>
            <p:nvPr/>
          </p:nvSpPr>
          <p:spPr bwMode="auto">
            <a:xfrm>
              <a:off x="10312546" y="3476839"/>
              <a:ext cx="231053" cy="188014"/>
            </a:xfrm>
            <a:custGeom>
              <a:gdLst>
                <a:gd name="T0" fmla="*/ 0 w 102"/>
                <a:gd name="T1" fmla="*/ 83 h 83"/>
                <a:gd name="T2" fmla="*/ 60 w 102"/>
                <a:gd name="T3" fmla="*/ 27 h 83"/>
                <a:gd name="T4" fmla="*/ 39 w 102"/>
                <a:gd name="T5" fmla="*/ 12 h 83"/>
                <a:gd name="T6" fmla="*/ 92 w 102"/>
                <a:gd name="T7" fmla="*/ 0 h 83"/>
                <a:gd name="T8" fmla="*/ 102 w 102"/>
                <a:gd name="T9" fmla="*/ 51 h 83"/>
                <a:gd name="T10" fmla="*/ 79 w 102"/>
                <a:gd name="T11" fmla="*/ 39 h 83"/>
                <a:gd name="T12" fmla="*/ 0 w 102"/>
                <a:gd name="T13" fmla="*/ 83 h 83"/>
              </a:gdLst>
              <a:cxnLst>
                <a:cxn ang="0">
                  <a:pos x="T0" y="T1"/>
                </a:cxn>
                <a:cxn ang="0">
                  <a:pos x="T2" y="T3"/>
                </a:cxn>
                <a:cxn ang="0">
                  <a:pos x="T4" y="T5"/>
                </a:cxn>
                <a:cxn ang="0">
                  <a:pos x="T6" y="T7"/>
                </a:cxn>
                <a:cxn ang="0">
                  <a:pos x="T8" y="T9"/>
                </a:cxn>
                <a:cxn ang="0">
                  <a:pos x="T10" y="T11"/>
                </a:cxn>
                <a:cxn ang="0">
                  <a:pos x="T12" y="T13"/>
                </a:cxn>
              </a:cxnLst>
              <a:rect l="0" t="0" r="r" b="b"/>
              <a:pathLst>
                <a:path w="102" h="83">
                  <a:moveTo>
                    <a:pt x="0" y="83"/>
                  </a:moveTo>
                  <a:cubicBezTo>
                    <a:pt x="0" y="83"/>
                    <a:pt x="54" y="68"/>
                    <a:pt x="60" y="27"/>
                  </a:cubicBezTo>
                  <a:cubicBezTo>
                    <a:pt x="39" y="12"/>
                    <a:pt x="39" y="12"/>
                    <a:pt x="39" y="12"/>
                  </a:cubicBezTo>
                  <a:cubicBezTo>
                    <a:pt x="92" y="0"/>
                    <a:pt x="92" y="0"/>
                    <a:pt x="92" y="0"/>
                  </a:cubicBezTo>
                  <a:cubicBezTo>
                    <a:pt x="102" y="51"/>
                    <a:pt x="102" y="51"/>
                    <a:pt x="102" y="51"/>
                  </a:cubicBezTo>
                  <a:cubicBezTo>
                    <a:pt x="79" y="39"/>
                    <a:pt x="79" y="39"/>
                    <a:pt x="79" y="39"/>
                  </a:cubicBezTo>
                  <a:cubicBezTo>
                    <a:pt x="79" y="39"/>
                    <a:pt x="65" y="83"/>
                    <a:pt x="0" y="8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2" name="组合 31"/>
          <p:cNvGrpSpPr/>
          <p:nvPr/>
        </p:nvGrpSpPr>
        <p:grpSpPr>
          <a:xfrm>
            <a:off x="1546704" y="3110310"/>
            <a:ext cx="401795" cy="275225"/>
            <a:chOff x="8917167" y="2211710"/>
            <a:chExt cx="535726" cy="366967"/>
          </a:xfrm>
          <a:blipFill>
            <a:blip r:embed="rId4"/>
            <a:stretch>
              <a:fillRect/>
            </a:stretch>
          </a:blipFill>
        </p:grpSpPr>
        <p:sp>
          <p:nvSpPr>
            <p:cNvPr id="33" name="Rectangle 266"/>
            <p:cNvSpPr>
              <a:spLocks noChangeArrowheads="1"/>
            </p:cNvSpPr>
            <p:nvPr/>
          </p:nvSpPr>
          <p:spPr bwMode="auto">
            <a:xfrm>
              <a:off x="9172005" y="2365745"/>
              <a:ext cx="11326" cy="1517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ea typeface="微软雅黑" panose="020b0503020204020204" pitchFamily="34" charset="-122"/>
              </a:endParaRPr>
            </a:p>
          </p:txBody>
        </p:sp>
        <p:sp>
          <p:nvSpPr>
            <p:cNvPr id="34" name="Freeform 267"/>
            <p:cNvSpPr/>
            <p:nvPr/>
          </p:nvSpPr>
          <p:spPr bwMode="auto">
            <a:xfrm>
              <a:off x="9133496" y="2469946"/>
              <a:ext cx="33978" cy="36244"/>
            </a:xfrm>
            <a:custGeom>
              <a:gdLst>
                <a:gd name="T0" fmla="*/ 15 w 15"/>
                <a:gd name="T1" fmla="*/ 10 h 16"/>
                <a:gd name="T2" fmla="*/ 5 w 15"/>
                <a:gd name="T3" fmla="*/ 0 h 16"/>
                <a:gd name="T4" fmla="*/ 0 w 15"/>
                <a:gd name="T5" fmla="*/ 1 h 16"/>
                <a:gd name="T6" fmla="*/ 15 w 15"/>
                <a:gd name="T7" fmla="*/ 16 h 16"/>
                <a:gd name="T8" fmla="*/ 15 w 15"/>
                <a:gd name="T9" fmla="*/ 10 h 16"/>
              </a:gdLst>
              <a:cxnLst>
                <a:cxn ang="0">
                  <a:pos x="T0" y="T1"/>
                </a:cxn>
                <a:cxn ang="0">
                  <a:pos x="T2" y="T3"/>
                </a:cxn>
                <a:cxn ang="0">
                  <a:pos x="T4" y="T5"/>
                </a:cxn>
                <a:cxn ang="0">
                  <a:pos x="T6" y="T7"/>
                </a:cxn>
                <a:cxn ang="0">
                  <a:pos x="T8" y="T9"/>
                </a:cxn>
              </a:cxnLst>
              <a:rect l="0" t="0" r="r" b="b"/>
              <a:pathLst>
                <a:path w="15" h="16">
                  <a:moveTo>
                    <a:pt x="15" y="10"/>
                  </a:moveTo>
                  <a:cubicBezTo>
                    <a:pt x="10" y="9"/>
                    <a:pt x="7" y="5"/>
                    <a:pt x="5" y="0"/>
                  </a:cubicBezTo>
                  <a:cubicBezTo>
                    <a:pt x="0" y="1"/>
                    <a:pt x="0" y="1"/>
                    <a:pt x="0" y="1"/>
                  </a:cubicBezTo>
                  <a:cubicBezTo>
                    <a:pt x="2" y="10"/>
                    <a:pt x="8" y="15"/>
                    <a:pt x="15" y="16"/>
                  </a:cubicBezTo>
                  <a:lnTo>
                    <a:pt x="15"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268"/>
            <p:cNvSpPr/>
            <p:nvPr/>
          </p:nvSpPr>
          <p:spPr bwMode="auto">
            <a:xfrm>
              <a:off x="9138026" y="2374806"/>
              <a:ext cx="29448" cy="67957"/>
            </a:xfrm>
            <a:custGeom>
              <a:gdLst>
                <a:gd name="T0" fmla="*/ 0 w 13"/>
                <a:gd name="T1" fmla="*/ 18 h 30"/>
                <a:gd name="T2" fmla="*/ 13 w 13"/>
                <a:gd name="T3" fmla="*/ 30 h 30"/>
                <a:gd name="T4" fmla="*/ 13 w 13"/>
                <a:gd name="T5" fmla="*/ 24 h 30"/>
                <a:gd name="T6" fmla="*/ 5 w 13"/>
                <a:gd name="T7" fmla="*/ 15 h 30"/>
                <a:gd name="T8" fmla="*/ 13 w 13"/>
                <a:gd name="T9" fmla="*/ 7 h 30"/>
                <a:gd name="T10" fmla="*/ 13 w 13"/>
                <a:gd name="T11" fmla="*/ 6 h 30"/>
                <a:gd name="T12" fmla="*/ 13 w 13"/>
                <a:gd name="T13" fmla="*/ 0 h 30"/>
                <a:gd name="T14" fmla="*/ 11 w 13"/>
                <a:gd name="T15" fmla="*/ 1 h 30"/>
                <a:gd name="T16" fmla="*/ 1 w 13"/>
                <a:gd name="T17" fmla="*/ 12 h 30"/>
                <a:gd name="T18" fmla="*/ 0 w 13"/>
                <a:gd name="T19" fmla="*/ 15 h 30"/>
                <a:gd name="T20" fmla="*/ 0 w 13"/>
                <a:gd name="T21" fmla="*/ 18 h 3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30">
                  <a:moveTo>
                    <a:pt x="0" y="18"/>
                  </a:moveTo>
                  <a:cubicBezTo>
                    <a:pt x="2" y="24"/>
                    <a:pt x="6" y="28"/>
                    <a:pt x="13" y="30"/>
                  </a:cubicBezTo>
                  <a:cubicBezTo>
                    <a:pt x="13" y="24"/>
                    <a:pt x="13" y="24"/>
                    <a:pt x="13" y="24"/>
                  </a:cubicBezTo>
                  <a:cubicBezTo>
                    <a:pt x="9" y="22"/>
                    <a:pt x="5" y="19"/>
                    <a:pt x="5" y="15"/>
                  </a:cubicBezTo>
                  <a:cubicBezTo>
                    <a:pt x="5" y="11"/>
                    <a:pt x="8" y="8"/>
                    <a:pt x="13" y="7"/>
                  </a:cubicBezTo>
                  <a:cubicBezTo>
                    <a:pt x="13" y="7"/>
                    <a:pt x="13" y="6"/>
                    <a:pt x="13" y="6"/>
                  </a:cubicBezTo>
                  <a:cubicBezTo>
                    <a:pt x="13" y="0"/>
                    <a:pt x="13" y="0"/>
                    <a:pt x="13" y="0"/>
                  </a:cubicBezTo>
                  <a:cubicBezTo>
                    <a:pt x="12" y="0"/>
                    <a:pt x="12" y="1"/>
                    <a:pt x="11" y="1"/>
                  </a:cubicBezTo>
                  <a:cubicBezTo>
                    <a:pt x="6" y="3"/>
                    <a:pt x="2" y="7"/>
                    <a:pt x="1" y="12"/>
                  </a:cubicBezTo>
                  <a:cubicBezTo>
                    <a:pt x="0" y="13"/>
                    <a:pt x="0" y="14"/>
                    <a:pt x="0" y="15"/>
                  </a:cubicBezTo>
                  <a:cubicBezTo>
                    <a:pt x="0" y="16"/>
                    <a:pt x="0" y="17"/>
                    <a:pt x="0"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269"/>
            <p:cNvSpPr/>
            <p:nvPr/>
          </p:nvSpPr>
          <p:spPr bwMode="auto">
            <a:xfrm>
              <a:off x="9187861" y="2374806"/>
              <a:ext cx="31713" cy="36244"/>
            </a:xfrm>
            <a:custGeom>
              <a:gdLst>
                <a:gd name="T0" fmla="*/ 3 w 14"/>
                <a:gd name="T1" fmla="*/ 8 h 16"/>
                <a:gd name="T2" fmla="*/ 8 w 14"/>
                <a:gd name="T3" fmla="*/ 16 h 16"/>
                <a:gd name="T4" fmla="*/ 14 w 14"/>
                <a:gd name="T5" fmla="*/ 14 h 16"/>
                <a:gd name="T6" fmla="*/ 0 w 14"/>
                <a:gd name="T7" fmla="*/ 0 h 16"/>
                <a:gd name="T8" fmla="*/ 0 w 14"/>
                <a:gd name="T9" fmla="*/ 6 h 16"/>
                <a:gd name="T10" fmla="*/ 3 w 14"/>
                <a:gd name="T11" fmla="*/ 8 h 16"/>
              </a:gdLst>
              <a:cxnLst>
                <a:cxn ang="0">
                  <a:pos x="T0" y="T1"/>
                </a:cxn>
                <a:cxn ang="0">
                  <a:pos x="T2" y="T3"/>
                </a:cxn>
                <a:cxn ang="0">
                  <a:pos x="T4" y="T5"/>
                </a:cxn>
                <a:cxn ang="0">
                  <a:pos x="T6" y="T7"/>
                </a:cxn>
                <a:cxn ang="0">
                  <a:pos x="T8" y="T9"/>
                </a:cxn>
                <a:cxn ang="0">
                  <a:pos x="T10" y="T11"/>
                </a:cxn>
              </a:cxnLst>
              <a:rect l="0" t="0" r="r" b="b"/>
              <a:pathLst>
                <a:path w="14" h="16">
                  <a:moveTo>
                    <a:pt x="3" y="8"/>
                  </a:moveTo>
                  <a:cubicBezTo>
                    <a:pt x="6" y="10"/>
                    <a:pt x="7" y="12"/>
                    <a:pt x="8" y="16"/>
                  </a:cubicBezTo>
                  <a:cubicBezTo>
                    <a:pt x="14" y="14"/>
                    <a:pt x="14" y="14"/>
                    <a:pt x="14" y="14"/>
                  </a:cubicBezTo>
                  <a:cubicBezTo>
                    <a:pt x="11" y="6"/>
                    <a:pt x="7" y="2"/>
                    <a:pt x="0" y="0"/>
                  </a:cubicBezTo>
                  <a:cubicBezTo>
                    <a:pt x="0" y="6"/>
                    <a:pt x="0" y="6"/>
                    <a:pt x="0" y="6"/>
                  </a:cubicBezTo>
                  <a:cubicBezTo>
                    <a:pt x="1" y="7"/>
                    <a:pt x="2" y="7"/>
                    <a:pt x="3"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270"/>
            <p:cNvSpPr/>
            <p:nvPr/>
          </p:nvSpPr>
          <p:spPr bwMode="auto">
            <a:xfrm>
              <a:off x="9187861" y="2433702"/>
              <a:ext cx="33978" cy="72487"/>
            </a:xfrm>
            <a:custGeom>
              <a:gdLst>
                <a:gd name="T0" fmla="*/ 10 w 15"/>
                <a:gd name="T1" fmla="*/ 16 h 32"/>
                <a:gd name="T2" fmla="*/ 6 w 15"/>
                <a:gd name="T3" fmla="*/ 24 h 32"/>
                <a:gd name="T4" fmla="*/ 1 w 15"/>
                <a:gd name="T5" fmla="*/ 26 h 32"/>
                <a:gd name="T6" fmla="*/ 0 w 15"/>
                <a:gd name="T7" fmla="*/ 26 h 32"/>
                <a:gd name="T8" fmla="*/ 0 w 15"/>
                <a:gd name="T9" fmla="*/ 32 h 32"/>
                <a:gd name="T10" fmla="*/ 0 w 15"/>
                <a:gd name="T11" fmla="*/ 32 h 32"/>
                <a:gd name="T12" fmla="*/ 15 w 15"/>
                <a:gd name="T13" fmla="*/ 16 h 32"/>
                <a:gd name="T14" fmla="*/ 0 w 15"/>
                <a:gd name="T15" fmla="*/ 0 h 32"/>
                <a:gd name="T16" fmla="*/ 0 w 15"/>
                <a:gd name="T17" fmla="*/ 6 h 32"/>
                <a:gd name="T18" fmla="*/ 10 w 15"/>
                <a:gd name="T19" fmla="*/ 16 h 3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32">
                  <a:moveTo>
                    <a:pt x="10" y="16"/>
                  </a:moveTo>
                  <a:cubicBezTo>
                    <a:pt x="10" y="19"/>
                    <a:pt x="8" y="22"/>
                    <a:pt x="6" y="24"/>
                  </a:cubicBezTo>
                  <a:cubicBezTo>
                    <a:pt x="4" y="25"/>
                    <a:pt x="3" y="26"/>
                    <a:pt x="1" y="26"/>
                  </a:cubicBezTo>
                  <a:cubicBezTo>
                    <a:pt x="1" y="26"/>
                    <a:pt x="0" y="26"/>
                    <a:pt x="0" y="26"/>
                  </a:cubicBezTo>
                  <a:cubicBezTo>
                    <a:pt x="0" y="32"/>
                    <a:pt x="0" y="32"/>
                    <a:pt x="0" y="32"/>
                  </a:cubicBezTo>
                  <a:cubicBezTo>
                    <a:pt x="0" y="32"/>
                    <a:pt x="0" y="32"/>
                    <a:pt x="0" y="32"/>
                  </a:cubicBezTo>
                  <a:cubicBezTo>
                    <a:pt x="9" y="29"/>
                    <a:pt x="15" y="23"/>
                    <a:pt x="15" y="16"/>
                  </a:cubicBezTo>
                  <a:cubicBezTo>
                    <a:pt x="15" y="9"/>
                    <a:pt x="9" y="3"/>
                    <a:pt x="0" y="0"/>
                  </a:cubicBezTo>
                  <a:cubicBezTo>
                    <a:pt x="0" y="6"/>
                    <a:pt x="0" y="6"/>
                    <a:pt x="0" y="6"/>
                  </a:cubicBezTo>
                  <a:cubicBezTo>
                    <a:pt x="6" y="8"/>
                    <a:pt x="10" y="12"/>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271"/>
            <p:cNvSpPr>
              <a:spLocks noEditPoints="1"/>
            </p:cNvSpPr>
            <p:nvPr/>
          </p:nvSpPr>
          <p:spPr bwMode="auto">
            <a:xfrm>
              <a:off x="8917167" y="2211710"/>
              <a:ext cx="535726" cy="366967"/>
            </a:xfrm>
            <a:custGeom>
              <a:gdLst>
                <a:gd name="T0" fmla="*/ 221 w 236"/>
                <a:gd name="T1" fmla="*/ 0 h 162"/>
                <a:gd name="T2" fmla="*/ 15 w 236"/>
                <a:gd name="T3" fmla="*/ 0 h 162"/>
                <a:gd name="T4" fmla="*/ 0 w 236"/>
                <a:gd name="T5" fmla="*/ 14 h 162"/>
                <a:gd name="T6" fmla="*/ 0 w 236"/>
                <a:gd name="T7" fmla="*/ 148 h 162"/>
                <a:gd name="T8" fmla="*/ 15 w 236"/>
                <a:gd name="T9" fmla="*/ 162 h 162"/>
                <a:gd name="T10" fmla="*/ 221 w 236"/>
                <a:gd name="T11" fmla="*/ 162 h 162"/>
                <a:gd name="T12" fmla="*/ 236 w 236"/>
                <a:gd name="T13" fmla="*/ 148 h 162"/>
                <a:gd name="T14" fmla="*/ 236 w 236"/>
                <a:gd name="T15" fmla="*/ 14 h 162"/>
                <a:gd name="T16" fmla="*/ 221 w 236"/>
                <a:gd name="T17" fmla="*/ 0 h 162"/>
                <a:gd name="T18" fmla="*/ 15 w 236"/>
                <a:gd name="T19" fmla="*/ 7 h 162"/>
                <a:gd name="T20" fmla="*/ 221 w 236"/>
                <a:gd name="T21" fmla="*/ 7 h 162"/>
                <a:gd name="T22" fmla="*/ 229 w 236"/>
                <a:gd name="T23" fmla="*/ 14 h 162"/>
                <a:gd name="T24" fmla="*/ 229 w 236"/>
                <a:gd name="T25" fmla="*/ 21 h 162"/>
                <a:gd name="T26" fmla="*/ 8 w 236"/>
                <a:gd name="T27" fmla="*/ 21 h 162"/>
                <a:gd name="T28" fmla="*/ 8 w 236"/>
                <a:gd name="T29" fmla="*/ 14 h 162"/>
                <a:gd name="T30" fmla="*/ 15 w 236"/>
                <a:gd name="T31" fmla="*/ 7 h 162"/>
                <a:gd name="T32" fmla="*/ 221 w 236"/>
                <a:gd name="T33" fmla="*/ 155 h 162"/>
                <a:gd name="T34" fmla="*/ 15 w 236"/>
                <a:gd name="T35" fmla="*/ 155 h 162"/>
                <a:gd name="T36" fmla="*/ 8 w 236"/>
                <a:gd name="T37" fmla="*/ 148 h 162"/>
                <a:gd name="T38" fmla="*/ 8 w 236"/>
                <a:gd name="T39" fmla="*/ 53 h 162"/>
                <a:gd name="T40" fmla="*/ 229 w 236"/>
                <a:gd name="T41" fmla="*/ 53 h 162"/>
                <a:gd name="T42" fmla="*/ 229 w 236"/>
                <a:gd name="T43" fmla="*/ 148 h 162"/>
                <a:gd name="T44" fmla="*/ 221 w 236"/>
                <a:gd name="T45" fmla="*/ 155 h 16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6" h="162">
                  <a:moveTo>
                    <a:pt x="221" y="0"/>
                  </a:moveTo>
                  <a:cubicBezTo>
                    <a:pt x="15" y="0"/>
                    <a:pt x="15" y="0"/>
                    <a:pt x="15" y="0"/>
                  </a:cubicBezTo>
                  <a:cubicBezTo>
                    <a:pt x="7" y="0"/>
                    <a:pt x="0" y="6"/>
                    <a:pt x="0" y="14"/>
                  </a:cubicBezTo>
                  <a:cubicBezTo>
                    <a:pt x="0" y="148"/>
                    <a:pt x="0" y="148"/>
                    <a:pt x="0" y="148"/>
                  </a:cubicBezTo>
                  <a:cubicBezTo>
                    <a:pt x="0" y="156"/>
                    <a:pt x="7" y="162"/>
                    <a:pt x="15" y="162"/>
                  </a:cubicBezTo>
                  <a:cubicBezTo>
                    <a:pt x="221" y="162"/>
                    <a:pt x="221" y="162"/>
                    <a:pt x="221" y="162"/>
                  </a:cubicBezTo>
                  <a:cubicBezTo>
                    <a:pt x="229" y="162"/>
                    <a:pt x="236" y="156"/>
                    <a:pt x="236" y="148"/>
                  </a:cubicBezTo>
                  <a:cubicBezTo>
                    <a:pt x="236" y="14"/>
                    <a:pt x="236" y="14"/>
                    <a:pt x="236" y="14"/>
                  </a:cubicBezTo>
                  <a:cubicBezTo>
                    <a:pt x="236" y="6"/>
                    <a:pt x="229" y="0"/>
                    <a:pt x="221" y="0"/>
                  </a:cubicBezTo>
                  <a:close/>
                  <a:moveTo>
                    <a:pt x="15" y="7"/>
                  </a:moveTo>
                  <a:cubicBezTo>
                    <a:pt x="221" y="7"/>
                    <a:pt x="221" y="7"/>
                    <a:pt x="221" y="7"/>
                  </a:cubicBezTo>
                  <a:cubicBezTo>
                    <a:pt x="225" y="7"/>
                    <a:pt x="229" y="10"/>
                    <a:pt x="229" y="14"/>
                  </a:cubicBezTo>
                  <a:cubicBezTo>
                    <a:pt x="229" y="21"/>
                    <a:pt x="229" y="21"/>
                    <a:pt x="229" y="21"/>
                  </a:cubicBezTo>
                  <a:cubicBezTo>
                    <a:pt x="8" y="21"/>
                    <a:pt x="8" y="21"/>
                    <a:pt x="8" y="21"/>
                  </a:cubicBezTo>
                  <a:cubicBezTo>
                    <a:pt x="8" y="14"/>
                    <a:pt x="8" y="14"/>
                    <a:pt x="8" y="14"/>
                  </a:cubicBezTo>
                  <a:cubicBezTo>
                    <a:pt x="8" y="10"/>
                    <a:pt x="11" y="7"/>
                    <a:pt x="15" y="7"/>
                  </a:cubicBezTo>
                  <a:close/>
                  <a:moveTo>
                    <a:pt x="221" y="155"/>
                  </a:moveTo>
                  <a:cubicBezTo>
                    <a:pt x="15" y="155"/>
                    <a:pt x="15" y="155"/>
                    <a:pt x="15" y="155"/>
                  </a:cubicBezTo>
                  <a:cubicBezTo>
                    <a:pt x="11" y="155"/>
                    <a:pt x="8" y="152"/>
                    <a:pt x="8" y="148"/>
                  </a:cubicBezTo>
                  <a:cubicBezTo>
                    <a:pt x="8" y="53"/>
                    <a:pt x="8" y="53"/>
                    <a:pt x="8" y="53"/>
                  </a:cubicBezTo>
                  <a:cubicBezTo>
                    <a:pt x="229" y="53"/>
                    <a:pt x="229" y="53"/>
                    <a:pt x="229" y="53"/>
                  </a:cubicBezTo>
                  <a:cubicBezTo>
                    <a:pt x="229" y="148"/>
                    <a:pt x="229" y="148"/>
                    <a:pt x="229" y="148"/>
                  </a:cubicBezTo>
                  <a:cubicBezTo>
                    <a:pt x="229" y="152"/>
                    <a:pt x="225" y="155"/>
                    <a:pt x="221" y="1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9" name="文本框 79"/>
          <p:cNvSpPr txBox="1"/>
          <p:nvPr/>
        </p:nvSpPr>
        <p:spPr>
          <a:xfrm>
            <a:off x="2033316" y="4201326"/>
            <a:ext cx="3216265" cy="367152"/>
          </a:xfrm>
          <a:prstGeom prst="rect">
            <a:avLst/>
          </a:prstGeom>
          <a:noFill/>
        </p:spPr>
        <p:txBody>
          <a:bodyPr wrap="none" lIns="68580" tIns="34290" rIns="68580" bIns="34290" rtlCol="0">
            <a:spAutoFit/>
          </a:bodyPr>
          <a:lstStyle/>
          <a:p>
            <a:pPr algn="just">
              <a:lnSpc>
                <a:spcPct val="121000"/>
              </a:lnSpc>
              <a:spcAft>
                <a:spcPts val="600"/>
              </a:spcAft>
            </a:pPr>
            <a:r>
              <a:rPr lang="zh-CN" altLang="en-US" sz="1600">
                <a:latin typeface="微软雅黑" panose="020b0503020204020204" pitchFamily="34" charset="-122"/>
                <a:ea typeface="微软雅黑" panose="020b0503020204020204" pitchFamily="34" charset="-122"/>
              </a:rPr>
              <a:t>这里输入您的文这里输入您的文字</a:t>
            </a:r>
            <a:endParaRPr lang="en-US" altLang="zh-CN" sz="1600">
              <a:latin typeface="微软雅黑" panose="020b0503020204020204" pitchFamily="34" charset="-122"/>
              <a:ea typeface="微软雅黑" panose="020b0503020204020204" pitchFamily="34" charset="-122"/>
            </a:endParaRPr>
          </a:p>
        </p:txBody>
      </p:sp>
      <p:sp>
        <p:nvSpPr>
          <p:cNvPr id="40" name="文本框 79"/>
          <p:cNvSpPr txBox="1"/>
          <p:nvPr/>
        </p:nvSpPr>
        <p:spPr>
          <a:xfrm>
            <a:off x="2033316" y="3631655"/>
            <a:ext cx="3216265" cy="367152"/>
          </a:xfrm>
          <a:prstGeom prst="rect">
            <a:avLst/>
          </a:prstGeom>
          <a:noFill/>
        </p:spPr>
        <p:txBody>
          <a:bodyPr wrap="none" lIns="68580" tIns="34290" rIns="68580" bIns="34290" rtlCol="0">
            <a:spAutoFit/>
          </a:bodyPr>
          <a:lstStyle/>
          <a:p>
            <a:pPr algn="just">
              <a:lnSpc>
                <a:spcPct val="121000"/>
              </a:lnSpc>
              <a:spcAft>
                <a:spcPts val="600"/>
              </a:spcAft>
            </a:pPr>
            <a:r>
              <a:rPr lang="zh-CN" altLang="en-US" sz="1600">
                <a:latin typeface="微软雅黑" panose="020b0503020204020204" pitchFamily="34" charset="-122"/>
                <a:ea typeface="微软雅黑" panose="020b0503020204020204" pitchFamily="34" charset="-122"/>
              </a:rPr>
              <a:t>这里输入您的文这里输入您的文字</a:t>
            </a:r>
            <a:endParaRPr lang="en-US" altLang="zh-CN" sz="1600">
              <a:latin typeface="微软雅黑" panose="020b0503020204020204" pitchFamily="34" charset="-122"/>
              <a:ea typeface="微软雅黑" panose="020b0503020204020204" pitchFamily="34" charset="-122"/>
            </a:endParaRPr>
          </a:p>
        </p:txBody>
      </p:sp>
      <p:sp>
        <p:nvSpPr>
          <p:cNvPr id="41" name="文本框 79"/>
          <p:cNvSpPr txBox="1"/>
          <p:nvPr/>
        </p:nvSpPr>
        <p:spPr>
          <a:xfrm>
            <a:off x="2033316" y="3061848"/>
            <a:ext cx="3216265" cy="367152"/>
          </a:xfrm>
          <a:prstGeom prst="rect">
            <a:avLst/>
          </a:prstGeom>
          <a:noFill/>
        </p:spPr>
        <p:txBody>
          <a:bodyPr wrap="none" lIns="68580" tIns="34290" rIns="68580" bIns="34290" rtlCol="0">
            <a:spAutoFit/>
          </a:bodyPr>
          <a:lstStyle/>
          <a:p>
            <a:pPr algn="just">
              <a:lnSpc>
                <a:spcPct val="121000"/>
              </a:lnSpc>
              <a:spcAft>
                <a:spcPts val="600"/>
              </a:spcAft>
            </a:pPr>
            <a:r>
              <a:rPr lang="zh-CN" altLang="en-US" sz="1600">
                <a:latin typeface="微软雅黑" panose="020b0503020204020204" pitchFamily="34" charset="-122"/>
                <a:ea typeface="微软雅黑" panose="020b0503020204020204" pitchFamily="34" charset="-122"/>
              </a:rPr>
              <a:t>这里输入您的文这里输入您的文字</a:t>
            </a:r>
            <a:endParaRPr lang="en-US" altLang="zh-CN" sz="1600">
              <a:latin typeface="微软雅黑" panose="020b0503020204020204" pitchFamily="34" charset="-122"/>
              <a:ea typeface="微软雅黑" panose="020b0503020204020204" pitchFamily="34" charset="-122"/>
            </a:endParaRPr>
          </a:p>
        </p:txBody>
      </p:sp>
      <p:grpSp>
        <p:nvGrpSpPr>
          <p:cNvPr id="42" name="组合 41"/>
          <p:cNvGrpSpPr/>
          <p:nvPr/>
        </p:nvGrpSpPr>
        <p:grpSpPr>
          <a:xfrm>
            <a:off x="7296224" y="3339663"/>
            <a:ext cx="807182" cy="682779"/>
            <a:chOff x="9543502" y="2688540"/>
            <a:chExt cx="631998" cy="534594"/>
          </a:xfrm>
          <a:solidFill>
            <a:schemeClr val="bg1"/>
          </a:solidFill>
        </p:grpSpPr>
        <p:sp>
          <p:nvSpPr>
            <p:cNvPr id="43" name="Freeform 248"/>
            <p:cNvSpPr/>
            <p:nvPr/>
          </p:nvSpPr>
          <p:spPr bwMode="auto">
            <a:xfrm>
              <a:off x="9543502" y="2774619"/>
              <a:ext cx="419067" cy="283153"/>
            </a:xfrm>
            <a:custGeom>
              <a:gdLst>
                <a:gd name="T0" fmla="*/ 370 w 370"/>
                <a:gd name="T1" fmla="*/ 0 h 250"/>
                <a:gd name="T2" fmla="*/ 0 w 370"/>
                <a:gd name="T3" fmla="*/ 54 h 250"/>
                <a:gd name="T4" fmla="*/ 36 w 370"/>
                <a:gd name="T5" fmla="*/ 250 h 250"/>
                <a:gd name="T6" fmla="*/ 282 w 370"/>
                <a:gd name="T7" fmla="*/ 250 h 250"/>
                <a:gd name="T8" fmla="*/ 370 w 370"/>
                <a:gd name="T9" fmla="*/ 0 h 250"/>
              </a:gdLst>
              <a:cxnLst>
                <a:cxn ang="0">
                  <a:pos x="T0" y="T1"/>
                </a:cxn>
                <a:cxn ang="0">
                  <a:pos x="T2" y="T3"/>
                </a:cxn>
                <a:cxn ang="0">
                  <a:pos x="T4" y="T5"/>
                </a:cxn>
                <a:cxn ang="0">
                  <a:pos x="T6" y="T7"/>
                </a:cxn>
                <a:cxn ang="0">
                  <a:pos x="T8" y="T9"/>
                </a:cxn>
              </a:cxnLst>
              <a:rect l="0" t="0" r="r" b="b"/>
              <a:pathLst>
                <a:path w="370" h="250">
                  <a:moveTo>
                    <a:pt x="370" y="0"/>
                  </a:moveTo>
                  <a:lnTo>
                    <a:pt x="0" y="54"/>
                  </a:lnTo>
                  <a:lnTo>
                    <a:pt x="36" y="250"/>
                  </a:lnTo>
                  <a:lnTo>
                    <a:pt x="282" y="250"/>
                  </a:lnTo>
                  <a:lnTo>
                    <a:pt x="37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249"/>
            <p:cNvSpPr/>
            <p:nvPr/>
          </p:nvSpPr>
          <p:spPr bwMode="auto">
            <a:xfrm>
              <a:off x="9591072" y="2688540"/>
              <a:ext cx="584428" cy="432658"/>
            </a:xfrm>
            <a:custGeom>
              <a:gdLst>
                <a:gd name="T0" fmla="*/ 250 w 258"/>
                <a:gd name="T1" fmla="*/ 0 h 191"/>
                <a:gd name="T2" fmla="*/ 200 w 258"/>
                <a:gd name="T3" fmla="*/ 0 h 191"/>
                <a:gd name="T4" fmla="*/ 200 w 258"/>
                <a:gd name="T5" fmla="*/ 0 h 191"/>
                <a:gd name="T6" fmla="*/ 198 w 258"/>
                <a:gd name="T7" fmla="*/ 1 h 191"/>
                <a:gd name="T8" fmla="*/ 197 w 258"/>
                <a:gd name="T9" fmla="*/ 1 h 191"/>
                <a:gd name="T10" fmla="*/ 195 w 258"/>
                <a:gd name="T11" fmla="*/ 2 h 191"/>
                <a:gd name="T12" fmla="*/ 194 w 258"/>
                <a:gd name="T13" fmla="*/ 3 h 191"/>
                <a:gd name="T14" fmla="*/ 193 w 258"/>
                <a:gd name="T15" fmla="*/ 4 h 191"/>
                <a:gd name="T16" fmla="*/ 193 w 258"/>
                <a:gd name="T17" fmla="*/ 5 h 191"/>
                <a:gd name="T18" fmla="*/ 192 w 258"/>
                <a:gd name="T19" fmla="*/ 5 h 191"/>
                <a:gd name="T20" fmla="*/ 130 w 258"/>
                <a:gd name="T21" fmla="*/ 175 h 191"/>
                <a:gd name="T22" fmla="*/ 7 w 258"/>
                <a:gd name="T23" fmla="*/ 175 h 191"/>
                <a:gd name="T24" fmla="*/ 0 w 258"/>
                <a:gd name="T25" fmla="*/ 183 h 191"/>
                <a:gd name="T26" fmla="*/ 7 w 258"/>
                <a:gd name="T27" fmla="*/ 191 h 191"/>
                <a:gd name="T28" fmla="*/ 135 w 258"/>
                <a:gd name="T29" fmla="*/ 191 h 191"/>
                <a:gd name="T30" fmla="*/ 138 w 258"/>
                <a:gd name="T31" fmla="*/ 190 h 191"/>
                <a:gd name="T32" fmla="*/ 139 w 258"/>
                <a:gd name="T33" fmla="*/ 190 h 191"/>
                <a:gd name="T34" fmla="*/ 140 w 258"/>
                <a:gd name="T35" fmla="*/ 189 h 191"/>
                <a:gd name="T36" fmla="*/ 141 w 258"/>
                <a:gd name="T37" fmla="*/ 188 h 191"/>
                <a:gd name="T38" fmla="*/ 142 w 258"/>
                <a:gd name="T39" fmla="*/ 187 h 191"/>
                <a:gd name="T40" fmla="*/ 143 w 258"/>
                <a:gd name="T41" fmla="*/ 186 h 191"/>
                <a:gd name="T42" fmla="*/ 143 w 258"/>
                <a:gd name="T43" fmla="*/ 186 h 191"/>
                <a:gd name="T44" fmla="*/ 205 w 258"/>
                <a:gd name="T45" fmla="*/ 16 h 191"/>
                <a:gd name="T46" fmla="*/ 250 w 258"/>
                <a:gd name="T47" fmla="*/ 16 h 191"/>
                <a:gd name="T48" fmla="*/ 258 w 258"/>
                <a:gd name="T49" fmla="*/ 8 h 191"/>
                <a:gd name="T50" fmla="*/ 250 w 258"/>
                <a:gd name="T51" fmla="*/ 0 h 1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58" h="191">
                  <a:moveTo>
                    <a:pt x="250" y="0"/>
                  </a:moveTo>
                  <a:cubicBezTo>
                    <a:pt x="200" y="0"/>
                    <a:pt x="200" y="0"/>
                    <a:pt x="200" y="0"/>
                  </a:cubicBezTo>
                  <a:cubicBezTo>
                    <a:pt x="200" y="0"/>
                    <a:pt x="200" y="0"/>
                    <a:pt x="200" y="0"/>
                  </a:cubicBezTo>
                  <a:cubicBezTo>
                    <a:pt x="199" y="0"/>
                    <a:pt x="198" y="1"/>
                    <a:pt x="198" y="1"/>
                  </a:cubicBezTo>
                  <a:cubicBezTo>
                    <a:pt x="197" y="1"/>
                    <a:pt x="197" y="1"/>
                    <a:pt x="197" y="1"/>
                  </a:cubicBezTo>
                  <a:cubicBezTo>
                    <a:pt x="196" y="1"/>
                    <a:pt x="196" y="2"/>
                    <a:pt x="195" y="2"/>
                  </a:cubicBezTo>
                  <a:cubicBezTo>
                    <a:pt x="195" y="2"/>
                    <a:pt x="195" y="2"/>
                    <a:pt x="194" y="3"/>
                  </a:cubicBezTo>
                  <a:cubicBezTo>
                    <a:pt x="194" y="3"/>
                    <a:pt x="194" y="3"/>
                    <a:pt x="193" y="4"/>
                  </a:cubicBezTo>
                  <a:cubicBezTo>
                    <a:pt x="193" y="4"/>
                    <a:pt x="193" y="5"/>
                    <a:pt x="193" y="5"/>
                  </a:cubicBezTo>
                  <a:cubicBezTo>
                    <a:pt x="193" y="5"/>
                    <a:pt x="193" y="5"/>
                    <a:pt x="192" y="5"/>
                  </a:cubicBezTo>
                  <a:cubicBezTo>
                    <a:pt x="130" y="175"/>
                    <a:pt x="130" y="175"/>
                    <a:pt x="130" y="175"/>
                  </a:cubicBezTo>
                  <a:cubicBezTo>
                    <a:pt x="7" y="175"/>
                    <a:pt x="7" y="175"/>
                    <a:pt x="7" y="175"/>
                  </a:cubicBezTo>
                  <a:cubicBezTo>
                    <a:pt x="3" y="175"/>
                    <a:pt x="0" y="179"/>
                    <a:pt x="0" y="183"/>
                  </a:cubicBezTo>
                  <a:cubicBezTo>
                    <a:pt x="0" y="188"/>
                    <a:pt x="3" y="191"/>
                    <a:pt x="7" y="191"/>
                  </a:cubicBezTo>
                  <a:cubicBezTo>
                    <a:pt x="135" y="191"/>
                    <a:pt x="135" y="191"/>
                    <a:pt x="135" y="191"/>
                  </a:cubicBezTo>
                  <a:cubicBezTo>
                    <a:pt x="136" y="191"/>
                    <a:pt x="137" y="191"/>
                    <a:pt x="138" y="190"/>
                  </a:cubicBezTo>
                  <a:cubicBezTo>
                    <a:pt x="138" y="190"/>
                    <a:pt x="139" y="190"/>
                    <a:pt x="139" y="190"/>
                  </a:cubicBezTo>
                  <a:cubicBezTo>
                    <a:pt x="139" y="190"/>
                    <a:pt x="140" y="189"/>
                    <a:pt x="140" y="189"/>
                  </a:cubicBezTo>
                  <a:cubicBezTo>
                    <a:pt x="141" y="189"/>
                    <a:pt x="141" y="189"/>
                    <a:pt x="141" y="188"/>
                  </a:cubicBezTo>
                  <a:cubicBezTo>
                    <a:pt x="141" y="188"/>
                    <a:pt x="142" y="187"/>
                    <a:pt x="142" y="187"/>
                  </a:cubicBezTo>
                  <a:cubicBezTo>
                    <a:pt x="142" y="186"/>
                    <a:pt x="142" y="186"/>
                    <a:pt x="143" y="186"/>
                  </a:cubicBezTo>
                  <a:cubicBezTo>
                    <a:pt x="143" y="186"/>
                    <a:pt x="143" y="186"/>
                    <a:pt x="143" y="186"/>
                  </a:cubicBezTo>
                  <a:cubicBezTo>
                    <a:pt x="205" y="16"/>
                    <a:pt x="205" y="16"/>
                    <a:pt x="205" y="16"/>
                  </a:cubicBezTo>
                  <a:cubicBezTo>
                    <a:pt x="250" y="16"/>
                    <a:pt x="250" y="16"/>
                    <a:pt x="250" y="16"/>
                  </a:cubicBezTo>
                  <a:cubicBezTo>
                    <a:pt x="254" y="16"/>
                    <a:pt x="258" y="12"/>
                    <a:pt x="258" y="8"/>
                  </a:cubicBezTo>
                  <a:cubicBezTo>
                    <a:pt x="258" y="4"/>
                    <a:pt x="254" y="0"/>
                    <a:pt x="25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Oval 250"/>
            <p:cNvSpPr>
              <a:spLocks noChangeArrowheads="1"/>
            </p:cNvSpPr>
            <p:nvPr/>
          </p:nvSpPr>
          <p:spPr bwMode="auto">
            <a:xfrm>
              <a:off x="9611459" y="3143851"/>
              <a:ext cx="79283" cy="7928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ea typeface="微软雅黑" panose="020b0503020204020204" pitchFamily="34" charset="-122"/>
              </a:endParaRPr>
            </a:p>
          </p:txBody>
        </p:sp>
        <p:sp>
          <p:nvSpPr>
            <p:cNvPr id="46" name="Oval 251"/>
            <p:cNvSpPr>
              <a:spLocks noChangeArrowheads="1"/>
            </p:cNvSpPr>
            <p:nvPr/>
          </p:nvSpPr>
          <p:spPr bwMode="auto">
            <a:xfrm>
              <a:off x="9822125" y="3143851"/>
              <a:ext cx="79283" cy="7928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ea typeface="微软雅黑" panose="020b0503020204020204" pitchFamily="34" charset="-122"/>
              </a:endParaRPr>
            </a:p>
          </p:txBody>
        </p:sp>
      </p:grpSp>
      <p:grpSp>
        <p:nvGrpSpPr>
          <p:cNvPr id="47" name="组合 46"/>
          <p:cNvGrpSpPr/>
          <p:nvPr/>
        </p:nvGrpSpPr>
        <p:grpSpPr>
          <a:xfrm>
            <a:off x="8859790" y="3017988"/>
            <a:ext cx="655293" cy="626362"/>
            <a:chOff x="10175500" y="3476839"/>
            <a:chExt cx="513074" cy="490422"/>
          </a:xfrm>
          <a:solidFill>
            <a:schemeClr val="bg1"/>
          </a:solidFill>
        </p:grpSpPr>
        <p:sp>
          <p:nvSpPr>
            <p:cNvPr id="48" name="Rectangle 253"/>
            <p:cNvSpPr>
              <a:spLocks noChangeArrowheads="1"/>
            </p:cNvSpPr>
            <p:nvPr/>
          </p:nvSpPr>
          <p:spPr bwMode="auto">
            <a:xfrm>
              <a:off x="10175500" y="3476839"/>
              <a:ext cx="94007" cy="49042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ea typeface="微软雅黑" panose="020b0503020204020204" pitchFamily="34" charset="-122"/>
              </a:endParaRPr>
            </a:p>
          </p:txBody>
        </p:sp>
        <p:sp>
          <p:nvSpPr>
            <p:cNvPr id="49" name="Rectangle 254"/>
            <p:cNvSpPr>
              <a:spLocks noChangeArrowheads="1"/>
            </p:cNvSpPr>
            <p:nvPr/>
          </p:nvSpPr>
          <p:spPr bwMode="auto">
            <a:xfrm>
              <a:off x="10314812" y="3703362"/>
              <a:ext cx="95139" cy="2638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ea typeface="微软雅黑" panose="020b0503020204020204" pitchFamily="34" charset="-122"/>
              </a:endParaRPr>
            </a:p>
          </p:txBody>
        </p:sp>
        <p:sp>
          <p:nvSpPr>
            <p:cNvPr id="50" name="Rectangle 255"/>
            <p:cNvSpPr>
              <a:spLocks noChangeArrowheads="1"/>
            </p:cNvSpPr>
            <p:nvPr/>
          </p:nvSpPr>
          <p:spPr bwMode="auto">
            <a:xfrm>
              <a:off x="10455256" y="3644466"/>
              <a:ext cx="92874" cy="32279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ea typeface="微软雅黑" panose="020b0503020204020204" pitchFamily="34" charset="-122"/>
              </a:endParaRPr>
            </a:p>
          </p:txBody>
        </p:sp>
        <p:sp>
          <p:nvSpPr>
            <p:cNvPr id="51" name="Rectangle 256"/>
            <p:cNvSpPr>
              <a:spLocks noChangeArrowheads="1"/>
            </p:cNvSpPr>
            <p:nvPr/>
          </p:nvSpPr>
          <p:spPr bwMode="auto">
            <a:xfrm>
              <a:off x="10595700" y="3583305"/>
              <a:ext cx="92874" cy="3839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ea typeface="微软雅黑" panose="020b0503020204020204" pitchFamily="34" charset="-122"/>
              </a:endParaRPr>
            </a:p>
          </p:txBody>
        </p:sp>
        <p:sp>
          <p:nvSpPr>
            <p:cNvPr id="52" name="Freeform 257"/>
            <p:cNvSpPr/>
            <p:nvPr/>
          </p:nvSpPr>
          <p:spPr bwMode="auto">
            <a:xfrm>
              <a:off x="10312546" y="3476839"/>
              <a:ext cx="231053" cy="188014"/>
            </a:xfrm>
            <a:custGeom>
              <a:gdLst>
                <a:gd name="T0" fmla="*/ 0 w 102"/>
                <a:gd name="T1" fmla="*/ 83 h 83"/>
                <a:gd name="T2" fmla="*/ 60 w 102"/>
                <a:gd name="T3" fmla="*/ 27 h 83"/>
                <a:gd name="T4" fmla="*/ 39 w 102"/>
                <a:gd name="T5" fmla="*/ 12 h 83"/>
                <a:gd name="T6" fmla="*/ 92 w 102"/>
                <a:gd name="T7" fmla="*/ 0 h 83"/>
                <a:gd name="T8" fmla="*/ 102 w 102"/>
                <a:gd name="T9" fmla="*/ 51 h 83"/>
                <a:gd name="T10" fmla="*/ 79 w 102"/>
                <a:gd name="T11" fmla="*/ 39 h 83"/>
                <a:gd name="T12" fmla="*/ 0 w 102"/>
                <a:gd name="T13" fmla="*/ 83 h 83"/>
              </a:gdLst>
              <a:cxnLst>
                <a:cxn ang="0">
                  <a:pos x="T0" y="T1"/>
                </a:cxn>
                <a:cxn ang="0">
                  <a:pos x="T2" y="T3"/>
                </a:cxn>
                <a:cxn ang="0">
                  <a:pos x="T4" y="T5"/>
                </a:cxn>
                <a:cxn ang="0">
                  <a:pos x="T6" y="T7"/>
                </a:cxn>
                <a:cxn ang="0">
                  <a:pos x="T8" y="T9"/>
                </a:cxn>
                <a:cxn ang="0">
                  <a:pos x="T10" y="T11"/>
                </a:cxn>
                <a:cxn ang="0">
                  <a:pos x="T12" y="T13"/>
                </a:cxn>
              </a:cxnLst>
              <a:rect l="0" t="0" r="r" b="b"/>
              <a:pathLst>
                <a:path w="102" h="83">
                  <a:moveTo>
                    <a:pt x="0" y="83"/>
                  </a:moveTo>
                  <a:cubicBezTo>
                    <a:pt x="0" y="83"/>
                    <a:pt x="54" y="68"/>
                    <a:pt x="60" y="27"/>
                  </a:cubicBezTo>
                  <a:cubicBezTo>
                    <a:pt x="39" y="12"/>
                    <a:pt x="39" y="12"/>
                    <a:pt x="39" y="12"/>
                  </a:cubicBezTo>
                  <a:cubicBezTo>
                    <a:pt x="92" y="0"/>
                    <a:pt x="92" y="0"/>
                    <a:pt x="92" y="0"/>
                  </a:cubicBezTo>
                  <a:cubicBezTo>
                    <a:pt x="102" y="51"/>
                    <a:pt x="102" y="51"/>
                    <a:pt x="102" y="51"/>
                  </a:cubicBezTo>
                  <a:cubicBezTo>
                    <a:pt x="79" y="39"/>
                    <a:pt x="79" y="39"/>
                    <a:pt x="79" y="39"/>
                  </a:cubicBezTo>
                  <a:cubicBezTo>
                    <a:pt x="79" y="39"/>
                    <a:pt x="65" y="83"/>
                    <a:pt x="0" y="8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3" name="组合 52"/>
          <p:cNvGrpSpPr/>
          <p:nvPr/>
        </p:nvGrpSpPr>
        <p:grpSpPr>
          <a:xfrm>
            <a:off x="6774582" y="4678166"/>
            <a:ext cx="684224" cy="468686"/>
            <a:chOff x="8917167" y="2211710"/>
            <a:chExt cx="535726" cy="366967"/>
          </a:xfrm>
          <a:solidFill>
            <a:schemeClr val="bg1"/>
          </a:solidFill>
        </p:grpSpPr>
        <p:sp>
          <p:nvSpPr>
            <p:cNvPr id="54" name="Rectangle 266"/>
            <p:cNvSpPr>
              <a:spLocks noChangeArrowheads="1"/>
            </p:cNvSpPr>
            <p:nvPr/>
          </p:nvSpPr>
          <p:spPr bwMode="auto">
            <a:xfrm>
              <a:off x="9172005" y="2365745"/>
              <a:ext cx="11326" cy="1517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ea typeface="微软雅黑" panose="020b0503020204020204" pitchFamily="34" charset="-122"/>
              </a:endParaRPr>
            </a:p>
          </p:txBody>
        </p:sp>
        <p:sp>
          <p:nvSpPr>
            <p:cNvPr id="55" name="Freeform 267"/>
            <p:cNvSpPr/>
            <p:nvPr/>
          </p:nvSpPr>
          <p:spPr bwMode="auto">
            <a:xfrm>
              <a:off x="9133496" y="2469946"/>
              <a:ext cx="33978" cy="36244"/>
            </a:xfrm>
            <a:custGeom>
              <a:gdLst>
                <a:gd name="T0" fmla="*/ 15 w 15"/>
                <a:gd name="T1" fmla="*/ 10 h 16"/>
                <a:gd name="T2" fmla="*/ 5 w 15"/>
                <a:gd name="T3" fmla="*/ 0 h 16"/>
                <a:gd name="T4" fmla="*/ 0 w 15"/>
                <a:gd name="T5" fmla="*/ 1 h 16"/>
                <a:gd name="T6" fmla="*/ 15 w 15"/>
                <a:gd name="T7" fmla="*/ 16 h 16"/>
                <a:gd name="T8" fmla="*/ 15 w 15"/>
                <a:gd name="T9" fmla="*/ 10 h 16"/>
              </a:gdLst>
              <a:cxnLst>
                <a:cxn ang="0">
                  <a:pos x="T0" y="T1"/>
                </a:cxn>
                <a:cxn ang="0">
                  <a:pos x="T2" y="T3"/>
                </a:cxn>
                <a:cxn ang="0">
                  <a:pos x="T4" y="T5"/>
                </a:cxn>
                <a:cxn ang="0">
                  <a:pos x="T6" y="T7"/>
                </a:cxn>
                <a:cxn ang="0">
                  <a:pos x="T8" y="T9"/>
                </a:cxn>
              </a:cxnLst>
              <a:rect l="0" t="0" r="r" b="b"/>
              <a:pathLst>
                <a:path w="15" h="16">
                  <a:moveTo>
                    <a:pt x="15" y="10"/>
                  </a:moveTo>
                  <a:cubicBezTo>
                    <a:pt x="10" y="9"/>
                    <a:pt x="7" y="5"/>
                    <a:pt x="5" y="0"/>
                  </a:cubicBezTo>
                  <a:cubicBezTo>
                    <a:pt x="0" y="1"/>
                    <a:pt x="0" y="1"/>
                    <a:pt x="0" y="1"/>
                  </a:cubicBezTo>
                  <a:cubicBezTo>
                    <a:pt x="2" y="10"/>
                    <a:pt x="8" y="15"/>
                    <a:pt x="15" y="16"/>
                  </a:cubicBezTo>
                  <a:lnTo>
                    <a:pt x="15"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268"/>
            <p:cNvSpPr/>
            <p:nvPr/>
          </p:nvSpPr>
          <p:spPr bwMode="auto">
            <a:xfrm>
              <a:off x="9138026" y="2374806"/>
              <a:ext cx="29448" cy="67957"/>
            </a:xfrm>
            <a:custGeom>
              <a:gdLst>
                <a:gd name="T0" fmla="*/ 0 w 13"/>
                <a:gd name="T1" fmla="*/ 18 h 30"/>
                <a:gd name="T2" fmla="*/ 13 w 13"/>
                <a:gd name="T3" fmla="*/ 30 h 30"/>
                <a:gd name="T4" fmla="*/ 13 w 13"/>
                <a:gd name="T5" fmla="*/ 24 h 30"/>
                <a:gd name="T6" fmla="*/ 5 w 13"/>
                <a:gd name="T7" fmla="*/ 15 h 30"/>
                <a:gd name="T8" fmla="*/ 13 w 13"/>
                <a:gd name="T9" fmla="*/ 7 h 30"/>
                <a:gd name="T10" fmla="*/ 13 w 13"/>
                <a:gd name="T11" fmla="*/ 6 h 30"/>
                <a:gd name="T12" fmla="*/ 13 w 13"/>
                <a:gd name="T13" fmla="*/ 0 h 30"/>
                <a:gd name="T14" fmla="*/ 11 w 13"/>
                <a:gd name="T15" fmla="*/ 1 h 30"/>
                <a:gd name="T16" fmla="*/ 1 w 13"/>
                <a:gd name="T17" fmla="*/ 12 h 30"/>
                <a:gd name="T18" fmla="*/ 0 w 13"/>
                <a:gd name="T19" fmla="*/ 15 h 30"/>
                <a:gd name="T20" fmla="*/ 0 w 13"/>
                <a:gd name="T21" fmla="*/ 18 h 3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30">
                  <a:moveTo>
                    <a:pt x="0" y="18"/>
                  </a:moveTo>
                  <a:cubicBezTo>
                    <a:pt x="2" y="24"/>
                    <a:pt x="6" y="28"/>
                    <a:pt x="13" y="30"/>
                  </a:cubicBezTo>
                  <a:cubicBezTo>
                    <a:pt x="13" y="24"/>
                    <a:pt x="13" y="24"/>
                    <a:pt x="13" y="24"/>
                  </a:cubicBezTo>
                  <a:cubicBezTo>
                    <a:pt x="9" y="22"/>
                    <a:pt x="5" y="19"/>
                    <a:pt x="5" y="15"/>
                  </a:cubicBezTo>
                  <a:cubicBezTo>
                    <a:pt x="5" y="11"/>
                    <a:pt x="8" y="8"/>
                    <a:pt x="13" y="7"/>
                  </a:cubicBezTo>
                  <a:cubicBezTo>
                    <a:pt x="13" y="7"/>
                    <a:pt x="13" y="6"/>
                    <a:pt x="13" y="6"/>
                  </a:cubicBezTo>
                  <a:cubicBezTo>
                    <a:pt x="13" y="0"/>
                    <a:pt x="13" y="0"/>
                    <a:pt x="13" y="0"/>
                  </a:cubicBezTo>
                  <a:cubicBezTo>
                    <a:pt x="12" y="0"/>
                    <a:pt x="12" y="1"/>
                    <a:pt x="11" y="1"/>
                  </a:cubicBezTo>
                  <a:cubicBezTo>
                    <a:pt x="6" y="3"/>
                    <a:pt x="2" y="7"/>
                    <a:pt x="1" y="12"/>
                  </a:cubicBezTo>
                  <a:cubicBezTo>
                    <a:pt x="0" y="13"/>
                    <a:pt x="0" y="14"/>
                    <a:pt x="0" y="15"/>
                  </a:cubicBezTo>
                  <a:cubicBezTo>
                    <a:pt x="0" y="16"/>
                    <a:pt x="0" y="17"/>
                    <a:pt x="0"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269"/>
            <p:cNvSpPr/>
            <p:nvPr/>
          </p:nvSpPr>
          <p:spPr bwMode="auto">
            <a:xfrm>
              <a:off x="9187861" y="2374806"/>
              <a:ext cx="31713" cy="36244"/>
            </a:xfrm>
            <a:custGeom>
              <a:gdLst>
                <a:gd name="T0" fmla="*/ 3 w 14"/>
                <a:gd name="T1" fmla="*/ 8 h 16"/>
                <a:gd name="T2" fmla="*/ 8 w 14"/>
                <a:gd name="T3" fmla="*/ 16 h 16"/>
                <a:gd name="T4" fmla="*/ 14 w 14"/>
                <a:gd name="T5" fmla="*/ 14 h 16"/>
                <a:gd name="T6" fmla="*/ 0 w 14"/>
                <a:gd name="T7" fmla="*/ 0 h 16"/>
                <a:gd name="T8" fmla="*/ 0 w 14"/>
                <a:gd name="T9" fmla="*/ 6 h 16"/>
                <a:gd name="T10" fmla="*/ 3 w 14"/>
                <a:gd name="T11" fmla="*/ 8 h 16"/>
              </a:gdLst>
              <a:cxnLst>
                <a:cxn ang="0">
                  <a:pos x="T0" y="T1"/>
                </a:cxn>
                <a:cxn ang="0">
                  <a:pos x="T2" y="T3"/>
                </a:cxn>
                <a:cxn ang="0">
                  <a:pos x="T4" y="T5"/>
                </a:cxn>
                <a:cxn ang="0">
                  <a:pos x="T6" y="T7"/>
                </a:cxn>
                <a:cxn ang="0">
                  <a:pos x="T8" y="T9"/>
                </a:cxn>
                <a:cxn ang="0">
                  <a:pos x="T10" y="T11"/>
                </a:cxn>
              </a:cxnLst>
              <a:rect l="0" t="0" r="r" b="b"/>
              <a:pathLst>
                <a:path w="14" h="16">
                  <a:moveTo>
                    <a:pt x="3" y="8"/>
                  </a:moveTo>
                  <a:cubicBezTo>
                    <a:pt x="6" y="10"/>
                    <a:pt x="7" y="12"/>
                    <a:pt x="8" y="16"/>
                  </a:cubicBezTo>
                  <a:cubicBezTo>
                    <a:pt x="14" y="14"/>
                    <a:pt x="14" y="14"/>
                    <a:pt x="14" y="14"/>
                  </a:cubicBezTo>
                  <a:cubicBezTo>
                    <a:pt x="11" y="6"/>
                    <a:pt x="7" y="2"/>
                    <a:pt x="0" y="0"/>
                  </a:cubicBezTo>
                  <a:cubicBezTo>
                    <a:pt x="0" y="6"/>
                    <a:pt x="0" y="6"/>
                    <a:pt x="0" y="6"/>
                  </a:cubicBezTo>
                  <a:cubicBezTo>
                    <a:pt x="1" y="7"/>
                    <a:pt x="2" y="7"/>
                    <a:pt x="3"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270"/>
            <p:cNvSpPr/>
            <p:nvPr/>
          </p:nvSpPr>
          <p:spPr bwMode="auto">
            <a:xfrm>
              <a:off x="9187861" y="2433702"/>
              <a:ext cx="33978" cy="72487"/>
            </a:xfrm>
            <a:custGeom>
              <a:gdLst>
                <a:gd name="T0" fmla="*/ 10 w 15"/>
                <a:gd name="T1" fmla="*/ 16 h 32"/>
                <a:gd name="T2" fmla="*/ 6 w 15"/>
                <a:gd name="T3" fmla="*/ 24 h 32"/>
                <a:gd name="T4" fmla="*/ 1 w 15"/>
                <a:gd name="T5" fmla="*/ 26 h 32"/>
                <a:gd name="T6" fmla="*/ 0 w 15"/>
                <a:gd name="T7" fmla="*/ 26 h 32"/>
                <a:gd name="T8" fmla="*/ 0 w 15"/>
                <a:gd name="T9" fmla="*/ 32 h 32"/>
                <a:gd name="T10" fmla="*/ 0 w 15"/>
                <a:gd name="T11" fmla="*/ 32 h 32"/>
                <a:gd name="T12" fmla="*/ 15 w 15"/>
                <a:gd name="T13" fmla="*/ 16 h 32"/>
                <a:gd name="T14" fmla="*/ 0 w 15"/>
                <a:gd name="T15" fmla="*/ 0 h 32"/>
                <a:gd name="T16" fmla="*/ 0 w 15"/>
                <a:gd name="T17" fmla="*/ 6 h 32"/>
                <a:gd name="T18" fmla="*/ 10 w 15"/>
                <a:gd name="T19" fmla="*/ 16 h 3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32">
                  <a:moveTo>
                    <a:pt x="10" y="16"/>
                  </a:moveTo>
                  <a:cubicBezTo>
                    <a:pt x="10" y="19"/>
                    <a:pt x="8" y="22"/>
                    <a:pt x="6" y="24"/>
                  </a:cubicBezTo>
                  <a:cubicBezTo>
                    <a:pt x="4" y="25"/>
                    <a:pt x="3" y="26"/>
                    <a:pt x="1" y="26"/>
                  </a:cubicBezTo>
                  <a:cubicBezTo>
                    <a:pt x="1" y="26"/>
                    <a:pt x="0" y="26"/>
                    <a:pt x="0" y="26"/>
                  </a:cubicBezTo>
                  <a:cubicBezTo>
                    <a:pt x="0" y="32"/>
                    <a:pt x="0" y="32"/>
                    <a:pt x="0" y="32"/>
                  </a:cubicBezTo>
                  <a:cubicBezTo>
                    <a:pt x="0" y="32"/>
                    <a:pt x="0" y="32"/>
                    <a:pt x="0" y="32"/>
                  </a:cubicBezTo>
                  <a:cubicBezTo>
                    <a:pt x="9" y="29"/>
                    <a:pt x="15" y="23"/>
                    <a:pt x="15" y="16"/>
                  </a:cubicBezTo>
                  <a:cubicBezTo>
                    <a:pt x="15" y="9"/>
                    <a:pt x="9" y="3"/>
                    <a:pt x="0" y="0"/>
                  </a:cubicBezTo>
                  <a:cubicBezTo>
                    <a:pt x="0" y="6"/>
                    <a:pt x="0" y="6"/>
                    <a:pt x="0" y="6"/>
                  </a:cubicBezTo>
                  <a:cubicBezTo>
                    <a:pt x="6" y="8"/>
                    <a:pt x="10" y="12"/>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271"/>
            <p:cNvSpPr>
              <a:spLocks noEditPoints="1"/>
            </p:cNvSpPr>
            <p:nvPr/>
          </p:nvSpPr>
          <p:spPr bwMode="auto">
            <a:xfrm>
              <a:off x="8917167" y="2211710"/>
              <a:ext cx="535726" cy="366967"/>
            </a:xfrm>
            <a:custGeom>
              <a:gdLst>
                <a:gd name="T0" fmla="*/ 221 w 236"/>
                <a:gd name="T1" fmla="*/ 0 h 162"/>
                <a:gd name="T2" fmla="*/ 15 w 236"/>
                <a:gd name="T3" fmla="*/ 0 h 162"/>
                <a:gd name="T4" fmla="*/ 0 w 236"/>
                <a:gd name="T5" fmla="*/ 14 h 162"/>
                <a:gd name="T6" fmla="*/ 0 w 236"/>
                <a:gd name="T7" fmla="*/ 148 h 162"/>
                <a:gd name="T8" fmla="*/ 15 w 236"/>
                <a:gd name="T9" fmla="*/ 162 h 162"/>
                <a:gd name="T10" fmla="*/ 221 w 236"/>
                <a:gd name="T11" fmla="*/ 162 h 162"/>
                <a:gd name="T12" fmla="*/ 236 w 236"/>
                <a:gd name="T13" fmla="*/ 148 h 162"/>
                <a:gd name="T14" fmla="*/ 236 w 236"/>
                <a:gd name="T15" fmla="*/ 14 h 162"/>
                <a:gd name="T16" fmla="*/ 221 w 236"/>
                <a:gd name="T17" fmla="*/ 0 h 162"/>
                <a:gd name="T18" fmla="*/ 15 w 236"/>
                <a:gd name="T19" fmla="*/ 7 h 162"/>
                <a:gd name="T20" fmla="*/ 221 w 236"/>
                <a:gd name="T21" fmla="*/ 7 h 162"/>
                <a:gd name="T22" fmla="*/ 229 w 236"/>
                <a:gd name="T23" fmla="*/ 14 h 162"/>
                <a:gd name="T24" fmla="*/ 229 w 236"/>
                <a:gd name="T25" fmla="*/ 21 h 162"/>
                <a:gd name="T26" fmla="*/ 8 w 236"/>
                <a:gd name="T27" fmla="*/ 21 h 162"/>
                <a:gd name="T28" fmla="*/ 8 w 236"/>
                <a:gd name="T29" fmla="*/ 14 h 162"/>
                <a:gd name="T30" fmla="*/ 15 w 236"/>
                <a:gd name="T31" fmla="*/ 7 h 162"/>
                <a:gd name="T32" fmla="*/ 221 w 236"/>
                <a:gd name="T33" fmla="*/ 155 h 162"/>
                <a:gd name="T34" fmla="*/ 15 w 236"/>
                <a:gd name="T35" fmla="*/ 155 h 162"/>
                <a:gd name="T36" fmla="*/ 8 w 236"/>
                <a:gd name="T37" fmla="*/ 148 h 162"/>
                <a:gd name="T38" fmla="*/ 8 w 236"/>
                <a:gd name="T39" fmla="*/ 53 h 162"/>
                <a:gd name="T40" fmla="*/ 229 w 236"/>
                <a:gd name="T41" fmla="*/ 53 h 162"/>
                <a:gd name="T42" fmla="*/ 229 w 236"/>
                <a:gd name="T43" fmla="*/ 148 h 162"/>
                <a:gd name="T44" fmla="*/ 221 w 236"/>
                <a:gd name="T45" fmla="*/ 155 h 16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6" h="162">
                  <a:moveTo>
                    <a:pt x="221" y="0"/>
                  </a:moveTo>
                  <a:cubicBezTo>
                    <a:pt x="15" y="0"/>
                    <a:pt x="15" y="0"/>
                    <a:pt x="15" y="0"/>
                  </a:cubicBezTo>
                  <a:cubicBezTo>
                    <a:pt x="7" y="0"/>
                    <a:pt x="0" y="6"/>
                    <a:pt x="0" y="14"/>
                  </a:cubicBezTo>
                  <a:cubicBezTo>
                    <a:pt x="0" y="148"/>
                    <a:pt x="0" y="148"/>
                    <a:pt x="0" y="148"/>
                  </a:cubicBezTo>
                  <a:cubicBezTo>
                    <a:pt x="0" y="156"/>
                    <a:pt x="7" y="162"/>
                    <a:pt x="15" y="162"/>
                  </a:cubicBezTo>
                  <a:cubicBezTo>
                    <a:pt x="221" y="162"/>
                    <a:pt x="221" y="162"/>
                    <a:pt x="221" y="162"/>
                  </a:cubicBezTo>
                  <a:cubicBezTo>
                    <a:pt x="229" y="162"/>
                    <a:pt x="236" y="156"/>
                    <a:pt x="236" y="148"/>
                  </a:cubicBezTo>
                  <a:cubicBezTo>
                    <a:pt x="236" y="14"/>
                    <a:pt x="236" y="14"/>
                    <a:pt x="236" y="14"/>
                  </a:cubicBezTo>
                  <a:cubicBezTo>
                    <a:pt x="236" y="6"/>
                    <a:pt x="229" y="0"/>
                    <a:pt x="221" y="0"/>
                  </a:cubicBezTo>
                  <a:close/>
                  <a:moveTo>
                    <a:pt x="15" y="7"/>
                  </a:moveTo>
                  <a:cubicBezTo>
                    <a:pt x="221" y="7"/>
                    <a:pt x="221" y="7"/>
                    <a:pt x="221" y="7"/>
                  </a:cubicBezTo>
                  <a:cubicBezTo>
                    <a:pt x="225" y="7"/>
                    <a:pt x="229" y="10"/>
                    <a:pt x="229" y="14"/>
                  </a:cubicBezTo>
                  <a:cubicBezTo>
                    <a:pt x="229" y="21"/>
                    <a:pt x="229" y="21"/>
                    <a:pt x="229" y="21"/>
                  </a:cubicBezTo>
                  <a:cubicBezTo>
                    <a:pt x="8" y="21"/>
                    <a:pt x="8" y="21"/>
                    <a:pt x="8" y="21"/>
                  </a:cubicBezTo>
                  <a:cubicBezTo>
                    <a:pt x="8" y="14"/>
                    <a:pt x="8" y="14"/>
                    <a:pt x="8" y="14"/>
                  </a:cubicBezTo>
                  <a:cubicBezTo>
                    <a:pt x="8" y="10"/>
                    <a:pt x="11" y="7"/>
                    <a:pt x="15" y="7"/>
                  </a:cubicBezTo>
                  <a:close/>
                  <a:moveTo>
                    <a:pt x="221" y="155"/>
                  </a:moveTo>
                  <a:cubicBezTo>
                    <a:pt x="15" y="155"/>
                    <a:pt x="15" y="155"/>
                    <a:pt x="15" y="155"/>
                  </a:cubicBezTo>
                  <a:cubicBezTo>
                    <a:pt x="11" y="155"/>
                    <a:pt x="8" y="152"/>
                    <a:pt x="8" y="148"/>
                  </a:cubicBezTo>
                  <a:cubicBezTo>
                    <a:pt x="8" y="53"/>
                    <a:pt x="8" y="53"/>
                    <a:pt x="8" y="53"/>
                  </a:cubicBezTo>
                  <a:cubicBezTo>
                    <a:pt x="229" y="53"/>
                    <a:pt x="229" y="53"/>
                    <a:pt x="229" y="53"/>
                  </a:cubicBezTo>
                  <a:cubicBezTo>
                    <a:pt x="229" y="148"/>
                    <a:pt x="229" y="148"/>
                    <a:pt x="229" y="148"/>
                  </a:cubicBezTo>
                  <a:cubicBezTo>
                    <a:pt x="229" y="152"/>
                    <a:pt x="225" y="155"/>
                    <a:pt x="221" y="1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16"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350" fill="hold"/>
                                        <p:tgtEl>
                                          <p:spTgt spid="47"/>
                                        </p:tgtEl>
                                        <p:attrNameLst>
                                          <p:attrName>ppt_w</p:attrName>
                                        </p:attrNameLst>
                                      </p:cBhvr>
                                      <p:tavLst>
                                        <p:tav tm="0">
                                          <p:val>
                                            <p:fltVal val="0"/>
                                          </p:val>
                                        </p:tav>
                                        <p:tav tm="100000">
                                          <p:val>
                                            <p:strVal val="#ppt_w"/>
                                          </p:val>
                                        </p:tav>
                                      </p:tavLst>
                                    </p:anim>
                                    <p:anim calcmode="lin" valueType="num">
                                      <p:cBhvr>
                                        <p:cTn id="8" dur="350" fill="hold"/>
                                        <p:tgtEl>
                                          <p:spTgt spid="47"/>
                                        </p:tgtEl>
                                        <p:attrNameLst>
                                          <p:attrName>ppt_h</p:attrName>
                                        </p:attrNameLst>
                                      </p:cBhvr>
                                      <p:tavLst>
                                        <p:tav tm="0">
                                          <p:val>
                                            <p:fltVal val="0"/>
                                          </p:val>
                                        </p:tav>
                                        <p:tav tm="100000">
                                          <p:val>
                                            <p:strVal val="#ppt_h"/>
                                          </p:val>
                                        </p:tav>
                                      </p:tavLst>
                                    </p:anim>
                                    <p:animEffect transition="in" filter="fade">
                                      <p:cBhvr>
                                        <p:cTn id="9" dur="350"/>
                                        <p:tgtEl>
                                          <p:spTgt spid="47"/>
                                        </p:tgtEl>
                                      </p:cBhvr>
                                    </p:animEffect>
                                  </p:childTnLst>
                                </p:cTn>
                              </p:par>
                            </p:childTnLst>
                          </p:cTn>
                        </p:par>
                        <p:par>
                          <p:cTn id="10" fill="hold" nodeType="afterGroup">
                            <p:stCondLst>
                              <p:cond delay="350"/>
                            </p:stCondLst>
                            <p:childTnLst>
                              <p:par>
                                <p:cTn id="11" presetID="53" presetClass="entr" presetSubtype="16" fill="hold" nodeType="afterEffect">
                                  <p:stCondLst>
                                    <p:cond delay="0"/>
                                  </p:stCondLst>
                                  <p:childTnLst>
                                    <p:set>
                                      <p:cBhvr>
                                        <p:cTn id="12" dur="1" fill="hold">
                                          <p:stCondLst>
                                            <p:cond delay="0"/>
                                          </p:stCondLst>
                                        </p:cTn>
                                        <p:tgtEl>
                                          <p:spTgt spid="42"/>
                                        </p:tgtEl>
                                        <p:attrNameLst>
                                          <p:attrName>style.visibility</p:attrName>
                                        </p:attrNameLst>
                                      </p:cBhvr>
                                      <p:to>
                                        <p:strVal val="visible"/>
                                      </p:to>
                                    </p:set>
                                    <p:anim calcmode="lin" valueType="num">
                                      <p:cBhvr>
                                        <p:cTn id="13" dur="350" fill="hold"/>
                                        <p:tgtEl>
                                          <p:spTgt spid="42"/>
                                        </p:tgtEl>
                                        <p:attrNameLst>
                                          <p:attrName>ppt_w</p:attrName>
                                        </p:attrNameLst>
                                      </p:cBhvr>
                                      <p:tavLst>
                                        <p:tav tm="0">
                                          <p:val>
                                            <p:fltVal val="0"/>
                                          </p:val>
                                        </p:tav>
                                        <p:tav tm="100000">
                                          <p:val>
                                            <p:strVal val="#ppt_w"/>
                                          </p:val>
                                        </p:tav>
                                      </p:tavLst>
                                    </p:anim>
                                    <p:anim calcmode="lin" valueType="num">
                                      <p:cBhvr>
                                        <p:cTn id="14" dur="350" fill="hold"/>
                                        <p:tgtEl>
                                          <p:spTgt spid="42"/>
                                        </p:tgtEl>
                                        <p:attrNameLst>
                                          <p:attrName>ppt_h</p:attrName>
                                        </p:attrNameLst>
                                      </p:cBhvr>
                                      <p:tavLst>
                                        <p:tav tm="0">
                                          <p:val>
                                            <p:fltVal val="0"/>
                                          </p:val>
                                        </p:tav>
                                        <p:tav tm="100000">
                                          <p:val>
                                            <p:strVal val="#ppt_h"/>
                                          </p:val>
                                        </p:tav>
                                      </p:tavLst>
                                    </p:anim>
                                    <p:animEffect transition="in" filter="fade">
                                      <p:cBhvr>
                                        <p:cTn id="15" dur="350"/>
                                        <p:tgtEl>
                                          <p:spTgt spid="42"/>
                                        </p:tgtEl>
                                      </p:cBhvr>
                                    </p:animEffect>
                                  </p:childTnLst>
                                </p:cTn>
                              </p:par>
                            </p:childTnLst>
                          </p:cTn>
                        </p:par>
                        <p:par>
                          <p:cTn id="16" fill="hold" nodeType="afterGroup">
                            <p:stCondLst>
                              <p:cond delay="700"/>
                            </p:stCondLst>
                            <p:childTnLst>
                              <p:par>
                                <p:cTn id="17" presetID="53" presetClass="entr" presetSubtype="16" fill="hold" nodeType="afterEffect">
                                  <p:stCondLst>
                                    <p:cond delay="0"/>
                                  </p:stCondLst>
                                  <p:childTnLst>
                                    <p:set>
                                      <p:cBhvr>
                                        <p:cTn id="18" dur="1" fill="hold">
                                          <p:stCondLst>
                                            <p:cond delay="0"/>
                                          </p:stCondLst>
                                        </p:cTn>
                                        <p:tgtEl>
                                          <p:spTgt spid="53"/>
                                        </p:tgtEl>
                                        <p:attrNameLst>
                                          <p:attrName>style.visibility</p:attrName>
                                        </p:attrNameLst>
                                      </p:cBhvr>
                                      <p:to>
                                        <p:strVal val="visible"/>
                                      </p:to>
                                    </p:set>
                                    <p:anim calcmode="lin" valueType="num">
                                      <p:cBhvr>
                                        <p:cTn id="19" dur="350" fill="hold"/>
                                        <p:tgtEl>
                                          <p:spTgt spid="53"/>
                                        </p:tgtEl>
                                        <p:attrNameLst>
                                          <p:attrName>ppt_w</p:attrName>
                                        </p:attrNameLst>
                                      </p:cBhvr>
                                      <p:tavLst>
                                        <p:tav tm="0">
                                          <p:val>
                                            <p:fltVal val="0"/>
                                          </p:val>
                                        </p:tav>
                                        <p:tav tm="100000">
                                          <p:val>
                                            <p:strVal val="#ppt_w"/>
                                          </p:val>
                                        </p:tav>
                                      </p:tavLst>
                                    </p:anim>
                                    <p:anim calcmode="lin" valueType="num">
                                      <p:cBhvr>
                                        <p:cTn id="20" dur="350" fill="hold"/>
                                        <p:tgtEl>
                                          <p:spTgt spid="53"/>
                                        </p:tgtEl>
                                        <p:attrNameLst>
                                          <p:attrName>ppt_h</p:attrName>
                                        </p:attrNameLst>
                                      </p:cBhvr>
                                      <p:tavLst>
                                        <p:tav tm="0">
                                          <p:val>
                                            <p:fltVal val="0"/>
                                          </p:val>
                                        </p:tav>
                                        <p:tav tm="100000">
                                          <p:val>
                                            <p:strVal val="#ppt_h"/>
                                          </p:val>
                                        </p:tav>
                                      </p:tavLst>
                                    </p:anim>
                                    <p:animEffect transition="in" filter="fade">
                                      <p:cBhvr>
                                        <p:cTn id="21" dur="350"/>
                                        <p:tgtEl>
                                          <p:spTgt spid="53"/>
                                        </p:tgtEl>
                                      </p:cBhvr>
                                    </p:animEffect>
                                  </p:childTnLst>
                                </p:cTn>
                              </p:par>
                            </p:childTnLst>
                          </p:cTn>
                        </p:par>
                        <p:par>
                          <p:cTn id="22" fill="hold" nodeType="afterGroup">
                            <p:stCondLst>
                              <p:cond delay="1050"/>
                            </p:stCondLst>
                            <p:childTnLst>
                              <p:par>
                                <p:cTn id="23" presetID="53" presetClass="entr" presetSubtype="16" fill="hold" nodeType="after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p:cTn id="25" dur="350" fill="hold"/>
                                        <p:tgtEl>
                                          <p:spTgt spid="32"/>
                                        </p:tgtEl>
                                        <p:attrNameLst>
                                          <p:attrName>ppt_w</p:attrName>
                                        </p:attrNameLst>
                                      </p:cBhvr>
                                      <p:tavLst>
                                        <p:tav tm="0">
                                          <p:val>
                                            <p:fltVal val="0"/>
                                          </p:val>
                                        </p:tav>
                                        <p:tav tm="100000">
                                          <p:val>
                                            <p:strVal val="#ppt_w"/>
                                          </p:val>
                                        </p:tav>
                                      </p:tavLst>
                                    </p:anim>
                                    <p:anim calcmode="lin" valueType="num">
                                      <p:cBhvr>
                                        <p:cTn id="26" dur="350" fill="hold"/>
                                        <p:tgtEl>
                                          <p:spTgt spid="32"/>
                                        </p:tgtEl>
                                        <p:attrNameLst>
                                          <p:attrName>ppt_h</p:attrName>
                                        </p:attrNameLst>
                                      </p:cBhvr>
                                      <p:tavLst>
                                        <p:tav tm="0">
                                          <p:val>
                                            <p:fltVal val="0"/>
                                          </p:val>
                                        </p:tav>
                                        <p:tav tm="100000">
                                          <p:val>
                                            <p:strVal val="#ppt_h"/>
                                          </p:val>
                                        </p:tav>
                                      </p:tavLst>
                                    </p:anim>
                                    <p:animEffect transition="in" filter="fade">
                                      <p:cBhvr>
                                        <p:cTn id="27" dur="350"/>
                                        <p:tgtEl>
                                          <p:spTgt spid="32"/>
                                        </p:tgtEl>
                                      </p:cBhvr>
                                    </p:animEffect>
                                  </p:childTnLst>
                                </p:cTn>
                              </p:par>
                            </p:childTnLst>
                          </p:cTn>
                        </p:par>
                        <p:par>
                          <p:cTn id="28" fill="hold" nodeType="afterGroup">
                            <p:stCondLst>
                              <p:cond delay="1400"/>
                            </p:stCondLst>
                            <p:childTnLst>
                              <p:par>
                                <p:cTn id="29" presetID="22" presetClass="entr" presetSubtype="8"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wipe(left)">
                                      <p:cBhvr>
                                        <p:cTn id="31" dur="500"/>
                                        <p:tgtEl>
                                          <p:spTgt spid="41"/>
                                        </p:tgtEl>
                                      </p:cBhvr>
                                    </p:animEffect>
                                  </p:childTnLst>
                                </p:cTn>
                              </p:par>
                            </p:childTnLst>
                          </p:cTn>
                        </p:par>
                        <p:par>
                          <p:cTn id="32" fill="hold" nodeType="afterGroup">
                            <p:stCondLst>
                              <p:cond delay="1900"/>
                            </p:stCondLst>
                            <p:childTnLst>
                              <p:par>
                                <p:cTn id="33" presetID="53" presetClass="entr" presetSubtype="16" fill="hold" nodeType="after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p:cTn id="35" dur="350" fill="hold"/>
                                        <p:tgtEl>
                                          <p:spTgt spid="21"/>
                                        </p:tgtEl>
                                        <p:attrNameLst>
                                          <p:attrName>ppt_w</p:attrName>
                                        </p:attrNameLst>
                                      </p:cBhvr>
                                      <p:tavLst>
                                        <p:tav tm="0">
                                          <p:val>
                                            <p:fltVal val="0"/>
                                          </p:val>
                                        </p:tav>
                                        <p:tav tm="100000">
                                          <p:val>
                                            <p:strVal val="#ppt_w"/>
                                          </p:val>
                                        </p:tav>
                                      </p:tavLst>
                                    </p:anim>
                                    <p:anim calcmode="lin" valueType="num">
                                      <p:cBhvr>
                                        <p:cTn id="36" dur="350" fill="hold"/>
                                        <p:tgtEl>
                                          <p:spTgt spid="21"/>
                                        </p:tgtEl>
                                        <p:attrNameLst>
                                          <p:attrName>ppt_h</p:attrName>
                                        </p:attrNameLst>
                                      </p:cBhvr>
                                      <p:tavLst>
                                        <p:tav tm="0">
                                          <p:val>
                                            <p:fltVal val="0"/>
                                          </p:val>
                                        </p:tav>
                                        <p:tav tm="100000">
                                          <p:val>
                                            <p:strVal val="#ppt_h"/>
                                          </p:val>
                                        </p:tav>
                                      </p:tavLst>
                                    </p:anim>
                                    <p:animEffect transition="in" filter="fade">
                                      <p:cBhvr>
                                        <p:cTn id="37" dur="350"/>
                                        <p:tgtEl>
                                          <p:spTgt spid="21"/>
                                        </p:tgtEl>
                                      </p:cBhvr>
                                    </p:animEffect>
                                  </p:childTnLst>
                                </p:cTn>
                              </p:par>
                            </p:childTnLst>
                          </p:cTn>
                        </p:par>
                        <p:par>
                          <p:cTn id="38" fill="hold" nodeType="afterGroup">
                            <p:stCondLst>
                              <p:cond delay="2250"/>
                            </p:stCondLst>
                            <p:childTnLst>
                              <p:par>
                                <p:cTn id="39" presetID="22" presetClass="entr" presetSubtype="8" fill="hold" grpId="0" nodeType="after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wipe(left)">
                                      <p:cBhvr>
                                        <p:cTn id="41" dur="500"/>
                                        <p:tgtEl>
                                          <p:spTgt spid="40"/>
                                        </p:tgtEl>
                                      </p:cBhvr>
                                    </p:animEffect>
                                  </p:childTnLst>
                                </p:cTn>
                              </p:par>
                            </p:childTnLst>
                          </p:cTn>
                        </p:par>
                        <p:par>
                          <p:cTn id="42" fill="hold" nodeType="afterGroup">
                            <p:stCondLst>
                              <p:cond delay="2750"/>
                            </p:stCondLst>
                            <p:childTnLst>
                              <p:par>
                                <p:cTn id="43" presetID="53" presetClass="entr" presetSubtype="16" fill="hold" nodeType="afterEffect">
                                  <p:stCondLst>
                                    <p:cond delay="0"/>
                                  </p:stCondLst>
                                  <p:childTnLst>
                                    <p:set>
                                      <p:cBhvr>
                                        <p:cTn id="44" dur="1" fill="hold">
                                          <p:stCondLst>
                                            <p:cond delay="0"/>
                                          </p:stCondLst>
                                        </p:cTn>
                                        <p:tgtEl>
                                          <p:spTgt spid="26"/>
                                        </p:tgtEl>
                                        <p:attrNameLst>
                                          <p:attrName>style.visibility</p:attrName>
                                        </p:attrNameLst>
                                      </p:cBhvr>
                                      <p:to>
                                        <p:strVal val="visible"/>
                                      </p:to>
                                    </p:set>
                                    <p:anim calcmode="lin" valueType="num">
                                      <p:cBhvr>
                                        <p:cTn id="45" dur="350" fill="hold"/>
                                        <p:tgtEl>
                                          <p:spTgt spid="26"/>
                                        </p:tgtEl>
                                        <p:attrNameLst>
                                          <p:attrName>ppt_w</p:attrName>
                                        </p:attrNameLst>
                                      </p:cBhvr>
                                      <p:tavLst>
                                        <p:tav tm="0">
                                          <p:val>
                                            <p:fltVal val="0"/>
                                          </p:val>
                                        </p:tav>
                                        <p:tav tm="100000">
                                          <p:val>
                                            <p:strVal val="#ppt_w"/>
                                          </p:val>
                                        </p:tav>
                                      </p:tavLst>
                                    </p:anim>
                                    <p:anim calcmode="lin" valueType="num">
                                      <p:cBhvr>
                                        <p:cTn id="46" dur="350" fill="hold"/>
                                        <p:tgtEl>
                                          <p:spTgt spid="26"/>
                                        </p:tgtEl>
                                        <p:attrNameLst>
                                          <p:attrName>ppt_h</p:attrName>
                                        </p:attrNameLst>
                                      </p:cBhvr>
                                      <p:tavLst>
                                        <p:tav tm="0">
                                          <p:val>
                                            <p:fltVal val="0"/>
                                          </p:val>
                                        </p:tav>
                                        <p:tav tm="100000">
                                          <p:val>
                                            <p:strVal val="#ppt_h"/>
                                          </p:val>
                                        </p:tav>
                                      </p:tavLst>
                                    </p:anim>
                                    <p:animEffect transition="in" filter="fade">
                                      <p:cBhvr>
                                        <p:cTn id="47" dur="350"/>
                                        <p:tgtEl>
                                          <p:spTgt spid="26"/>
                                        </p:tgtEl>
                                      </p:cBhvr>
                                    </p:animEffect>
                                  </p:childTnLst>
                                </p:cTn>
                              </p:par>
                            </p:childTnLst>
                          </p:cTn>
                        </p:par>
                        <p:par>
                          <p:cTn id="48" fill="hold" nodeType="afterGroup">
                            <p:stCondLst>
                              <p:cond delay="3100"/>
                            </p:stCondLst>
                            <p:childTnLst>
                              <p:par>
                                <p:cTn id="49" presetID="22" presetClass="entr" presetSubtype="8" fill="hold" grpId="0" nodeType="after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wipe(left)">
                                      <p:cBhvr>
                                        <p:cTn id="5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1" grpId="0"/>
    </p:bld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4" name="直接连接符 3"/>
          <p:cNvCxnSpPr/>
          <p:nvPr/>
        </p:nvCxnSpPr>
        <p:spPr>
          <a:xfrm>
            <a:off x="3332440" y="673071"/>
            <a:ext cx="5729673" cy="0"/>
          </a:xfrm>
          <a:prstGeom prst="line">
            <a:avLst/>
          </a:prstGeom>
          <a:ln>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3332440" y="149851"/>
            <a:ext cx="5729673" cy="523220"/>
          </a:xfrm>
          <a:prstGeom prst="rect">
            <a:avLst/>
          </a:prstGeom>
          <a:noFill/>
        </p:spPr>
        <p:txBody>
          <a:bodyPr wrap="square" rtlCol="0">
            <a:spAutoFit/>
          </a:bodyPr>
          <a:lstStyle/>
          <a:p>
            <a:pPr algn="ctr"/>
            <a:r>
              <a:rPr lang="en-US" altLang="zh-CN" sz="2800">
                <a:blipFill>
                  <a:blip r:embed="rId3"/>
                  <a:stretch>
                    <a:fillRect/>
                  </a:stretch>
                </a:blipFill>
                <a:latin typeface="微软雅黑" panose="020b0503020204020204" pitchFamily="34" charset="-122"/>
                <a:ea typeface="微软雅黑" panose="020b0503020204020204" pitchFamily="34" charset="-122"/>
              </a:rPr>
              <a:t>ADD YOUR TITLE HERE</a:t>
            </a:r>
            <a:endParaRPr lang="zh-CN" altLang="en-US" sz="2800">
              <a:blipFill>
                <a:blip r:embed="rId3"/>
                <a:stretch>
                  <a:fillRect/>
                </a:stretch>
              </a:blipFill>
              <a:latin typeface="微软雅黑" panose="020b0503020204020204" pitchFamily="34" charset="-122"/>
              <a:ea typeface="微软雅黑" panose="020b0503020204020204" pitchFamily="34" charset="-122"/>
            </a:endParaRPr>
          </a:p>
        </p:txBody>
      </p:sp>
      <p:grpSp>
        <p:nvGrpSpPr>
          <p:cNvPr id="12" name="组合 11"/>
          <p:cNvGrpSpPr/>
          <p:nvPr/>
        </p:nvGrpSpPr>
        <p:grpSpPr>
          <a:xfrm>
            <a:off x="2969593" y="88027"/>
            <a:ext cx="264926" cy="585044"/>
            <a:chOff x="7640837" y="2952180"/>
            <a:chExt cx="435945" cy="962710"/>
          </a:xfrm>
          <a:blipFill>
            <a:blip r:embed="rId3"/>
            <a:stretch>
              <a:fillRect/>
            </a:stretch>
          </a:blipFill>
        </p:grpSpPr>
        <p:sp>
          <p:nvSpPr>
            <p:cNvPr id="13" name="矩形 12"/>
            <p:cNvSpPr/>
            <p:nvPr/>
          </p:nvSpPr>
          <p:spPr>
            <a:xfrm>
              <a:off x="7640837" y="2952180"/>
              <a:ext cx="402410" cy="796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4" name="矩形 13"/>
            <p:cNvSpPr/>
            <p:nvPr/>
          </p:nvSpPr>
          <p:spPr>
            <a:xfrm>
              <a:off x="7990501" y="2998988"/>
              <a:ext cx="86281" cy="41114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5" name="矩形 14"/>
            <p:cNvSpPr/>
            <p:nvPr/>
          </p:nvSpPr>
          <p:spPr>
            <a:xfrm>
              <a:off x="7640837" y="3370309"/>
              <a:ext cx="402410" cy="8663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6" name="矩形 15"/>
            <p:cNvSpPr/>
            <p:nvPr/>
          </p:nvSpPr>
          <p:spPr>
            <a:xfrm>
              <a:off x="7973733" y="3456939"/>
              <a:ext cx="86281" cy="41114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7" name="矩形 16"/>
            <p:cNvSpPr/>
            <p:nvPr/>
          </p:nvSpPr>
          <p:spPr>
            <a:xfrm>
              <a:off x="7650443" y="3835246"/>
              <a:ext cx="402410" cy="796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grpSp>
        <p:nvGrpSpPr>
          <p:cNvPr id="10" name="组合 9"/>
          <p:cNvGrpSpPr/>
          <p:nvPr/>
        </p:nvGrpSpPr>
        <p:grpSpPr>
          <a:xfrm>
            <a:off x="1313372" y="1496900"/>
            <a:ext cx="2479228" cy="4381500"/>
            <a:chOff x="1313372" y="1496900"/>
            <a:chExt cx="2479228" cy="4381500"/>
          </a:xfrm>
        </p:grpSpPr>
        <p:sp>
          <p:nvSpPr>
            <p:cNvPr id="11" name="圆角矩形 10"/>
            <p:cNvSpPr/>
            <p:nvPr/>
          </p:nvSpPr>
          <p:spPr>
            <a:xfrm>
              <a:off x="1568736" y="1496900"/>
              <a:ext cx="1968500" cy="4381500"/>
            </a:xfrm>
            <a:prstGeom prst="roundRect">
              <a:avLst>
                <a:gd name="adj" fmla="val 6990"/>
              </a:avLst>
            </a:prstGeom>
            <a:solidFill>
              <a:schemeClr val="bg1">
                <a:lumMod val="95000"/>
              </a:schemeClr>
            </a:solidFill>
            <a:ln>
              <a:noFill/>
            </a:ln>
            <a:effectLst>
              <a:outerShdw blurRad="279400" dist="63500" dir="8100000" sx="98000" sy="98000" algn="tr"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1568736" y="3186000"/>
              <a:ext cx="1968500" cy="8382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1568736" y="2995500"/>
              <a:ext cx="1968500" cy="190500"/>
            </a:xfrm>
            <a:prstGeom prst="rect">
              <a:avLst/>
            </a:prstGeom>
            <a:solidFill>
              <a:schemeClr val="bg1">
                <a:lumMod val="95000"/>
              </a:schemeClr>
            </a:solidFill>
            <a:ln>
              <a:noFill/>
            </a:ln>
            <a:effectLst>
              <a:outerShdw blurRad="76200" dist="50800" dir="5400000" sx="97000" sy="97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rot="10800000">
              <a:off x="1568736" y="4024200"/>
              <a:ext cx="1968500" cy="190500"/>
            </a:xfrm>
            <a:prstGeom prst="rect">
              <a:avLst/>
            </a:prstGeom>
            <a:solidFill>
              <a:schemeClr val="bg1">
                <a:lumMod val="95000"/>
              </a:schemeClr>
            </a:solidFill>
            <a:ln>
              <a:noFill/>
            </a:ln>
            <a:effectLst>
              <a:outerShdw blurRad="76200" dist="50800" dir="16200000" sx="97000" sy="97000"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1" name="组合 20"/>
            <p:cNvGrpSpPr/>
            <p:nvPr/>
          </p:nvGrpSpPr>
          <p:grpSpPr>
            <a:xfrm flipV="1">
              <a:off x="1313372" y="1538986"/>
              <a:ext cx="2479228" cy="1113607"/>
              <a:chOff x="837732" y="2078700"/>
              <a:chExt cx="4394668" cy="1766999"/>
            </a:xfrm>
          </p:grpSpPr>
          <p:sp>
            <p:nvSpPr>
              <p:cNvPr id="31" name="椭圆 30"/>
              <p:cNvSpPr/>
              <p:nvPr/>
            </p:nvSpPr>
            <p:spPr>
              <a:xfrm>
                <a:off x="837732" y="2078700"/>
                <a:ext cx="4394668" cy="1110829"/>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2" name="椭圆 31"/>
              <p:cNvSpPr/>
              <p:nvPr/>
            </p:nvSpPr>
            <p:spPr>
              <a:xfrm>
                <a:off x="837732" y="2734869"/>
                <a:ext cx="4394668" cy="1110830"/>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3" name="矩形 32"/>
              <p:cNvSpPr/>
              <p:nvPr/>
            </p:nvSpPr>
            <p:spPr>
              <a:xfrm>
                <a:off x="1290389" y="2513202"/>
                <a:ext cx="3489354" cy="9531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sp>
          <p:nvSpPr>
            <p:cNvPr id="22" name="文本框 21"/>
            <p:cNvSpPr txBox="1"/>
            <p:nvPr/>
          </p:nvSpPr>
          <p:spPr>
            <a:xfrm>
              <a:off x="1895466" y="1826904"/>
              <a:ext cx="1457450" cy="307777"/>
            </a:xfrm>
            <a:prstGeom prst="rect">
              <a:avLst/>
            </a:prstGeom>
            <a:noFill/>
          </p:spPr>
          <p:txBody>
            <a:bodyPr wrap="none" rtlCol="0">
              <a:spAutoFit/>
            </a:bodyPr>
            <a:lstStyle/>
            <a:p>
              <a:r>
                <a:rPr lang="en-US" altLang="zh-CN" sz="1400" b="1">
                  <a:solidFill>
                    <a:srgbClr val="FFC000"/>
                  </a:solidFill>
                </a:rPr>
                <a:t>INFOGRAPHICS</a:t>
              </a:r>
              <a:endParaRPr lang="zh-CN" altLang="en-US" sz="1400" b="1">
                <a:solidFill>
                  <a:srgbClr val="FFC000"/>
                </a:solidFill>
              </a:endParaRPr>
            </a:p>
          </p:txBody>
        </p:sp>
        <p:sp>
          <p:nvSpPr>
            <p:cNvPr id="23" name="文本框 22"/>
            <p:cNvSpPr txBox="1"/>
            <p:nvPr/>
          </p:nvSpPr>
          <p:spPr>
            <a:xfrm>
              <a:off x="2128030" y="2052724"/>
              <a:ext cx="849913" cy="253916"/>
            </a:xfrm>
            <a:prstGeom prst="rect">
              <a:avLst/>
            </a:prstGeom>
            <a:noFill/>
          </p:spPr>
          <p:txBody>
            <a:bodyPr wrap="none" rtlCol="0">
              <a:spAutoFit/>
            </a:bodyPr>
            <a:lstStyle/>
            <a:p>
              <a:pPr algn="r"/>
              <a:r>
                <a:rPr lang="en-US" altLang="zh-CN" sz="1050" b="1">
                  <a:solidFill>
                    <a:srgbClr val="595959"/>
                  </a:solidFill>
                </a:rPr>
                <a:t>Sample text</a:t>
              </a:r>
              <a:endParaRPr lang="zh-CN" altLang="en-US" sz="1050" b="1">
                <a:solidFill>
                  <a:srgbClr val="595959"/>
                </a:solidFill>
              </a:endParaRPr>
            </a:p>
          </p:txBody>
        </p:sp>
        <p:sp>
          <p:nvSpPr>
            <p:cNvPr id="24" name="文本框 23"/>
            <p:cNvSpPr txBox="1"/>
            <p:nvPr/>
          </p:nvSpPr>
          <p:spPr>
            <a:xfrm>
              <a:off x="1732101" y="2586757"/>
              <a:ext cx="1641770" cy="369332"/>
            </a:xfrm>
            <a:prstGeom prst="rect">
              <a:avLst/>
            </a:prstGeom>
            <a:noFill/>
          </p:spPr>
          <p:txBody>
            <a:bodyPr wrap="square" rtlCol="0">
              <a:spAutoFit/>
            </a:bodyPr>
            <a:lstStyle/>
            <a:p>
              <a:r>
                <a:rPr lang="en-US" altLang="zh-CN" sz="900">
                  <a:solidFill>
                    <a:srgbClr val="3A3A3A"/>
                  </a:solidFill>
                </a:rPr>
                <a:t>We do our best to make your presentation perfect!</a:t>
              </a:r>
              <a:endParaRPr lang="zh-CN" altLang="en-US" sz="900">
                <a:solidFill>
                  <a:srgbClr val="3A3A3A"/>
                </a:solidFill>
              </a:endParaRPr>
            </a:p>
          </p:txBody>
        </p:sp>
        <p:grpSp>
          <p:nvGrpSpPr>
            <p:cNvPr id="25" name="组合 24"/>
            <p:cNvGrpSpPr/>
            <p:nvPr/>
          </p:nvGrpSpPr>
          <p:grpSpPr>
            <a:xfrm flipV="1">
              <a:off x="1313372" y="4526536"/>
              <a:ext cx="2479228" cy="1113607"/>
              <a:chOff x="837732" y="2078700"/>
              <a:chExt cx="4394668" cy="1766999"/>
            </a:xfrm>
          </p:grpSpPr>
          <p:sp>
            <p:nvSpPr>
              <p:cNvPr id="28" name="椭圆 27"/>
              <p:cNvSpPr/>
              <p:nvPr/>
            </p:nvSpPr>
            <p:spPr>
              <a:xfrm>
                <a:off x="837732" y="2078700"/>
                <a:ext cx="4394668" cy="1110829"/>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29" name="椭圆 28"/>
              <p:cNvSpPr/>
              <p:nvPr/>
            </p:nvSpPr>
            <p:spPr>
              <a:xfrm>
                <a:off x="837732" y="2734869"/>
                <a:ext cx="4394668" cy="1110830"/>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0" name="矩形 29"/>
              <p:cNvSpPr/>
              <p:nvPr/>
            </p:nvSpPr>
            <p:spPr>
              <a:xfrm>
                <a:off x="1290389" y="2513202"/>
                <a:ext cx="3489354" cy="9531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sp>
          <p:nvSpPr>
            <p:cNvPr id="26" name="Freeform 123"/>
            <p:cNvSpPr>
              <a:spLocks noEditPoints="1"/>
            </p:cNvSpPr>
            <p:nvPr/>
          </p:nvSpPr>
          <p:spPr bwMode="auto">
            <a:xfrm>
              <a:off x="2394598" y="4873574"/>
              <a:ext cx="316777" cy="353035"/>
            </a:xfrm>
            <a:custGeom>
              <a:gdLst>
                <a:gd name="T0" fmla="*/ 13 w 77"/>
                <a:gd name="T1" fmla="*/ 8 h 86"/>
                <a:gd name="T2" fmla="*/ 38 w 77"/>
                <a:gd name="T3" fmla="*/ 1 h 86"/>
                <a:gd name="T4" fmla="*/ 59 w 77"/>
                <a:gd name="T5" fmla="*/ 13 h 86"/>
                <a:gd name="T6" fmla="*/ 66 w 77"/>
                <a:gd name="T7" fmla="*/ 38 h 86"/>
                <a:gd name="T8" fmla="*/ 58 w 77"/>
                <a:gd name="T9" fmla="*/ 55 h 86"/>
                <a:gd name="T10" fmla="*/ 64 w 77"/>
                <a:gd name="T11" fmla="*/ 59 h 86"/>
                <a:gd name="T12" fmla="*/ 74 w 77"/>
                <a:gd name="T13" fmla="*/ 72 h 86"/>
                <a:gd name="T14" fmla="*/ 73 w 77"/>
                <a:gd name="T15" fmla="*/ 84 h 86"/>
                <a:gd name="T16" fmla="*/ 73 w 77"/>
                <a:gd name="T17" fmla="*/ 84 h 86"/>
                <a:gd name="T18" fmla="*/ 62 w 77"/>
                <a:gd name="T19" fmla="*/ 82 h 86"/>
                <a:gd name="T20" fmla="*/ 51 w 77"/>
                <a:gd name="T21" fmla="*/ 68 h 86"/>
                <a:gd name="T22" fmla="*/ 49 w 77"/>
                <a:gd name="T23" fmla="*/ 63 h 86"/>
                <a:gd name="T24" fmla="*/ 30 w 77"/>
                <a:gd name="T25" fmla="*/ 66 h 86"/>
                <a:gd name="T26" fmla="*/ 8 w 77"/>
                <a:gd name="T27" fmla="*/ 54 h 86"/>
                <a:gd name="T28" fmla="*/ 1 w 77"/>
                <a:gd name="T29" fmla="*/ 30 h 86"/>
                <a:gd name="T30" fmla="*/ 13 w 77"/>
                <a:gd name="T31" fmla="*/ 8 h 86"/>
                <a:gd name="T32" fmla="*/ 30 w 77"/>
                <a:gd name="T33" fmla="*/ 49 h 86"/>
                <a:gd name="T34" fmla="*/ 38 w 77"/>
                <a:gd name="T35" fmla="*/ 49 h 86"/>
                <a:gd name="T36" fmla="*/ 38 w 77"/>
                <a:gd name="T37" fmla="*/ 40 h 86"/>
                <a:gd name="T38" fmla="*/ 47 w 77"/>
                <a:gd name="T39" fmla="*/ 40 h 86"/>
                <a:gd name="T40" fmla="*/ 47 w 77"/>
                <a:gd name="T41" fmla="*/ 32 h 86"/>
                <a:gd name="T42" fmla="*/ 38 w 77"/>
                <a:gd name="T43" fmla="*/ 32 h 86"/>
                <a:gd name="T44" fmla="*/ 38 w 77"/>
                <a:gd name="T45" fmla="*/ 23 h 86"/>
                <a:gd name="T46" fmla="*/ 30 w 77"/>
                <a:gd name="T47" fmla="*/ 23 h 86"/>
                <a:gd name="T48" fmla="*/ 30 w 77"/>
                <a:gd name="T49" fmla="*/ 32 h 86"/>
                <a:gd name="T50" fmla="*/ 21 w 77"/>
                <a:gd name="T51" fmla="*/ 32 h 86"/>
                <a:gd name="T52" fmla="*/ 21 w 77"/>
                <a:gd name="T53" fmla="*/ 40 h 86"/>
                <a:gd name="T54" fmla="*/ 30 w 77"/>
                <a:gd name="T55" fmla="*/ 40 h 86"/>
                <a:gd name="T56" fmla="*/ 30 w 77"/>
                <a:gd name="T57" fmla="*/ 49 h 86"/>
                <a:gd name="T58" fmla="*/ 18 w 77"/>
                <a:gd name="T59" fmla="*/ 36 h 86"/>
                <a:gd name="T60" fmla="*/ 43 w 77"/>
                <a:gd name="T61" fmla="*/ 19 h 86"/>
                <a:gd name="T62" fmla="*/ 18 w 77"/>
                <a:gd name="T63" fmla="*/ 36 h 86"/>
                <a:gd name="T64" fmla="*/ 36 w 77"/>
                <a:gd name="T65" fmla="*/ 12 h 86"/>
                <a:gd name="T66" fmla="*/ 20 w 77"/>
                <a:gd name="T67" fmla="*/ 16 h 86"/>
                <a:gd name="T68" fmla="*/ 12 w 77"/>
                <a:gd name="T69" fmla="*/ 31 h 86"/>
                <a:gd name="T70" fmla="*/ 16 w 77"/>
                <a:gd name="T71" fmla="*/ 47 h 86"/>
                <a:gd name="T72" fmla="*/ 31 w 77"/>
                <a:gd name="T73" fmla="*/ 55 h 86"/>
                <a:gd name="T74" fmla="*/ 47 w 77"/>
                <a:gd name="T75" fmla="*/ 51 h 86"/>
                <a:gd name="T76" fmla="*/ 55 w 77"/>
                <a:gd name="T77" fmla="*/ 36 h 86"/>
                <a:gd name="T78" fmla="*/ 51 w 77"/>
                <a:gd name="T79" fmla="*/ 20 h 86"/>
                <a:gd name="T80" fmla="*/ 36 w 77"/>
                <a:gd name="T81" fmla="*/ 12 h 8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7" h="86">
                  <a:moveTo>
                    <a:pt x="13" y="8"/>
                  </a:moveTo>
                  <a:cubicBezTo>
                    <a:pt x="20" y="2"/>
                    <a:pt x="29" y="0"/>
                    <a:pt x="38" y="1"/>
                  </a:cubicBezTo>
                  <a:cubicBezTo>
                    <a:pt x="46" y="2"/>
                    <a:pt x="54" y="6"/>
                    <a:pt x="59" y="13"/>
                  </a:cubicBezTo>
                  <a:cubicBezTo>
                    <a:pt x="65" y="21"/>
                    <a:pt x="67" y="29"/>
                    <a:pt x="66" y="38"/>
                  </a:cubicBezTo>
                  <a:cubicBezTo>
                    <a:pt x="65" y="44"/>
                    <a:pt x="63" y="50"/>
                    <a:pt x="58" y="55"/>
                  </a:cubicBezTo>
                  <a:cubicBezTo>
                    <a:pt x="60" y="56"/>
                    <a:pt x="62" y="57"/>
                    <a:pt x="64" y="59"/>
                  </a:cubicBezTo>
                  <a:cubicBezTo>
                    <a:pt x="74" y="72"/>
                    <a:pt x="74" y="72"/>
                    <a:pt x="74" y="72"/>
                  </a:cubicBezTo>
                  <a:cubicBezTo>
                    <a:pt x="77" y="76"/>
                    <a:pt x="76" y="81"/>
                    <a:pt x="73" y="84"/>
                  </a:cubicBezTo>
                  <a:cubicBezTo>
                    <a:pt x="73" y="84"/>
                    <a:pt x="73" y="84"/>
                    <a:pt x="73" y="84"/>
                  </a:cubicBezTo>
                  <a:cubicBezTo>
                    <a:pt x="69" y="86"/>
                    <a:pt x="64" y="86"/>
                    <a:pt x="62" y="82"/>
                  </a:cubicBezTo>
                  <a:cubicBezTo>
                    <a:pt x="51" y="68"/>
                    <a:pt x="51" y="68"/>
                    <a:pt x="51" y="68"/>
                  </a:cubicBezTo>
                  <a:cubicBezTo>
                    <a:pt x="50" y="67"/>
                    <a:pt x="49" y="65"/>
                    <a:pt x="49" y="63"/>
                  </a:cubicBezTo>
                  <a:cubicBezTo>
                    <a:pt x="43" y="66"/>
                    <a:pt x="36" y="67"/>
                    <a:pt x="30" y="66"/>
                  </a:cubicBezTo>
                  <a:cubicBezTo>
                    <a:pt x="21" y="65"/>
                    <a:pt x="13" y="61"/>
                    <a:pt x="8" y="54"/>
                  </a:cubicBezTo>
                  <a:cubicBezTo>
                    <a:pt x="2" y="47"/>
                    <a:pt x="0" y="38"/>
                    <a:pt x="1" y="30"/>
                  </a:cubicBezTo>
                  <a:cubicBezTo>
                    <a:pt x="2" y="21"/>
                    <a:pt x="6" y="13"/>
                    <a:pt x="13" y="8"/>
                  </a:cubicBezTo>
                  <a:close/>
                  <a:moveTo>
                    <a:pt x="30" y="49"/>
                  </a:moveTo>
                  <a:cubicBezTo>
                    <a:pt x="38" y="49"/>
                    <a:pt x="38" y="49"/>
                    <a:pt x="38" y="49"/>
                  </a:cubicBezTo>
                  <a:cubicBezTo>
                    <a:pt x="38" y="40"/>
                    <a:pt x="38" y="40"/>
                    <a:pt x="38" y="40"/>
                  </a:cubicBezTo>
                  <a:cubicBezTo>
                    <a:pt x="47" y="40"/>
                    <a:pt x="47" y="40"/>
                    <a:pt x="47" y="40"/>
                  </a:cubicBezTo>
                  <a:cubicBezTo>
                    <a:pt x="47" y="32"/>
                    <a:pt x="47" y="32"/>
                    <a:pt x="47" y="32"/>
                  </a:cubicBezTo>
                  <a:cubicBezTo>
                    <a:pt x="38" y="32"/>
                    <a:pt x="38" y="32"/>
                    <a:pt x="38" y="32"/>
                  </a:cubicBezTo>
                  <a:cubicBezTo>
                    <a:pt x="38" y="23"/>
                    <a:pt x="38" y="23"/>
                    <a:pt x="38" y="23"/>
                  </a:cubicBezTo>
                  <a:cubicBezTo>
                    <a:pt x="30" y="23"/>
                    <a:pt x="30" y="23"/>
                    <a:pt x="30" y="23"/>
                  </a:cubicBezTo>
                  <a:cubicBezTo>
                    <a:pt x="30" y="32"/>
                    <a:pt x="30" y="32"/>
                    <a:pt x="30" y="32"/>
                  </a:cubicBezTo>
                  <a:cubicBezTo>
                    <a:pt x="21" y="32"/>
                    <a:pt x="21" y="32"/>
                    <a:pt x="21" y="32"/>
                  </a:cubicBezTo>
                  <a:cubicBezTo>
                    <a:pt x="21" y="40"/>
                    <a:pt x="21" y="40"/>
                    <a:pt x="21" y="40"/>
                  </a:cubicBezTo>
                  <a:cubicBezTo>
                    <a:pt x="30" y="40"/>
                    <a:pt x="30" y="40"/>
                    <a:pt x="30" y="40"/>
                  </a:cubicBezTo>
                  <a:cubicBezTo>
                    <a:pt x="30" y="49"/>
                    <a:pt x="30" y="49"/>
                    <a:pt x="30" y="49"/>
                  </a:cubicBezTo>
                  <a:close/>
                  <a:moveTo>
                    <a:pt x="18" y="36"/>
                  </a:moveTo>
                  <a:cubicBezTo>
                    <a:pt x="22" y="26"/>
                    <a:pt x="31" y="21"/>
                    <a:pt x="43" y="19"/>
                  </a:cubicBezTo>
                  <a:cubicBezTo>
                    <a:pt x="31" y="11"/>
                    <a:pt x="16" y="22"/>
                    <a:pt x="18" y="36"/>
                  </a:cubicBezTo>
                  <a:close/>
                  <a:moveTo>
                    <a:pt x="36" y="12"/>
                  </a:moveTo>
                  <a:cubicBezTo>
                    <a:pt x="31" y="11"/>
                    <a:pt x="25" y="13"/>
                    <a:pt x="20" y="16"/>
                  </a:cubicBezTo>
                  <a:cubicBezTo>
                    <a:pt x="15" y="20"/>
                    <a:pt x="13" y="25"/>
                    <a:pt x="12" y="31"/>
                  </a:cubicBezTo>
                  <a:cubicBezTo>
                    <a:pt x="11" y="37"/>
                    <a:pt x="13" y="42"/>
                    <a:pt x="16" y="47"/>
                  </a:cubicBezTo>
                  <a:cubicBezTo>
                    <a:pt x="20" y="52"/>
                    <a:pt x="25" y="55"/>
                    <a:pt x="31" y="55"/>
                  </a:cubicBezTo>
                  <a:cubicBezTo>
                    <a:pt x="36" y="56"/>
                    <a:pt x="42" y="55"/>
                    <a:pt x="47" y="51"/>
                  </a:cubicBezTo>
                  <a:cubicBezTo>
                    <a:pt x="52" y="47"/>
                    <a:pt x="55" y="42"/>
                    <a:pt x="55" y="36"/>
                  </a:cubicBezTo>
                  <a:cubicBezTo>
                    <a:pt x="56" y="31"/>
                    <a:pt x="54" y="25"/>
                    <a:pt x="51" y="20"/>
                  </a:cubicBezTo>
                  <a:cubicBezTo>
                    <a:pt x="47" y="15"/>
                    <a:pt x="42" y="13"/>
                    <a:pt x="36" y="12"/>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27" name="文本框 26"/>
            <p:cNvSpPr txBox="1"/>
            <p:nvPr/>
          </p:nvSpPr>
          <p:spPr>
            <a:xfrm>
              <a:off x="2080742" y="3206361"/>
              <a:ext cx="944489" cy="830997"/>
            </a:xfrm>
            <a:prstGeom prst="rect">
              <a:avLst/>
            </a:prstGeom>
            <a:noFill/>
          </p:spPr>
          <p:txBody>
            <a:bodyPr wrap="none" rtlCol="0">
              <a:spAutoFit/>
            </a:bodyPr>
            <a:lstStyle/>
            <a:p>
              <a:pPr algn="ctr"/>
              <a:r>
                <a:rPr lang="en-US" altLang="zh-CN" sz="48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01</a:t>
              </a:r>
              <a:endParaRPr lang="zh-CN" altLang="en-US" sz="48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grpSp>
        <p:nvGrpSpPr>
          <p:cNvPr id="34" name="组合 33"/>
          <p:cNvGrpSpPr/>
          <p:nvPr/>
        </p:nvGrpSpPr>
        <p:grpSpPr>
          <a:xfrm>
            <a:off x="8413472" y="1496900"/>
            <a:ext cx="2479228" cy="4381500"/>
            <a:chOff x="8413472" y="1496900"/>
            <a:chExt cx="2479228" cy="4381500"/>
          </a:xfrm>
        </p:grpSpPr>
        <p:sp>
          <p:nvSpPr>
            <p:cNvPr id="35" name="圆角矩形 34"/>
            <p:cNvSpPr/>
            <p:nvPr/>
          </p:nvSpPr>
          <p:spPr>
            <a:xfrm>
              <a:off x="8668836" y="1496900"/>
              <a:ext cx="1968500" cy="4381500"/>
            </a:xfrm>
            <a:prstGeom prst="roundRect">
              <a:avLst>
                <a:gd name="adj" fmla="val 6990"/>
              </a:avLst>
            </a:prstGeom>
            <a:solidFill>
              <a:schemeClr val="bg1">
                <a:lumMod val="95000"/>
              </a:schemeClr>
            </a:solidFill>
            <a:ln>
              <a:noFill/>
            </a:ln>
            <a:effectLst>
              <a:outerShdw blurRad="279400" dist="63500" dir="8100000" sx="98000" sy="98000" algn="tr"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8668836" y="3186000"/>
              <a:ext cx="1968500" cy="8382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p:cNvSpPr/>
            <p:nvPr/>
          </p:nvSpPr>
          <p:spPr>
            <a:xfrm>
              <a:off x="8668836" y="2995500"/>
              <a:ext cx="1968500" cy="190500"/>
            </a:xfrm>
            <a:prstGeom prst="rect">
              <a:avLst/>
            </a:prstGeom>
            <a:solidFill>
              <a:schemeClr val="bg1">
                <a:lumMod val="95000"/>
              </a:schemeClr>
            </a:solidFill>
            <a:ln>
              <a:noFill/>
            </a:ln>
            <a:effectLst>
              <a:outerShdw blurRad="76200" dist="50800" dir="5400000" sx="97000" sy="97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37"/>
            <p:cNvSpPr/>
            <p:nvPr/>
          </p:nvSpPr>
          <p:spPr>
            <a:xfrm rot="10800000">
              <a:off x="8668836" y="4024200"/>
              <a:ext cx="1968500" cy="190500"/>
            </a:xfrm>
            <a:prstGeom prst="rect">
              <a:avLst/>
            </a:prstGeom>
            <a:solidFill>
              <a:schemeClr val="bg1">
                <a:lumMod val="95000"/>
              </a:schemeClr>
            </a:solidFill>
            <a:ln>
              <a:noFill/>
            </a:ln>
            <a:effectLst>
              <a:outerShdw blurRad="76200" dist="50800" dir="16200000" sx="97000" sy="97000"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9" name="组合 38"/>
            <p:cNvGrpSpPr/>
            <p:nvPr/>
          </p:nvGrpSpPr>
          <p:grpSpPr>
            <a:xfrm flipV="1">
              <a:off x="8413472" y="1538986"/>
              <a:ext cx="2479228" cy="1113607"/>
              <a:chOff x="837732" y="2078700"/>
              <a:chExt cx="4394668" cy="1766999"/>
            </a:xfrm>
          </p:grpSpPr>
          <p:sp>
            <p:nvSpPr>
              <p:cNvPr id="49" name="椭圆 48"/>
              <p:cNvSpPr/>
              <p:nvPr/>
            </p:nvSpPr>
            <p:spPr>
              <a:xfrm>
                <a:off x="837732" y="2078700"/>
                <a:ext cx="4394668" cy="1110829"/>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50" name="椭圆 49"/>
              <p:cNvSpPr/>
              <p:nvPr/>
            </p:nvSpPr>
            <p:spPr>
              <a:xfrm>
                <a:off x="837732" y="2734869"/>
                <a:ext cx="4394668" cy="1110830"/>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51" name="矩形 50"/>
              <p:cNvSpPr/>
              <p:nvPr/>
            </p:nvSpPr>
            <p:spPr>
              <a:xfrm>
                <a:off x="1290389" y="2513202"/>
                <a:ext cx="3489354" cy="9531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sp>
          <p:nvSpPr>
            <p:cNvPr id="40" name="文本框 39"/>
            <p:cNvSpPr txBox="1"/>
            <p:nvPr/>
          </p:nvSpPr>
          <p:spPr>
            <a:xfrm>
              <a:off x="8995566" y="1826904"/>
              <a:ext cx="1457450" cy="307777"/>
            </a:xfrm>
            <a:prstGeom prst="rect">
              <a:avLst/>
            </a:prstGeom>
            <a:noFill/>
          </p:spPr>
          <p:txBody>
            <a:bodyPr wrap="none" rtlCol="0">
              <a:spAutoFit/>
            </a:bodyPr>
            <a:lstStyle/>
            <a:p>
              <a:r>
                <a:rPr lang="en-US" altLang="zh-CN" sz="1400" b="1">
                  <a:solidFill>
                    <a:srgbClr val="FFC000"/>
                  </a:solidFill>
                </a:rPr>
                <a:t>INFOGRAPHICS</a:t>
              </a:r>
              <a:endParaRPr lang="zh-CN" altLang="en-US" sz="1400" b="1">
                <a:solidFill>
                  <a:srgbClr val="FFC000"/>
                </a:solidFill>
              </a:endParaRPr>
            </a:p>
          </p:txBody>
        </p:sp>
        <p:sp>
          <p:nvSpPr>
            <p:cNvPr id="41" name="文本框 40"/>
            <p:cNvSpPr txBox="1"/>
            <p:nvPr/>
          </p:nvSpPr>
          <p:spPr>
            <a:xfrm>
              <a:off x="9228130" y="2052724"/>
              <a:ext cx="849913" cy="253916"/>
            </a:xfrm>
            <a:prstGeom prst="rect">
              <a:avLst/>
            </a:prstGeom>
            <a:noFill/>
          </p:spPr>
          <p:txBody>
            <a:bodyPr wrap="none" rtlCol="0">
              <a:spAutoFit/>
            </a:bodyPr>
            <a:lstStyle/>
            <a:p>
              <a:pPr algn="r"/>
              <a:r>
                <a:rPr lang="en-US" altLang="zh-CN" sz="1050" b="1">
                  <a:solidFill>
                    <a:srgbClr val="595959"/>
                  </a:solidFill>
                </a:rPr>
                <a:t>Sample text</a:t>
              </a:r>
              <a:endParaRPr lang="zh-CN" altLang="en-US" sz="1050" b="1">
                <a:solidFill>
                  <a:srgbClr val="595959"/>
                </a:solidFill>
              </a:endParaRPr>
            </a:p>
          </p:txBody>
        </p:sp>
        <p:sp>
          <p:nvSpPr>
            <p:cNvPr id="42" name="文本框 41"/>
            <p:cNvSpPr txBox="1"/>
            <p:nvPr/>
          </p:nvSpPr>
          <p:spPr>
            <a:xfrm>
              <a:off x="8832201" y="2586757"/>
              <a:ext cx="1641770" cy="369332"/>
            </a:xfrm>
            <a:prstGeom prst="rect">
              <a:avLst/>
            </a:prstGeom>
            <a:noFill/>
          </p:spPr>
          <p:txBody>
            <a:bodyPr wrap="square" rtlCol="0">
              <a:spAutoFit/>
            </a:bodyPr>
            <a:lstStyle/>
            <a:p>
              <a:r>
                <a:rPr lang="en-US" altLang="zh-CN" sz="900">
                  <a:solidFill>
                    <a:srgbClr val="3A3A3A"/>
                  </a:solidFill>
                </a:rPr>
                <a:t>We do our best to make your presentation perfect!</a:t>
              </a:r>
              <a:endParaRPr lang="zh-CN" altLang="en-US" sz="900">
                <a:solidFill>
                  <a:srgbClr val="3A3A3A"/>
                </a:solidFill>
              </a:endParaRPr>
            </a:p>
          </p:txBody>
        </p:sp>
        <p:grpSp>
          <p:nvGrpSpPr>
            <p:cNvPr id="43" name="组合 42"/>
            <p:cNvGrpSpPr/>
            <p:nvPr/>
          </p:nvGrpSpPr>
          <p:grpSpPr>
            <a:xfrm flipV="1">
              <a:off x="8413472" y="4526536"/>
              <a:ext cx="2479228" cy="1113607"/>
              <a:chOff x="837732" y="2078700"/>
              <a:chExt cx="4394668" cy="1766999"/>
            </a:xfrm>
          </p:grpSpPr>
          <p:sp>
            <p:nvSpPr>
              <p:cNvPr id="46" name="椭圆 45"/>
              <p:cNvSpPr/>
              <p:nvPr/>
            </p:nvSpPr>
            <p:spPr>
              <a:xfrm>
                <a:off x="837732" y="2078700"/>
                <a:ext cx="4394668" cy="1110829"/>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47" name="椭圆 46"/>
              <p:cNvSpPr/>
              <p:nvPr/>
            </p:nvSpPr>
            <p:spPr>
              <a:xfrm>
                <a:off x="837732" y="2734869"/>
                <a:ext cx="4394668" cy="1110830"/>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48" name="矩形 47"/>
              <p:cNvSpPr/>
              <p:nvPr/>
            </p:nvSpPr>
            <p:spPr>
              <a:xfrm>
                <a:off x="1290389" y="2513202"/>
                <a:ext cx="3489354" cy="9531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sp>
          <p:nvSpPr>
            <p:cNvPr id="44" name="文本框 43"/>
            <p:cNvSpPr txBox="1"/>
            <p:nvPr/>
          </p:nvSpPr>
          <p:spPr>
            <a:xfrm>
              <a:off x="9180842" y="3206361"/>
              <a:ext cx="944490" cy="830997"/>
            </a:xfrm>
            <a:prstGeom prst="rect">
              <a:avLst/>
            </a:prstGeom>
            <a:noFill/>
          </p:spPr>
          <p:txBody>
            <a:bodyPr wrap="none" rtlCol="0">
              <a:spAutoFit/>
            </a:bodyPr>
            <a:lstStyle/>
            <a:p>
              <a:pPr algn="ctr"/>
              <a:r>
                <a:rPr lang="en-US" altLang="zh-CN" sz="48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04</a:t>
              </a:r>
              <a:endParaRPr lang="zh-CN" altLang="en-US" sz="48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5" name="Freeform 142"/>
            <p:cNvSpPr>
              <a:spLocks noEditPoints="1"/>
            </p:cNvSpPr>
            <p:nvPr/>
          </p:nvSpPr>
          <p:spPr bwMode="auto">
            <a:xfrm>
              <a:off x="9450525" y="4873574"/>
              <a:ext cx="405122" cy="388452"/>
            </a:xfrm>
            <a:custGeom>
              <a:gdLst>
                <a:gd name="T0" fmla="*/ 68 w 113"/>
                <a:gd name="T1" fmla="*/ 54 h 108"/>
                <a:gd name="T2" fmla="*/ 45 w 113"/>
                <a:gd name="T3" fmla="*/ 54 h 108"/>
                <a:gd name="T4" fmla="*/ 48 w 113"/>
                <a:gd name="T5" fmla="*/ 32 h 108"/>
                <a:gd name="T6" fmla="*/ 0 w 113"/>
                <a:gd name="T7" fmla="*/ 54 h 108"/>
                <a:gd name="T8" fmla="*/ 17 w 113"/>
                <a:gd name="T9" fmla="*/ 93 h 108"/>
                <a:gd name="T10" fmla="*/ 62 w 113"/>
                <a:gd name="T11" fmla="*/ 78 h 108"/>
                <a:gd name="T12" fmla="*/ 38 w 113"/>
                <a:gd name="T13" fmla="*/ 84 h 108"/>
                <a:gd name="T14" fmla="*/ 26 w 113"/>
                <a:gd name="T15" fmla="*/ 73 h 108"/>
                <a:gd name="T16" fmla="*/ 57 w 113"/>
                <a:gd name="T17" fmla="*/ 76 h 108"/>
                <a:gd name="T18" fmla="*/ 79 w 113"/>
                <a:gd name="T19" fmla="*/ 82 h 108"/>
                <a:gd name="T20" fmla="*/ 64 w 113"/>
                <a:gd name="T21" fmla="*/ 89 h 108"/>
                <a:gd name="T22" fmla="*/ 52 w 113"/>
                <a:gd name="T23" fmla="*/ 89 h 108"/>
                <a:gd name="T24" fmla="*/ 80 w 113"/>
                <a:gd name="T25" fmla="*/ 105 h 108"/>
                <a:gd name="T26" fmla="*/ 86 w 113"/>
                <a:gd name="T27" fmla="*/ 73 h 108"/>
                <a:gd name="T28" fmla="*/ 113 w 113"/>
                <a:gd name="T29" fmla="*/ 54 h 108"/>
                <a:gd name="T30" fmla="*/ 70 w 113"/>
                <a:gd name="T31" fmla="*/ 32 h 108"/>
                <a:gd name="T32" fmla="*/ 76 w 113"/>
                <a:gd name="T33" fmla="*/ 23 h 108"/>
                <a:gd name="T34" fmla="*/ 88 w 113"/>
                <a:gd name="T35" fmla="*/ 33 h 108"/>
                <a:gd name="T36" fmla="*/ 96 w 113"/>
                <a:gd name="T37" fmla="*/ 14 h 108"/>
                <a:gd name="T38" fmla="*/ 63 w 113"/>
                <a:gd name="T39" fmla="*/ 20 h 108"/>
                <a:gd name="T40" fmla="*/ 33 w 113"/>
                <a:gd name="T41" fmla="*/ 3 h 108"/>
                <a:gd name="T42" fmla="*/ 26 w 113"/>
                <a:gd name="T43" fmla="*/ 29 h 108"/>
                <a:gd name="T44" fmla="*/ 34 w 113"/>
                <a:gd name="T45" fmla="*/ 25 h 108"/>
                <a:gd name="T46" fmla="*/ 49 w 113"/>
                <a:gd name="T47" fmla="*/ 18 h 108"/>
                <a:gd name="T48" fmla="*/ 48 w 113"/>
                <a:gd name="T49" fmla="*/ 32 h 108"/>
                <a:gd name="T50" fmla="*/ 92 w 113"/>
                <a:gd name="T51" fmla="*/ 45 h 108"/>
                <a:gd name="T52" fmla="*/ 92 w 113"/>
                <a:gd name="T53" fmla="*/ 62 h 108"/>
                <a:gd name="T54" fmla="*/ 77 w 113"/>
                <a:gd name="T55" fmla="*/ 44 h 108"/>
                <a:gd name="T56" fmla="*/ 75 w 113"/>
                <a:gd name="T57" fmla="*/ 66 h 108"/>
                <a:gd name="T58" fmla="*/ 65 w 113"/>
                <a:gd name="T59" fmla="*/ 41 h 108"/>
                <a:gd name="T60" fmla="*/ 51 w 113"/>
                <a:gd name="T61" fmla="*/ 41 h 108"/>
                <a:gd name="T62" fmla="*/ 47 w 113"/>
                <a:gd name="T63" fmla="*/ 44 h 108"/>
                <a:gd name="T64" fmla="*/ 57 w 113"/>
                <a:gd name="T65" fmla="*/ 67 h 108"/>
                <a:gd name="T66" fmla="*/ 22 w 113"/>
                <a:gd name="T67" fmla="*/ 62 h 108"/>
                <a:gd name="T68" fmla="*/ 9 w 113"/>
                <a:gd name="T69" fmla="*/ 54 h 108"/>
                <a:gd name="T70" fmla="*/ 37 w 113"/>
                <a:gd name="T71" fmla="*/ 42 h 108"/>
                <a:gd name="T72" fmla="*/ 64 w 113"/>
                <a:gd name="T73" fmla="*/ 50 h 108"/>
                <a:gd name="T74" fmla="*/ 64 w 113"/>
                <a:gd name="T75" fmla="*/ 50 h 108"/>
                <a:gd name="T76" fmla="*/ 50 w 113"/>
                <a:gd name="T77" fmla="*/ 53 h 108"/>
                <a:gd name="T78" fmla="*/ 49 w 113"/>
                <a:gd name="T79" fmla="*/ 57 h 108"/>
                <a:gd name="T80" fmla="*/ 51 w 113"/>
                <a:gd name="T81" fmla="*/ 52 h 108"/>
                <a:gd name="T82" fmla="*/ 56 w 113"/>
                <a:gd name="T83" fmla="*/ 45 h 108"/>
                <a:gd name="T84" fmla="*/ 58 w 113"/>
                <a:gd name="T85" fmla="*/ 45 h 108"/>
                <a:gd name="T86" fmla="*/ 60 w 113"/>
                <a:gd name="T87" fmla="*/ 46 h 10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3" h="108">
                  <a:moveTo>
                    <a:pt x="57" y="42"/>
                  </a:moveTo>
                  <a:cubicBezTo>
                    <a:pt x="63" y="42"/>
                    <a:pt x="68" y="47"/>
                    <a:pt x="68" y="54"/>
                  </a:cubicBezTo>
                  <a:cubicBezTo>
                    <a:pt x="68" y="60"/>
                    <a:pt x="63" y="65"/>
                    <a:pt x="57" y="65"/>
                  </a:cubicBezTo>
                  <a:cubicBezTo>
                    <a:pt x="50" y="65"/>
                    <a:pt x="45" y="60"/>
                    <a:pt x="45" y="54"/>
                  </a:cubicBezTo>
                  <a:cubicBezTo>
                    <a:pt x="45" y="47"/>
                    <a:pt x="50" y="42"/>
                    <a:pt x="57" y="42"/>
                  </a:cubicBezTo>
                  <a:close/>
                  <a:moveTo>
                    <a:pt x="48" y="32"/>
                  </a:moveTo>
                  <a:cubicBezTo>
                    <a:pt x="36" y="32"/>
                    <a:pt x="26" y="34"/>
                    <a:pt x="19" y="37"/>
                  </a:cubicBezTo>
                  <a:cubicBezTo>
                    <a:pt x="7" y="41"/>
                    <a:pt x="0" y="47"/>
                    <a:pt x="0" y="54"/>
                  </a:cubicBezTo>
                  <a:cubicBezTo>
                    <a:pt x="0" y="60"/>
                    <a:pt x="7" y="66"/>
                    <a:pt x="17" y="70"/>
                  </a:cubicBezTo>
                  <a:cubicBezTo>
                    <a:pt x="13" y="80"/>
                    <a:pt x="12" y="89"/>
                    <a:pt x="17" y="93"/>
                  </a:cubicBezTo>
                  <a:cubicBezTo>
                    <a:pt x="22" y="98"/>
                    <a:pt x="31" y="98"/>
                    <a:pt x="42" y="92"/>
                  </a:cubicBezTo>
                  <a:cubicBezTo>
                    <a:pt x="48" y="89"/>
                    <a:pt x="55" y="84"/>
                    <a:pt x="62" y="78"/>
                  </a:cubicBezTo>
                  <a:cubicBezTo>
                    <a:pt x="48" y="78"/>
                    <a:pt x="48" y="78"/>
                    <a:pt x="48" y="78"/>
                  </a:cubicBezTo>
                  <a:cubicBezTo>
                    <a:pt x="44" y="81"/>
                    <a:pt x="41" y="83"/>
                    <a:pt x="38" y="84"/>
                  </a:cubicBezTo>
                  <a:cubicBezTo>
                    <a:pt x="31" y="88"/>
                    <a:pt x="25" y="89"/>
                    <a:pt x="23" y="87"/>
                  </a:cubicBezTo>
                  <a:cubicBezTo>
                    <a:pt x="21" y="85"/>
                    <a:pt x="23" y="80"/>
                    <a:pt x="26" y="73"/>
                  </a:cubicBezTo>
                  <a:cubicBezTo>
                    <a:pt x="26" y="73"/>
                    <a:pt x="26" y="73"/>
                    <a:pt x="26" y="73"/>
                  </a:cubicBezTo>
                  <a:cubicBezTo>
                    <a:pt x="35" y="75"/>
                    <a:pt x="45" y="76"/>
                    <a:pt x="57" y="76"/>
                  </a:cubicBezTo>
                  <a:cubicBezTo>
                    <a:pt x="64" y="76"/>
                    <a:pt x="71" y="75"/>
                    <a:pt x="77" y="74"/>
                  </a:cubicBezTo>
                  <a:cubicBezTo>
                    <a:pt x="78" y="77"/>
                    <a:pt x="78" y="80"/>
                    <a:pt x="79" y="82"/>
                  </a:cubicBezTo>
                  <a:cubicBezTo>
                    <a:pt x="79" y="90"/>
                    <a:pt x="79" y="95"/>
                    <a:pt x="76" y="96"/>
                  </a:cubicBezTo>
                  <a:cubicBezTo>
                    <a:pt x="74" y="98"/>
                    <a:pt x="69" y="95"/>
                    <a:pt x="64" y="89"/>
                  </a:cubicBezTo>
                  <a:cubicBezTo>
                    <a:pt x="62" y="88"/>
                    <a:pt x="61" y="86"/>
                    <a:pt x="60" y="84"/>
                  </a:cubicBezTo>
                  <a:cubicBezTo>
                    <a:pt x="52" y="89"/>
                    <a:pt x="52" y="89"/>
                    <a:pt x="52" y="89"/>
                  </a:cubicBezTo>
                  <a:cubicBezTo>
                    <a:pt x="54" y="91"/>
                    <a:pt x="56" y="93"/>
                    <a:pt x="57" y="95"/>
                  </a:cubicBezTo>
                  <a:cubicBezTo>
                    <a:pt x="65" y="104"/>
                    <a:pt x="74" y="108"/>
                    <a:pt x="80" y="105"/>
                  </a:cubicBezTo>
                  <a:cubicBezTo>
                    <a:pt x="86" y="102"/>
                    <a:pt x="89" y="93"/>
                    <a:pt x="88" y="81"/>
                  </a:cubicBezTo>
                  <a:cubicBezTo>
                    <a:pt x="87" y="79"/>
                    <a:pt x="87" y="76"/>
                    <a:pt x="86" y="73"/>
                  </a:cubicBezTo>
                  <a:cubicBezTo>
                    <a:pt x="89" y="72"/>
                    <a:pt x="92" y="71"/>
                    <a:pt x="95" y="70"/>
                  </a:cubicBezTo>
                  <a:cubicBezTo>
                    <a:pt x="106" y="67"/>
                    <a:pt x="113" y="61"/>
                    <a:pt x="113" y="54"/>
                  </a:cubicBezTo>
                  <a:cubicBezTo>
                    <a:pt x="113" y="47"/>
                    <a:pt x="106" y="41"/>
                    <a:pt x="95" y="37"/>
                  </a:cubicBezTo>
                  <a:cubicBezTo>
                    <a:pt x="88" y="35"/>
                    <a:pt x="80" y="33"/>
                    <a:pt x="70" y="32"/>
                  </a:cubicBezTo>
                  <a:cubicBezTo>
                    <a:pt x="69" y="31"/>
                    <a:pt x="69" y="29"/>
                    <a:pt x="68" y="28"/>
                  </a:cubicBezTo>
                  <a:cubicBezTo>
                    <a:pt x="70" y="26"/>
                    <a:pt x="73" y="24"/>
                    <a:pt x="76" y="23"/>
                  </a:cubicBezTo>
                  <a:cubicBezTo>
                    <a:pt x="83" y="20"/>
                    <a:pt x="88" y="18"/>
                    <a:pt x="90" y="20"/>
                  </a:cubicBezTo>
                  <a:cubicBezTo>
                    <a:pt x="92" y="22"/>
                    <a:pt x="91" y="27"/>
                    <a:pt x="88" y="33"/>
                  </a:cubicBezTo>
                  <a:cubicBezTo>
                    <a:pt x="97" y="35"/>
                    <a:pt x="97" y="35"/>
                    <a:pt x="97" y="35"/>
                  </a:cubicBezTo>
                  <a:cubicBezTo>
                    <a:pt x="101" y="26"/>
                    <a:pt x="101" y="18"/>
                    <a:pt x="96" y="14"/>
                  </a:cubicBezTo>
                  <a:cubicBezTo>
                    <a:pt x="91" y="9"/>
                    <a:pt x="82" y="10"/>
                    <a:pt x="72" y="15"/>
                  </a:cubicBezTo>
                  <a:cubicBezTo>
                    <a:pt x="69" y="16"/>
                    <a:pt x="66" y="18"/>
                    <a:pt x="63" y="20"/>
                  </a:cubicBezTo>
                  <a:cubicBezTo>
                    <a:pt x="60" y="17"/>
                    <a:pt x="58" y="15"/>
                    <a:pt x="56" y="12"/>
                  </a:cubicBezTo>
                  <a:cubicBezTo>
                    <a:pt x="48" y="4"/>
                    <a:pt x="39" y="0"/>
                    <a:pt x="33" y="3"/>
                  </a:cubicBezTo>
                  <a:cubicBezTo>
                    <a:pt x="27" y="6"/>
                    <a:pt x="24" y="14"/>
                    <a:pt x="26" y="26"/>
                  </a:cubicBezTo>
                  <a:cubicBezTo>
                    <a:pt x="26" y="27"/>
                    <a:pt x="26" y="28"/>
                    <a:pt x="26" y="29"/>
                  </a:cubicBezTo>
                  <a:cubicBezTo>
                    <a:pt x="35" y="29"/>
                    <a:pt x="35" y="29"/>
                    <a:pt x="35" y="29"/>
                  </a:cubicBezTo>
                  <a:cubicBezTo>
                    <a:pt x="35" y="27"/>
                    <a:pt x="35" y="26"/>
                    <a:pt x="34" y="25"/>
                  </a:cubicBezTo>
                  <a:cubicBezTo>
                    <a:pt x="34" y="17"/>
                    <a:pt x="34" y="12"/>
                    <a:pt x="37" y="11"/>
                  </a:cubicBezTo>
                  <a:cubicBezTo>
                    <a:pt x="39" y="10"/>
                    <a:pt x="44" y="13"/>
                    <a:pt x="49" y="18"/>
                  </a:cubicBezTo>
                  <a:cubicBezTo>
                    <a:pt x="51" y="20"/>
                    <a:pt x="53" y="23"/>
                    <a:pt x="55" y="25"/>
                  </a:cubicBezTo>
                  <a:cubicBezTo>
                    <a:pt x="53" y="27"/>
                    <a:pt x="50" y="30"/>
                    <a:pt x="48" y="32"/>
                  </a:cubicBezTo>
                  <a:close/>
                  <a:moveTo>
                    <a:pt x="75" y="42"/>
                  </a:moveTo>
                  <a:cubicBezTo>
                    <a:pt x="82" y="43"/>
                    <a:pt x="87" y="44"/>
                    <a:pt x="92" y="45"/>
                  </a:cubicBezTo>
                  <a:cubicBezTo>
                    <a:pt x="99" y="48"/>
                    <a:pt x="104" y="51"/>
                    <a:pt x="104" y="54"/>
                  </a:cubicBezTo>
                  <a:cubicBezTo>
                    <a:pt x="104" y="56"/>
                    <a:pt x="99" y="59"/>
                    <a:pt x="92" y="62"/>
                  </a:cubicBezTo>
                  <a:cubicBezTo>
                    <a:pt x="89" y="63"/>
                    <a:pt x="87" y="63"/>
                    <a:pt x="84" y="64"/>
                  </a:cubicBezTo>
                  <a:cubicBezTo>
                    <a:pt x="82" y="58"/>
                    <a:pt x="80" y="51"/>
                    <a:pt x="77" y="44"/>
                  </a:cubicBezTo>
                  <a:cubicBezTo>
                    <a:pt x="76" y="44"/>
                    <a:pt x="76" y="43"/>
                    <a:pt x="75" y="42"/>
                  </a:cubicBezTo>
                  <a:close/>
                  <a:moveTo>
                    <a:pt x="75" y="66"/>
                  </a:moveTo>
                  <a:cubicBezTo>
                    <a:pt x="73" y="60"/>
                    <a:pt x="71" y="54"/>
                    <a:pt x="69" y="48"/>
                  </a:cubicBezTo>
                  <a:cubicBezTo>
                    <a:pt x="67" y="46"/>
                    <a:pt x="66" y="43"/>
                    <a:pt x="65" y="41"/>
                  </a:cubicBezTo>
                  <a:cubicBezTo>
                    <a:pt x="62" y="41"/>
                    <a:pt x="59" y="41"/>
                    <a:pt x="57" y="41"/>
                  </a:cubicBezTo>
                  <a:cubicBezTo>
                    <a:pt x="55" y="41"/>
                    <a:pt x="53" y="41"/>
                    <a:pt x="51" y="41"/>
                  </a:cubicBezTo>
                  <a:cubicBezTo>
                    <a:pt x="50" y="42"/>
                    <a:pt x="49" y="43"/>
                    <a:pt x="47" y="44"/>
                  </a:cubicBezTo>
                  <a:cubicBezTo>
                    <a:pt x="47" y="44"/>
                    <a:pt x="47" y="44"/>
                    <a:pt x="47" y="44"/>
                  </a:cubicBezTo>
                  <a:cubicBezTo>
                    <a:pt x="41" y="51"/>
                    <a:pt x="35" y="58"/>
                    <a:pt x="31" y="64"/>
                  </a:cubicBezTo>
                  <a:cubicBezTo>
                    <a:pt x="38" y="66"/>
                    <a:pt x="47" y="67"/>
                    <a:pt x="57" y="67"/>
                  </a:cubicBezTo>
                  <a:cubicBezTo>
                    <a:pt x="63" y="67"/>
                    <a:pt x="69" y="66"/>
                    <a:pt x="75" y="66"/>
                  </a:cubicBezTo>
                  <a:close/>
                  <a:moveTo>
                    <a:pt x="22" y="62"/>
                  </a:moveTo>
                  <a:cubicBezTo>
                    <a:pt x="22" y="62"/>
                    <a:pt x="22" y="62"/>
                    <a:pt x="22" y="62"/>
                  </a:cubicBezTo>
                  <a:cubicBezTo>
                    <a:pt x="14" y="59"/>
                    <a:pt x="9" y="56"/>
                    <a:pt x="9" y="54"/>
                  </a:cubicBezTo>
                  <a:cubicBezTo>
                    <a:pt x="9" y="51"/>
                    <a:pt x="14" y="48"/>
                    <a:pt x="22" y="45"/>
                  </a:cubicBezTo>
                  <a:cubicBezTo>
                    <a:pt x="26" y="44"/>
                    <a:pt x="31" y="43"/>
                    <a:pt x="37" y="42"/>
                  </a:cubicBezTo>
                  <a:cubicBezTo>
                    <a:pt x="31" y="49"/>
                    <a:pt x="26" y="56"/>
                    <a:pt x="22" y="62"/>
                  </a:cubicBezTo>
                  <a:close/>
                  <a:moveTo>
                    <a:pt x="64" y="50"/>
                  </a:moveTo>
                  <a:cubicBezTo>
                    <a:pt x="63" y="55"/>
                    <a:pt x="61" y="59"/>
                    <a:pt x="57" y="62"/>
                  </a:cubicBezTo>
                  <a:cubicBezTo>
                    <a:pt x="63" y="62"/>
                    <a:pt x="66" y="55"/>
                    <a:pt x="64" y="50"/>
                  </a:cubicBezTo>
                  <a:close/>
                  <a:moveTo>
                    <a:pt x="49" y="57"/>
                  </a:moveTo>
                  <a:cubicBezTo>
                    <a:pt x="49" y="55"/>
                    <a:pt x="50" y="54"/>
                    <a:pt x="50" y="53"/>
                  </a:cubicBezTo>
                  <a:cubicBezTo>
                    <a:pt x="49" y="52"/>
                    <a:pt x="49" y="52"/>
                    <a:pt x="49" y="52"/>
                  </a:cubicBezTo>
                  <a:cubicBezTo>
                    <a:pt x="48" y="54"/>
                    <a:pt x="48" y="55"/>
                    <a:pt x="49" y="57"/>
                  </a:cubicBezTo>
                  <a:close/>
                  <a:moveTo>
                    <a:pt x="49" y="50"/>
                  </a:moveTo>
                  <a:cubicBezTo>
                    <a:pt x="51" y="52"/>
                    <a:pt x="51" y="52"/>
                    <a:pt x="51" y="52"/>
                  </a:cubicBezTo>
                  <a:cubicBezTo>
                    <a:pt x="53" y="50"/>
                    <a:pt x="55" y="49"/>
                    <a:pt x="57" y="47"/>
                  </a:cubicBezTo>
                  <a:cubicBezTo>
                    <a:pt x="56" y="45"/>
                    <a:pt x="56" y="45"/>
                    <a:pt x="56" y="45"/>
                  </a:cubicBezTo>
                  <a:cubicBezTo>
                    <a:pt x="53" y="45"/>
                    <a:pt x="50" y="47"/>
                    <a:pt x="49" y="50"/>
                  </a:cubicBezTo>
                  <a:close/>
                  <a:moveTo>
                    <a:pt x="58" y="45"/>
                  </a:moveTo>
                  <a:cubicBezTo>
                    <a:pt x="58" y="47"/>
                    <a:pt x="58" y="47"/>
                    <a:pt x="58" y="47"/>
                  </a:cubicBezTo>
                  <a:cubicBezTo>
                    <a:pt x="59" y="46"/>
                    <a:pt x="59" y="46"/>
                    <a:pt x="60" y="46"/>
                  </a:cubicBezTo>
                  <a:cubicBezTo>
                    <a:pt x="59" y="45"/>
                    <a:pt x="58" y="45"/>
                    <a:pt x="58" y="45"/>
                  </a:cubicBezTo>
                  <a:close/>
                </a:path>
              </a:pathLst>
            </a:custGeom>
            <a:solidFill>
              <a:srgbClr val="7F7F7F"/>
            </a:solidFill>
            <a:ln>
              <a:noFill/>
            </a:ln>
          </p:spPr>
          <p:txBody>
            <a:bodyPr vert="horz" wrap="square" lIns="91440" tIns="45720" rIns="91440" bIns="45720" numCol="1" anchor="t" anchorCtr="0" compatLnSpc="1"/>
            <a:lstStyle/>
            <a:p>
              <a:endParaRPr lang="zh-CN" altLang="en-US"/>
            </a:p>
          </p:txBody>
        </p:sp>
      </p:grpSp>
      <p:grpSp>
        <p:nvGrpSpPr>
          <p:cNvPr id="52" name="组合 51"/>
          <p:cNvGrpSpPr/>
          <p:nvPr/>
        </p:nvGrpSpPr>
        <p:grpSpPr>
          <a:xfrm>
            <a:off x="3665966" y="1496900"/>
            <a:ext cx="2479228" cy="4381500"/>
            <a:chOff x="3665966" y="1496900"/>
            <a:chExt cx="2479228" cy="4381500"/>
          </a:xfrm>
        </p:grpSpPr>
        <p:sp>
          <p:nvSpPr>
            <p:cNvPr id="53" name="圆角矩形 52"/>
            <p:cNvSpPr/>
            <p:nvPr/>
          </p:nvSpPr>
          <p:spPr>
            <a:xfrm>
              <a:off x="3921330" y="1496900"/>
              <a:ext cx="1968500" cy="4381500"/>
            </a:xfrm>
            <a:prstGeom prst="roundRect">
              <a:avLst>
                <a:gd name="adj" fmla="val 6990"/>
              </a:avLst>
            </a:prstGeom>
            <a:solidFill>
              <a:schemeClr val="bg1">
                <a:lumMod val="95000"/>
              </a:schemeClr>
            </a:solidFill>
            <a:ln>
              <a:noFill/>
            </a:ln>
            <a:effectLst>
              <a:outerShdw blurRad="279400" dist="63500" dir="8100000" sx="98000" sy="98000" algn="tr"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矩形 53"/>
            <p:cNvSpPr/>
            <p:nvPr/>
          </p:nvSpPr>
          <p:spPr>
            <a:xfrm>
              <a:off x="3921330" y="3186000"/>
              <a:ext cx="1968500" cy="8382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矩形 54"/>
            <p:cNvSpPr/>
            <p:nvPr/>
          </p:nvSpPr>
          <p:spPr>
            <a:xfrm>
              <a:off x="3921330" y="2995500"/>
              <a:ext cx="1968500" cy="190500"/>
            </a:xfrm>
            <a:prstGeom prst="rect">
              <a:avLst/>
            </a:prstGeom>
            <a:solidFill>
              <a:schemeClr val="bg1">
                <a:lumMod val="95000"/>
              </a:schemeClr>
            </a:solidFill>
            <a:ln>
              <a:noFill/>
            </a:ln>
            <a:effectLst>
              <a:outerShdw blurRad="76200" dist="50800" dir="5400000" sx="97000" sy="97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矩形 55"/>
            <p:cNvSpPr/>
            <p:nvPr/>
          </p:nvSpPr>
          <p:spPr>
            <a:xfrm rot="10800000">
              <a:off x="3921330" y="4024200"/>
              <a:ext cx="1968500" cy="190500"/>
            </a:xfrm>
            <a:prstGeom prst="rect">
              <a:avLst/>
            </a:prstGeom>
            <a:solidFill>
              <a:schemeClr val="bg1">
                <a:lumMod val="95000"/>
              </a:schemeClr>
            </a:solidFill>
            <a:ln>
              <a:noFill/>
            </a:ln>
            <a:effectLst>
              <a:outerShdw blurRad="76200" dist="50800" dir="16200000" sx="97000" sy="97000"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7" name="组合 56"/>
            <p:cNvGrpSpPr/>
            <p:nvPr/>
          </p:nvGrpSpPr>
          <p:grpSpPr>
            <a:xfrm flipV="1">
              <a:off x="3665966" y="1538986"/>
              <a:ext cx="2479228" cy="1113607"/>
              <a:chOff x="837732" y="2078700"/>
              <a:chExt cx="4394668" cy="1766999"/>
            </a:xfrm>
          </p:grpSpPr>
          <p:sp>
            <p:nvSpPr>
              <p:cNvPr id="67" name="椭圆 66"/>
              <p:cNvSpPr/>
              <p:nvPr/>
            </p:nvSpPr>
            <p:spPr>
              <a:xfrm>
                <a:off x="837732" y="2078700"/>
                <a:ext cx="4394668" cy="1110829"/>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8" name="椭圆 67"/>
              <p:cNvSpPr/>
              <p:nvPr/>
            </p:nvSpPr>
            <p:spPr>
              <a:xfrm>
                <a:off x="837732" y="2734869"/>
                <a:ext cx="4394668" cy="1110830"/>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9" name="矩形 68"/>
              <p:cNvSpPr/>
              <p:nvPr/>
            </p:nvSpPr>
            <p:spPr>
              <a:xfrm>
                <a:off x="1290389" y="2513202"/>
                <a:ext cx="3489354" cy="9531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sp>
          <p:nvSpPr>
            <p:cNvPr id="58" name="文本框 57"/>
            <p:cNvSpPr txBox="1"/>
            <p:nvPr/>
          </p:nvSpPr>
          <p:spPr>
            <a:xfrm>
              <a:off x="4248060" y="1826904"/>
              <a:ext cx="1457450" cy="307777"/>
            </a:xfrm>
            <a:prstGeom prst="rect">
              <a:avLst/>
            </a:prstGeom>
            <a:noFill/>
          </p:spPr>
          <p:txBody>
            <a:bodyPr wrap="none" rtlCol="0">
              <a:spAutoFit/>
            </a:bodyPr>
            <a:lstStyle/>
            <a:p>
              <a:r>
                <a:rPr lang="en-US" altLang="zh-CN" sz="1400" b="1">
                  <a:solidFill>
                    <a:srgbClr val="FFC000"/>
                  </a:solidFill>
                </a:rPr>
                <a:t>INFOGRAPHICS</a:t>
              </a:r>
              <a:endParaRPr lang="zh-CN" altLang="en-US" sz="1400" b="1">
                <a:solidFill>
                  <a:srgbClr val="FFC000"/>
                </a:solidFill>
              </a:endParaRPr>
            </a:p>
          </p:txBody>
        </p:sp>
        <p:sp>
          <p:nvSpPr>
            <p:cNvPr id="59" name="文本框 58"/>
            <p:cNvSpPr txBox="1"/>
            <p:nvPr/>
          </p:nvSpPr>
          <p:spPr>
            <a:xfrm>
              <a:off x="4480624" y="2052724"/>
              <a:ext cx="849913" cy="253916"/>
            </a:xfrm>
            <a:prstGeom prst="rect">
              <a:avLst/>
            </a:prstGeom>
            <a:noFill/>
          </p:spPr>
          <p:txBody>
            <a:bodyPr wrap="none" rtlCol="0">
              <a:spAutoFit/>
            </a:bodyPr>
            <a:lstStyle/>
            <a:p>
              <a:pPr algn="r"/>
              <a:r>
                <a:rPr lang="en-US" altLang="zh-CN" sz="1050" b="1">
                  <a:solidFill>
                    <a:srgbClr val="595959"/>
                  </a:solidFill>
                </a:rPr>
                <a:t>Sample text</a:t>
              </a:r>
              <a:endParaRPr lang="zh-CN" altLang="en-US" sz="1050" b="1">
                <a:solidFill>
                  <a:srgbClr val="595959"/>
                </a:solidFill>
              </a:endParaRPr>
            </a:p>
          </p:txBody>
        </p:sp>
        <p:sp>
          <p:nvSpPr>
            <p:cNvPr id="60" name="文本框 59"/>
            <p:cNvSpPr txBox="1"/>
            <p:nvPr/>
          </p:nvSpPr>
          <p:spPr>
            <a:xfrm>
              <a:off x="4084695" y="2586757"/>
              <a:ext cx="1641770" cy="369332"/>
            </a:xfrm>
            <a:prstGeom prst="rect">
              <a:avLst/>
            </a:prstGeom>
            <a:noFill/>
          </p:spPr>
          <p:txBody>
            <a:bodyPr wrap="square" rtlCol="0">
              <a:spAutoFit/>
            </a:bodyPr>
            <a:lstStyle/>
            <a:p>
              <a:r>
                <a:rPr lang="en-US" altLang="zh-CN" sz="900">
                  <a:solidFill>
                    <a:srgbClr val="3A3A3A"/>
                  </a:solidFill>
                </a:rPr>
                <a:t>We do our best to make your presentation perfect!</a:t>
              </a:r>
              <a:endParaRPr lang="zh-CN" altLang="en-US" sz="900">
                <a:solidFill>
                  <a:srgbClr val="3A3A3A"/>
                </a:solidFill>
              </a:endParaRPr>
            </a:p>
          </p:txBody>
        </p:sp>
        <p:grpSp>
          <p:nvGrpSpPr>
            <p:cNvPr id="61" name="组合 60"/>
            <p:cNvGrpSpPr/>
            <p:nvPr/>
          </p:nvGrpSpPr>
          <p:grpSpPr>
            <a:xfrm flipV="1">
              <a:off x="3665966" y="4526536"/>
              <a:ext cx="2479228" cy="1113607"/>
              <a:chOff x="837732" y="2078700"/>
              <a:chExt cx="4394668" cy="1766999"/>
            </a:xfrm>
          </p:grpSpPr>
          <p:sp>
            <p:nvSpPr>
              <p:cNvPr id="64" name="椭圆 63"/>
              <p:cNvSpPr/>
              <p:nvPr/>
            </p:nvSpPr>
            <p:spPr>
              <a:xfrm>
                <a:off x="837732" y="2078700"/>
                <a:ext cx="4394668" cy="1110829"/>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5" name="椭圆 64"/>
              <p:cNvSpPr/>
              <p:nvPr/>
            </p:nvSpPr>
            <p:spPr>
              <a:xfrm>
                <a:off x="837732" y="2734869"/>
                <a:ext cx="4394668" cy="1110830"/>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6" name="矩形 65"/>
              <p:cNvSpPr/>
              <p:nvPr/>
            </p:nvSpPr>
            <p:spPr>
              <a:xfrm>
                <a:off x="1290389" y="2513202"/>
                <a:ext cx="3489354" cy="9531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sp>
          <p:nvSpPr>
            <p:cNvPr id="62" name="文本框 61"/>
            <p:cNvSpPr txBox="1"/>
            <p:nvPr/>
          </p:nvSpPr>
          <p:spPr>
            <a:xfrm>
              <a:off x="4433336" y="3206361"/>
              <a:ext cx="944490" cy="830997"/>
            </a:xfrm>
            <a:prstGeom prst="rect">
              <a:avLst/>
            </a:prstGeom>
            <a:noFill/>
          </p:spPr>
          <p:txBody>
            <a:bodyPr wrap="none" rtlCol="0">
              <a:spAutoFit/>
            </a:bodyPr>
            <a:lstStyle/>
            <a:p>
              <a:pPr algn="ctr"/>
              <a:r>
                <a:rPr lang="en-US" altLang="zh-CN" sz="48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02</a:t>
              </a:r>
              <a:endParaRPr lang="zh-CN" altLang="en-US" sz="48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63" name="Freeform 147"/>
            <p:cNvSpPr>
              <a:spLocks noEditPoints="1"/>
            </p:cNvSpPr>
            <p:nvPr/>
          </p:nvSpPr>
          <p:spPr bwMode="auto">
            <a:xfrm>
              <a:off x="4784709" y="4853033"/>
              <a:ext cx="241739" cy="381783"/>
            </a:xfrm>
            <a:custGeom>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5">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rgbClr val="7F7F7F"/>
            </a:solidFill>
            <a:ln>
              <a:noFill/>
            </a:ln>
          </p:spPr>
          <p:txBody>
            <a:bodyPr vert="horz" wrap="square" lIns="91440" tIns="45720" rIns="91440" bIns="45720" numCol="1" anchor="t" anchorCtr="0" compatLnSpc="1"/>
            <a:lstStyle/>
            <a:p>
              <a:endParaRPr lang="zh-CN" altLang="en-US"/>
            </a:p>
          </p:txBody>
        </p:sp>
      </p:grpSp>
      <p:grpSp>
        <p:nvGrpSpPr>
          <p:cNvPr id="70" name="组合 69"/>
          <p:cNvGrpSpPr/>
          <p:nvPr/>
        </p:nvGrpSpPr>
        <p:grpSpPr>
          <a:xfrm>
            <a:off x="6039719" y="1496900"/>
            <a:ext cx="2479228" cy="4381500"/>
            <a:chOff x="6039719" y="1496900"/>
            <a:chExt cx="2479228" cy="4381500"/>
          </a:xfrm>
        </p:grpSpPr>
        <p:sp>
          <p:nvSpPr>
            <p:cNvPr id="71" name="圆角矩形 70"/>
            <p:cNvSpPr/>
            <p:nvPr/>
          </p:nvSpPr>
          <p:spPr>
            <a:xfrm>
              <a:off x="6295083" y="1496900"/>
              <a:ext cx="1968500" cy="4381500"/>
            </a:xfrm>
            <a:prstGeom prst="roundRect">
              <a:avLst>
                <a:gd name="adj" fmla="val 6990"/>
              </a:avLst>
            </a:prstGeom>
            <a:solidFill>
              <a:schemeClr val="bg1">
                <a:lumMod val="95000"/>
              </a:schemeClr>
            </a:solidFill>
            <a:ln>
              <a:noFill/>
            </a:ln>
            <a:effectLst>
              <a:outerShdw blurRad="279400" dist="63500" dir="8100000" sx="98000" sy="98000" algn="tr"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a:off x="6295083" y="3186000"/>
              <a:ext cx="1968500" cy="8382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矩形 72"/>
            <p:cNvSpPr/>
            <p:nvPr/>
          </p:nvSpPr>
          <p:spPr>
            <a:xfrm>
              <a:off x="6295083" y="2995500"/>
              <a:ext cx="1968500" cy="190500"/>
            </a:xfrm>
            <a:prstGeom prst="rect">
              <a:avLst/>
            </a:prstGeom>
            <a:solidFill>
              <a:schemeClr val="bg1">
                <a:lumMod val="95000"/>
              </a:schemeClr>
            </a:solidFill>
            <a:ln>
              <a:noFill/>
            </a:ln>
            <a:effectLst>
              <a:outerShdw blurRad="76200" dist="50800" dir="5400000" sx="97000" sy="97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矩形 73"/>
            <p:cNvSpPr/>
            <p:nvPr/>
          </p:nvSpPr>
          <p:spPr>
            <a:xfrm rot="10800000">
              <a:off x="6295083" y="4024200"/>
              <a:ext cx="1968500" cy="190500"/>
            </a:xfrm>
            <a:prstGeom prst="rect">
              <a:avLst/>
            </a:prstGeom>
            <a:solidFill>
              <a:schemeClr val="bg1">
                <a:lumMod val="95000"/>
              </a:schemeClr>
            </a:solidFill>
            <a:ln>
              <a:noFill/>
            </a:ln>
            <a:effectLst>
              <a:outerShdw blurRad="76200" dist="50800" dir="16200000" sx="97000" sy="97000"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5" name="组合 74"/>
            <p:cNvGrpSpPr/>
            <p:nvPr/>
          </p:nvGrpSpPr>
          <p:grpSpPr>
            <a:xfrm flipV="1">
              <a:off x="6039719" y="1538986"/>
              <a:ext cx="2479228" cy="1113607"/>
              <a:chOff x="837732" y="2078700"/>
              <a:chExt cx="4394668" cy="1766999"/>
            </a:xfrm>
          </p:grpSpPr>
          <p:sp>
            <p:nvSpPr>
              <p:cNvPr id="85" name="椭圆 84"/>
              <p:cNvSpPr/>
              <p:nvPr/>
            </p:nvSpPr>
            <p:spPr>
              <a:xfrm>
                <a:off x="837732" y="2078700"/>
                <a:ext cx="4394668" cy="1110829"/>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86" name="椭圆 85"/>
              <p:cNvSpPr/>
              <p:nvPr/>
            </p:nvSpPr>
            <p:spPr>
              <a:xfrm>
                <a:off x="837732" y="2734869"/>
                <a:ext cx="4394668" cy="1110830"/>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87" name="矩形 86"/>
              <p:cNvSpPr/>
              <p:nvPr/>
            </p:nvSpPr>
            <p:spPr>
              <a:xfrm>
                <a:off x="1290389" y="2513202"/>
                <a:ext cx="3489354" cy="9531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sp>
          <p:nvSpPr>
            <p:cNvPr id="76" name="文本框 75"/>
            <p:cNvSpPr txBox="1"/>
            <p:nvPr/>
          </p:nvSpPr>
          <p:spPr>
            <a:xfrm>
              <a:off x="6621813" y="1826904"/>
              <a:ext cx="1457450" cy="307777"/>
            </a:xfrm>
            <a:prstGeom prst="rect">
              <a:avLst/>
            </a:prstGeom>
            <a:noFill/>
          </p:spPr>
          <p:txBody>
            <a:bodyPr wrap="none" rtlCol="0">
              <a:spAutoFit/>
            </a:bodyPr>
            <a:lstStyle/>
            <a:p>
              <a:r>
                <a:rPr lang="en-US" altLang="zh-CN" sz="1400" b="1">
                  <a:solidFill>
                    <a:srgbClr val="FFC000"/>
                  </a:solidFill>
                </a:rPr>
                <a:t>INFOGRAPHICS</a:t>
              </a:r>
              <a:endParaRPr lang="zh-CN" altLang="en-US" sz="1400" b="1">
                <a:solidFill>
                  <a:srgbClr val="FFC000"/>
                </a:solidFill>
              </a:endParaRPr>
            </a:p>
          </p:txBody>
        </p:sp>
        <p:sp>
          <p:nvSpPr>
            <p:cNvPr id="77" name="文本框 76"/>
            <p:cNvSpPr txBox="1"/>
            <p:nvPr/>
          </p:nvSpPr>
          <p:spPr>
            <a:xfrm>
              <a:off x="6854377" y="2052724"/>
              <a:ext cx="849913" cy="253916"/>
            </a:xfrm>
            <a:prstGeom prst="rect">
              <a:avLst/>
            </a:prstGeom>
            <a:noFill/>
          </p:spPr>
          <p:txBody>
            <a:bodyPr wrap="none" rtlCol="0">
              <a:spAutoFit/>
            </a:bodyPr>
            <a:lstStyle/>
            <a:p>
              <a:pPr algn="r"/>
              <a:r>
                <a:rPr lang="en-US" altLang="zh-CN" sz="1050" b="1">
                  <a:solidFill>
                    <a:srgbClr val="595959"/>
                  </a:solidFill>
                </a:rPr>
                <a:t>Sample text</a:t>
              </a:r>
              <a:endParaRPr lang="zh-CN" altLang="en-US" sz="1050" b="1">
                <a:solidFill>
                  <a:srgbClr val="595959"/>
                </a:solidFill>
              </a:endParaRPr>
            </a:p>
          </p:txBody>
        </p:sp>
        <p:sp>
          <p:nvSpPr>
            <p:cNvPr id="78" name="文本框 77"/>
            <p:cNvSpPr txBox="1"/>
            <p:nvPr/>
          </p:nvSpPr>
          <p:spPr>
            <a:xfrm>
              <a:off x="6458448" y="2586757"/>
              <a:ext cx="1641770" cy="369332"/>
            </a:xfrm>
            <a:prstGeom prst="rect">
              <a:avLst/>
            </a:prstGeom>
            <a:noFill/>
          </p:spPr>
          <p:txBody>
            <a:bodyPr wrap="square" rtlCol="0">
              <a:spAutoFit/>
            </a:bodyPr>
            <a:lstStyle/>
            <a:p>
              <a:r>
                <a:rPr lang="en-US" altLang="zh-CN" sz="900">
                  <a:solidFill>
                    <a:srgbClr val="3A3A3A"/>
                  </a:solidFill>
                </a:rPr>
                <a:t>We do our best to make your presentation perfect!</a:t>
              </a:r>
              <a:endParaRPr lang="zh-CN" altLang="en-US" sz="900">
                <a:solidFill>
                  <a:srgbClr val="3A3A3A"/>
                </a:solidFill>
              </a:endParaRPr>
            </a:p>
          </p:txBody>
        </p:sp>
        <p:grpSp>
          <p:nvGrpSpPr>
            <p:cNvPr id="79" name="组合 78"/>
            <p:cNvGrpSpPr/>
            <p:nvPr/>
          </p:nvGrpSpPr>
          <p:grpSpPr>
            <a:xfrm flipV="1">
              <a:off x="6039719" y="4526536"/>
              <a:ext cx="2479228" cy="1113607"/>
              <a:chOff x="837732" y="2078700"/>
              <a:chExt cx="4394668" cy="1766999"/>
            </a:xfrm>
          </p:grpSpPr>
          <p:sp>
            <p:nvSpPr>
              <p:cNvPr id="82" name="椭圆 81"/>
              <p:cNvSpPr/>
              <p:nvPr/>
            </p:nvSpPr>
            <p:spPr>
              <a:xfrm>
                <a:off x="837732" y="2078700"/>
                <a:ext cx="4394668" cy="1110829"/>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83" name="椭圆 82"/>
              <p:cNvSpPr/>
              <p:nvPr/>
            </p:nvSpPr>
            <p:spPr>
              <a:xfrm>
                <a:off x="837732" y="2734869"/>
                <a:ext cx="4394668" cy="1110830"/>
              </a:xfrm>
              <a:prstGeom prst="ellipse">
                <a:avLst/>
              </a:prstGeom>
              <a:gradFill flip="none" rotWithShape="1">
                <a:gsLst>
                  <a:gs pos="86000">
                    <a:schemeClr val="bg1">
                      <a:alpha val="0"/>
                    </a:schemeClr>
                  </a:gs>
                  <a:gs pos="15000">
                    <a:schemeClr val="tx1">
                      <a:lumMod val="50000"/>
                      <a:lumOff val="50000"/>
                    </a:schemeClr>
                  </a:gs>
                </a:gsLst>
                <a:path path="shape">
                  <a:fillToRect l="50000" t="50000" r="50000" b="5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84" name="矩形 83"/>
              <p:cNvSpPr/>
              <p:nvPr/>
            </p:nvSpPr>
            <p:spPr>
              <a:xfrm>
                <a:off x="1290389" y="2513202"/>
                <a:ext cx="3489354" cy="9531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sp>
          <p:nvSpPr>
            <p:cNvPr id="80" name="文本框 79"/>
            <p:cNvSpPr txBox="1"/>
            <p:nvPr/>
          </p:nvSpPr>
          <p:spPr>
            <a:xfrm>
              <a:off x="6807089" y="3206361"/>
              <a:ext cx="944490" cy="830997"/>
            </a:xfrm>
            <a:prstGeom prst="rect">
              <a:avLst/>
            </a:prstGeom>
            <a:noFill/>
          </p:spPr>
          <p:txBody>
            <a:bodyPr wrap="none" rtlCol="0">
              <a:spAutoFit/>
            </a:bodyPr>
            <a:lstStyle/>
            <a:p>
              <a:pPr algn="ctr"/>
              <a:r>
                <a:rPr lang="en-US" altLang="zh-CN" sz="48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03</a:t>
              </a:r>
              <a:endParaRPr lang="zh-CN" altLang="en-US" sz="48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81" name="Freeform 203"/>
            <p:cNvSpPr>
              <a:spLocks noEditPoints="1"/>
            </p:cNvSpPr>
            <p:nvPr/>
          </p:nvSpPr>
          <p:spPr bwMode="auto">
            <a:xfrm>
              <a:off x="7131787" y="4946394"/>
              <a:ext cx="295090" cy="288422"/>
            </a:xfrm>
            <a:custGeom>
              <a:gdLst>
                <a:gd name="T0" fmla="*/ 74 w 82"/>
                <a:gd name="T1" fmla="*/ 6 h 80"/>
                <a:gd name="T2" fmla="*/ 67 w 82"/>
                <a:gd name="T3" fmla="*/ 27 h 80"/>
                <a:gd name="T4" fmla="*/ 65 w 82"/>
                <a:gd name="T5" fmla="*/ 30 h 80"/>
                <a:gd name="T6" fmla="*/ 75 w 82"/>
                <a:gd name="T7" fmla="*/ 71 h 80"/>
                <a:gd name="T8" fmla="*/ 66 w 82"/>
                <a:gd name="T9" fmla="*/ 80 h 80"/>
                <a:gd name="T10" fmla="*/ 44 w 82"/>
                <a:gd name="T11" fmla="*/ 50 h 80"/>
                <a:gd name="T12" fmla="*/ 36 w 82"/>
                <a:gd name="T13" fmla="*/ 57 h 80"/>
                <a:gd name="T14" fmla="*/ 39 w 82"/>
                <a:gd name="T15" fmla="*/ 70 h 80"/>
                <a:gd name="T16" fmla="*/ 34 w 82"/>
                <a:gd name="T17" fmla="*/ 75 h 80"/>
                <a:gd name="T18" fmla="*/ 26 w 82"/>
                <a:gd name="T19" fmla="*/ 61 h 80"/>
                <a:gd name="T20" fmla="*/ 21 w 82"/>
                <a:gd name="T21" fmla="*/ 67 h 80"/>
                <a:gd name="T22" fmla="*/ 16 w 82"/>
                <a:gd name="T23" fmla="*/ 62 h 80"/>
                <a:gd name="T24" fmla="*/ 21 w 82"/>
                <a:gd name="T25" fmla="*/ 57 h 80"/>
                <a:gd name="T26" fmla="*/ 7 w 82"/>
                <a:gd name="T27" fmla="*/ 50 h 80"/>
                <a:gd name="T28" fmla="*/ 12 w 82"/>
                <a:gd name="T29" fmla="*/ 44 h 80"/>
                <a:gd name="T30" fmla="*/ 25 w 82"/>
                <a:gd name="T31" fmla="*/ 47 h 80"/>
                <a:gd name="T32" fmla="*/ 32 w 82"/>
                <a:gd name="T33" fmla="*/ 39 h 80"/>
                <a:gd name="T34" fmla="*/ 0 w 82"/>
                <a:gd name="T35" fmla="*/ 18 h 80"/>
                <a:gd name="T36" fmla="*/ 9 w 82"/>
                <a:gd name="T37" fmla="*/ 8 h 80"/>
                <a:gd name="T38" fmla="*/ 51 w 82"/>
                <a:gd name="T39" fmla="*/ 16 h 80"/>
                <a:gd name="T40" fmla="*/ 53 w 82"/>
                <a:gd name="T41" fmla="*/ 13 h 80"/>
                <a:gd name="T42" fmla="*/ 74 w 82"/>
                <a:gd name="T43" fmla="*/ 6 h 80"/>
                <a:gd name="T44" fmla="*/ 82 w 82"/>
                <a:gd name="T45" fmla="*/ 50 h 80"/>
                <a:gd name="T46" fmla="*/ 74 w 82"/>
                <a:gd name="T47" fmla="*/ 42 h 80"/>
                <a:gd name="T48" fmla="*/ 72 w 82"/>
                <a:gd name="T49" fmla="*/ 44 h 80"/>
                <a:gd name="T50" fmla="*/ 76 w 82"/>
                <a:gd name="T51" fmla="*/ 57 h 80"/>
                <a:gd name="T52" fmla="*/ 82 w 82"/>
                <a:gd name="T53" fmla="*/ 50 h 80"/>
                <a:gd name="T54" fmla="*/ 29 w 82"/>
                <a:gd name="T55" fmla="*/ 0 h 80"/>
                <a:gd name="T56" fmla="*/ 23 w 82"/>
                <a:gd name="T57" fmla="*/ 7 h 80"/>
                <a:gd name="T58" fmla="*/ 36 w 82"/>
                <a:gd name="T59" fmla="*/ 10 h 80"/>
                <a:gd name="T60" fmla="*/ 37 w 82"/>
                <a:gd name="T61" fmla="*/ 8 h 80"/>
                <a:gd name="T62" fmla="*/ 29 w 82"/>
                <a:gd name="T63" fmla="*/ 0 h 8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80">
                  <a:moveTo>
                    <a:pt x="74" y="6"/>
                  </a:moveTo>
                  <a:cubicBezTo>
                    <a:pt x="76" y="15"/>
                    <a:pt x="74" y="21"/>
                    <a:pt x="67" y="27"/>
                  </a:cubicBezTo>
                  <a:cubicBezTo>
                    <a:pt x="65" y="30"/>
                    <a:pt x="65" y="30"/>
                    <a:pt x="65" y="30"/>
                  </a:cubicBezTo>
                  <a:cubicBezTo>
                    <a:pt x="75" y="71"/>
                    <a:pt x="75" y="71"/>
                    <a:pt x="75" y="71"/>
                  </a:cubicBezTo>
                  <a:cubicBezTo>
                    <a:pt x="66" y="80"/>
                    <a:pt x="66" y="80"/>
                    <a:pt x="66" y="80"/>
                  </a:cubicBezTo>
                  <a:cubicBezTo>
                    <a:pt x="44" y="50"/>
                    <a:pt x="44" y="50"/>
                    <a:pt x="44" y="50"/>
                  </a:cubicBezTo>
                  <a:cubicBezTo>
                    <a:pt x="36" y="57"/>
                    <a:pt x="36" y="57"/>
                    <a:pt x="36" y="57"/>
                  </a:cubicBezTo>
                  <a:cubicBezTo>
                    <a:pt x="39" y="70"/>
                    <a:pt x="39" y="70"/>
                    <a:pt x="39" y="70"/>
                  </a:cubicBezTo>
                  <a:cubicBezTo>
                    <a:pt x="34" y="75"/>
                    <a:pt x="34" y="75"/>
                    <a:pt x="34" y="75"/>
                  </a:cubicBezTo>
                  <a:cubicBezTo>
                    <a:pt x="26" y="61"/>
                    <a:pt x="26" y="61"/>
                    <a:pt x="26" y="61"/>
                  </a:cubicBezTo>
                  <a:cubicBezTo>
                    <a:pt x="21" y="67"/>
                    <a:pt x="21" y="67"/>
                    <a:pt x="21" y="67"/>
                  </a:cubicBezTo>
                  <a:cubicBezTo>
                    <a:pt x="16" y="62"/>
                    <a:pt x="16" y="62"/>
                    <a:pt x="16" y="62"/>
                  </a:cubicBezTo>
                  <a:cubicBezTo>
                    <a:pt x="21" y="57"/>
                    <a:pt x="21" y="57"/>
                    <a:pt x="21" y="57"/>
                  </a:cubicBezTo>
                  <a:cubicBezTo>
                    <a:pt x="7" y="50"/>
                    <a:pt x="7" y="50"/>
                    <a:pt x="7" y="50"/>
                  </a:cubicBezTo>
                  <a:cubicBezTo>
                    <a:pt x="12" y="44"/>
                    <a:pt x="12" y="44"/>
                    <a:pt x="12" y="44"/>
                  </a:cubicBezTo>
                  <a:cubicBezTo>
                    <a:pt x="25" y="47"/>
                    <a:pt x="25" y="47"/>
                    <a:pt x="25" y="47"/>
                  </a:cubicBezTo>
                  <a:cubicBezTo>
                    <a:pt x="32" y="39"/>
                    <a:pt x="32" y="39"/>
                    <a:pt x="32" y="39"/>
                  </a:cubicBezTo>
                  <a:cubicBezTo>
                    <a:pt x="0" y="18"/>
                    <a:pt x="0" y="18"/>
                    <a:pt x="0" y="18"/>
                  </a:cubicBezTo>
                  <a:cubicBezTo>
                    <a:pt x="9" y="8"/>
                    <a:pt x="9" y="8"/>
                    <a:pt x="9" y="8"/>
                  </a:cubicBezTo>
                  <a:cubicBezTo>
                    <a:pt x="51" y="16"/>
                    <a:pt x="51" y="16"/>
                    <a:pt x="51" y="16"/>
                  </a:cubicBezTo>
                  <a:cubicBezTo>
                    <a:pt x="53" y="13"/>
                    <a:pt x="53" y="13"/>
                    <a:pt x="53" y="13"/>
                  </a:cubicBezTo>
                  <a:cubicBezTo>
                    <a:pt x="60" y="5"/>
                    <a:pt x="67" y="4"/>
                    <a:pt x="74" y="6"/>
                  </a:cubicBezTo>
                  <a:close/>
                  <a:moveTo>
                    <a:pt x="82" y="50"/>
                  </a:moveTo>
                  <a:cubicBezTo>
                    <a:pt x="74" y="42"/>
                    <a:pt x="74" y="42"/>
                    <a:pt x="74" y="42"/>
                  </a:cubicBezTo>
                  <a:cubicBezTo>
                    <a:pt x="72" y="44"/>
                    <a:pt x="72" y="44"/>
                    <a:pt x="72" y="44"/>
                  </a:cubicBezTo>
                  <a:cubicBezTo>
                    <a:pt x="76" y="57"/>
                    <a:pt x="76" y="57"/>
                    <a:pt x="76" y="57"/>
                  </a:cubicBezTo>
                  <a:cubicBezTo>
                    <a:pt x="82" y="50"/>
                    <a:pt x="82" y="50"/>
                    <a:pt x="82" y="50"/>
                  </a:cubicBezTo>
                  <a:close/>
                  <a:moveTo>
                    <a:pt x="29" y="0"/>
                  </a:moveTo>
                  <a:cubicBezTo>
                    <a:pt x="23" y="7"/>
                    <a:pt x="23" y="7"/>
                    <a:pt x="23" y="7"/>
                  </a:cubicBezTo>
                  <a:cubicBezTo>
                    <a:pt x="36" y="10"/>
                    <a:pt x="36" y="10"/>
                    <a:pt x="36" y="10"/>
                  </a:cubicBezTo>
                  <a:cubicBezTo>
                    <a:pt x="37" y="8"/>
                    <a:pt x="37" y="8"/>
                    <a:pt x="37" y="8"/>
                  </a:cubicBezTo>
                  <a:lnTo>
                    <a:pt x="29" y="0"/>
                  </a:lnTo>
                  <a:close/>
                </a:path>
              </a:pathLst>
            </a:custGeom>
            <a:solidFill>
              <a:srgbClr val="7F7F7F"/>
            </a:solidFill>
            <a:ln>
              <a:noFill/>
            </a:ln>
          </p:spPr>
          <p:txBody>
            <a:bodyPr vert="horz" wrap="square" lIns="91440" tIns="45720" rIns="91440" bIns="45720" numCol="1" anchor="t" anchorCtr="0" compatLnSpc="1"/>
            <a:lstStyle/>
            <a:p>
              <a:endParaRPr lang="zh-CN" altLang="en-US"/>
            </a:p>
          </p:txBody>
        </p:sp>
      </p:grpSp>
      <p:grpSp>
        <p:nvGrpSpPr>
          <p:cNvPr id="88" name="组合 87"/>
          <p:cNvGrpSpPr/>
          <p:nvPr/>
        </p:nvGrpSpPr>
        <p:grpSpPr>
          <a:xfrm>
            <a:off x="3255730" y="2020007"/>
            <a:ext cx="905630" cy="203200"/>
            <a:chOff x="2819400" y="387818"/>
            <a:chExt cx="1384660" cy="310682"/>
          </a:xfrm>
        </p:grpSpPr>
        <p:sp>
          <p:nvSpPr>
            <p:cNvPr id="89" name="椭圆 88"/>
            <p:cNvSpPr/>
            <p:nvPr/>
          </p:nvSpPr>
          <p:spPr>
            <a:xfrm>
              <a:off x="2819400" y="393700"/>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椭圆 89"/>
            <p:cNvSpPr/>
            <p:nvPr/>
          </p:nvSpPr>
          <p:spPr>
            <a:xfrm>
              <a:off x="3899260" y="387818"/>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圆角矩形 90"/>
            <p:cNvSpPr/>
            <p:nvPr/>
          </p:nvSpPr>
          <p:spPr>
            <a:xfrm>
              <a:off x="2883260" y="466379"/>
              <a:ext cx="1256939" cy="159442"/>
            </a:xfrm>
            <a:prstGeom prst="roundRect">
              <a:avLst>
                <a:gd name="adj" fmla="val 50000"/>
              </a:avLst>
            </a:prstGeom>
            <a:gradFill>
              <a:gsLst>
                <a:gs pos="0">
                  <a:schemeClr val="bg1"/>
                </a:gs>
                <a:gs pos="25000">
                  <a:srgbClr val="FBFBFB"/>
                </a:gs>
                <a:gs pos="37000">
                  <a:srgbClr val="F8F8F8"/>
                </a:gs>
                <a:gs pos="89000">
                  <a:schemeClr val="bg1">
                    <a:lumMod val="85000"/>
                  </a:schemeClr>
                </a:gs>
                <a:gs pos="78000">
                  <a:srgbClr val="E7E7E7"/>
                </a:gs>
              </a:gsLst>
              <a:path path="circle">
                <a:fillToRect l="50000" t="50000" r="50000" b="50000"/>
              </a:path>
            </a:gradFill>
            <a:ln>
              <a:noFill/>
            </a:ln>
            <a:effectLst>
              <a:outerShdw blurRad="88900" sx="101000" sy="101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圆角矩形 91"/>
            <p:cNvSpPr/>
            <p:nvPr/>
          </p:nvSpPr>
          <p:spPr>
            <a:xfrm>
              <a:off x="2883260" y="466379"/>
              <a:ext cx="1256939" cy="159442"/>
            </a:xfrm>
            <a:prstGeom prst="roundRect">
              <a:avLst>
                <a:gd name="adj" fmla="val 50000"/>
              </a:avLst>
            </a:prstGeom>
            <a:gradFill flip="none" rotWithShape="1">
              <a:gsLst>
                <a:gs pos="29000">
                  <a:schemeClr val="tx1">
                    <a:alpha val="2000"/>
                  </a:schemeClr>
                </a:gs>
                <a:gs pos="100000">
                  <a:schemeClr val="tx1">
                    <a:alpha val="13000"/>
                  </a:schemeClr>
                </a:gs>
              </a:gsLst>
              <a:path path="rect">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3" name="组合 92"/>
          <p:cNvGrpSpPr/>
          <p:nvPr/>
        </p:nvGrpSpPr>
        <p:grpSpPr>
          <a:xfrm>
            <a:off x="3255730" y="5020372"/>
            <a:ext cx="905630" cy="203200"/>
            <a:chOff x="2819400" y="387818"/>
            <a:chExt cx="1384660" cy="310682"/>
          </a:xfrm>
        </p:grpSpPr>
        <p:sp>
          <p:nvSpPr>
            <p:cNvPr id="94" name="椭圆 93"/>
            <p:cNvSpPr/>
            <p:nvPr/>
          </p:nvSpPr>
          <p:spPr>
            <a:xfrm>
              <a:off x="2819400" y="393700"/>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椭圆 94"/>
            <p:cNvSpPr/>
            <p:nvPr/>
          </p:nvSpPr>
          <p:spPr>
            <a:xfrm>
              <a:off x="3899260" y="387818"/>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圆角矩形 95"/>
            <p:cNvSpPr/>
            <p:nvPr/>
          </p:nvSpPr>
          <p:spPr>
            <a:xfrm>
              <a:off x="2883260" y="466379"/>
              <a:ext cx="1256939" cy="159442"/>
            </a:xfrm>
            <a:prstGeom prst="roundRect">
              <a:avLst>
                <a:gd name="adj" fmla="val 50000"/>
              </a:avLst>
            </a:prstGeom>
            <a:gradFill>
              <a:gsLst>
                <a:gs pos="0">
                  <a:schemeClr val="bg1"/>
                </a:gs>
                <a:gs pos="25000">
                  <a:srgbClr val="FBFBFB"/>
                </a:gs>
                <a:gs pos="37000">
                  <a:srgbClr val="F8F8F8"/>
                </a:gs>
                <a:gs pos="89000">
                  <a:schemeClr val="bg1">
                    <a:lumMod val="85000"/>
                  </a:schemeClr>
                </a:gs>
                <a:gs pos="78000">
                  <a:srgbClr val="E7E7E7"/>
                </a:gs>
              </a:gsLst>
              <a:path path="circle">
                <a:fillToRect l="50000" t="50000" r="50000" b="50000"/>
              </a:path>
            </a:gradFill>
            <a:ln>
              <a:noFill/>
            </a:ln>
            <a:effectLst>
              <a:outerShdw blurRad="88900" sx="101000" sy="101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圆角矩形 96"/>
            <p:cNvSpPr/>
            <p:nvPr/>
          </p:nvSpPr>
          <p:spPr>
            <a:xfrm>
              <a:off x="2883260" y="466379"/>
              <a:ext cx="1256939" cy="159442"/>
            </a:xfrm>
            <a:prstGeom prst="roundRect">
              <a:avLst>
                <a:gd name="adj" fmla="val 50000"/>
              </a:avLst>
            </a:prstGeom>
            <a:gradFill flip="none" rotWithShape="1">
              <a:gsLst>
                <a:gs pos="29000">
                  <a:schemeClr val="tx1">
                    <a:alpha val="2000"/>
                  </a:schemeClr>
                </a:gs>
                <a:gs pos="100000">
                  <a:schemeClr val="tx1">
                    <a:alpha val="13000"/>
                  </a:schemeClr>
                </a:gs>
              </a:gsLst>
              <a:path path="rect">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8" name="组合 97"/>
          <p:cNvGrpSpPr/>
          <p:nvPr/>
        </p:nvGrpSpPr>
        <p:grpSpPr>
          <a:xfrm>
            <a:off x="5656994" y="2020007"/>
            <a:ext cx="905630" cy="203200"/>
            <a:chOff x="2819400" y="387818"/>
            <a:chExt cx="1384660" cy="310682"/>
          </a:xfrm>
        </p:grpSpPr>
        <p:sp>
          <p:nvSpPr>
            <p:cNvPr id="99" name="椭圆 98"/>
            <p:cNvSpPr/>
            <p:nvPr/>
          </p:nvSpPr>
          <p:spPr>
            <a:xfrm>
              <a:off x="2819400" y="393700"/>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椭圆 99"/>
            <p:cNvSpPr/>
            <p:nvPr/>
          </p:nvSpPr>
          <p:spPr>
            <a:xfrm>
              <a:off x="3899260" y="387818"/>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1" name="圆角矩形 100"/>
            <p:cNvSpPr/>
            <p:nvPr/>
          </p:nvSpPr>
          <p:spPr>
            <a:xfrm>
              <a:off x="2883260" y="466379"/>
              <a:ext cx="1256939" cy="159442"/>
            </a:xfrm>
            <a:prstGeom prst="roundRect">
              <a:avLst>
                <a:gd name="adj" fmla="val 50000"/>
              </a:avLst>
            </a:prstGeom>
            <a:gradFill>
              <a:gsLst>
                <a:gs pos="0">
                  <a:schemeClr val="bg1"/>
                </a:gs>
                <a:gs pos="25000">
                  <a:srgbClr val="FBFBFB"/>
                </a:gs>
                <a:gs pos="37000">
                  <a:srgbClr val="F8F8F8"/>
                </a:gs>
                <a:gs pos="89000">
                  <a:schemeClr val="bg1">
                    <a:lumMod val="85000"/>
                  </a:schemeClr>
                </a:gs>
                <a:gs pos="78000">
                  <a:srgbClr val="E7E7E7"/>
                </a:gs>
              </a:gsLst>
              <a:path path="circle">
                <a:fillToRect l="50000" t="50000" r="50000" b="50000"/>
              </a:path>
            </a:gradFill>
            <a:ln>
              <a:noFill/>
            </a:ln>
            <a:effectLst>
              <a:outerShdw blurRad="88900" sx="101000" sy="101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圆角矩形 101"/>
            <p:cNvSpPr/>
            <p:nvPr/>
          </p:nvSpPr>
          <p:spPr>
            <a:xfrm>
              <a:off x="2883260" y="466379"/>
              <a:ext cx="1256939" cy="159442"/>
            </a:xfrm>
            <a:prstGeom prst="roundRect">
              <a:avLst>
                <a:gd name="adj" fmla="val 50000"/>
              </a:avLst>
            </a:prstGeom>
            <a:gradFill flip="none" rotWithShape="1">
              <a:gsLst>
                <a:gs pos="29000">
                  <a:schemeClr val="tx1">
                    <a:alpha val="2000"/>
                  </a:schemeClr>
                </a:gs>
                <a:gs pos="100000">
                  <a:schemeClr val="tx1">
                    <a:alpha val="13000"/>
                  </a:schemeClr>
                </a:gs>
              </a:gsLst>
              <a:path path="rect">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3" name="组合 102"/>
          <p:cNvGrpSpPr/>
          <p:nvPr/>
        </p:nvGrpSpPr>
        <p:grpSpPr>
          <a:xfrm>
            <a:off x="5656994" y="5020372"/>
            <a:ext cx="905630" cy="203200"/>
            <a:chOff x="2819400" y="387818"/>
            <a:chExt cx="1384660" cy="310682"/>
          </a:xfrm>
        </p:grpSpPr>
        <p:sp>
          <p:nvSpPr>
            <p:cNvPr id="104" name="椭圆 103"/>
            <p:cNvSpPr/>
            <p:nvPr/>
          </p:nvSpPr>
          <p:spPr>
            <a:xfrm>
              <a:off x="2819400" y="393700"/>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椭圆 104"/>
            <p:cNvSpPr/>
            <p:nvPr/>
          </p:nvSpPr>
          <p:spPr>
            <a:xfrm>
              <a:off x="3899260" y="387818"/>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 name="圆角矩形 105"/>
            <p:cNvSpPr/>
            <p:nvPr/>
          </p:nvSpPr>
          <p:spPr>
            <a:xfrm>
              <a:off x="2883260" y="466379"/>
              <a:ext cx="1256939" cy="159442"/>
            </a:xfrm>
            <a:prstGeom prst="roundRect">
              <a:avLst>
                <a:gd name="adj" fmla="val 50000"/>
              </a:avLst>
            </a:prstGeom>
            <a:gradFill>
              <a:gsLst>
                <a:gs pos="0">
                  <a:schemeClr val="bg1"/>
                </a:gs>
                <a:gs pos="25000">
                  <a:srgbClr val="FBFBFB"/>
                </a:gs>
                <a:gs pos="37000">
                  <a:srgbClr val="F8F8F8"/>
                </a:gs>
                <a:gs pos="89000">
                  <a:schemeClr val="bg1">
                    <a:lumMod val="85000"/>
                  </a:schemeClr>
                </a:gs>
                <a:gs pos="78000">
                  <a:srgbClr val="E7E7E7"/>
                </a:gs>
              </a:gsLst>
              <a:path path="circle">
                <a:fillToRect l="50000" t="50000" r="50000" b="50000"/>
              </a:path>
            </a:gradFill>
            <a:ln>
              <a:noFill/>
            </a:ln>
            <a:effectLst>
              <a:outerShdw blurRad="88900" sx="101000" sy="101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 name="圆角矩形 106"/>
            <p:cNvSpPr/>
            <p:nvPr/>
          </p:nvSpPr>
          <p:spPr>
            <a:xfrm>
              <a:off x="2883260" y="466379"/>
              <a:ext cx="1256939" cy="159442"/>
            </a:xfrm>
            <a:prstGeom prst="roundRect">
              <a:avLst>
                <a:gd name="adj" fmla="val 50000"/>
              </a:avLst>
            </a:prstGeom>
            <a:gradFill flip="none" rotWithShape="1">
              <a:gsLst>
                <a:gs pos="29000">
                  <a:schemeClr val="tx1">
                    <a:alpha val="2000"/>
                  </a:schemeClr>
                </a:gs>
                <a:gs pos="100000">
                  <a:schemeClr val="tx1">
                    <a:alpha val="13000"/>
                  </a:schemeClr>
                </a:gs>
              </a:gsLst>
              <a:path path="rect">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8" name="组合 107"/>
          <p:cNvGrpSpPr/>
          <p:nvPr/>
        </p:nvGrpSpPr>
        <p:grpSpPr>
          <a:xfrm>
            <a:off x="8020158" y="2020007"/>
            <a:ext cx="905630" cy="203200"/>
            <a:chOff x="2819400" y="387818"/>
            <a:chExt cx="1384660" cy="310682"/>
          </a:xfrm>
        </p:grpSpPr>
        <p:sp>
          <p:nvSpPr>
            <p:cNvPr id="109" name="椭圆 108"/>
            <p:cNvSpPr/>
            <p:nvPr/>
          </p:nvSpPr>
          <p:spPr>
            <a:xfrm>
              <a:off x="2819400" y="393700"/>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0" name="椭圆 109"/>
            <p:cNvSpPr/>
            <p:nvPr/>
          </p:nvSpPr>
          <p:spPr>
            <a:xfrm>
              <a:off x="3899260" y="387818"/>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 name="圆角矩形 110"/>
            <p:cNvSpPr/>
            <p:nvPr/>
          </p:nvSpPr>
          <p:spPr>
            <a:xfrm>
              <a:off x="2883260" y="466379"/>
              <a:ext cx="1256939" cy="159442"/>
            </a:xfrm>
            <a:prstGeom prst="roundRect">
              <a:avLst>
                <a:gd name="adj" fmla="val 50000"/>
              </a:avLst>
            </a:prstGeom>
            <a:gradFill>
              <a:gsLst>
                <a:gs pos="0">
                  <a:schemeClr val="bg1"/>
                </a:gs>
                <a:gs pos="25000">
                  <a:srgbClr val="FBFBFB"/>
                </a:gs>
                <a:gs pos="37000">
                  <a:srgbClr val="F8F8F8"/>
                </a:gs>
                <a:gs pos="89000">
                  <a:schemeClr val="bg1">
                    <a:lumMod val="85000"/>
                  </a:schemeClr>
                </a:gs>
                <a:gs pos="78000">
                  <a:srgbClr val="E7E7E7"/>
                </a:gs>
              </a:gsLst>
              <a:path path="circle">
                <a:fillToRect l="50000" t="50000" r="50000" b="50000"/>
              </a:path>
            </a:gradFill>
            <a:ln>
              <a:noFill/>
            </a:ln>
            <a:effectLst>
              <a:outerShdw blurRad="88900" sx="101000" sy="101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圆角矩形 111"/>
            <p:cNvSpPr/>
            <p:nvPr/>
          </p:nvSpPr>
          <p:spPr>
            <a:xfrm>
              <a:off x="2883260" y="466379"/>
              <a:ext cx="1256939" cy="159442"/>
            </a:xfrm>
            <a:prstGeom prst="roundRect">
              <a:avLst>
                <a:gd name="adj" fmla="val 50000"/>
              </a:avLst>
            </a:prstGeom>
            <a:gradFill flip="none" rotWithShape="1">
              <a:gsLst>
                <a:gs pos="29000">
                  <a:schemeClr val="tx1">
                    <a:alpha val="2000"/>
                  </a:schemeClr>
                </a:gs>
                <a:gs pos="100000">
                  <a:schemeClr val="tx1">
                    <a:alpha val="13000"/>
                  </a:schemeClr>
                </a:gs>
              </a:gsLst>
              <a:path path="rect">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3" name="组合 112"/>
          <p:cNvGrpSpPr/>
          <p:nvPr/>
        </p:nvGrpSpPr>
        <p:grpSpPr>
          <a:xfrm>
            <a:off x="8020158" y="5020372"/>
            <a:ext cx="905630" cy="203200"/>
            <a:chOff x="2819400" y="387818"/>
            <a:chExt cx="1384660" cy="310682"/>
          </a:xfrm>
        </p:grpSpPr>
        <p:sp>
          <p:nvSpPr>
            <p:cNvPr id="114" name="椭圆 113"/>
            <p:cNvSpPr/>
            <p:nvPr/>
          </p:nvSpPr>
          <p:spPr>
            <a:xfrm>
              <a:off x="2819400" y="393700"/>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 name="椭圆 114"/>
            <p:cNvSpPr/>
            <p:nvPr/>
          </p:nvSpPr>
          <p:spPr>
            <a:xfrm>
              <a:off x="3899260" y="387818"/>
              <a:ext cx="304800" cy="3048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6" name="圆角矩形 115"/>
            <p:cNvSpPr/>
            <p:nvPr/>
          </p:nvSpPr>
          <p:spPr>
            <a:xfrm>
              <a:off x="2883260" y="466379"/>
              <a:ext cx="1256939" cy="159442"/>
            </a:xfrm>
            <a:prstGeom prst="roundRect">
              <a:avLst>
                <a:gd name="adj" fmla="val 50000"/>
              </a:avLst>
            </a:prstGeom>
            <a:gradFill>
              <a:gsLst>
                <a:gs pos="0">
                  <a:schemeClr val="bg1"/>
                </a:gs>
                <a:gs pos="25000">
                  <a:srgbClr val="FBFBFB"/>
                </a:gs>
                <a:gs pos="37000">
                  <a:srgbClr val="F8F8F8"/>
                </a:gs>
                <a:gs pos="89000">
                  <a:schemeClr val="bg1">
                    <a:lumMod val="85000"/>
                  </a:schemeClr>
                </a:gs>
                <a:gs pos="78000">
                  <a:srgbClr val="E7E7E7"/>
                </a:gs>
              </a:gsLst>
              <a:path path="circle">
                <a:fillToRect l="50000" t="50000" r="50000" b="50000"/>
              </a:path>
            </a:gradFill>
            <a:ln>
              <a:noFill/>
            </a:ln>
            <a:effectLst>
              <a:outerShdw blurRad="88900" sx="101000" sy="101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 name="圆角矩形 116"/>
            <p:cNvSpPr/>
            <p:nvPr/>
          </p:nvSpPr>
          <p:spPr>
            <a:xfrm>
              <a:off x="2883260" y="466379"/>
              <a:ext cx="1256939" cy="159442"/>
            </a:xfrm>
            <a:prstGeom prst="roundRect">
              <a:avLst>
                <a:gd name="adj" fmla="val 50000"/>
              </a:avLst>
            </a:prstGeom>
            <a:gradFill flip="none" rotWithShape="1">
              <a:gsLst>
                <a:gs pos="29000">
                  <a:schemeClr val="tx1">
                    <a:alpha val="2000"/>
                  </a:schemeClr>
                </a:gs>
                <a:gs pos="100000">
                  <a:schemeClr val="tx1">
                    <a:alpha val="13000"/>
                  </a:schemeClr>
                </a:gs>
              </a:gsLst>
              <a:path path="rect">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afterEffect">
                                  <p:stCondLst>
                                    <p:cond delay="0"/>
                                  </p:stCondLst>
                                  <p:iterate type="lt">
                                    <p:tmPct val="26667"/>
                                  </p:iterate>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nodeType="afterEffect">
                                  <p:stCondLst>
                                    <p:cond delay="0"/>
                                  </p:stCondLst>
                                  <p:iterate type="lt">
                                    <p:tmPct val="26667"/>
                                  </p:iterate>
                                  <p:childTnLst>
                                    <p:set>
                                      <p:cBhvr>
                                        <p:cTn id="11" dur="1" fill="hold">
                                          <p:stCondLst>
                                            <p:cond delay="0"/>
                                          </p:stCondLst>
                                        </p:cTn>
                                        <p:tgtEl>
                                          <p:spTgt spid="52"/>
                                        </p:tgtEl>
                                        <p:attrNameLst>
                                          <p:attrName>style.visibility</p:attrName>
                                        </p:attrNameLst>
                                      </p:cBhvr>
                                      <p:to>
                                        <p:strVal val="visible"/>
                                      </p:to>
                                    </p:set>
                                    <p:anim calcmode="lin" valueType="num">
                                      <p:cBhvr additive="base">
                                        <p:cTn id="12" dur="500" fill="hold"/>
                                        <p:tgtEl>
                                          <p:spTgt spid="52"/>
                                        </p:tgtEl>
                                        <p:attrNameLst>
                                          <p:attrName>ppt_x</p:attrName>
                                        </p:attrNameLst>
                                      </p:cBhvr>
                                      <p:tavLst>
                                        <p:tav tm="0">
                                          <p:val>
                                            <p:strVal val="1+#ppt_w/2"/>
                                          </p:val>
                                        </p:tav>
                                        <p:tav tm="100000">
                                          <p:val>
                                            <p:strVal val="#ppt_x"/>
                                          </p:val>
                                        </p:tav>
                                      </p:tavLst>
                                    </p:anim>
                                    <p:anim calcmode="lin" valueType="num">
                                      <p:cBhvr additive="base">
                                        <p:cTn id="13" dur="500" fill="hold"/>
                                        <p:tgtEl>
                                          <p:spTgt spid="52"/>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2" fill="hold" nodeType="afterEffect">
                                  <p:stCondLst>
                                    <p:cond delay="0"/>
                                  </p:stCondLst>
                                  <p:iterate type="lt">
                                    <p:tmPct val="26667"/>
                                  </p:iterate>
                                  <p:childTnLst>
                                    <p:set>
                                      <p:cBhvr>
                                        <p:cTn id="16" dur="1" fill="hold">
                                          <p:stCondLst>
                                            <p:cond delay="0"/>
                                          </p:stCondLst>
                                        </p:cTn>
                                        <p:tgtEl>
                                          <p:spTgt spid="70"/>
                                        </p:tgtEl>
                                        <p:attrNameLst>
                                          <p:attrName>style.visibility</p:attrName>
                                        </p:attrNameLst>
                                      </p:cBhvr>
                                      <p:to>
                                        <p:strVal val="visible"/>
                                      </p:to>
                                    </p:set>
                                    <p:anim calcmode="lin" valueType="num">
                                      <p:cBhvr additive="base">
                                        <p:cTn id="17" dur="500" fill="hold"/>
                                        <p:tgtEl>
                                          <p:spTgt spid="70"/>
                                        </p:tgtEl>
                                        <p:attrNameLst>
                                          <p:attrName>ppt_x</p:attrName>
                                        </p:attrNameLst>
                                      </p:cBhvr>
                                      <p:tavLst>
                                        <p:tav tm="0">
                                          <p:val>
                                            <p:strVal val="1+#ppt_w/2"/>
                                          </p:val>
                                        </p:tav>
                                        <p:tav tm="100000">
                                          <p:val>
                                            <p:strVal val="#ppt_x"/>
                                          </p:val>
                                        </p:tav>
                                      </p:tavLst>
                                    </p:anim>
                                    <p:anim calcmode="lin" valueType="num">
                                      <p:cBhvr additive="base">
                                        <p:cTn id="18" dur="500" fill="hold"/>
                                        <p:tgtEl>
                                          <p:spTgt spid="70"/>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2" fill="hold" nodeType="afterEffect">
                                  <p:stCondLst>
                                    <p:cond delay="0"/>
                                  </p:stCondLst>
                                  <p:iterate type="lt">
                                    <p:tmPct val="26667"/>
                                  </p:iterate>
                                  <p:childTnLst>
                                    <p:set>
                                      <p:cBhvr>
                                        <p:cTn id="21" dur="1" fill="hold">
                                          <p:stCondLst>
                                            <p:cond delay="0"/>
                                          </p:stCondLst>
                                        </p:cTn>
                                        <p:tgtEl>
                                          <p:spTgt spid="34"/>
                                        </p:tgtEl>
                                        <p:attrNameLst>
                                          <p:attrName>style.visibility</p:attrName>
                                        </p:attrNameLst>
                                      </p:cBhvr>
                                      <p:to>
                                        <p:strVal val="visible"/>
                                      </p:to>
                                    </p:set>
                                    <p:anim calcmode="lin" valueType="num">
                                      <p:cBhvr additive="base">
                                        <p:cTn id="22" dur="500" fill="hold"/>
                                        <p:tgtEl>
                                          <p:spTgt spid="34"/>
                                        </p:tgtEl>
                                        <p:attrNameLst>
                                          <p:attrName>ppt_x</p:attrName>
                                        </p:attrNameLst>
                                      </p:cBhvr>
                                      <p:tavLst>
                                        <p:tav tm="0">
                                          <p:val>
                                            <p:strVal val="1+#ppt_w/2"/>
                                          </p:val>
                                        </p:tav>
                                        <p:tav tm="100000">
                                          <p:val>
                                            <p:strVal val="#ppt_x"/>
                                          </p:val>
                                        </p:tav>
                                      </p:tavLst>
                                    </p:anim>
                                    <p:anim calcmode="lin" valueType="num">
                                      <p:cBhvr additive="base">
                                        <p:cTn id="23" dur="500" fill="hold"/>
                                        <p:tgtEl>
                                          <p:spTgt spid="34"/>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16" presetClass="entr" presetSubtype="37" fill="hold" nodeType="afterEffect">
                                  <p:stCondLst>
                                    <p:cond delay="0"/>
                                  </p:stCondLst>
                                  <p:childTnLst>
                                    <p:set>
                                      <p:cBhvr>
                                        <p:cTn id="26" dur="1" fill="hold">
                                          <p:stCondLst>
                                            <p:cond delay="0"/>
                                          </p:stCondLst>
                                        </p:cTn>
                                        <p:tgtEl>
                                          <p:spTgt spid="88"/>
                                        </p:tgtEl>
                                        <p:attrNameLst>
                                          <p:attrName>style.visibility</p:attrName>
                                        </p:attrNameLst>
                                      </p:cBhvr>
                                      <p:to>
                                        <p:strVal val="visible"/>
                                      </p:to>
                                    </p:set>
                                    <p:animEffect transition="in" filter="barn(outVertical)">
                                      <p:cBhvr>
                                        <p:cTn id="27" dur="500"/>
                                        <p:tgtEl>
                                          <p:spTgt spid="88"/>
                                        </p:tgtEl>
                                      </p:cBhvr>
                                    </p:animEffect>
                                  </p:childTnLst>
                                </p:cTn>
                              </p:par>
                              <p:par>
                                <p:cTn id="28" presetID="16" presetClass="entr" presetSubtype="37" fill="hold" nodeType="withEffect">
                                  <p:stCondLst>
                                    <p:cond delay="0"/>
                                  </p:stCondLst>
                                  <p:childTnLst>
                                    <p:set>
                                      <p:cBhvr>
                                        <p:cTn id="29" dur="1" fill="hold">
                                          <p:stCondLst>
                                            <p:cond delay="0"/>
                                          </p:stCondLst>
                                        </p:cTn>
                                        <p:tgtEl>
                                          <p:spTgt spid="93"/>
                                        </p:tgtEl>
                                        <p:attrNameLst>
                                          <p:attrName>style.visibility</p:attrName>
                                        </p:attrNameLst>
                                      </p:cBhvr>
                                      <p:to>
                                        <p:strVal val="visible"/>
                                      </p:to>
                                    </p:set>
                                    <p:animEffect transition="in" filter="barn(outVertical)">
                                      <p:cBhvr>
                                        <p:cTn id="30" dur="500"/>
                                        <p:tgtEl>
                                          <p:spTgt spid="93"/>
                                        </p:tgtEl>
                                      </p:cBhvr>
                                    </p:animEffect>
                                  </p:childTnLst>
                                </p:cTn>
                              </p:par>
                              <p:par>
                                <p:cTn id="31" presetID="16" presetClass="entr" presetSubtype="37" fill="hold" nodeType="withEffect">
                                  <p:stCondLst>
                                    <p:cond delay="0"/>
                                  </p:stCondLst>
                                  <p:childTnLst>
                                    <p:set>
                                      <p:cBhvr>
                                        <p:cTn id="32" dur="1" fill="hold">
                                          <p:stCondLst>
                                            <p:cond delay="0"/>
                                          </p:stCondLst>
                                        </p:cTn>
                                        <p:tgtEl>
                                          <p:spTgt spid="98"/>
                                        </p:tgtEl>
                                        <p:attrNameLst>
                                          <p:attrName>style.visibility</p:attrName>
                                        </p:attrNameLst>
                                      </p:cBhvr>
                                      <p:to>
                                        <p:strVal val="visible"/>
                                      </p:to>
                                    </p:set>
                                    <p:animEffect transition="in" filter="barn(outVertical)">
                                      <p:cBhvr>
                                        <p:cTn id="33" dur="500"/>
                                        <p:tgtEl>
                                          <p:spTgt spid="98"/>
                                        </p:tgtEl>
                                      </p:cBhvr>
                                    </p:animEffect>
                                  </p:childTnLst>
                                </p:cTn>
                              </p:par>
                              <p:par>
                                <p:cTn id="34" presetID="16" presetClass="entr" presetSubtype="37" fill="hold" nodeType="withEffect">
                                  <p:stCondLst>
                                    <p:cond delay="0"/>
                                  </p:stCondLst>
                                  <p:childTnLst>
                                    <p:set>
                                      <p:cBhvr>
                                        <p:cTn id="35" dur="1" fill="hold">
                                          <p:stCondLst>
                                            <p:cond delay="0"/>
                                          </p:stCondLst>
                                        </p:cTn>
                                        <p:tgtEl>
                                          <p:spTgt spid="103"/>
                                        </p:tgtEl>
                                        <p:attrNameLst>
                                          <p:attrName>style.visibility</p:attrName>
                                        </p:attrNameLst>
                                      </p:cBhvr>
                                      <p:to>
                                        <p:strVal val="visible"/>
                                      </p:to>
                                    </p:set>
                                    <p:animEffect transition="in" filter="barn(outVertical)">
                                      <p:cBhvr>
                                        <p:cTn id="36" dur="500"/>
                                        <p:tgtEl>
                                          <p:spTgt spid="103"/>
                                        </p:tgtEl>
                                      </p:cBhvr>
                                    </p:animEffect>
                                  </p:childTnLst>
                                </p:cTn>
                              </p:par>
                              <p:par>
                                <p:cTn id="37" presetID="16" presetClass="entr" presetSubtype="37" fill="hold" nodeType="withEffect">
                                  <p:stCondLst>
                                    <p:cond delay="0"/>
                                  </p:stCondLst>
                                  <p:childTnLst>
                                    <p:set>
                                      <p:cBhvr>
                                        <p:cTn id="38" dur="1" fill="hold">
                                          <p:stCondLst>
                                            <p:cond delay="0"/>
                                          </p:stCondLst>
                                        </p:cTn>
                                        <p:tgtEl>
                                          <p:spTgt spid="108"/>
                                        </p:tgtEl>
                                        <p:attrNameLst>
                                          <p:attrName>style.visibility</p:attrName>
                                        </p:attrNameLst>
                                      </p:cBhvr>
                                      <p:to>
                                        <p:strVal val="visible"/>
                                      </p:to>
                                    </p:set>
                                    <p:animEffect transition="in" filter="barn(outVertical)">
                                      <p:cBhvr>
                                        <p:cTn id="39" dur="500"/>
                                        <p:tgtEl>
                                          <p:spTgt spid="108"/>
                                        </p:tgtEl>
                                      </p:cBhvr>
                                    </p:animEffect>
                                  </p:childTnLst>
                                </p:cTn>
                              </p:par>
                              <p:par>
                                <p:cTn id="40" presetID="16" presetClass="entr" presetSubtype="37" fill="hold" nodeType="withEffect">
                                  <p:stCondLst>
                                    <p:cond delay="0"/>
                                  </p:stCondLst>
                                  <p:childTnLst>
                                    <p:set>
                                      <p:cBhvr>
                                        <p:cTn id="41" dur="1" fill="hold">
                                          <p:stCondLst>
                                            <p:cond delay="0"/>
                                          </p:stCondLst>
                                        </p:cTn>
                                        <p:tgtEl>
                                          <p:spTgt spid="113"/>
                                        </p:tgtEl>
                                        <p:attrNameLst>
                                          <p:attrName>style.visibility</p:attrName>
                                        </p:attrNameLst>
                                      </p:cBhvr>
                                      <p:to>
                                        <p:strVal val="visible"/>
                                      </p:to>
                                    </p:set>
                                    <p:animEffect transition="in" filter="barn(outVertical)">
                                      <p:cBhvr>
                                        <p:cTn id="42" dur="5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4" name="直接连接符 3"/>
          <p:cNvCxnSpPr/>
          <p:nvPr/>
        </p:nvCxnSpPr>
        <p:spPr>
          <a:xfrm>
            <a:off x="3332440" y="673071"/>
            <a:ext cx="5729673" cy="0"/>
          </a:xfrm>
          <a:prstGeom prst="line">
            <a:avLst/>
          </a:prstGeom>
          <a:ln>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3332440" y="149851"/>
            <a:ext cx="5729673" cy="523220"/>
          </a:xfrm>
          <a:prstGeom prst="rect">
            <a:avLst/>
          </a:prstGeom>
          <a:noFill/>
        </p:spPr>
        <p:txBody>
          <a:bodyPr wrap="square" rtlCol="0">
            <a:spAutoFit/>
          </a:bodyPr>
          <a:lstStyle/>
          <a:p>
            <a:pPr algn="ctr"/>
            <a:r>
              <a:rPr lang="en-US" altLang="zh-CN" sz="2800">
                <a:blipFill>
                  <a:blip r:embed="rId3"/>
                  <a:stretch>
                    <a:fillRect/>
                  </a:stretch>
                </a:blipFill>
                <a:latin typeface="微软雅黑" panose="020b0503020204020204" pitchFamily="34" charset="-122"/>
                <a:ea typeface="微软雅黑" panose="020b0503020204020204" pitchFamily="34" charset="-122"/>
              </a:rPr>
              <a:t>ADD YOUR TITLE HERE</a:t>
            </a:r>
            <a:endParaRPr lang="zh-CN" altLang="en-US" sz="2800">
              <a:blipFill>
                <a:blip r:embed="rId3"/>
                <a:stretch>
                  <a:fillRect/>
                </a:stretch>
              </a:blipFill>
              <a:latin typeface="微软雅黑" panose="020b0503020204020204" pitchFamily="34" charset="-122"/>
              <a:ea typeface="微软雅黑" panose="020b0503020204020204" pitchFamily="34" charset="-122"/>
            </a:endParaRPr>
          </a:p>
        </p:txBody>
      </p:sp>
      <p:grpSp>
        <p:nvGrpSpPr>
          <p:cNvPr id="12" name="组合 11"/>
          <p:cNvGrpSpPr/>
          <p:nvPr/>
        </p:nvGrpSpPr>
        <p:grpSpPr>
          <a:xfrm>
            <a:off x="2969593" y="88027"/>
            <a:ext cx="264926" cy="585044"/>
            <a:chOff x="7640837" y="2952180"/>
            <a:chExt cx="435945" cy="962710"/>
          </a:xfrm>
          <a:blipFill>
            <a:blip r:embed="rId3"/>
            <a:stretch>
              <a:fillRect/>
            </a:stretch>
          </a:blipFill>
        </p:grpSpPr>
        <p:sp>
          <p:nvSpPr>
            <p:cNvPr id="13" name="矩形 12"/>
            <p:cNvSpPr/>
            <p:nvPr/>
          </p:nvSpPr>
          <p:spPr>
            <a:xfrm>
              <a:off x="7640837" y="2952180"/>
              <a:ext cx="402410" cy="796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4" name="矩形 13"/>
            <p:cNvSpPr/>
            <p:nvPr/>
          </p:nvSpPr>
          <p:spPr>
            <a:xfrm>
              <a:off x="7990501" y="2998988"/>
              <a:ext cx="86281" cy="41114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5" name="矩形 14"/>
            <p:cNvSpPr/>
            <p:nvPr/>
          </p:nvSpPr>
          <p:spPr>
            <a:xfrm>
              <a:off x="7640837" y="3370309"/>
              <a:ext cx="402410" cy="8663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6" name="矩形 15"/>
            <p:cNvSpPr/>
            <p:nvPr/>
          </p:nvSpPr>
          <p:spPr>
            <a:xfrm>
              <a:off x="7973733" y="3456939"/>
              <a:ext cx="86281" cy="41114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7" name="矩形 16"/>
            <p:cNvSpPr/>
            <p:nvPr/>
          </p:nvSpPr>
          <p:spPr>
            <a:xfrm>
              <a:off x="7650443" y="3835246"/>
              <a:ext cx="402410" cy="796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graphicFrame>
        <p:nvGraphicFramePr>
          <p:cNvPr id="10" name="图表 9"/>
          <p:cNvGraphicFramePr/>
          <p:nvPr/>
        </p:nvGraphicFramePr>
        <p:xfrm>
          <a:off x="5000286" y="1564591"/>
          <a:ext cx="5070306" cy="5070306"/>
        </p:xfrm>
        <a:graphic>
          <a:graphicData uri="http://schemas.openxmlformats.org/drawingml/2006/chart">
            <c:chart xmlns:c="http://schemas.openxmlformats.org/drawingml/2006/chart" r:id="rId5"/>
          </a:graphicData>
        </a:graphic>
      </p:graphicFrame>
      <p:graphicFrame>
        <p:nvGraphicFramePr>
          <p:cNvPr id="11" name="图表 10"/>
          <p:cNvGraphicFramePr/>
          <p:nvPr/>
        </p:nvGraphicFramePr>
        <p:xfrm>
          <a:off x="2062964" y="922534"/>
          <a:ext cx="4112640" cy="4112640"/>
        </p:xfrm>
        <a:graphic>
          <a:graphicData uri="http://schemas.openxmlformats.org/drawingml/2006/chart">
            <c:chart xmlns:c="http://schemas.openxmlformats.org/drawingml/2006/chart" r:id="rId6"/>
          </a:graphicData>
        </a:graphic>
      </p:graphicFrame>
      <p:grpSp>
        <p:nvGrpSpPr>
          <p:cNvPr id="18" name="组合 17"/>
          <p:cNvGrpSpPr/>
          <p:nvPr/>
        </p:nvGrpSpPr>
        <p:grpSpPr>
          <a:xfrm>
            <a:off x="504486" y="2865568"/>
            <a:ext cx="11016954" cy="1630248"/>
            <a:chOff x="837733" y="1826986"/>
            <a:chExt cx="4394667" cy="1630248"/>
          </a:xfrm>
        </p:grpSpPr>
        <p:sp>
          <p:nvSpPr>
            <p:cNvPr id="19" name="椭圆 18"/>
            <p:cNvSpPr/>
            <p:nvPr/>
          </p:nvSpPr>
          <p:spPr>
            <a:xfrm>
              <a:off x="837733" y="1826986"/>
              <a:ext cx="4394667" cy="827316"/>
            </a:xfrm>
            <a:prstGeom prst="ellipse">
              <a:avLst/>
            </a:prstGeom>
            <a:gradFill flip="none" rotWithShape="1">
              <a:gsLst>
                <a:gs pos="100000">
                  <a:schemeClr val="bg1">
                    <a:alpha val="0"/>
                  </a:schemeClr>
                </a:gs>
                <a:gs pos="33000">
                  <a:schemeClr val="tx1">
                    <a:lumMod val="95000"/>
                    <a:lumOff val="5000"/>
                  </a:schemeClr>
                </a:gs>
              </a:gsLst>
              <a:path path="shape">
                <a:fillToRect l="50000" t="50000" r="50000" b="50000"/>
              </a:path>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837733" y="2629918"/>
              <a:ext cx="4394667" cy="827316"/>
            </a:xfrm>
            <a:prstGeom prst="ellipse">
              <a:avLst/>
            </a:prstGeom>
            <a:gradFill flip="none" rotWithShape="1">
              <a:gsLst>
                <a:gs pos="100000">
                  <a:schemeClr val="bg1">
                    <a:alpha val="0"/>
                  </a:schemeClr>
                </a:gs>
                <a:gs pos="33000">
                  <a:schemeClr val="tx1">
                    <a:lumMod val="95000"/>
                    <a:lumOff val="5000"/>
                  </a:schemeClr>
                </a:gs>
              </a:gsLst>
              <a:path path="shape">
                <a:fillToRect l="50000" t="50000" r="50000" b="50000"/>
              </a:path>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21" name="矩形 20"/>
            <p:cNvSpPr/>
            <p:nvPr/>
          </p:nvSpPr>
          <p:spPr>
            <a:xfrm>
              <a:off x="837733" y="2184400"/>
              <a:ext cx="4394667" cy="8768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文本框 21"/>
          <p:cNvSpPr txBox="1"/>
          <p:nvPr/>
        </p:nvSpPr>
        <p:spPr>
          <a:xfrm>
            <a:off x="2470946" y="3476720"/>
            <a:ext cx="1361270" cy="369332"/>
          </a:xfrm>
          <a:prstGeom prst="rect">
            <a:avLst/>
          </a:prstGeom>
          <a:noFill/>
        </p:spPr>
        <p:txBody>
          <a:bodyPr wrap="none" rtlCol="0">
            <a:spAutoFit/>
          </a:bodyPr>
          <a:lstStyle/>
          <a:p>
            <a:r>
              <a:rPr lang="en-US" altLang="zh-CN">
                <a:latin typeface="微软雅黑 Light" panose="020b0502040204020203" pitchFamily="34" charset="-122"/>
                <a:ea typeface="微软雅黑 Light" panose="020b0502040204020203" pitchFamily="34" charset="-122"/>
              </a:rPr>
              <a:t>Infographic</a:t>
            </a:r>
            <a:endParaRPr lang="zh-CN" altLang="en-US">
              <a:latin typeface="微软雅黑 Light" panose="020b0502040204020203" pitchFamily="34" charset="-122"/>
              <a:ea typeface="微软雅黑 Light" panose="020b0502040204020203" pitchFamily="34" charset="-122"/>
            </a:endParaRPr>
          </a:p>
        </p:txBody>
      </p:sp>
      <p:cxnSp>
        <p:nvCxnSpPr>
          <p:cNvPr id="23" name="直接连接符 22"/>
          <p:cNvCxnSpPr/>
          <p:nvPr/>
        </p:nvCxnSpPr>
        <p:spPr>
          <a:xfrm flipH="1">
            <a:off x="3938016" y="3380462"/>
            <a:ext cx="0" cy="548640"/>
          </a:xfrm>
          <a:prstGeom prst="line">
            <a:avLst/>
          </a:prstGeom>
          <a:ln>
            <a:solidFill>
              <a:srgbClr val="595959"/>
            </a:solidFill>
          </a:ln>
        </p:spPr>
        <p:style>
          <a:lnRef idx="1">
            <a:schemeClr val="accent1"/>
          </a:lnRef>
          <a:fillRef idx="0">
            <a:schemeClr val="accent1"/>
          </a:fillRef>
          <a:effectRef idx="0">
            <a:schemeClr val="accent1"/>
          </a:effectRef>
          <a:fontRef idx="minor">
            <a:schemeClr val="tx1"/>
          </a:fontRef>
        </p:style>
      </p:cxnSp>
      <p:sp>
        <p:nvSpPr>
          <p:cNvPr id="24" name="文本框 23"/>
          <p:cNvSpPr txBox="1"/>
          <p:nvPr/>
        </p:nvSpPr>
        <p:spPr>
          <a:xfrm>
            <a:off x="4119284" y="3476720"/>
            <a:ext cx="2983509" cy="415498"/>
          </a:xfrm>
          <a:prstGeom prst="rect">
            <a:avLst/>
          </a:prstGeom>
          <a:noFill/>
        </p:spPr>
        <p:txBody>
          <a:bodyPr wrap="none" rtlCol="0">
            <a:spAutoFit/>
          </a:bodyPr>
          <a:lstStyle/>
          <a:p>
            <a:pPr algn="ctr"/>
            <a:r>
              <a:rPr lang="en-US" altLang="zh-CN" sz="1050">
                <a:latin typeface="微软雅黑 Light" panose="020b0502040204020203" pitchFamily="34" charset="-122"/>
                <a:ea typeface="微软雅黑 Light" panose="020b0502040204020203" pitchFamily="34" charset="-122"/>
              </a:rPr>
              <a:t>Data visualization</a:t>
            </a:r>
            <a:endParaRPr lang="en-US" altLang="zh-CN" sz="1050">
              <a:latin typeface="微软雅黑 Light" panose="020b0502040204020203" pitchFamily="34" charset="-122"/>
              <a:ea typeface="微软雅黑 Light" panose="020b0502040204020203" pitchFamily="34" charset="-122"/>
            </a:endParaRPr>
          </a:p>
          <a:p>
            <a:pPr algn="ctr"/>
            <a:r>
              <a:rPr lang="en-US" altLang="zh-CN" sz="1050">
                <a:solidFill>
                  <a:srgbClr val="3A3A3A"/>
                </a:solidFill>
              </a:rPr>
              <a:t>We do our best to make your presentation perfect!</a:t>
            </a:r>
            <a:endParaRPr lang="zh-CN" altLang="en-US" sz="1050">
              <a:solidFill>
                <a:srgbClr val="3A3A3A"/>
              </a:solidFill>
            </a:endParaRPr>
          </a:p>
        </p:txBody>
      </p:sp>
      <p:cxnSp>
        <p:nvCxnSpPr>
          <p:cNvPr id="25" name="直接连接符 24"/>
          <p:cNvCxnSpPr/>
          <p:nvPr/>
        </p:nvCxnSpPr>
        <p:spPr>
          <a:xfrm flipH="1">
            <a:off x="7389861" y="3380462"/>
            <a:ext cx="0" cy="548640"/>
          </a:xfrm>
          <a:prstGeom prst="line">
            <a:avLst/>
          </a:prstGeom>
          <a:ln>
            <a:solidFill>
              <a:srgbClr val="595959"/>
            </a:solidFill>
          </a:ln>
        </p:spPr>
        <p:style>
          <a:lnRef idx="1">
            <a:schemeClr val="accent1"/>
          </a:lnRef>
          <a:fillRef idx="0">
            <a:schemeClr val="accent1"/>
          </a:fillRef>
          <a:effectRef idx="0">
            <a:schemeClr val="accent1"/>
          </a:effectRef>
          <a:fontRef idx="minor">
            <a:schemeClr val="tx1"/>
          </a:fontRef>
        </p:style>
      </p:cxnSp>
      <p:sp>
        <p:nvSpPr>
          <p:cNvPr id="26" name="文本框 25"/>
          <p:cNvSpPr txBox="1"/>
          <p:nvPr/>
        </p:nvSpPr>
        <p:spPr>
          <a:xfrm>
            <a:off x="7676930" y="3476720"/>
            <a:ext cx="1494320" cy="369332"/>
          </a:xfrm>
          <a:prstGeom prst="rect">
            <a:avLst/>
          </a:prstGeom>
          <a:noFill/>
        </p:spPr>
        <p:txBody>
          <a:bodyPr wrap="none" rtlCol="0">
            <a:spAutoFit/>
          </a:bodyPr>
          <a:lstStyle/>
          <a:p>
            <a:r>
              <a:rPr lang="en-US" altLang="zh-CN">
                <a:latin typeface="微软雅黑 Light" panose="020b0502040204020203" pitchFamily="34" charset="-122"/>
                <a:ea typeface="微软雅黑 Light" panose="020b0502040204020203" pitchFamily="34" charset="-122"/>
              </a:rPr>
              <a:t>Easy to edict</a:t>
            </a:r>
            <a:endParaRPr lang="zh-CN" altLang="en-US">
              <a:latin typeface="微软雅黑 Light" panose="020b0502040204020203" pitchFamily="34" charset="-122"/>
              <a:ea typeface="微软雅黑 Light" panose="020b0502040204020203" pitchFamily="34" charset="-122"/>
            </a:endParaRPr>
          </a:p>
        </p:txBody>
      </p:sp>
      <p:sp>
        <p:nvSpPr>
          <p:cNvPr id="27" name="矩形 26"/>
          <p:cNvSpPr/>
          <p:nvPr/>
        </p:nvSpPr>
        <p:spPr>
          <a:xfrm>
            <a:off x="454702" y="4337736"/>
            <a:ext cx="4773385" cy="830997"/>
          </a:xfrm>
          <a:prstGeom prst="rect">
            <a:avLst/>
          </a:prstGeom>
        </p:spPr>
        <p:txBody>
          <a:bodyPr wrap="square">
            <a:spAutoFit/>
          </a:bodyPr>
          <a:lstStyle/>
          <a:p>
            <a:pPr algn="r"/>
            <a:r>
              <a:rPr lang="en-US" altLang="zh-CN" sz="1200">
                <a:ea typeface="微软雅黑 Light" panose="020b0502040204020203" pitchFamily="34" charset="-122"/>
              </a:rPr>
              <a:t>Supporters say that the ease of use of presentation software can save a lot of time for people who otherwise would have used other types of visual aid—hand-drawn or mechanically typeset slides, blackboards or whiteboards, or overhead projections. </a:t>
            </a:r>
            <a:endParaRPr lang="zh-CN" altLang="en-US" sz="1200">
              <a:ea typeface="微软雅黑 Light" panose="020b0502040204020203" pitchFamily="34" charset="-122"/>
            </a:endParaRPr>
          </a:p>
        </p:txBody>
      </p:sp>
      <p:sp>
        <p:nvSpPr>
          <p:cNvPr id="28" name="矩形 27"/>
          <p:cNvSpPr/>
          <p:nvPr/>
        </p:nvSpPr>
        <p:spPr>
          <a:xfrm>
            <a:off x="6133632" y="2138247"/>
            <a:ext cx="5104935" cy="830997"/>
          </a:xfrm>
          <a:prstGeom prst="rect">
            <a:avLst/>
          </a:prstGeom>
        </p:spPr>
        <p:txBody>
          <a:bodyPr wrap="square">
            <a:spAutoFit/>
          </a:bodyPr>
          <a:lstStyle/>
          <a:p>
            <a:r>
              <a:rPr lang="en-US" altLang="zh-CN" sz="1200">
                <a:ea typeface="微软雅黑 Light" panose="020b0502040204020203" pitchFamily="34" charset="-122"/>
              </a:rPr>
              <a:t>Supporters say that the ease of use of presentation software can save a lot of time for people who otherwise would have used other types of visual aid—hand-drawn or mechanically typeset slides, blackboards or whiteboards, or overhead projections. </a:t>
            </a:r>
            <a:endParaRPr lang="zh-CN" altLang="en-US" sz="1200">
              <a:ea typeface="微软雅黑 Light" panose="020b0502040204020203" pitchFamily="34" charset="-122"/>
            </a:endParaRPr>
          </a:p>
        </p:txBody>
      </p:sp>
    </p:spTree>
  </p:cSld>
  <p:clrMapOvr>
    <a:masterClrMapping/>
  </p:clrMapOvr>
  <mc:AlternateContent>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37"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outVertical)">
                                      <p:cBhvr>
                                        <p:cTn id="7" dur="500"/>
                                        <p:tgtEl>
                                          <p:spTgt spid="18"/>
                                        </p:tgtEl>
                                      </p:cBhvr>
                                    </p:animEffect>
                                  </p:childTnLst>
                                </p:cTn>
                              </p:par>
                            </p:childTnLst>
                          </p:cTn>
                        </p:par>
                        <p:par>
                          <p:cTn id="8" fill="hold" nodeType="afterGroup">
                            <p:stCondLst>
                              <p:cond delay="500"/>
                            </p:stCondLst>
                            <p:childTnLst>
                              <p:par>
                                <p:cTn id="9" presetID="2" presetClass="entr" presetSubtype="8" fill="hold" grpId="0" nodeType="afterEffect">
                                  <p:stCondLst>
                                    <p:cond delay="0"/>
                                  </p:stCondLst>
                                  <p:iterate type="lt">
                                    <p:tmPct val="26667"/>
                                  </p:iterate>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wipe(left)">
                                      <p:cBhvr>
                                        <p:cTn id="16" dur="500"/>
                                        <p:tgtEl>
                                          <p:spTgt spid="28"/>
                                        </p:tgtEl>
                                      </p:cBhvr>
                                    </p:animEffect>
                                  </p:childTnLst>
                                </p:cTn>
                              </p:par>
                            </p:childTnLst>
                          </p:cTn>
                        </p:par>
                        <p:par>
                          <p:cTn id="17" fill="hold" nodeType="afterGroup">
                            <p:stCondLst>
                              <p:cond delay="1500"/>
                            </p:stCondLst>
                            <p:childTnLst>
                              <p:par>
                                <p:cTn id="18" presetID="2" presetClass="entr" presetSubtype="2" fill="hold" grpId="0" nodeType="afterEffect">
                                  <p:stCondLst>
                                    <p:cond delay="0"/>
                                  </p:stCondLst>
                                  <p:iterate type="lt">
                                    <p:tmPct val="26667"/>
                                  </p:iterate>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1+#ppt_w/2"/>
                                          </p:val>
                                        </p:tav>
                                        <p:tav tm="100000">
                                          <p:val>
                                            <p:strVal val="#ppt_x"/>
                                          </p:val>
                                        </p:tav>
                                      </p:tavLst>
                                    </p:anim>
                                    <p:anim calcmode="lin" valueType="num">
                                      <p:cBhvr additive="base">
                                        <p:cTn id="21" dur="500" fill="hold"/>
                                        <p:tgtEl>
                                          <p:spTgt spid="10"/>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wipe(left)">
                                      <p:cBhvr>
                                        <p:cTn id="2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Graphic spid="10" grpId="0">
        <p:bldAsOne/>
      </p:bldGraphic>
      <p:bldGraphic spid="11" grpId="0">
        <p:bldAsOne/>
      </p:bldGraphic>
    </p:bld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7" name="文本框 26"/>
          <p:cNvSpPr txBox="1"/>
          <p:nvPr/>
        </p:nvSpPr>
        <p:spPr>
          <a:xfrm>
            <a:off x="4399302" y="3747896"/>
            <a:ext cx="3393396" cy="400110"/>
          </a:xfrm>
          <a:prstGeom prst="rect">
            <a:avLst/>
          </a:prstGeom>
          <a:noFill/>
        </p:spPr>
        <p:txBody>
          <a:bodyPr wrap="square" rtlCol="0">
            <a:spAutoFit/>
          </a:bodyPr>
          <a:lstStyle/>
          <a:p>
            <a:pPr algn="ctr"/>
            <a:r>
              <a:rPr lang="en-US" altLang="zh-CN" sz="2000" b="1">
                <a:solidFill>
                  <a:schemeClr val="tx1">
                    <a:lumMod val="85000"/>
                    <a:lumOff val="15000"/>
                  </a:schemeClr>
                </a:solidFill>
              </a:rPr>
              <a:t>SAMPLE TEXT HERE  </a:t>
            </a:r>
            <a:r>
              <a:rPr lang="en-US" altLang="zh-CN" sz="2000" b="1">
                <a:solidFill>
                  <a:srgbClr val="E197A4"/>
                </a:solidFill>
              </a:rPr>
              <a:t>#04</a:t>
            </a:r>
            <a:endParaRPr lang="zh-CN" altLang="en-US" sz="2000" b="1">
              <a:solidFill>
                <a:srgbClr val="E197A4"/>
              </a:solidFill>
            </a:endParaRPr>
          </a:p>
        </p:txBody>
      </p:sp>
      <p:sp>
        <p:nvSpPr>
          <p:cNvPr id="28" name="矩形 27"/>
          <p:cNvSpPr/>
          <p:nvPr/>
        </p:nvSpPr>
        <p:spPr>
          <a:xfrm>
            <a:off x="1887166" y="4148006"/>
            <a:ext cx="8529849" cy="769441"/>
          </a:xfrm>
          <a:prstGeom prst="rect">
            <a:avLst/>
          </a:prstGeom>
        </p:spPr>
        <p:txBody>
          <a:bodyPr wrap="square">
            <a:spAutoFit/>
          </a:bodyPr>
          <a:lstStyle/>
          <a:p>
            <a:pPr algn="ctr"/>
            <a:r>
              <a:rPr lang="en-US" altLang="zh-CN" sz="1100">
                <a:solidFill>
                  <a:srgbClr val="3A3A3A"/>
                </a:solidFill>
              </a:rPr>
              <a:t>We do our best to make your presentation perfect! We do our best to make your presentation perfect! We do our best to make your presentation perfect! We do our best to make your presentation perfect! We do our best to make your presentation perfect! We do our best to make your presentation perfect! We do our best to make your presentation perfect! We do our best to make your presentation perfect! </a:t>
            </a:r>
            <a:endParaRPr lang="zh-CN" altLang="en-US" sz="1100">
              <a:solidFill>
                <a:srgbClr val="3A3A3A"/>
              </a:solidFill>
            </a:endParaRPr>
          </a:p>
          <a:p>
            <a:pPr algn="ctr"/>
            <a:endParaRPr lang="zh-CN" altLang="en-US" sz="1100">
              <a:solidFill>
                <a:srgbClr val="3A3A3A"/>
              </a:solidFill>
            </a:endParaRPr>
          </a:p>
        </p:txBody>
      </p:sp>
      <p:grpSp>
        <p:nvGrpSpPr>
          <p:cNvPr id="31" name="组合 30"/>
          <p:cNvGrpSpPr/>
          <p:nvPr/>
        </p:nvGrpSpPr>
        <p:grpSpPr>
          <a:xfrm>
            <a:off x="4188100" y="1607758"/>
            <a:ext cx="1546692" cy="1771098"/>
            <a:chOff x="4312263" y="705567"/>
            <a:chExt cx="633297" cy="725181"/>
          </a:xfrm>
          <a:blipFill>
            <a:blip r:embed="rId3"/>
            <a:stretch>
              <a:fillRect/>
            </a:stretch>
          </a:blipFill>
        </p:grpSpPr>
        <p:sp>
          <p:nvSpPr>
            <p:cNvPr id="40" name="矩形 39"/>
            <p:cNvSpPr/>
            <p:nvPr/>
          </p:nvSpPr>
          <p:spPr>
            <a:xfrm>
              <a:off x="4357499" y="705567"/>
              <a:ext cx="542826" cy="1074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41" name="矩形 40"/>
            <p:cNvSpPr/>
            <p:nvPr/>
          </p:nvSpPr>
          <p:spPr>
            <a:xfrm>
              <a:off x="4829173" y="813001"/>
              <a:ext cx="116387" cy="55460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42" name="矩形 41"/>
            <p:cNvSpPr/>
            <p:nvPr/>
          </p:nvSpPr>
          <p:spPr>
            <a:xfrm>
              <a:off x="4312263" y="813001"/>
              <a:ext cx="116387" cy="55460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43" name="矩形 42"/>
            <p:cNvSpPr/>
            <p:nvPr/>
          </p:nvSpPr>
          <p:spPr>
            <a:xfrm>
              <a:off x="4370456" y="1323314"/>
              <a:ext cx="542826" cy="1074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grpSp>
        <p:nvGrpSpPr>
          <p:cNvPr id="2" name="组合 1"/>
          <p:cNvGrpSpPr/>
          <p:nvPr/>
        </p:nvGrpSpPr>
        <p:grpSpPr>
          <a:xfrm>
            <a:off x="2601032" y="1607758"/>
            <a:ext cx="1339123" cy="1821242"/>
            <a:chOff x="2601032" y="1607758"/>
            <a:chExt cx="1339123" cy="1771098"/>
          </a:xfrm>
          <a:blipFill>
            <a:blip r:embed="rId3"/>
            <a:stretch>
              <a:fillRect/>
            </a:stretch>
          </a:blipFill>
        </p:grpSpPr>
        <p:grpSp>
          <p:nvGrpSpPr>
            <p:cNvPr id="32" name="组合 31"/>
            <p:cNvGrpSpPr/>
            <p:nvPr/>
          </p:nvGrpSpPr>
          <p:grpSpPr>
            <a:xfrm>
              <a:off x="2601032" y="1607758"/>
              <a:ext cx="1339123" cy="1771098"/>
              <a:chOff x="4142238" y="2693305"/>
              <a:chExt cx="542826" cy="717931"/>
            </a:xfrm>
            <a:grpFill/>
          </p:grpSpPr>
          <p:sp>
            <p:nvSpPr>
              <p:cNvPr id="38" name="矩形 37"/>
              <p:cNvSpPr/>
              <p:nvPr/>
            </p:nvSpPr>
            <p:spPr>
              <a:xfrm>
                <a:off x="4142238" y="2693305"/>
                <a:ext cx="542826" cy="1074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39" name="矩形 38"/>
              <p:cNvSpPr/>
              <p:nvPr/>
            </p:nvSpPr>
            <p:spPr>
              <a:xfrm>
                <a:off x="4227159" y="2800739"/>
                <a:ext cx="127932" cy="6104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sp>
          <p:nvSpPr>
            <p:cNvPr id="17" name="矩形 16"/>
            <p:cNvSpPr/>
            <p:nvPr/>
          </p:nvSpPr>
          <p:spPr>
            <a:xfrm>
              <a:off x="2821553" y="2282360"/>
              <a:ext cx="906160" cy="25612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grpSp>
        <p:nvGrpSpPr>
          <p:cNvPr id="18" name="组合 17"/>
          <p:cNvGrpSpPr/>
          <p:nvPr/>
        </p:nvGrpSpPr>
        <p:grpSpPr>
          <a:xfrm>
            <a:off x="6017012" y="1607758"/>
            <a:ext cx="1546692" cy="1795214"/>
            <a:chOff x="4312263" y="813001"/>
            <a:chExt cx="633297" cy="617747"/>
          </a:xfrm>
          <a:blipFill>
            <a:blip r:embed="rId3"/>
            <a:stretch>
              <a:fillRect/>
            </a:stretch>
          </a:blipFill>
        </p:grpSpPr>
        <p:sp>
          <p:nvSpPr>
            <p:cNvPr id="20" name="矩形 19"/>
            <p:cNvSpPr/>
            <p:nvPr/>
          </p:nvSpPr>
          <p:spPr>
            <a:xfrm>
              <a:off x="4829173" y="813001"/>
              <a:ext cx="116387" cy="55460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21" name="矩形 20"/>
            <p:cNvSpPr/>
            <p:nvPr/>
          </p:nvSpPr>
          <p:spPr>
            <a:xfrm>
              <a:off x="4312263" y="813001"/>
              <a:ext cx="116387" cy="55460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22" name="矩形 21"/>
            <p:cNvSpPr/>
            <p:nvPr/>
          </p:nvSpPr>
          <p:spPr>
            <a:xfrm>
              <a:off x="4370456" y="1323314"/>
              <a:ext cx="542826" cy="1074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grpSp>
        <p:nvGrpSpPr>
          <p:cNvPr id="23" name="组合 22"/>
          <p:cNvGrpSpPr/>
          <p:nvPr/>
        </p:nvGrpSpPr>
        <p:grpSpPr>
          <a:xfrm>
            <a:off x="7890304" y="1596080"/>
            <a:ext cx="1597326" cy="1832920"/>
            <a:chOff x="6649868" y="1596082"/>
            <a:chExt cx="1597326" cy="1832920"/>
          </a:xfrm>
          <a:blipFill>
            <a:blip r:embed="rId3"/>
            <a:stretch>
              <a:fillRect/>
            </a:stretch>
          </a:blipFill>
        </p:grpSpPr>
        <p:grpSp>
          <p:nvGrpSpPr>
            <p:cNvPr id="24" name="组合 23"/>
            <p:cNvGrpSpPr/>
            <p:nvPr/>
          </p:nvGrpSpPr>
          <p:grpSpPr>
            <a:xfrm>
              <a:off x="6649868" y="1596082"/>
              <a:ext cx="1535033" cy="1832920"/>
              <a:chOff x="4312263" y="705567"/>
              <a:chExt cx="628523" cy="750494"/>
            </a:xfrm>
            <a:grpFill/>
          </p:grpSpPr>
          <p:sp>
            <p:nvSpPr>
              <p:cNvPr id="26" name="矩形 25"/>
              <p:cNvSpPr/>
              <p:nvPr/>
            </p:nvSpPr>
            <p:spPr>
              <a:xfrm>
                <a:off x="4357499" y="705567"/>
                <a:ext cx="542826" cy="1074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29" name="矩形 28"/>
              <p:cNvSpPr/>
              <p:nvPr/>
            </p:nvSpPr>
            <p:spPr>
              <a:xfrm>
                <a:off x="4829173" y="813001"/>
                <a:ext cx="111613" cy="3149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30" name="矩形 29"/>
              <p:cNvSpPr/>
              <p:nvPr/>
            </p:nvSpPr>
            <p:spPr>
              <a:xfrm>
                <a:off x="4312263" y="813001"/>
                <a:ext cx="124569" cy="64306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44" name="矩形 43"/>
              <p:cNvSpPr/>
              <p:nvPr/>
            </p:nvSpPr>
            <p:spPr>
              <a:xfrm>
                <a:off x="4374547" y="1084437"/>
                <a:ext cx="542826" cy="1074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sp>
          <p:nvSpPr>
            <p:cNvPr id="25" name="矩形 24"/>
            <p:cNvSpPr/>
            <p:nvPr/>
          </p:nvSpPr>
          <p:spPr>
            <a:xfrm rot="6811484">
              <a:off x="7434345" y="2431880"/>
              <a:ext cx="300920" cy="13247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spTree>
  </p:cSld>
  <p:clrMapOvr>
    <a:masterClrMapping/>
  </p:clrMapOvr>
  <mc:AlternateContent>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afterEffect">
                                  <p:stCondLst>
                                    <p:cond delay="0"/>
                                  </p:stCondLst>
                                  <p:iterate type="lt">
                                    <p:tmPct val="26667"/>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nodeType="afterEffect">
                                  <p:stCondLst>
                                    <p:cond delay="0"/>
                                  </p:stCondLst>
                                  <p:iterate type="lt">
                                    <p:tmPct val="26667"/>
                                  </p:iterate>
                                  <p:childTnLst>
                                    <p:set>
                                      <p:cBhvr>
                                        <p:cTn id="11" dur="1" fill="hold">
                                          <p:stCondLst>
                                            <p:cond delay="0"/>
                                          </p:stCondLst>
                                        </p:cTn>
                                        <p:tgtEl>
                                          <p:spTgt spid="31"/>
                                        </p:tgtEl>
                                        <p:attrNameLst>
                                          <p:attrName>style.visibility</p:attrName>
                                        </p:attrNameLst>
                                      </p:cBhvr>
                                      <p:to>
                                        <p:strVal val="visible"/>
                                      </p:to>
                                    </p:set>
                                    <p:anim calcmode="lin" valueType="num">
                                      <p:cBhvr additive="base">
                                        <p:cTn id="12" dur="500" fill="hold"/>
                                        <p:tgtEl>
                                          <p:spTgt spid="31"/>
                                        </p:tgtEl>
                                        <p:attrNameLst>
                                          <p:attrName>ppt_x</p:attrName>
                                        </p:attrNameLst>
                                      </p:cBhvr>
                                      <p:tavLst>
                                        <p:tav tm="0">
                                          <p:val>
                                            <p:strVal val="1+#ppt_w/2"/>
                                          </p:val>
                                        </p:tav>
                                        <p:tav tm="100000">
                                          <p:val>
                                            <p:strVal val="#ppt_x"/>
                                          </p:val>
                                        </p:tav>
                                      </p:tavLst>
                                    </p:anim>
                                    <p:anim calcmode="lin" valueType="num">
                                      <p:cBhvr additive="base">
                                        <p:cTn id="13" dur="500" fill="hold"/>
                                        <p:tgtEl>
                                          <p:spTgt spid="31"/>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2" fill="hold" nodeType="afterEffect">
                                  <p:stCondLst>
                                    <p:cond delay="0"/>
                                  </p:stCondLst>
                                  <p:iterate type="lt">
                                    <p:tmPct val="26667"/>
                                  </p:iterate>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1+#ppt_w/2"/>
                                          </p:val>
                                        </p:tav>
                                        <p:tav tm="100000">
                                          <p:val>
                                            <p:strVal val="#ppt_x"/>
                                          </p:val>
                                        </p:tav>
                                      </p:tavLst>
                                    </p:anim>
                                    <p:anim calcmode="lin" valueType="num">
                                      <p:cBhvr additive="base">
                                        <p:cTn id="18" dur="500" fill="hold"/>
                                        <p:tgtEl>
                                          <p:spTgt spid="18"/>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2" fill="hold" nodeType="afterEffect">
                                  <p:stCondLst>
                                    <p:cond delay="0"/>
                                  </p:stCondLst>
                                  <p:iterate type="lt">
                                    <p:tmPct val="26667"/>
                                  </p:iterate>
                                  <p:childTnLst>
                                    <p:set>
                                      <p:cBhvr>
                                        <p:cTn id="21" dur="1" fill="hold">
                                          <p:stCondLst>
                                            <p:cond delay="0"/>
                                          </p:stCondLst>
                                        </p:cTn>
                                        <p:tgtEl>
                                          <p:spTgt spid="23"/>
                                        </p:tgtEl>
                                        <p:attrNameLst>
                                          <p:attrName>style.visibility</p:attrName>
                                        </p:attrNameLst>
                                      </p:cBhvr>
                                      <p:to>
                                        <p:strVal val="visible"/>
                                      </p:to>
                                    </p:set>
                                    <p:anim calcmode="lin" valueType="num">
                                      <p:cBhvr additive="base">
                                        <p:cTn id="22" dur="500" fill="hold"/>
                                        <p:tgtEl>
                                          <p:spTgt spid="23"/>
                                        </p:tgtEl>
                                        <p:attrNameLst>
                                          <p:attrName>ppt_x</p:attrName>
                                        </p:attrNameLst>
                                      </p:cBhvr>
                                      <p:tavLst>
                                        <p:tav tm="0">
                                          <p:val>
                                            <p:strVal val="1+#ppt_w/2"/>
                                          </p:val>
                                        </p:tav>
                                        <p:tav tm="100000">
                                          <p:val>
                                            <p:strVal val="#ppt_x"/>
                                          </p:val>
                                        </p:tav>
                                      </p:tavLst>
                                    </p:anim>
                                    <p:anim calcmode="lin" valueType="num">
                                      <p:cBhvr additive="base">
                                        <p:cTn id="23" dur="500" fill="hold"/>
                                        <p:tgtEl>
                                          <p:spTgt spid="23"/>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16" presetClass="entr" presetSubtype="21"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barn(inVertical)">
                                      <p:cBhvr>
                                        <p:cTn id="27" dur="500"/>
                                        <p:tgtEl>
                                          <p:spTgt spid="27"/>
                                        </p:tgtEl>
                                      </p:cBhvr>
                                    </p:animEffect>
                                  </p:childTnLst>
                                </p:cTn>
                              </p:par>
                            </p:childTnLst>
                          </p:cTn>
                        </p:par>
                        <p:par>
                          <p:cTn id="28" fill="hold" nodeType="afterGroup">
                            <p:stCondLst>
                              <p:cond delay="2500"/>
                            </p:stCondLst>
                            <p:childTnLst>
                              <p:par>
                                <p:cTn id="29" presetID="16" presetClass="entr" presetSubtype="37"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barn(outVertical)">
                                      <p:cBhvr>
                                        <p:cTn id="3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4" name="直接连接符 3"/>
          <p:cNvCxnSpPr/>
          <p:nvPr/>
        </p:nvCxnSpPr>
        <p:spPr>
          <a:xfrm>
            <a:off x="3332440" y="673071"/>
            <a:ext cx="5729673" cy="0"/>
          </a:xfrm>
          <a:prstGeom prst="line">
            <a:avLst/>
          </a:prstGeom>
          <a:ln>
            <a:solidFill>
              <a:srgbClr val="EBBBC3"/>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3332440" y="149851"/>
            <a:ext cx="5729673" cy="523220"/>
          </a:xfrm>
          <a:prstGeom prst="rect">
            <a:avLst/>
          </a:prstGeom>
          <a:noFill/>
        </p:spPr>
        <p:txBody>
          <a:bodyPr wrap="square" rtlCol="0">
            <a:spAutoFit/>
          </a:bodyPr>
          <a:lstStyle/>
          <a:p>
            <a:pPr algn="ctr"/>
            <a:r>
              <a:rPr lang="en-US" altLang="zh-CN" sz="2800">
                <a:blipFill>
                  <a:blip r:embed="rId3"/>
                  <a:stretch>
                    <a:fillRect/>
                  </a:stretch>
                </a:blipFill>
                <a:latin typeface="微软雅黑" panose="020b0503020204020204" pitchFamily="34" charset="-122"/>
                <a:ea typeface="微软雅黑" panose="020b0503020204020204" pitchFamily="34" charset="-122"/>
              </a:rPr>
              <a:t>ADD YOUR TITLE HERE</a:t>
            </a:r>
            <a:endParaRPr lang="zh-CN" altLang="en-US" sz="2800">
              <a:blipFill>
                <a:blip r:embed="rId3"/>
                <a:stretch>
                  <a:fillRect/>
                </a:stretch>
              </a:blipFill>
              <a:latin typeface="微软雅黑" panose="020b0503020204020204" pitchFamily="34" charset="-122"/>
              <a:ea typeface="微软雅黑" panose="020b0503020204020204" pitchFamily="34" charset="-122"/>
            </a:endParaRPr>
          </a:p>
        </p:txBody>
      </p:sp>
      <p:grpSp>
        <p:nvGrpSpPr>
          <p:cNvPr id="10" name="组合 9"/>
          <p:cNvGrpSpPr/>
          <p:nvPr/>
        </p:nvGrpSpPr>
        <p:grpSpPr>
          <a:xfrm>
            <a:off x="3085471" y="69179"/>
            <a:ext cx="246969" cy="684564"/>
            <a:chOff x="6131025" y="4237552"/>
            <a:chExt cx="402410" cy="1115424"/>
          </a:xfrm>
          <a:blipFill>
            <a:blip r:embed="rId3"/>
            <a:stretch>
              <a:fillRect/>
            </a:stretch>
          </a:blipFill>
        </p:grpSpPr>
        <p:sp>
          <p:nvSpPr>
            <p:cNvPr id="11" name="矩形 10"/>
            <p:cNvSpPr/>
            <p:nvPr/>
          </p:nvSpPr>
          <p:spPr>
            <a:xfrm rot="5400000">
              <a:off x="5962919" y="4828839"/>
              <a:ext cx="970128" cy="7814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8" name="矩形 17"/>
            <p:cNvSpPr/>
            <p:nvPr/>
          </p:nvSpPr>
          <p:spPr>
            <a:xfrm rot="7482296">
              <a:off x="5779238" y="4683543"/>
              <a:ext cx="970128" cy="7814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9" name="矩形 18"/>
            <p:cNvSpPr/>
            <p:nvPr/>
          </p:nvSpPr>
          <p:spPr>
            <a:xfrm>
              <a:off x="6131025" y="5023251"/>
              <a:ext cx="402410" cy="796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grpSp>
        <p:nvGrpSpPr>
          <p:cNvPr id="20" name="组合 19"/>
          <p:cNvGrpSpPr/>
          <p:nvPr/>
        </p:nvGrpSpPr>
        <p:grpSpPr>
          <a:xfrm>
            <a:off x="1901822" y="2797592"/>
            <a:ext cx="8563066" cy="2500128"/>
            <a:chOff x="1258398" y="1956619"/>
            <a:chExt cx="6927080" cy="2022475"/>
          </a:xfrm>
        </p:grpSpPr>
        <p:sp>
          <p:nvSpPr>
            <p:cNvPr id="21" name="椭圆 3"/>
            <p:cNvSpPr/>
            <p:nvPr/>
          </p:nvSpPr>
          <p:spPr>
            <a:xfrm rot="12765785">
              <a:off x="6506719" y="2561359"/>
              <a:ext cx="1678759" cy="1243526"/>
            </a:xfrm>
            <a:custGeom>
              <a:rect l="l" t="t" r="r" b="b"/>
              <a:pathLst>
                <a:path w="1944216" h="1440160">
                  <a:moveTo>
                    <a:pt x="720080" y="0"/>
                  </a:moveTo>
                  <a:cubicBezTo>
                    <a:pt x="1001925" y="0"/>
                    <a:pt x="1245950" y="161925"/>
                    <a:pt x="1361521" y="399165"/>
                  </a:cubicBezTo>
                  <a:lnTo>
                    <a:pt x="1757168" y="399165"/>
                  </a:lnTo>
                  <a:lnTo>
                    <a:pt x="1944216" y="759205"/>
                  </a:lnTo>
                  <a:lnTo>
                    <a:pt x="1757168" y="1119245"/>
                  </a:lnTo>
                  <a:lnTo>
                    <a:pt x="1319048" y="1119245"/>
                  </a:lnTo>
                  <a:cubicBezTo>
                    <a:pt x="1190239" y="1312807"/>
                    <a:pt x="970032" y="1440160"/>
                    <a:pt x="720080" y="1440160"/>
                  </a:cubicBezTo>
                  <a:cubicBezTo>
                    <a:pt x="322391" y="1440160"/>
                    <a:pt x="0" y="1117769"/>
                    <a:pt x="0" y="720080"/>
                  </a:cubicBezTo>
                  <a:cubicBezTo>
                    <a:pt x="0" y="322391"/>
                    <a:pt x="322391" y="0"/>
                    <a:pt x="720080" y="0"/>
                  </a:cubicBezTo>
                  <a:close/>
                </a:path>
              </a:pathLst>
            </a:custGeom>
            <a:gradFill flip="none" rotWithShape="1">
              <a:gsLst>
                <a:gs pos="100000">
                  <a:srgbClr val="FCFCFC"/>
                </a:gs>
                <a:gs pos="0">
                  <a:srgbClr val="CCCCCC"/>
                </a:gs>
              </a:gsLst>
              <a:lin ang="9600000" scaled="0"/>
            </a:gradFill>
            <a:ln w="1905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lang="zh-CN" altLang="en-US" sz="2400"/>
            </a:p>
          </p:txBody>
        </p:sp>
        <p:sp>
          <p:nvSpPr>
            <p:cNvPr id="22" name="椭圆 3"/>
            <p:cNvSpPr/>
            <p:nvPr/>
          </p:nvSpPr>
          <p:spPr>
            <a:xfrm rot="1540905">
              <a:off x="1258398" y="2082005"/>
              <a:ext cx="1678759" cy="1243526"/>
            </a:xfrm>
            <a:custGeom>
              <a:rect l="l" t="t" r="r" b="b"/>
              <a:pathLst>
                <a:path w="1944216" h="1440160">
                  <a:moveTo>
                    <a:pt x="720080" y="0"/>
                  </a:moveTo>
                  <a:cubicBezTo>
                    <a:pt x="1001925" y="0"/>
                    <a:pt x="1245950" y="161925"/>
                    <a:pt x="1361521" y="399165"/>
                  </a:cubicBezTo>
                  <a:lnTo>
                    <a:pt x="1757168" y="399165"/>
                  </a:lnTo>
                  <a:lnTo>
                    <a:pt x="1944216" y="759205"/>
                  </a:lnTo>
                  <a:lnTo>
                    <a:pt x="1757168" y="1119245"/>
                  </a:lnTo>
                  <a:lnTo>
                    <a:pt x="1319048" y="1119245"/>
                  </a:lnTo>
                  <a:cubicBezTo>
                    <a:pt x="1190239" y="1312807"/>
                    <a:pt x="970032" y="1440160"/>
                    <a:pt x="720080" y="1440160"/>
                  </a:cubicBezTo>
                  <a:cubicBezTo>
                    <a:pt x="322391" y="1440160"/>
                    <a:pt x="0" y="1117769"/>
                    <a:pt x="0" y="720080"/>
                  </a:cubicBezTo>
                  <a:cubicBezTo>
                    <a:pt x="0" y="322391"/>
                    <a:pt x="322391" y="0"/>
                    <a:pt x="720080" y="0"/>
                  </a:cubicBezTo>
                  <a:close/>
                </a:path>
              </a:pathLst>
            </a:custGeom>
            <a:gradFill flip="none" rotWithShape="1">
              <a:gsLst>
                <a:gs pos="100000">
                  <a:srgbClr val="FCFCFC"/>
                </a:gs>
                <a:gs pos="0">
                  <a:srgbClr val="CCCCCC"/>
                </a:gs>
              </a:gsLst>
              <a:lin ang="7200000" scaled="0"/>
            </a:gradFill>
            <a:ln w="1905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lang="zh-CN" altLang="en-US" sz="2400"/>
            </a:p>
          </p:txBody>
        </p:sp>
        <p:sp>
          <p:nvSpPr>
            <p:cNvPr id="23" name="椭圆 3"/>
            <p:cNvSpPr/>
            <p:nvPr/>
          </p:nvSpPr>
          <p:spPr>
            <a:xfrm rot="19123988">
              <a:off x="2425816" y="2549492"/>
              <a:ext cx="1678759" cy="1243526"/>
            </a:xfrm>
            <a:custGeom>
              <a:rect l="l" t="t" r="r" b="b"/>
              <a:pathLst>
                <a:path w="1944216" h="1440160">
                  <a:moveTo>
                    <a:pt x="720080" y="0"/>
                  </a:moveTo>
                  <a:cubicBezTo>
                    <a:pt x="1001925" y="0"/>
                    <a:pt x="1245950" y="161925"/>
                    <a:pt x="1361521" y="399165"/>
                  </a:cubicBezTo>
                  <a:lnTo>
                    <a:pt x="1757168" y="399165"/>
                  </a:lnTo>
                  <a:lnTo>
                    <a:pt x="1944216" y="759205"/>
                  </a:lnTo>
                  <a:lnTo>
                    <a:pt x="1757168" y="1119245"/>
                  </a:lnTo>
                  <a:lnTo>
                    <a:pt x="1319048" y="1119245"/>
                  </a:lnTo>
                  <a:cubicBezTo>
                    <a:pt x="1190239" y="1312807"/>
                    <a:pt x="970032" y="1440160"/>
                    <a:pt x="720080" y="1440160"/>
                  </a:cubicBezTo>
                  <a:cubicBezTo>
                    <a:pt x="322391" y="1440160"/>
                    <a:pt x="0" y="1117769"/>
                    <a:pt x="0" y="720080"/>
                  </a:cubicBezTo>
                  <a:cubicBezTo>
                    <a:pt x="0" y="322391"/>
                    <a:pt x="322391" y="0"/>
                    <a:pt x="720080" y="0"/>
                  </a:cubicBezTo>
                  <a:close/>
                </a:path>
              </a:pathLst>
            </a:custGeom>
            <a:gradFill flip="none" rotWithShape="1">
              <a:gsLst>
                <a:gs pos="100000">
                  <a:srgbClr val="FCFCFC"/>
                </a:gs>
                <a:gs pos="0">
                  <a:srgbClr val="CCCCCC"/>
                </a:gs>
              </a:gsLst>
              <a:lin ang="9600000" scaled="0"/>
            </a:gradFill>
            <a:ln w="1905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lang="zh-CN" altLang="en-US" sz="2400"/>
            </a:p>
          </p:txBody>
        </p:sp>
        <p:sp>
          <p:nvSpPr>
            <p:cNvPr id="24" name="椭圆 3"/>
            <p:cNvSpPr/>
            <p:nvPr/>
          </p:nvSpPr>
          <p:spPr>
            <a:xfrm rot="1540905">
              <a:off x="3558927" y="2082005"/>
              <a:ext cx="1678759" cy="1243526"/>
            </a:xfrm>
            <a:custGeom>
              <a:rect l="l" t="t" r="r" b="b"/>
              <a:pathLst>
                <a:path w="1944216" h="1440160">
                  <a:moveTo>
                    <a:pt x="720080" y="0"/>
                  </a:moveTo>
                  <a:cubicBezTo>
                    <a:pt x="1001925" y="0"/>
                    <a:pt x="1245950" y="161925"/>
                    <a:pt x="1361521" y="399165"/>
                  </a:cubicBezTo>
                  <a:lnTo>
                    <a:pt x="1757168" y="399165"/>
                  </a:lnTo>
                  <a:lnTo>
                    <a:pt x="1944216" y="759205"/>
                  </a:lnTo>
                  <a:lnTo>
                    <a:pt x="1757168" y="1119245"/>
                  </a:lnTo>
                  <a:lnTo>
                    <a:pt x="1319048" y="1119245"/>
                  </a:lnTo>
                  <a:cubicBezTo>
                    <a:pt x="1190239" y="1312807"/>
                    <a:pt x="970032" y="1440160"/>
                    <a:pt x="720080" y="1440160"/>
                  </a:cubicBezTo>
                  <a:cubicBezTo>
                    <a:pt x="322391" y="1440160"/>
                    <a:pt x="0" y="1117769"/>
                    <a:pt x="0" y="720080"/>
                  </a:cubicBezTo>
                  <a:cubicBezTo>
                    <a:pt x="0" y="322391"/>
                    <a:pt x="322391" y="0"/>
                    <a:pt x="720080" y="0"/>
                  </a:cubicBezTo>
                  <a:close/>
                </a:path>
              </a:pathLst>
            </a:custGeom>
            <a:gradFill flip="none" rotWithShape="1">
              <a:gsLst>
                <a:gs pos="100000">
                  <a:srgbClr val="FCFCFC"/>
                </a:gs>
                <a:gs pos="0">
                  <a:srgbClr val="CCCCCC"/>
                </a:gs>
              </a:gsLst>
              <a:lin ang="7200000" scaled="0"/>
            </a:gradFill>
            <a:ln w="1905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lang="zh-CN" altLang="en-US" sz="2400"/>
            </a:p>
          </p:txBody>
        </p:sp>
        <p:sp>
          <p:nvSpPr>
            <p:cNvPr id="25" name="椭圆 3"/>
            <p:cNvSpPr/>
            <p:nvPr/>
          </p:nvSpPr>
          <p:spPr>
            <a:xfrm rot="19123988">
              <a:off x="4693194" y="2549492"/>
              <a:ext cx="1678759" cy="1243526"/>
            </a:xfrm>
            <a:custGeom>
              <a:rect l="l" t="t" r="r" b="b"/>
              <a:pathLst>
                <a:path w="1944216" h="1440160">
                  <a:moveTo>
                    <a:pt x="720080" y="0"/>
                  </a:moveTo>
                  <a:cubicBezTo>
                    <a:pt x="1001925" y="0"/>
                    <a:pt x="1245950" y="161925"/>
                    <a:pt x="1361521" y="399165"/>
                  </a:cubicBezTo>
                  <a:lnTo>
                    <a:pt x="1757168" y="399165"/>
                  </a:lnTo>
                  <a:lnTo>
                    <a:pt x="1944216" y="759205"/>
                  </a:lnTo>
                  <a:lnTo>
                    <a:pt x="1757168" y="1119245"/>
                  </a:lnTo>
                  <a:lnTo>
                    <a:pt x="1319048" y="1119245"/>
                  </a:lnTo>
                  <a:cubicBezTo>
                    <a:pt x="1190239" y="1312807"/>
                    <a:pt x="970032" y="1440160"/>
                    <a:pt x="720080" y="1440160"/>
                  </a:cubicBezTo>
                  <a:cubicBezTo>
                    <a:pt x="322391" y="1440160"/>
                    <a:pt x="0" y="1117769"/>
                    <a:pt x="0" y="720080"/>
                  </a:cubicBezTo>
                  <a:cubicBezTo>
                    <a:pt x="0" y="322391"/>
                    <a:pt x="322391" y="0"/>
                    <a:pt x="720080" y="0"/>
                  </a:cubicBezTo>
                  <a:close/>
                </a:path>
              </a:pathLst>
            </a:custGeom>
            <a:gradFill flip="none" rotWithShape="1">
              <a:gsLst>
                <a:gs pos="100000">
                  <a:srgbClr val="FCFCFC"/>
                </a:gs>
                <a:gs pos="0">
                  <a:srgbClr val="CCCCCC"/>
                </a:gs>
              </a:gsLst>
              <a:lin ang="9600000" scaled="0"/>
            </a:gradFill>
            <a:ln w="1905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lang="zh-CN" altLang="en-US" sz="2400"/>
            </a:p>
          </p:txBody>
        </p:sp>
        <p:sp>
          <p:nvSpPr>
            <p:cNvPr id="26" name="椭圆 25"/>
            <p:cNvSpPr/>
            <p:nvPr/>
          </p:nvSpPr>
          <p:spPr>
            <a:xfrm>
              <a:off x="5858616" y="1971717"/>
              <a:ext cx="1278491" cy="1278491"/>
            </a:xfrm>
            <a:prstGeom prst="ellipse">
              <a:avLst/>
            </a:prstGeom>
            <a:gradFill flip="none" rotWithShape="1">
              <a:gsLst>
                <a:gs pos="100000">
                  <a:srgbClr val="FCFCFC"/>
                </a:gs>
                <a:gs pos="0">
                  <a:srgbClr val="CCCCCC"/>
                </a:gs>
              </a:gsLst>
              <a:lin ang="7200000" scaled="0"/>
            </a:gradFill>
            <a:ln w="1905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lang="zh-CN" altLang="en-US" sz="2400">
                <a:ea typeface="微软雅黑" panose="020b0503020204020204" pitchFamily="34" charset="-122"/>
              </a:endParaRPr>
            </a:p>
          </p:txBody>
        </p:sp>
        <p:sp>
          <p:nvSpPr>
            <p:cNvPr id="27" name="椭圆 26"/>
            <p:cNvSpPr/>
            <p:nvPr/>
          </p:nvSpPr>
          <p:spPr>
            <a:xfrm>
              <a:off x="1401507" y="2116301"/>
              <a:ext cx="998316" cy="998317"/>
            </a:xfrm>
            <a:prstGeom prst="ellipse">
              <a:avLst/>
            </a:prstGeom>
            <a:blipFill>
              <a:blip r:embed="rId4"/>
              <a:stretch>
                <a:fillRect/>
              </a:stretch>
            </a:blipFill>
            <a:ln>
              <a:noFill/>
            </a:ln>
            <a:effectLst>
              <a:innerShdw blurRad="63500" dist="50800" dir="18900000">
                <a:prstClr val="black">
                  <a:alpha val="34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lang="zh-CN" altLang="en-US" sz="2400">
                <a:ea typeface="微软雅黑" panose="020b0503020204020204" pitchFamily="34" charset="-122"/>
              </a:endParaRPr>
            </a:p>
          </p:txBody>
        </p:sp>
        <p:sp>
          <p:nvSpPr>
            <p:cNvPr id="28" name="椭圆 27"/>
            <p:cNvSpPr/>
            <p:nvPr/>
          </p:nvSpPr>
          <p:spPr>
            <a:xfrm>
              <a:off x="2603195" y="2817450"/>
              <a:ext cx="998316" cy="998317"/>
            </a:xfrm>
            <a:prstGeom prst="ellipse">
              <a:avLst/>
            </a:prstGeom>
            <a:blipFill>
              <a:blip r:embed="rId3"/>
              <a:stretch>
                <a:fillRect/>
              </a:stretch>
            </a:blipFill>
            <a:ln>
              <a:noFill/>
            </a:ln>
            <a:effectLst>
              <a:innerShdw blurRad="63500" dist="50800" dir="18900000">
                <a:prstClr val="black">
                  <a:alpha val="34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lang="zh-CN" altLang="en-US" sz="2400">
                <a:ea typeface="微软雅黑" panose="020b0503020204020204" pitchFamily="34" charset="-122"/>
              </a:endParaRPr>
            </a:p>
          </p:txBody>
        </p:sp>
        <p:sp>
          <p:nvSpPr>
            <p:cNvPr id="29" name="椭圆 28"/>
            <p:cNvSpPr/>
            <p:nvPr/>
          </p:nvSpPr>
          <p:spPr>
            <a:xfrm>
              <a:off x="3703152" y="2116301"/>
              <a:ext cx="998316" cy="998317"/>
            </a:xfrm>
            <a:prstGeom prst="ellipse">
              <a:avLst/>
            </a:prstGeom>
            <a:blipFill>
              <a:blip r:embed="rId5"/>
              <a:stretch>
                <a:fillRect/>
              </a:stretch>
            </a:blipFill>
            <a:ln>
              <a:noFill/>
            </a:ln>
            <a:effectLst>
              <a:innerShdw blurRad="63500" dist="50800" dir="18900000">
                <a:prstClr val="black">
                  <a:alpha val="34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lang="zh-CN" altLang="en-US" sz="2400">
                <a:ea typeface="微软雅黑" panose="020b0503020204020204" pitchFamily="34" charset="-122"/>
              </a:endParaRPr>
            </a:p>
          </p:txBody>
        </p:sp>
        <p:sp>
          <p:nvSpPr>
            <p:cNvPr id="30" name="椭圆 29"/>
            <p:cNvSpPr/>
            <p:nvPr/>
          </p:nvSpPr>
          <p:spPr>
            <a:xfrm>
              <a:off x="4873278" y="2817450"/>
              <a:ext cx="998316" cy="998317"/>
            </a:xfrm>
            <a:prstGeom prst="ellipse">
              <a:avLst/>
            </a:prstGeom>
            <a:blipFill>
              <a:blip r:embed="rId4"/>
              <a:stretch>
                <a:fillRect/>
              </a:stretch>
            </a:blipFill>
            <a:ln>
              <a:noFill/>
            </a:ln>
            <a:effectLst>
              <a:innerShdw blurRad="63500" dist="50800" dir="18900000">
                <a:prstClr val="black">
                  <a:alpha val="34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lang="zh-CN" altLang="en-US" sz="2400">
                <a:ea typeface="微软雅黑" panose="020b0503020204020204" pitchFamily="34" charset="-122"/>
              </a:endParaRPr>
            </a:p>
          </p:txBody>
        </p:sp>
        <p:sp>
          <p:nvSpPr>
            <p:cNvPr id="31" name="椭圆 30"/>
            <p:cNvSpPr/>
            <p:nvPr/>
          </p:nvSpPr>
          <p:spPr>
            <a:xfrm>
              <a:off x="5998702" y="2116301"/>
              <a:ext cx="998316" cy="998317"/>
            </a:xfrm>
            <a:prstGeom prst="ellipse">
              <a:avLst/>
            </a:prstGeom>
            <a:blipFill>
              <a:blip r:embed="rId6"/>
              <a:stretch>
                <a:fillRect/>
              </a:stretch>
            </a:blipFill>
            <a:ln>
              <a:noFill/>
            </a:ln>
            <a:effectLst>
              <a:innerShdw blurRad="63500" dist="50800" dir="18900000">
                <a:prstClr val="black">
                  <a:alpha val="34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ea typeface="微软雅黑" panose="020b0503020204020204" pitchFamily="34" charset="-122"/>
              </a:endParaRPr>
            </a:p>
          </p:txBody>
        </p:sp>
        <p:sp>
          <p:nvSpPr>
            <p:cNvPr id="32" name="TextBox 14"/>
            <p:cNvSpPr txBox="1">
              <a:spLocks noChangeArrowheads="1"/>
            </p:cNvSpPr>
            <p:nvPr/>
          </p:nvSpPr>
          <p:spPr bwMode="auto">
            <a:xfrm>
              <a:off x="1576112" y="2189982"/>
              <a:ext cx="582613" cy="298771"/>
            </a:xfrm>
            <a:prstGeom prst="rect">
              <a:avLst/>
            </a:prstGeom>
            <a:noFill/>
            <a:ln w="9525">
              <a:noFill/>
              <a:miter lim="800000"/>
            </a:ln>
          </p:spPr>
          <p:txBody>
            <a:bodyPr>
              <a:spAutoFit/>
            </a:bodyPr>
            <a:lstStyle/>
            <a:p>
              <a:pPr algn="ctr"/>
              <a:r>
                <a:rPr lang="en-US" altLang="zh-CN"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1</a:t>
              </a:r>
              <a:r>
                <a:rPr lang="zh-CN" altLang="en-US"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月</a:t>
              </a:r>
              <a:endParaRPr lang="zh-CN" altLang="en-US"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3" name="弧形 32"/>
            <p:cNvSpPr/>
            <p:nvPr/>
          </p:nvSpPr>
          <p:spPr>
            <a:xfrm>
              <a:off x="1509437" y="1956619"/>
              <a:ext cx="1592263" cy="1590675"/>
            </a:xfrm>
            <a:prstGeom prst="arc">
              <a:avLst>
                <a:gd name="adj1" fmla="val 15989364"/>
                <a:gd name="adj2" fmla="val 21071665"/>
              </a:avLst>
            </a:prstGeom>
            <a:ln w="28575">
              <a:solidFill>
                <a:srgbClr val="A23C82"/>
              </a:solidFill>
              <a:prstDash val="sysDot"/>
              <a:headEnd type="oval" w="lg" len="lg"/>
              <a:tailEnd type="stealth" w="lg" len="lg"/>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ct val="0"/>
                </a:spcBef>
                <a:spcAft>
                  <a:spcPct val="0"/>
                </a:spcAft>
                <a:defRPr/>
              </a:pPr>
              <a:endParaRPr lang="zh-CN" altLang="en-US" sz="2400">
                <a:ea typeface="微软雅黑" panose="020b0503020204020204" pitchFamily="34" charset="-122"/>
              </a:endParaRPr>
            </a:p>
          </p:txBody>
        </p:sp>
        <p:sp>
          <p:nvSpPr>
            <p:cNvPr id="34" name="弧形 33"/>
            <p:cNvSpPr/>
            <p:nvPr/>
          </p:nvSpPr>
          <p:spPr>
            <a:xfrm flipV="1">
              <a:off x="2714350" y="2386832"/>
              <a:ext cx="1592262" cy="1592262"/>
            </a:xfrm>
            <a:prstGeom prst="arc">
              <a:avLst>
                <a:gd name="adj1" fmla="val 15989364"/>
                <a:gd name="adj2" fmla="val 21071665"/>
              </a:avLst>
            </a:prstGeom>
            <a:ln w="28575">
              <a:solidFill>
                <a:srgbClr val="E72918"/>
              </a:solidFill>
              <a:prstDash val="sysDot"/>
              <a:headEnd type="oval" w="lg" len="lg"/>
              <a:tailEnd type="stealth" w="lg" len="lg"/>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ct val="0"/>
                </a:spcBef>
                <a:spcAft>
                  <a:spcPct val="0"/>
                </a:spcAft>
                <a:defRPr/>
              </a:pPr>
              <a:endParaRPr lang="zh-CN" altLang="en-US" sz="2400">
                <a:ea typeface="微软雅黑" panose="020b0503020204020204" pitchFamily="34" charset="-122"/>
              </a:endParaRPr>
            </a:p>
          </p:txBody>
        </p:sp>
        <p:sp>
          <p:nvSpPr>
            <p:cNvPr id="35" name="弧形 34"/>
            <p:cNvSpPr/>
            <p:nvPr/>
          </p:nvSpPr>
          <p:spPr>
            <a:xfrm>
              <a:off x="3808137" y="1956619"/>
              <a:ext cx="1592263" cy="1590675"/>
            </a:xfrm>
            <a:prstGeom prst="arc">
              <a:avLst>
                <a:gd name="adj1" fmla="val 15989364"/>
                <a:gd name="adj2" fmla="val 21071665"/>
              </a:avLst>
            </a:prstGeom>
            <a:ln w="28575">
              <a:solidFill>
                <a:srgbClr val="F39E02"/>
              </a:solidFill>
              <a:prstDash val="sysDot"/>
              <a:headEnd type="oval" w="lg" len="lg"/>
              <a:tailEnd type="stealth" w="lg" len="lg"/>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ct val="0"/>
                </a:spcBef>
                <a:spcAft>
                  <a:spcPct val="0"/>
                </a:spcAft>
                <a:defRPr/>
              </a:pPr>
              <a:endParaRPr lang="zh-CN" altLang="en-US" sz="2400">
                <a:ea typeface="微软雅黑" panose="020b0503020204020204" pitchFamily="34" charset="-122"/>
              </a:endParaRPr>
            </a:p>
          </p:txBody>
        </p:sp>
        <p:sp>
          <p:nvSpPr>
            <p:cNvPr id="36" name="弧形 35"/>
            <p:cNvSpPr/>
            <p:nvPr/>
          </p:nvSpPr>
          <p:spPr>
            <a:xfrm flipV="1">
              <a:off x="5011462" y="2386832"/>
              <a:ext cx="1592263" cy="1592262"/>
            </a:xfrm>
            <a:prstGeom prst="arc">
              <a:avLst>
                <a:gd name="adj1" fmla="val 15989364"/>
                <a:gd name="adj2" fmla="val 21071665"/>
              </a:avLst>
            </a:prstGeom>
            <a:ln w="28575">
              <a:solidFill>
                <a:srgbClr val="009E9F"/>
              </a:solidFill>
              <a:prstDash val="sysDot"/>
              <a:headEnd type="oval" w="lg" len="lg"/>
              <a:tailEnd type="stealth" w="lg" len="lg"/>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ct val="0"/>
                </a:spcBef>
                <a:spcAft>
                  <a:spcPct val="0"/>
                </a:spcAft>
                <a:defRPr/>
              </a:pPr>
              <a:endParaRPr lang="zh-CN" altLang="en-US" sz="2400">
                <a:ea typeface="微软雅黑" panose="020b0503020204020204" pitchFamily="34" charset="-122"/>
              </a:endParaRPr>
            </a:p>
          </p:txBody>
        </p:sp>
        <p:sp>
          <p:nvSpPr>
            <p:cNvPr id="37" name="椭圆 36"/>
            <p:cNvSpPr/>
            <p:nvPr/>
          </p:nvSpPr>
          <p:spPr>
            <a:xfrm>
              <a:off x="7021243" y="2815840"/>
              <a:ext cx="998316" cy="998317"/>
            </a:xfrm>
            <a:prstGeom prst="ellipse">
              <a:avLst/>
            </a:prstGeom>
            <a:blipFill>
              <a:blip r:embed="rId3"/>
              <a:stretch>
                <a:fillRect/>
              </a:stretch>
            </a:blipFill>
            <a:ln>
              <a:noFill/>
            </a:ln>
            <a:effectLst>
              <a:innerShdw blurRad="63500" dist="50800" dir="18900000">
                <a:prstClr val="black">
                  <a:alpha val="34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ea typeface="微软雅黑" panose="020b0503020204020204" pitchFamily="34" charset="-122"/>
              </a:endParaRPr>
            </a:p>
          </p:txBody>
        </p:sp>
        <p:sp>
          <p:nvSpPr>
            <p:cNvPr id="38" name="弧形 37"/>
            <p:cNvSpPr/>
            <p:nvPr/>
          </p:nvSpPr>
          <p:spPr>
            <a:xfrm>
              <a:off x="6241775" y="1956619"/>
              <a:ext cx="1592262" cy="1590675"/>
            </a:xfrm>
            <a:prstGeom prst="arc">
              <a:avLst>
                <a:gd name="adj1" fmla="val 15989364"/>
                <a:gd name="adj2" fmla="val 21071665"/>
              </a:avLst>
            </a:prstGeom>
            <a:ln w="28575">
              <a:solidFill>
                <a:srgbClr val="A23C82"/>
              </a:solidFill>
              <a:prstDash val="sysDot"/>
              <a:headEnd type="oval" w="lg" len="lg"/>
              <a:tailEnd type="stealth" w="lg" len="lg"/>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ct val="0"/>
                </a:spcBef>
                <a:spcAft>
                  <a:spcPct val="0"/>
                </a:spcAft>
                <a:defRPr/>
              </a:pPr>
              <a:endParaRPr lang="zh-CN" altLang="en-US" sz="2400">
                <a:ea typeface="微软雅黑" panose="020b0503020204020204" pitchFamily="34" charset="-122"/>
              </a:endParaRPr>
            </a:p>
          </p:txBody>
        </p:sp>
        <p:sp>
          <p:nvSpPr>
            <p:cNvPr id="39" name="TextBox 14"/>
            <p:cNvSpPr txBox="1">
              <a:spLocks noChangeArrowheads="1"/>
            </p:cNvSpPr>
            <p:nvPr/>
          </p:nvSpPr>
          <p:spPr bwMode="auto">
            <a:xfrm>
              <a:off x="1315762" y="2472557"/>
              <a:ext cx="1212850" cy="423258"/>
            </a:xfrm>
            <a:prstGeom prst="rect">
              <a:avLst/>
            </a:prstGeom>
            <a:noFill/>
            <a:ln w="9525">
              <a:noFill/>
              <a:miter lim="800000"/>
            </a:ln>
          </p:spPr>
          <p:txBody>
            <a:bodyPr>
              <a:spAutoFit/>
            </a:bodyPr>
            <a:lstStyle/>
            <a:p>
              <a:pPr algn="ctr"/>
              <a:r>
                <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投放：</a:t>
              </a:r>
              <a:r>
                <a:rPr lang="en-US" altLang="zh-CN"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513</a:t>
              </a:r>
              <a:r>
                <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万</a:t>
              </a:r>
              <a:endParaRPr lang="en-US" altLang="zh-CN"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pPr algn="ctr"/>
              <a:r>
                <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付款：</a:t>
              </a:r>
              <a:r>
                <a:rPr lang="en-US" altLang="zh-CN"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 513</a:t>
              </a:r>
              <a:r>
                <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万</a:t>
              </a:r>
              <a:endPar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0" name="TextBox 14"/>
            <p:cNvSpPr txBox="1">
              <a:spLocks noChangeArrowheads="1"/>
            </p:cNvSpPr>
            <p:nvPr/>
          </p:nvSpPr>
          <p:spPr bwMode="auto">
            <a:xfrm>
              <a:off x="2773087" y="2899594"/>
              <a:ext cx="582613" cy="298771"/>
            </a:xfrm>
            <a:prstGeom prst="rect">
              <a:avLst/>
            </a:prstGeom>
            <a:noFill/>
            <a:ln w="9525">
              <a:noFill/>
              <a:miter lim="800000"/>
            </a:ln>
          </p:spPr>
          <p:txBody>
            <a:bodyPr>
              <a:spAutoFit/>
            </a:bodyPr>
            <a:lstStyle/>
            <a:p>
              <a:pPr algn="ctr"/>
              <a:r>
                <a:rPr lang="en-US" altLang="zh-CN"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2</a:t>
              </a:r>
              <a:r>
                <a:rPr lang="zh-CN" altLang="en-US"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月</a:t>
              </a:r>
              <a:endParaRPr lang="zh-CN" altLang="en-US"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1" name="TextBox 14"/>
            <p:cNvSpPr txBox="1">
              <a:spLocks noChangeArrowheads="1"/>
            </p:cNvSpPr>
            <p:nvPr/>
          </p:nvSpPr>
          <p:spPr bwMode="auto">
            <a:xfrm>
              <a:off x="2512737" y="3183757"/>
              <a:ext cx="1212850" cy="423258"/>
            </a:xfrm>
            <a:prstGeom prst="rect">
              <a:avLst/>
            </a:prstGeom>
            <a:noFill/>
            <a:ln w="9525">
              <a:noFill/>
              <a:miter lim="800000"/>
            </a:ln>
          </p:spPr>
          <p:txBody>
            <a:bodyPr>
              <a:spAutoFit/>
            </a:bodyPr>
            <a:lstStyle/>
            <a:p>
              <a:pPr algn="ctr"/>
              <a:r>
                <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投放：</a:t>
              </a:r>
              <a:r>
                <a:rPr lang="en-US" altLang="zh-CN"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97</a:t>
              </a:r>
              <a:r>
                <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万</a:t>
              </a:r>
              <a:endParaRPr lang="en-US" altLang="zh-CN"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pPr algn="ctr"/>
              <a:r>
                <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付款：</a:t>
              </a:r>
              <a:r>
                <a:rPr lang="en-US" altLang="zh-CN"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97</a:t>
              </a:r>
              <a:r>
                <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万</a:t>
              </a:r>
              <a:endPar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2" name="TextBox 14"/>
            <p:cNvSpPr txBox="1">
              <a:spLocks noChangeArrowheads="1"/>
            </p:cNvSpPr>
            <p:nvPr/>
          </p:nvSpPr>
          <p:spPr bwMode="auto">
            <a:xfrm>
              <a:off x="3873225" y="2172519"/>
              <a:ext cx="582612" cy="298771"/>
            </a:xfrm>
            <a:prstGeom prst="rect">
              <a:avLst/>
            </a:prstGeom>
            <a:noFill/>
            <a:ln w="9525">
              <a:noFill/>
              <a:miter lim="800000"/>
            </a:ln>
          </p:spPr>
          <p:txBody>
            <a:bodyPr>
              <a:spAutoFit/>
            </a:bodyPr>
            <a:lstStyle/>
            <a:p>
              <a:pPr algn="ctr"/>
              <a:r>
                <a:rPr lang="en-US" altLang="zh-CN"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3</a:t>
              </a:r>
              <a:r>
                <a:rPr lang="zh-CN" altLang="en-US"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月</a:t>
              </a:r>
              <a:endParaRPr lang="zh-CN" altLang="en-US"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3" name="TextBox 14"/>
            <p:cNvSpPr txBox="1">
              <a:spLocks noChangeArrowheads="1"/>
            </p:cNvSpPr>
            <p:nvPr/>
          </p:nvSpPr>
          <p:spPr bwMode="auto">
            <a:xfrm>
              <a:off x="3612875" y="2456682"/>
              <a:ext cx="1212850" cy="423258"/>
            </a:xfrm>
            <a:prstGeom prst="rect">
              <a:avLst/>
            </a:prstGeom>
            <a:noFill/>
            <a:ln w="9525">
              <a:noFill/>
              <a:miter lim="800000"/>
            </a:ln>
          </p:spPr>
          <p:txBody>
            <a:bodyPr>
              <a:spAutoFit/>
            </a:bodyPr>
            <a:lstStyle/>
            <a:p>
              <a:pPr algn="ctr"/>
              <a:r>
                <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投放：</a:t>
              </a:r>
              <a:r>
                <a:rPr lang="en-US" altLang="zh-CN"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819</a:t>
              </a:r>
              <a:r>
                <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万</a:t>
              </a:r>
              <a:endParaRPr lang="en-US" altLang="zh-CN"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pPr algn="ctr"/>
              <a:r>
                <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付款：</a:t>
              </a:r>
              <a:r>
                <a:rPr lang="en-US" altLang="zh-CN"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808</a:t>
              </a:r>
              <a:r>
                <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万</a:t>
              </a:r>
              <a:endPar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4" name="TextBox 14"/>
            <p:cNvSpPr txBox="1">
              <a:spLocks noChangeArrowheads="1"/>
            </p:cNvSpPr>
            <p:nvPr/>
          </p:nvSpPr>
          <p:spPr bwMode="auto">
            <a:xfrm>
              <a:off x="6181450" y="2172519"/>
              <a:ext cx="582612" cy="298771"/>
            </a:xfrm>
            <a:prstGeom prst="rect">
              <a:avLst/>
            </a:prstGeom>
            <a:noFill/>
            <a:ln w="9525">
              <a:noFill/>
              <a:miter lim="800000"/>
            </a:ln>
          </p:spPr>
          <p:txBody>
            <a:bodyPr>
              <a:spAutoFit/>
            </a:bodyPr>
            <a:lstStyle/>
            <a:p>
              <a:pPr algn="ctr"/>
              <a:r>
                <a:rPr lang="en-US" altLang="zh-CN"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5</a:t>
              </a:r>
              <a:r>
                <a:rPr lang="zh-CN" altLang="en-US"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月</a:t>
              </a:r>
              <a:endParaRPr lang="zh-CN" altLang="en-US"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5" name="TextBox 14"/>
            <p:cNvSpPr txBox="1">
              <a:spLocks noChangeArrowheads="1"/>
            </p:cNvSpPr>
            <p:nvPr/>
          </p:nvSpPr>
          <p:spPr bwMode="auto">
            <a:xfrm>
              <a:off x="5921100" y="2456682"/>
              <a:ext cx="1212850" cy="423258"/>
            </a:xfrm>
            <a:prstGeom prst="rect">
              <a:avLst/>
            </a:prstGeom>
            <a:noFill/>
            <a:ln w="9525">
              <a:noFill/>
              <a:miter lim="800000"/>
            </a:ln>
          </p:spPr>
          <p:txBody>
            <a:bodyPr>
              <a:spAutoFit/>
            </a:bodyPr>
            <a:lstStyle/>
            <a:p>
              <a:pPr algn="ctr"/>
              <a:r>
                <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投放：</a:t>
              </a:r>
              <a:r>
                <a:rPr lang="en-US" altLang="zh-CN"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130</a:t>
              </a:r>
              <a:r>
                <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万</a:t>
              </a:r>
              <a:endParaRPr lang="en-US" altLang="zh-CN"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pPr algn="ctr"/>
              <a:r>
                <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付款：</a:t>
              </a:r>
              <a:r>
                <a:rPr lang="en-US" altLang="zh-CN"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116</a:t>
              </a:r>
              <a:r>
                <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万</a:t>
              </a:r>
              <a:endPar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6" name="TextBox 14"/>
            <p:cNvSpPr txBox="1">
              <a:spLocks noChangeArrowheads="1"/>
            </p:cNvSpPr>
            <p:nvPr/>
          </p:nvSpPr>
          <p:spPr bwMode="auto">
            <a:xfrm>
              <a:off x="5038450" y="2899594"/>
              <a:ext cx="582612" cy="298771"/>
            </a:xfrm>
            <a:prstGeom prst="rect">
              <a:avLst/>
            </a:prstGeom>
            <a:noFill/>
            <a:ln w="9525">
              <a:noFill/>
              <a:miter lim="800000"/>
            </a:ln>
          </p:spPr>
          <p:txBody>
            <a:bodyPr>
              <a:spAutoFit/>
            </a:bodyPr>
            <a:lstStyle/>
            <a:p>
              <a:pPr algn="ctr"/>
              <a:r>
                <a:rPr lang="en-US" altLang="zh-CN"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4</a:t>
              </a:r>
              <a:r>
                <a:rPr lang="zh-CN" altLang="en-US"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月</a:t>
              </a:r>
              <a:endParaRPr lang="zh-CN" altLang="en-US"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7" name="TextBox 14"/>
            <p:cNvSpPr txBox="1">
              <a:spLocks noChangeArrowheads="1"/>
            </p:cNvSpPr>
            <p:nvPr/>
          </p:nvSpPr>
          <p:spPr bwMode="auto">
            <a:xfrm>
              <a:off x="4779687" y="3183757"/>
              <a:ext cx="1212850" cy="423258"/>
            </a:xfrm>
            <a:prstGeom prst="rect">
              <a:avLst/>
            </a:prstGeom>
            <a:noFill/>
            <a:ln w="9525">
              <a:noFill/>
              <a:miter lim="800000"/>
            </a:ln>
          </p:spPr>
          <p:txBody>
            <a:bodyPr>
              <a:spAutoFit/>
            </a:bodyPr>
            <a:lstStyle/>
            <a:p>
              <a:pPr algn="ctr"/>
              <a:r>
                <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投放：</a:t>
              </a:r>
              <a:r>
                <a:rPr lang="en-US" altLang="zh-CN"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450</a:t>
              </a:r>
              <a:r>
                <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万</a:t>
              </a:r>
              <a:endParaRPr lang="en-US" altLang="zh-CN"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pPr algn="ctr"/>
              <a:r>
                <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付款：</a:t>
              </a:r>
              <a:r>
                <a:rPr lang="en-US" altLang="zh-CN"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 429</a:t>
              </a:r>
              <a:r>
                <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万</a:t>
              </a:r>
              <a:endPar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8" name="TextBox 14"/>
            <p:cNvSpPr txBox="1">
              <a:spLocks noChangeArrowheads="1"/>
            </p:cNvSpPr>
            <p:nvPr/>
          </p:nvSpPr>
          <p:spPr bwMode="auto">
            <a:xfrm>
              <a:off x="7176812" y="2886894"/>
              <a:ext cx="582613" cy="298771"/>
            </a:xfrm>
            <a:prstGeom prst="rect">
              <a:avLst/>
            </a:prstGeom>
            <a:noFill/>
            <a:ln w="9525">
              <a:noFill/>
              <a:miter lim="800000"/>
            </a:ln>
          </p:spPr>
          <p:txBody>
            <a:bodyPr>
              <a:spAutoFit/>
            </a:bodyPr>
            <a:lstStyle/>
            <a:p>
              <a:pPr algn="ctr"/>
              <a:r>
                <a:rPr lang="en-US" altLang="zh-CN"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6</a:t>
              </a:r>
              <a:r>
                <a:rPr lang="zh-CN" altLang="en-US"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月</a:t>
              </a:r>
              <a:endParaRPr lang="zh-CN" altLang="en-US"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9" name="TextBox 14"/>
            <p:cNvSpPr txBox="1">
              <a:spLocks noChangeArrowheads="1"/>
            </p:cNvSpPr>
            <p:nvPr/>
          </p:nvSpPr>
          <p:spPr bwMode="auto">
            <a:xfrm>
              <a:off x="6918050" y="3169469"/>
              <a:ext cx="1212850" cy="423258"/>
            </a:xfrm>
            <a:prstGeom prst="rect">
              <a:avLst/>
            </a:prstGeom>
            <a:noFill/>
            <a:ln w="9525">
              <a:noFill/>
              <a:miter lim="800000"/>
            </a:ln>
          </p:spPr>
          <p:txBody>
            <a:bodyPr>
              <a:spAutoFit/>
            </a:bodyPr>
            <a:lstStyle/>
            <a:p>
              <a:pPr algn="ctr"/>
              <a:r>
                <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投放：</a:t>
              </a:r>
              <a:r>
                <a:rPr lang="en-US" altLang="zh-CN"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124</a:t>
              </a:r>
              <a:r>
                <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万</a:t>
              </a:r>
              <a:endParaRPr lang="en-US" altLang="zh-CN"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pPr algn="ctr"/>
              <a:r>
                <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付款：</a:t>
              </a:r>
              <a:r>
                <a:rPr lang="en-US" altLang="zh-CN"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70</a:t>
              </a:r>
              <a:r>
                <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万</a:t>
              </a:r>
              <a:endParaRPr lang="zh-CN" altLang="en-US" sz="1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grpSp>
      <p:sp>
        <p:nvSpPr>
          <p:cNvPr id="50" name="矩形 49"/>
          <p:cNvSpPr/>
          <p:nvPr/>
        </p:nvSpPr>
        <p:spPr>
          <a:xfrm>
            <a:off x="2410480" y="1385483"/>
            <a:ext cx="7435575" cy="732508"/>
          </a:xfrm>
          <a:prstGeom prst="rect">
            <a:avLst/>
          </a:prstGeom>
        </p:spPr>
        <p:txBody>
          <a:bodyPr wrap="square">
            <a:spAutoFit/>
          </a:bodyPr>
          <a:lstStyle/>
          <a:p>
            <a:pPr algn="ctr">
              <a:lnSpc>
                <a:spcPct val="130000"/>
              </a:lnSpc>
            </a:pPr>
            <a:r>
              <a:rPr lang="zh-CN" altLang="en-US" sz="1600">
                <a:latin typeface="微软雅黑" panose="020b0503020204020204" pitchFamily="34" charset="-122"/>
                <a:ea typeface="微软雅黑" panose="020b0503020204020204" pitchFamily="34" charset="-122"/>
              </a:rPr>
              <a:t>您的内容打在这里，或通过复制您的文本后在此框中选择粘贴并选择只保留文字您的内容打在这里您的内容打在这里</a:t>
            </a:r>
            <a:endParaRPr lang="zh-CN" altLang="en-US" sz="1600">
              <a:latin typeface="微软雅黑" panose="020b0503020204020204" pitchFamily="34" charset="-122"/>
              <a:ea typeface="微软雅黑" panose="020b0503020204020204" pitchFamily="34" charset="-122"/>
            </a:endParaRPr>
          </a:p>
        </p:txBody>
      </p:sp>
    </p:spTree>
  </p:cSld>
  <p:clrMapOvr>
    <a:masterClrMapping/>
  </p:clrMapOvr>
  <mc:AlternateContent>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1000"/>
                                        <p:tgtEl>
                                          <p:spTgt spid="50"/>
                                        </p:tgtEl>
                                      </p:cBhvr>
                                    </p:animEffect>
                                    <p:anim calcmode="lin" valueType="num">
                                      <p:cBhvr>
                                        <p:cTn id="8" dur="1000" fill="hold"/>
                                        <p:tgtEl>
                                          <p:spTgt spid="50"/>
                                        </p:tgtEl>
                                        <p:attrNameLst>
                                          <p:attrName>ppt_x</p:attrName>
                                        </p:attrNameLst>
                                      </p:cBhvr>
                                      <p:tavLst>
                                        <p:tav tm="0">
                                          <p:val>
                                            <p:strVal val="#ppt_x"/>
                                          </p:val>
                                        </p:tav>
                                        <p:tav tm="100000">
                                          <p:val>
                                            <p:strVal val="#ppt_x"/>
                                          </p:val>
                                        </p:tav>
                                      </p:tavLst>
                                    </p:anim>
                                    <p:anim calcmode="lin" valueType="num">
                                      <p:cBhvr>
                                        <p:cTn id="9" dur="1000" fill="hold"/>
                                        <p:tgtEl>
                                          <p:spTgt spid="5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2" presetClass="entr" presetSubtype="8"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left)">
                                      <p:cBhvr>
                                        <p:cTn id="13" dur="1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p:cNvGrpSpPr/>
          <p:nvPr/>
        </p:nvGrpSpPr>
        <p:grpSpPr>
          <a:xfrm>
            <a:off x="3653050" y="705567"/>
            <a:ext cx="601019" cy="725181"/>
            <a:chOff x="3653050" y="705567"/>
            <a:chExt cx="601019" cy="725181"/>
          </a:xfrm>
        </p:grpSpPr>
        <p:sp>
          <p:nvSpPr>
            <p:cNvPr id="3" name="矩形 2"/>
            <p:cNvSpPr/>
            <p:nvPr/>
          </p:nvSpPr>
          <p:spPr>
            <a:xfrm>
              <a:off x="3698286" y="705567"/>
              <a:ext cx="542826" cy="107434"/>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5" name="矩形 4"/>
            <p:cNvSpPr/>
            <p:nvPr/>
          </p:nvSpPr>
          <p:spPr>
            <a:xfrm>
              <a:off x="3653050" y="813001"/>
              <a:ext cx="116387" cy="554606"/>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6" name="矩形 5"/>
            <p:cNvSpPr/>
            <p:nvPr/>
          </p:nvSpPr>
          <p:spPr>
            <a:xfrm>
              <a:off x="3711243" y="1323314"/>
              <a:ext cx="542826" cy="107434"/>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grpSp>
      <p:grpSp>
        <p:nvGrpSpPr>
          <p:cNvPr id="4" name="组合 3"/>
          <p:cNvGrpSpPr/>
          <p:nvPr/>
        </p:nvGrpSpPr>
        <p:grpSpPr>
          <a:xfrm>
            <a:off x="4312263" y="705567"/>
            <a:ext cx="633297" cy="725181"/>
            <a:chOff x="4312263" y="705567"/>
            <a:chExt cx="633297" cy="725181"/>
          </a:xfrm>
        </p:grpSpPr>
        <p:sp>
          <p:nvSpPr>
            <p:cNvPr id="7" name="矩形 6"/>
            <p:cNvSpPr/>
            <p:nvPr/>
          </p:nvSpPr>
          <p:spPr>
            <a:xfrm>
              <a:off x="4357499" y="705567"/>
              <a:ext cx="542826" cy="107434"/>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8" name="矩形 7"/>
            <p:cNvSpPr/>
            <p:nvPr/>
          </p:nvSpPr>
          <p:spPr>
            <a:xfrm>
              <a:off x="4829173" y="813001"/>
              <a:ext cx="116387" cy="554606"/>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9" name="矩形 8"/>
            <p:cNvSpPr/>
            <p:nvPr/>
          </p:nvSpPr>
          <p:spPr>
            <a:xfrm>
              <a:off x="4312263" y="813001"/>
              <a:ext cx="116387" cy="554606"/>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10" name="矩形 9"/>
            <p:cNvSpPr/>
            <p:nvPr/>
          </p:nvSpPr>
          <p:spPr>
            <a:xfrm>
              <a:off x="4370456" y="1323314"/>
              <a:ext cx="542826" cy="107434"/>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grpSp>
      <p:grpSp>
        <p:nvGrpSpPr>
          <p:cNvPr id="11" name="组合 10"/>
          <p:cNvGrpSpPr/>
          <p:nvPr/>
        </p:nvGrpSpPr>
        <p:grpSpPr>
          <a:xfrm>
            <a:off x="5120847" y="705567"/>
            <a:ext cx="632355" cy="725181"/>
            <a:chOff x="5120847" y="705567"/>
            <a:chExt cx="632355" cy="725181"/>
          </a:xfrm>
        </p:grpSpPr>
        <p:sp>
          <p:nvSpPr>
            <p:cNvPr id="13" name="矩形 12"/>
            <p:cNvSpPr/>
            <p:nvPr/>
          </p:nvSpPr>
          <p:spPr>
            <a:xfrm rot="3747755">
              <a:off x="5123476" y="1017117"/>
              <a:ext cx="627097" cy="102082"/>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14" name="矩形 13"/>
            <p:cNvSpPr/>
            <p:nvPr/>
          </p:nvSpPr>
          <p:spPr>
            <a:xfrm>
              <a:off x="5637757" y="705567"/>
              <a:ext cx="115445" cy="725181"/>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15" name="矩形 14"/>
            <p:cNvSpPr/>
            <p:nvPr/>
          </p:nvSpPr>
          <p:spPr>
            <a:xfrm>
              <a:off x="5120847" y="705567"/>
              <a:ext cx="115445" cy="725181"/>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grpSp>
      <p:grpSp>
        <p:nvGrpSpPr>
          <p:cNvPr id="12" name="组合 11"/>
          <p:cNvGrpSpPr/>
          <p:nvPr/>
        </p:nvGrpSpPr>
        <p:grpSpPr>
          <a:xfrm>
            <a:off x="5907285" y="712817"/>
            <a:ext cx="542826" cy="717931"/>
            <a:chOff x="5907285" y="712817"/>
            <a:chExt cx="542826" cy="717931"/>
          </a:xfrm>
        </p:grpSpPr>
        <p:sp>
          <p:nvSpPr>
            <p:cNvPr id="16" name="矩形 15"/>
            <p:cNvSpPr/>
            <p:nvPr/>
          </p:nvSpPr>
          <p:spPr>
            <a:xfrm>
              <a:off x="5907285" y="712817"/>
              <a:ext cx="542826" cy="107434"/>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17" name="矩形 16"/>
            <p:cNvSpPr/>
            <p:nvPr/>
          </p:nvSpPr>
          <p:spPr>
            <a:xfrm>
              <a:off x="6120504" y="820251"/>
              <a:ext cx="127932" cy="610497"/>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grpSp>
      <p:grpSp>
        <p:nvGrpSpPr>
          <p:cNvPr id="27" name="组合 26"/>
          <p:cNvGrpSpPr/>
          <p:nvPr/>
        </p:nvGrpSpPr>
        <p:grpSpPr>
          <a:xfrm>
            <a:off x="6557543" y="712817"/>
            <a:ext cx="601020" cy="725181"/>
            <a:chOff x="6557543" y="712817"/>
            <a:chExt cx="601020" cy="725181"/>
          </a:xfrm>
        </p:grpSpPr>
        <p:sp>
          <p:nvSpPr>
            <p:cNvPr id="18" name="矩形 17"/>
            <p:cNvSpPr/>
            <p:nvPr/>
          </p:nvSpPr>
          <p:spPr>
            <a:xfrm>
              <a:off x="6602779" y="712817"/>
              <a:ext cx="542826" cy="107434"/>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19" name="矩形 18"/>
            <p:cNvSpPr/>
            <p:nvPr/>
          </p:nvSpPr>
          <p:spPr>
            <a:xfrm>
              <a:off x="6557543" y="820251"/>
              <a:ext cx="116387" cy="554606"/>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20" name="矩形 19"/>
            <p:cNvSpPr/>
            <p:nvPr/>
          </p:nvSpPr>
          <p:spPr>
            <a:xfrm>
              <a:off x="6615737" y="1330564"/>
              <a:ext cx="542826" cy="107434"/>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21" name="矩形 20"/>
            <p:cNvSpPr/>
            <p:nvPr/>
          </p:nvSpPr>
          <p:spPr>
            <a:xfrm>
              <a:off x="6673931" y="1014440"/>
              <a:ext cx="309107" cy="121807"/>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grpSp>
      <p:grpSp>
        <p:nvGrpSpPr>
          <p:cNvPr id="39" name="组合 38"/>
          <p:cNvGrpSpPr/>
          <p:nvPr/>
        </p:nvGrpSpPr>
        <p:grpSpPr>
          <a:xfrm>
            <a:off x="7267411" y="710642"/>
            <a:ext cx="632355" cy="725181"/>
            <a:chOff x="7267411" y="710642"/>
            <a:chExt cx="632355" cy="725181"/>
          </a:xfrm>
        </p:grpSpPr>
        <p:sp>
          <p:nvSpPr>
            <p:cNvPr id="22" name="矩形 21"/>
            <p:cNvSpPr/>
            <p:nvPr/>
          </p:nvSpPr>
          <p:spPr>
            <a:xfrm rot="3747755">
              <a:off x="7270040" y="1022192"/>
              <a:ext cx="627097" cy="102082"/>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23" name="矩形 22"/>
            <p:cNvSpPr/>
            <p:nvPr/>
          </p:nvSpPr>
          <p:spPr>
            <a:xfrm>
              <a:off x="7784321" y="710642"/>
              <a:ext cx="115445" cy="725181"/>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24" name="矩形 23"/>
            <p:cNvSpPr/>
            <p:nvPr/>
          </p:nvSpPr>
          <p:spPr>
            <a:xfrm>
              <a:off x="7267411" y="710642"/>
              <a:ext cx="115445" cy="725181"/>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grpSp>
      <p:grpSp>
        <p:nvGrpSpPr>
          <p:cNvPr id="54" name="组合 53"/>
          <p:cNvGrpSpPr/>
          <p:nvPr/>
        </p:nvGrpSpPr>
        <p:grpSpPr>
          <a:xfrm>
            <a:off x="7996123" y="712817"/>
            <a:ext cx="542826" cy="717931"/>
            <a:chOff x="7996123" y="712817"/>
            <a:chExt cx="542826" cy="717931"/>
          </a:xfrm>
        </p:grpSpPr>
        <p:sp>
          <p:nvSpPr>
            <p:cNvPr id="25" name="矩形 24"/>
            <p:cNvSpPr/>
            <p:nvPr/>
          </p:nvSpPr>
          <p:spPr>
            <a:xfrm>
              <a:off x="7996123" y="712817"/>
              <a:ext cx="542826" cy="107434"/>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26" name="矩形 25"/>
            <p:cNvSpPr/>
            <p:nvPr/>
          </p:nvSpPr>
          <p:spPr>
            <a:xfrm>
              <a:off x="8209342" y="820251"/>
              <a:ext cx="127932" cy="610497"/>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grpSp>
      <p:sp>
        <p:nvSpPr>
          <p:cNvPr id="28" name="矩形 27"/>
          <p:cNvSpPr/>
          <p:nvPr/>
        </p:nvSpPr>
        <p:spPr>
          <a:xfrm rot="5400000">
            <a:off x="1130325" y="3189192"/>
            <a:ext cx="970128" cy="78146"/>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29" name="文本框 28"/>
          <p:cNvSpPr txBox="1"/>
          <p:nvPr/>
        </p:nvSpPr>
        <p:spPr>
          <a:xfrm>
            <a:off x="1785109" y="2947002"/>
            <a:ext cx="3335738" cy="400110"/>
          </a:xfrm>
          <a:prstGeom prst="rect">
            <a:avLst/>
          </a:prstGeom>
          <a:noFill/>
        </p:spPr>
        <p:txBody>
          <a:bodyPr wrap="square" rtlCol="0">
            <a:spAutoFit/>
          </a:bodyPr>
          <a:lstStyle/>
          <a:p>
            <a:r>
              <a:rPr lang="en-US" altLang="zh-CN" sz="2000" b="1">
                <a:solidFill>
                  <a:schemeClr val="tx1">
                    <a:lumMod val="85000"/>
                    <a:lumOff val="15000"/>
                  </a:schemeClr>
                </a:solidFill>
              </a:rPr>
              <a:t>SAMPLE TEXT HERE  </a:t>
            </a:r>
            <a:r>
              <a:rPr lang="en-US" altLang="zh-CN" sz="2000" b="1">
                <a:solidFill>
                  <a:srgbClr val="57BEAC"/>
                </a:solidFill>
              </a:rPr>
              <a:t>#01</a:t>
            </a:r>
            <a:endParaRPr lang="zh-CN" altLang="en-US" sz="2000" b="1">
              <a:solidFill>
                <a:srgbClr val="57BEAC"/>
              </a:solidFill>
            </a:endParaRPr>
          </a:p>
        </p:txBody>
      </p:sp>
      <p:sp>
        <p:nvSpPr>
          <p:cNvPr id="30" name="矩形 29"/>
          <p:cNvSpPr/>
          <p:nvPr/>
        </p:nvSpPr>
        <p:spPr>
          <a:xfrm>
            <a:off x="1797250" y="3295391"/>
            <a:ext cx="3829996" cy="430887"/>
          </a:xfrm>
          <a:prstGeom prst="rect">
            <a:avLst/>
          </a:prstGeom>
        </p:spPr>
        <p:txBody>
          <a:bodyPr wrap="square">
            <a:spAutoFit/>
          </a:bodyPr>
          <a:lstStyle/>
          <a:p>
            <a:r>
              <a:rPr lang="en-US" altLang="zh-CN" sz="1100">
                <a:solidFill>
                  <a:srgbClr val="3A3A3A"/>
                </a:solidFill>
              </a:rPr>
              <a:t>We do our best to make your presentation perfect! We do our best to make your presentation perfect! </a:t>
            </a:r>
            <a:endParaRPr lang="zh-CN" altLang="en-US" sz="1100">
              <a:solidFill>
                <a:srgbClr val="3A3A3A"/>
              </a:solidFill>
            </a:endParaRPr>
          </a:p>
        </p:txBody>
      </p:sp>
      <p:grpSp>
        <p:nvGrpSpPr>
          <p:cNvPr id="36" name="组合 35"/>
          <p:cNvGrpSpPr/>
          <p:nvPr/>
        </p:nvGrpSpPr>
        <p:grpSpPr>
          <a:xfrm>
            <a:off x="1315630" y="4470238"/>
            <a:ext cx="469479" cy="962710"/>
            <a:chOff x="2524835" y="1384107"/>
            <a:chExt cx="1528551" cy="3134436"/>
          </a:xfrm>
          <a:blipFill>
            <a:blip r:embed="rId4"/>
            <a:stretch>
              <a:fillRect/>
            </a:stretch>
          </a:blipFill>
        </p:grpSpPr>
        <p:sp>
          <p:nvSpPr>
            <p:cNvPr id="31" name="矩形 30"/>
            <p:cNvSpPr/>
            <p:nvPr/>
          </p:nvSpPr>
          <p:spPr>
            <a:xfrm>
              <a:off x="2634018" y="1384107"/>
              <a:ext cx="1310185" cy="25930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32" name="矩形 31"/>
            <p:cNvSpPr/>
            <p:nvPr/>
          </p:nvSpPr>
          <p:spPr>
            <a:xfrm>
              <a:off x="3772469" y="1536507"/>
              <a:ext cx="280917" cy="133861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33" name="矩形 32"/>
            <p:cNvSpPr/>
            <p:nvPr/>
          </p:nvSpPr>
          <p:spPr>
            <a:xfrm>
              <a:off x="2634018" y="2745471"/>
              <a:ext cx="1310185" cy="28205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34" name="矩形 33"/>
            <p:cNvSpPr/>
            <p:nvPr/>
          </p:nvSpPr>
          <p:spPr>
            <a:xfrm>
              <a:off x="2524835" y="3027525"/>
              <a:ext cx="280917" cy="133861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35" name="矩形 34"/>
            <p:cNvSpPr/>
            <p:nvPr/>
          </p:nvSpPr>
          <p:spPr>
            <a:xfrm>
              <a:off x="2665293" y="4259235"/>
              <a:ext cx="1310185" cy="25930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grpSp>
      <p:sp>
        <p:nvSpPr>
          <p:cNvPr id="37" name="文本框 36"/>
          <p:cNvSpPr txBox="1"/>
          <p:nvPr/>
        </p:nvSpPr>
        <p:spPr>
          <a:xfrm>
            <a:off x="1804320" y="4701960"/>
            <a:ext cx="3316527" cy="400110"/>
          </a:xfrm>
          <a:prstGeom prst="rect">
            <a:avLst/>
          </a:prstGeom>
          <a:noFill/>
        </p:spPr>
        <p:txBody>
          <a:bodyPr wrap="square" rtlCol="0">
            <a:spAutoFit/>
          </a:bodyPr>
          <a:lstStyle/>
          <a:p>
            <a:r>
              <a:rPr lang="en-US" altLang="zh-CN" sz="2000" b="1">
                <a:solidFill>
                  <a:schemeClr val="tx1">
                    <a:lumMod val="85000"/>
                    <a:lumOff val="15000"/>
                  </a:schemeClr>
                </a:solidFill>
              </a:rPr>
              <a:t>SAMPLE TEXT HERE  </a:t>
            </a:r>
            <a:r>
              <a:rPr lang="en-US" altLang="zh-CN" sz="2000" b="1">
                <a:solidFill>
                  <a:schemeClr val="accent5"/>
                </a:solidFill>
              </a:rPr>
              <a:t>#02</a:t>
            </a:r>
            <a:endParaRPr lang="zh-CN" altLang="en-US" sz="2000" b="1">
              <a:solidFill>
                <a:schemeClr val="accent5"/>
              </a:solidFill>
            </a:endParaRPr>
          </a:p>
        </p:txBody>
      </p:sp>
      <p:sp>
        <p:nvSpPr>
          <p:cNvPr id="38" name="矩形 37"/>
          <p:cNvSpPr/>
          <p:nvPr/>
        </p:nvSpPr>
        <p:spPr>
          <a:xfrm>
            <a:off x="1816461" y="5050349"/>
            <a:ext cx="3829996" cy="430887"/>
          </a:xfrm>
          <a:prstGeom prst="rect">
            <a:avLst/>
          </a:prstGeom>
        </p:spPr>
        <p:txBody>
          <a:bodyPr wrap="square">
            <a:spAutoFit/>
          </a:bodyPr>
          <a:lstStyle/>
          <a:p>
            <a:r>
              <a:rPr lang="en-US" altLang="zh-CN" sz="1100">
                <a:solidFill>
                  <a:srgbClr val="3A3A3A"/>
                </a:solidFill>
              </a:rPr>
              <a:t>We do our best to make your presentation perfect! We do our best to make your presentation perfect! </a:t>
            </a:r>
            <a:endParaRPr lang="zh-CN" altLang="en-US" sz="1100">
              <a:solidFill>
                <a:srgbClr val="3A3A3A"/>
              </a:solidFill>
            </a:endParaRPr>
          </a:p>
        </p:txBody>
      </p:sp>
      <p:grpSp>
        <p:nvGrpSpPr>
          <p:cNvPr id="45" name="组合 44"/>
          <p:cNvGrpSpPr/>
          <p:nvPr/>
        </p:nvGrpSpPr>
        <p:grpSpPr>
          <a:xfrm>
            <a:off x="6653437" y="2764956"/>
            <a:ext cx="435945" cy="962710"/>
            <a:chOff x="7640837" y="2952180"/>
            <a:chExt cx="435945" cy="962710"/>
          </a:xfrm>
          <a:blipFill>
            <a:blip r:embed="rId5"/>
            <a:stretch>
              <a:fillRect/>
            </a:stretch>
          </a:blipFill>
        </p:grpSpPr>
        <p:sp>
          <p:nvSpPr>
            <p:cNvPr id="40" name="矩形 39"/>
            <p:cNvSpPr/>
            <p:nvPr/>
          </p:nvSpPr>
          <p:spPr>
            <a:xfrm>
              <a:off x="7640837" y="2952180"/>
              <a:ext cx="402410" cy="796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41" name="矩形 40"/>
            <p:cNvSpPr/>
            <p:nvPr/>
          </p:nvSpPr>
          <p:spPr>
            <a:xfrm>
              <a:off x="7990501" y="2998988"/>
              <a:ext cx="86281" cy="41114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42" name="矩形 41"/>
            <p:cNvSpPr/>
            <p:nvPr/>
          </p:nvSpPr>
          <p:spPr>
            <a:xfrm>
              <a:off x="7640837" y="3370309"/>
              <a:ext cx="402410" cy="8663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43" name="矩形 42"/>
            <p:cNvSpPr/>
            <p:nvPr/>
          </p:nvSpPr>
          <p:spPr>
            <a:xfrm>
              <a:off x="7973733" y="3456939"/>
              <a:ext cx="86281" cy="41114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44" name="矩形 43"/>
            <p:cNvSpPr/>
            <p:nvPr/>
          </p:nvSpPr>
          <p:spPr>
            <a:xfrm>
              <a:off x="7650443" y="3835246"/>
              <a:ext cx="402410" cy="796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grpSp>
      <p:sp>
        <p:nvSpPr>
          <p:cNvPr id="46" name="文本框 45"/>
          <p:cNvSpPr txBox="1"/>
          <p:nvPr/>
        </p:nvSpPr>
        <p:spPr>
          <a:xfrm>
            <a:off x="7234678" y="2947002"/>
            <a:ext cx="3234808" cy="400110"/>
          </a:xfrm>
          <a:prstGeom prst="rect">
            <a:avLst/>
          </a:prstGeom>
          <a:noFill/>
        </p:spPr>
        <p:txBody>
          <a:bodyPr wrap="square" rtlCol="0">
            <a:spAutoFit/>
          </a:bodyPr>
          <a:lstStyle/>
          <a:p>
            <a:r>
              <a:rPr lang="en-US" altLang="zh-CN" sz="2000" b="1">
                <a:solidFill>
                  <a:schemeClr val="tx1">
                    <a:lumMod val="85000"/>
                    <a:lumOff val="15000"/>
                  </a:schemeClr>
                </a:solidFill>
              </a:rPr>
              <a:t>SAMPLE TEXT HERE  </a:t>
            </a:r>
            <a:r>
              <a:rPr lang="en-US" altLang="zh-CN" sz="2000" b="1">
                <a:solidFill>
                  <a:schemeClr val="accent4"/>
                </a:solidFill>
              </a:rPr>
              <a:t>#03</a:t>
            </a:r>
            <a:endParaRPr lang="zh-CN" altLang="en-US" sz="2000" b="1">
              <a:solidFill>
                <a:schemeClr val="accent4"/>
              </a:solidFill>
            </a:endParaRPr>
          </a:p>
        </p:txBody>
      </p:sp>
      <p:sp>
        <p:nvSpPr>
          <p:cNvPr id="47" name="矩形 46"/>
          <p:cNvSpPr/>
          <p:nvPr/>
        </p:nvSpPr>
        <p:spPr>
          <a:xfrm>
            <a:off x="7246819" y="3295391"/>
            <a:ext cx="3829996" cy="430887"/>
          </a:xfrm>
          <a:prstGeom prst="rect">
            <a:avLst/>
          </a:prstGeom>
        </p:spPr>
        <p:txBody>
          <a:bodyPr wrap="square">
            <a:spAutoFit/>
          </a:bodyPr>
          <a:lstStyle/>
          <a:p>
            <a:r>
              <a:rPr lang="en-US" altLang="zh-CN" sz="1100">
                <a:solidFill>
                  <a:srgbClr val="3A3A3A"/>
                </a:solidFill>
              </a:rPr>
              <a:t>We do our best to make your presentation perfect! We do our best to make your presentation perfect! </a:t>
            </a:r>
            <a:endParaRPr lang="zh-CN" altLang="en-US" sz="1100">
              <a:solidFill>
                <a:srgbClr val="3A3A3A"/>
              </a:solidFill>
            </a:endParaRPr>
          </a:p>
        </p:txBody>
      </p:sp>
      <p:grpSp>
        <p:nvGrpSpPr>
          <p:cNvPr id="51" name="组合 50"/>
          <p:cNvGrpSpPr/>
          <p:nvPr/>
        </p:nvGrpSpPr>
        <p:grpSpPr>
          <a:xfrm>
            <a:off x="6660184" y="4255926"/>
            <a:ext cx="402410" cy="1115424"/>
            <a:chOff x="6131025" y="4237552"/>
            <a:chExt cx="402410" cy="1115424"/>
          </a:xfrm>
          <a:blipFill>
            <a:blip r:embed="rId6"/>
            <a:stretch>
              <a:fillRect/>
            </a:stretch>
          </a:blipFill>
        </p:grpSpPr>
        <p:sp>
          <p:nvSpPr>
            <p:cNvPr id="48" name="矩形 47"/>
            <p:cNvSpPr/>
            <p:nvPr/>
          </p:nvSpPr>
          <p:spPr>
            <a:xfrm rot="5400000">
              <a:off x="5962919" y="4828839"/>
              <a:ext cx="970128" cy="7814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49" name="矩形 48"/>
            <p:cNvSpPr/>
            <p:nvPr/>
          </p:nvSpPr>
          <p:spPr>
            <a:xfrm rot="7482296">
              <a:off x="5779238" y="4683543"/>
              <a:ext cx="970128" cy="7814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50" name="矩形 49"/>
            <p:cNvSpPr/>
            <p:nvPr/>
          </p:nvSpPr>
          <p:spPr>
            <a:xfrm>
              <a:off x="6131025" y="5023251"/>
              <a:ext cx="402410" cy="796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grpSp>
      <p:sp>
        <p:nvSpPr>
          <p:cNvPr id="52" name="文本框 51"/>
          <p:cNvSpPr txBox="1"/>
          <p:nvPr/>
        </p:nvSpPr>
        <p:spPr>
          <a:xfrm>
            <a:off x="7234678" y="4592933"/>
            <a:ext cx="3309497" cy="400110"/>
          </a:xfrm>
          <a:prstGeom prst="rect">
            <a:avLst/>
          </a:prstGeom>
          <a:noFill/>
        </p:spPr>
        <p:txBody>
          <a:bodyPr wrap="square" rtlCol="0">
            <a:spAutoFit/>
          </a:bodyPr>
          <a:lstStyle/>
          <a:p>
            <a:r>
              <a:rPr lang="en-US" altLang="zh-CN" sz="2000" b="1">
                <a:solidFill>
                  <a:schemeClr val="tx1">
                    <a:lumMod val="85000"/>
                    <a:lumOff val="15000"/>
                  </a:schemeClr>
                </a:solidFill>
              </a:rPr>
              <a:t>SAMPLE TEXT HERE  </a:t>
            </a:r>
            <a:r>
              <a:rPr lang="en-US" altLang="zh-CN" sz="2000" b="1">
                <a:solidFill>
                  <a:srgbClr val="E197A4"/>
                </a:solidFill>
              </a:rPr>
              <a:t>#04</a:t>
            </a:r>
            <a:endParaRPr lang="zh-CN" altLang="en-US" sz="2000" b="1">
              <a:solidFill>
                <a:srgbClr val="E197A4"/>
              </a:solidFill>
            </a:endParaRPr>
          </a:p>
        </p:txBody>
      </p:sp>
      <p:sp>
        <p:nvSpPr>
          <p:cNvPr id="53" name="矩形 52"/>
          <p:cNvSpPr/>
          <p:nvPr/>
        </p:nvSpPr>
        <p:spPr>
          <a:xfrm>
            <a:off x="7246819" y="4941322"/>
            <a:ext cx="3829996" cy="430887"/>
          </a:xfrm>
          <a:prstGeom prst="rect">
            <a:avLst/>
          </a:prstGeom>
        </p:spPr>
        <p:txBody>
          <a:bodyPr wrap="square">
            <a:spAutoFit/>
          </a:bodyPr>
          <a:lstStyle/>
          <a:p>
            <a:r>
              <a:rPr lang="en-US" altLang="zh-CN" sz="1100">
                <a:solidFill>
                  <a:srgbClr val="3A3A3A"/>
                </a:solidFill>
              </a:rPr>
              <a:t>We do our best to make your presentation perfect! We do our best to make your presentation perfect! </a:t>
            </a:r>
            <a:endParaRPr lang="zh-CN" altLang="en-US" sz="1100">
              <a:solidFill>
                <a:srgbClr val="3A3A3A"/>
              </a:solidFill>
            </a:endParaRPr>
          </a:p>
        </p:txBody>
      </p:sp>
    </p:spTree>
  </p:cSld>
  <p:clrMapOvr>
    <a:masterClrMapping/>
  </p:clrMapOvr>
  <mc:AlternateContent>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afterEffect">
                                  <p:stCondLst>
                                    <p:cond delay="0"/>
                                  </p:stCondLst>
                                  <p:iterate type="lt">
                                    <p:tmPct val="26667"/>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250"/>
                                  </p:stCondLst>
                                  <p:iterate type="lt">
                                    <p:tmPct val="26667"/>
                                  </p:iterate>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500"/>
                                  </p:stCondLst>
                                  <p:iterate type="lt">
                                    <p:tmPct val="26667"/>
                                  </p:iterate>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750"/>
                                  </p:stCondLst>
                                  <p:iterate type="lt">
                                    <p:tmPct val="26667"/>
                                  </p:iterate>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1+#ppt_w/2"/>
                                          </p:val>
                                        </p:tav>
                                        <p:tav tm="100000">
                                          <p:val>
                                            <p:strVal val="#ppt_x"/>
                                          </p:val>
                                        </p:tav>
                                      </p:tavLst>
                                    </p:anim>
                                    <p:anim calcmode="lin" valueType="num">
                                      <p:cBhvr additive="base">
                                        <p:cTn id="20" dur="500" fill="hold"/>
                                        <p:tgtEl>
                                          <p:spTgt spid="12"/>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1000"/>
                                  </p:stCondLst>
                                  <p:iterate type="lt">
                                    <p:tmPct val="26667"/>
                                  </p:iterate>
                                  <p:childTnLst>
                                    <p:set>
                                      <p:cBhvr>
                                        <p:cTn id="22" dur="1" fill="hold">
                                          <p:stCondLst>
                                            <p:cond delay="0"/>
                                          </p:stCondLst>
                                        </p:cTn>
                                        <p:tgtEl>
                                          <p:spTgt spid="27"/>
                                        </p:tgtEl>
                                        <p:attrNameLst>
                                          <p:attrName>style.visibility</p:attrName>
                                        </p:attrNameLst>
                                      </p:cBhvr>
                                      <p:to>
                                        <p:strVal val="visible"/>
                                      </p:to>
                                    </p:set>
                                    <p:anim calcmode="lin" valueType="num">
                                      <p:cBhvr additive="base">
                                        <p:cTn id="23" dur="500" fill="hold"/>
                                        <p:tgtEl>
                                          <p:spTgt spid="27"/>
                                        </p:tgtEl>
                                        <p:attrNameLst>
                                          <p:attrName>ppt_x</p:attrName>
                                        </p:attrNameLst>
                                      </p:cBhvr>
                                      <p:tavLst>
                                        <p:tav tm="0">
                                          <p:val>
                                            <p:strVal val="1+#ppt_w/2"/>
                                          </p:val>
                                        </p:tav>
                                        <p:tav tm="100000">
                                          <p:val>
                                            <p:strVal val="#ppt_x"/>
                                          </p:val>
                                        </p:tav>
                                      </p:tavLst>
                                    </p:anim>
                                    <p:anim calcmode="lin" valueType="num">
                                      <p:cBhvr additive="base">
                                        <p:cTn id="24" dur="500" fill="hold"/>
                                        <p:tgtEl>
                                          <p:spTgt spid="27"/>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1250"/>
                                  </p:stCondLst>
                                  <p:iterate type="lt">
                                    <p:tmPct val="26667"/>
                                  </p:iterate>
                                  <p:childTnLst>
                                    <p:set>
                                      <p:cBhvr>
                                        <p:cTn id="26" dur="1" fill="hold">
                                          <p:stCondLst>
                                            <p:cond delay="0"/>
                                          </p:stCondLst>
                                        </p:cTn>
                                        <p:tgtEl>
                                          <p:spTgt spid="39"/>
                                        </p:tgtEl>
                                        <p:attrNameLst>
                                          <p:attrName>style.visibility</p:attrName>
                                        </p:attrNameLst>
                                      </p:cBhvr>
                                      <p:to>
                                        <p:strVal val="visible"/>
                                      </p:to>
                                    </p:set>
                                    <p:anim calcmode="lin" valueType="num">
                                      <p:cBhvr additive="base">
                                        <p:cTn id="27" dur="500" fill="hold"/>
                                        <p:tgtEl>
                                          <p:spTgt spid="39"/>
                                        </p:tgtEl>
                                        <p:attrNameLst>
                                          <p:attrName>ppt_x</p:attrName>
                                        </p:attrNameLst>
                                      </p:cBhvr>
                                      <p:tavLst>
                                        <p:tav tm="0">
                                          <p:val>
                                            <p:strVal val="1+#ppt_w/2"/>
                                          </p:val>
                                        </p:tav>
                                        <p:tav tm="100000">
                                          <p:val>
                                            <p:strVal val="#ppt_x"/>
                                          </p:val>
                                        </p:tav>
                                      </p:tavLst>
                                    </p:anim>
                                    <p:anim calcmode="lin" valueType="num">
                                      <p:cBhvr additive="base">
                                        <p:cTn id="28" dur="500" fill="hold"/>
                                        <p:tgtEl>
                                          <p:spTgt spid="39"/>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1500"/>
                                  </p:stCondLst>
                                  <p:iterate type="lt">
                                    <p:tmPct val="26667"/>
                                  </p:iterate>
                                  <p:childTnLst>
                                    <p:set>
                                      <p:cBhvr>
                                        <p:cTn id="30" dur="1" fill="hold">
                                          <p:stCondLst>
                                            <p:cond delay="0"/>
                                          </p:stCondLst>
                                        </p:cTn>
                                        <p:tgtEl>
                                          <p:spTgt spid="54"/>
                                        </p:tgtEl>
                                        <p:attrNameLst>
                                          <p:attrName>style.visibility</p:attrName>
                                        </p:attrNameLst>
                                      </p:cBhvr>
                                      <p:to>
                                        <p:strVal val="visible"/>
                                      </p:to>
                                    </p:set>
                                    <p:anim calcmode="lin" valueType="num">
                                      <p:cBhvr additive="base">
                                        <p:cTn id="31" dur="500" fill="hold"/>
                                        <p:tgtEl>
                                          <p:spTgt spid="54"/>
                                        </p:tgtEl>
                                        <p:attrNameLst>
                                          <p:attrName>ppt_x</p:attrName>
                                        </p:attrNameLst>
                                      </p:cBhvr>
                                      <p:tavLst>
                                        <p:tav tm="0">
                                          <p:val>
                                            <p:strVal val="1+#ppt_w/2"/>
                                          </p:val>
                                        </p:tav>
                                        <p:tav tm="100000">
                                          <p:val>
                                            <p:strVal val="#ppt_x"/>
                                          </p:val>
                                        </p:tav>
                                      </p:tavLst>
                                    </p:anim>
                                    <p:anim calcmode="lin" valueType="num">
                                      <p:cBhvr additive="base">
                                        <p:cTn id="32" dur="500" fill="hold"/>
                                        <p:tgtEl>
                                          <p:spTgt spid="54"/>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2000"/>
                            </p:stCondLst>
                            <p:childTnLst>
                              <p:par>
                                <p:cTn id="34" presetID="22" presetClass="entr" presetSubtype="4"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wipe(down)">
                                      <p:cBhvr>
                                        <p:cTn id="36" dur="500"/>
                                        <p:tgtEl>
                                          <p:spTgt spid="28"/>
                                        </p:tgtEl>
                                      </p:cBhvr>
                                    </p:animEffect>
                                  </p:childTnLst>
                                </p:cTn>
                              </p:par>
                            </p:childTnLst>
                          </p:cTn>
                        </p:par>
                        <p:par>
                          <p:cTn id="37" fill="hold" nodeType="afterGroup">
                            <p:stCondLst>
                              <p:cond delay="2500"/>
                            </p:stCondLst>
                            <p:childTnLst>
                              <p:par>
                                <p:cTn id="38" presetID="22" presetClass="entr" presetSubtype="4"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wipe(down)">
                                      <p:cBhvr>
                                        <p:cTn id="40" dur="500"/>
                                        <p:tgtEl>
                                          <p:spTgt spid="36"/>
                                        </p:tgtEl>
                                      </p:cBhvr>
                                    </p:animEffect>
                                  </p:childTnLst>
                                </p:cTn>
                              </p:par>
                            </p:childTnLst>
                          </p:cTn>
                        </p:par>
                        <p:par>
                          <p:cTn id="41" fill="hold" nodeType="afterGroup">
                            <p:stCondLst>
                              <p:cond delay="3000"/>
                            </p:stCondLst>
                            <p:childTnLst>
                              <p:par>
                                <p:cTn id="42" presetID="22" presetClass="entr" presetSubtype="4" fill="hold" nodeType="after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wipe(down)">
                                      <p:cBhvr>
                                        <p:cTn id="44" dur="500"/>
                                        <p:tgtEl>
                                          <p:spTgt spid="45"/>
                                        </p:tgtEl>
                                      </p:cBhvr>
                                    </p:animEffect>
                                  </p:childTnLst>
                                </p:cTn>
                              </p:par>
                            </p:childTnLst>
                          </p:cTn>
                        </p:par>
                        <p:par>
                          <p:cTn id="45" fill="hold" nodeType="afterGroup">
                            <p:stCondLst>
                              <p:cond delay="3500"/>
                            </p:stCondLst>
                            <p:childTnLst>
                              <p:par>
                                <p:cTn id="46" presetID="22" presetClass="entr" presetSubtype="4" fill="hold" nodeType="afterEffect">
                                  <p:stCondLst>
                                    <p:cond delay="0"/>
                                  </p:stCondLst>
                                  <p:childTnLst>
                                    <p:set>
                                      <p:cBhvr>
                                        <p:cTn id="47" dur="1" fill="hold">
                                          <p:stCondLst>
                                            <p:cond delay="0"/>
                                          </p:stCondLst>
                                        </p:cTn>
                                        <p:tgtEl>
                                          <p:spTgt spid="51"/>
                                        </p:tgtEl>
                                        <p:attrNameLst>
                                          <p:attrName>style.visibility</p:attrName>
                                        </p:attrNameLst>
                                      </p:cBhvr>
                                      <p:to>
                                        <p:strVal val="visible"/>
                                      </p:to>
                                    </p:set>
                                    <p:animEffect transition="in" filter="wipe(down)">
                                      <p:cBhvr>
                                        <p:cTn id="48" dur="500"/>
                                        <p:tgtEl>
                                          <p:spTgt spid="51"/>
                                        </p:tgtEl>
                                      </p:cBhvr>
                                    </p:animEffect>
                                  </p:childTnLst>
                                </p:cTn>
                              </p:par>
                            </p:childTnLst>
                          </p:cTn>
                        </p:par>
                        <p:par>
                          <p:cTn id="49" fill="hold" nodeType="afterGroup">
                            <p:stCondLst>
                              <p:cond delay="4000"/>
                            </p:stCondLst>
                            <p:childTnLst>
                              <p:par>
                                <p:cTn id="50" presetID="22" presetClass="entr" presetSubtype="8" fill="hold" grpId="0" nodeType="after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wipe(left)">
                                      <p:cBhvr>
                                        <p:cTn id="52" dur="500"/>
                                        <p:tgtEl>
                                          <p:spTgt spid="29"/>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wipe(left)">
                                      <p:cBhvr>
                                        <p:cTn id="55" dur="500"/>
                                        <p:tgtEl>
                                          <p:spTgt spid="30"/>
                                        </p:tgtEl>
                                      </p:cBhvr>
                                    </p:animEffect>
                                  </p:childTnLst>
                                </p:cTn>
                              </p:par>
                            </p:childTnLst>
                          </p:cTn>
                        </p:par>
                        <p:par>
                          <p:cTn id="56" fill="hold" nodeType="afterGroup">
                            <p:stCondLst>
                              <p:cond delay="4500"/>
                            </p:stCondLst>
                            <p:childTnLst>
                              <p:par>
                                <p:cTn id="57" presetID="22" presetClass="entr" presetSubtype="8" fill="hold" grpId="0" nodeType="after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wipe(left)">
                                      <p:cBhvr>
                                        <p:cTn id="59" dur="500"/>
                                        <p:tgtEl>
                                          <p:spTgt spid="37"/>
                                        </p:tgtEl>
                                      </p:cBhvr>
                                    </p:animEffect>
                                  </p:childTnLst>
                                </p:cTn>
                              </p:par>
                            </p:childTnLst>
                          </p:cTn>
                        </p:par>
                        <p:par>
                          <p:cTn id="60" fill="hold" nodeType="afterGroup">
                            <p:stCondLst>
                              <p:cond delay="5000"/>
                            </p:stCondLst>
                            <p:childTnLst>
                              <p:par>
                                <p:cTn id="61" presetID="22" presetClass="entr" presetSubtype="8" fill="hold" grpId="0" nodeType="after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wipe(left)">
                                      <p:cBhvr>
                                        <p:cTn id="63" dur="500"/>
                                        <p:tgtEl>
                                          <p:spTgt spid="38"/>
                                        </p:tgtEl>
                                      </p:cBhvr>
                                    </p:animEffect>
                                  </p:childTnLst>
                                </p:cTn>
                              </p:par>
                            </p:childTnLst>
                          </p:cTn>
                        </p:par>
                        <p:par>
                          <p:cTn id="64" fill="hold" nodeType="afterGroup">
                            <p:stCondLst>
                              <p:cond delay="5500"/>
                            </p:stCondLst>
                            <p:childTnLst>
                              <p:par>
                                <p:cTn id="65" presetID="22" presetClass="entr" presetSubtype="8" fill="hold" grpId="0" nodeType="afterEffect">
                                  <p:stCondLst>
                                    <p:cond delay="0"/>
                                  </p:stCondLst>
                                  <p:childTnLst>
                                    <p:set>
                                      <p:cBhvr>
                                        <p:cTn id="66" dur="1" fill="hold">
                                          <p:stCondLst>
                                            <p:cond delay="0"/>
                                          </p:stCondLst>
                                        </p:cTn>
                                        <p:tgtEl>
                                          <p:spTgt spid="46"/>
                                        </p:tgtEl>
                                        <p:attrNameLst>
                                          <p:attrName>style.visibility</p:attrName>
                                        </p:attrNameLst>
                                      </p:cBhvr>
                                      <p:to>
                                        <p:strVal val="visible"/>
                                      </p:to>
                                    </p:set>
                                    <p:animEffect transition="in" filter="wipe(left)">
                                      <p:cBhvr>
                                        <p:cTn id="67" dur="500"/>
                                        <p:tgtEl>
                                          <p:spTgt spid="46"/>
                                        </p:tgtEl>
                                      </p:cBhvr>
                                    </p:animEffect>
                                  </p:childTnLst>
                                </p:cTn>
                              </p:par>
                            </p:childTnLst>
                          </p:cTn>
                        </p:par>
                        <p:par>
                          <p:cTn id="68" fill="hold" nodeType="afterGroup">
                            <p:stCondLst>
                              <p:cond delay="6000"/>
                            </p:stCondLst>
                            <p:childTnLst>
                              <p:par>
                                <p:cTn id="69" presetID="22" presetClass="entr" presetSubtype="8" fill="hold" grpId="0" nodeType="afterEffect">
                                  <p:stCondLst>
                                    <p:cond delay="0"/>
                                  </p:stCondLst>
                                  <p:childTnLst>
                                    <p:set>
                                      <p:cBhvr>
                                        <p:cTn id="70" dur="1" fill="hold">
                                          <p:stCondLst>
                                            <p:cond delay="0"/>
                                          </p:stCondLst>
                                        </p:cTn>
                                        <p:tgtEl>
                                          <p:spTgt spid="47"/>
                                        </p:tgtEl>
                                        <p:attrNameLst>
                                          <p:attrName>style.visibility</p:attrName>
                                        </p:attrNameLst>
                                      </p:cBhvr>
                                      <p:to>
                                        <p:strVal val="visible"/>
                                      </p:to>
                                    </p:set>
                                    <p:animEffect transition="in" filter="wipe(left)">
                                      <p:cBhvr>
                                        <p:cTn id="71" dur="500"/>
                                        <p:tgtEl>
                                          <p:spTgt spid="47"/>
                                        </p:tgtEl>
                                      </p:cBhvr>
                                    </p:animEffect>
                                  </p:childTnLst>
                                </p:cTn>
                              </p:par>
                            </p:childTnLst>
                          </p:cTn>
                        </p:par>
                        <p:par>
                          <p:cTn id="72" fill="hold" nodeType="afterGroup">
                            <p:stCondLst>
                              <p:cond delay="6500"/>
                            </p:stCondLst>
                            <p:childTnLst>
                              <p:par>
                                <p:cTn id="73" presetID="22" presetClass="entr" presetSubtype="8" fill="hold" grpId="0" nodeType="afterEffect">
                                  <p:stCondLst>
                                    <p:cond delay="0"/>
                                  </p:stCondLst>
                                  <p:childTnLst>
                                    <p:set>
                                      <p:cBhvr>
                                        <p:cTn id="74" dur="1" fill="hold">
                                          <p:stCondLst>
                                            <p:cond delay="0"/>
                                          </p:stCondLst>
                                        </p:cTn>
                                        <p:tgtEl>
                                          <p:spTgt spid="52"/>
                                        </p:tgtEl>
                                        <p:attrNameLst>
                                          <p:attrName>style.visibility</p:attrName>
                                        </p:attrNameLst>
                                      </p:cBhvr>
                                      <p:to>
                                        <p:strVal val="visible"/>
                                      </p:to>
                                    </p:set>
                                    <p:animEffect transition="in" filter="wipe(left)">
                                      <p:cBhvr>
                                        <p:cTn id="75" dur="500"/>
                                        <p:tgtEl>
                                          <p:spTgt spid="52"/>
                                        </p:tgtEl>
                                      </p:cBhvr>
                                    </p:animEffect>
                                  </p:childTnLst>
                                </p:cTn>
                              </p:par>
                            </p:childTnLst>
                          </p:cTn>
                        </p:par>
                        <p:par>
                          <p:cTn id="76" fill="hold" nodeType="afterGroup">
                            <p:stCondLst>
                              <p:cond delay="7000"/>
                            </p:stCondLst>
                            <p:childTnLst>
                              <p:par>
                                <p:cTn id="77" presetID="22" presetClass="entr" presetSubtype="8" fill="hold" grpId="0" nodeType="afterEffect">
                                  <p:stCondLst>
                                    <p:cond delay="0"/>
                                  </p:stCondLst>
                                  <p:childTnLst>
                                    <p:set>
                                      <p:cBhvr>
                                        <p:cTn id="78" dur="1" fill="hold">
                                          <p:stCondLst>
                                            <p:cond delay="0"/>
                                          </p:stCondLst>
                                        </p:cTn>
                                        <p:tgtEl>
                                          <p:spTgt spid="53"/>
                                        </p:tgtEl>
                                        <p:attrNameLst>
                                          <p:attrName>style.visibility</p:attrName>
                                        </p:attrNameLst>
                                      </p:cBhvr>
                                      <p:to>
                                        <p:strVal val="visible"/>
                                      </p:to>
                                    </p:set>
                                    <p:animEffect transition="in" filter="wipe(left)">
                                      <p:cBhvr>
                                        <p:cTn id="79"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p:bldP spid="30" grpId="0"/>
      <p:bldP spid="37" grpId="0"/>
      <p:bldP spid="38" grpId="0"/>
      <p:bldP spid="46" grpId="0"/>
      <p:bldP spid="47" grpId="0"/>
      <p:bldP spid="52" grpId="0"/>
      <p:bldP spid="53" grpId="0"/>
    </p:bldLst>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4" name="直接连接符 3"/>
          <p:cNvCxnSpPr/>
          <p:nvPr/>
        </p:nvCxnSpPr>
        <p:spPr>
          <a:xfrm>
            <a:off x="3332440" y="673071"/>
            <a:ext cx="5729673" cy="0"/>
          </a:xfrm>
          <a:prstGeom prst="line">
            <a:avLst/>
          </a:prstGeom>
          <a:ln>
            <a:solidFill>
              <a:srgbClr val="EBBBC3"/>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3332440" y="149851"/>
            <a:ext cx="5729673" cy="523220"/>
          </a:xfrm>
          <a:prstGeom prst="rect">
            <a:avLst/>
          </a:prstGeom>
          <a:noFill/>
        </p:spPr>
        <p:txBody>
          <a:bodyPr wrap="square" rtlCol="0">
            <a:spAutoFit/>
          </a:bodyPr>
          <a:lstStyle/>
          <a:p>
            <a:pPr algn="ctr"/>
            <a:r>
              <a:rPr lang="en-US" altLang="zh-CN" sz="2800">
                <a:blipFill>
                  <a:blip r:embed="rId3"/>
                  <a:stretch>
                    <a:fillRect/>
                  </a:stretch>
                </a:blipFill>
                <a:latin typeface="微软雅黑" panose="020b0503020204020204" pitchFamily="34" charset="-122"/>
                <a:ea typeface="微软雅黑" panose="020b0503020204020204" pitchFamily="34" charset="-122"/>
              </a:rPr>
              <a:t>ADD YOUR TITLE HERE</a:t>
            </a:r>
            <a:endParaRPr lang="zh-CN" altLang="en-US" sz="2800">
              <a:blipFill>
                <a:blip r:embed="rId3"/>
                <a:stretch>
                  <a:fillRect/>
                </a:stretch>
              </a:blipFill>
              <a:latin typeface="微软雅黑" panose="020b0503020204020204" pitchFamily="34" charset="-122"/>
              <a:ea typeface="微软雅黑" panose="020b0503020204020204" pitchFamily="34" charset="-122"/>
            </a:endParaRPr>
          </a:p>
        </p:txBody>
      </p:sp>
      <p:grpSp>
        <p:nvGrpSpPr>
          <p:cNvPr id="10" name="组合 9"/>
          <p:cNvGrpSpPr/>
          <p:nvPr/>
        </p:nvGrpSpPr>
        <p:grpSpPr>
          <a:xfrm>
            <a:off x="3085471" y="69179"/>
            <a:ext cx="246969" cy="684564"/>
            <a:chOff x="6131025" y="4237552"/>
            <a:chExt cx="402410" cy="1115424"/>
          </a:xfrm>
          <a:blipFill>
            <a:blip r:embed="rId3"/>
            <a:stretch>
              <a:fillRect/>
            </a:stretch>
          </a:blipFill>
        </p:grpSpPr>
        <p:sp>
          <p:nvSpPr>
            <p:cNvPr id="11" name="矩形 10"/>
            <p:cNvSpPr/>
            <p:nvPr/>
          </p:nvSpPr>
          <p:spPr>
            <a:xfrm rot="5400000">
              <a:off x="5962919" y="4828839"/>
              <a:ext cx="970128" cy="7814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8" name="矩形 17"/>
            <p:cNvSpPr/>
            <p:nvPr/>
          </p:nvSpPr>
          <p:spPr>
            <a:xfrm rot="7482296">
              <a:off x="5779238" y="4683543"/>
              <a:ext cx="970128" cy="7814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9" name="矩形 18"/>
            <p:cNvSpPr/>
            <p:nvPr/>
          </p:nvSpPr>
          <p:spPr>
            <a:xfrm>
              <a:off x="6131025" y="5023251"/>
              <a:ext cx="402410" cy="796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sp>
        <p:nvSpPr>
          <p:cNvPr id="8" name="Freeform 19"/>
          <p:cNvSpPr>
            <a:spLocks noEditPoints="1"/>
          </p:cNvSpPr>
          <p:nvPr/>
        </p:nvSpPr>
        <p:spPr bwMode="auto">
          <a:xfrm>
            <a:off x="3360812" y="2502148"/>
            <a:ext cx="908482" cy="921714"/>
          </a:xfrm>
          <a:custGeom>
            <a:gdLst>
              <a:gd name="T0" fmla="*/ 115 w 275"/>
              <a:gd name="T1" fmla="*/ 148 h 278"/>
              <a:gd name="T2" fmla="*/ 120 w 275"/>
              <a:gd name="T3" fmla="*/ 130 h 278"/>
              <a:gd name="T4" fmla="*/ 118 w 275"/>
              <a:gd name="T5" fmla="*/ 136 h 278"/>
              <a:gd name="T6" fmla="*/ 116 w 275"/>
              <a:gd name="T7" fmla="*/ 144 h 278"/>
              <a:gd name="T8" fmla="*/ 131 w 275"/>
              <a:gd name="T9" fmla="*/ 153 h 278"/>
              <a:gd name="T10" fmla="*/ 157 w 275"/>
              <a:gd name="T11" fmla="*/ 136 h 278"/>
              <a:gd name="T12" fmla="*/ 148 w 275"/>
              <a:gd name="T13" fmla="*/ 130 h 278"/>
              <a:gd name="T14" fmla="*/ 141 w 275"/>
              <a:gd name="T15" fmla="*/ 130 h 278"/>
              <a:gd name="T16" fmla="*/ 148 w 275"/>
              <a:gd name="T17" fmla="*/ 144 h 278"/>
              <a:gd name="T18" fmla="*/ 152 w 275"/>
              <a:gd name="T19" fmla="*/ 143 h 278"/>
              <a:gd name="T20" fmla="*/ 147 w 275"/>
              <a:gd name="T21" fmla="*/ 134 h 278"/>
              <a:gd name="T22" fmla="*/ 151 w 275"/>
              <a:gd name="T23" fmla="*/ 140 h 278"/>
              <a:gd name="T24" fmla="*/ 168 w 275"/>
              <a:gd name="T25" fmla="*/ 130 h 278"/>
              <a:gd name="T26" fmla="*/ 166 w 275"/>
              <a:gd name="T27" fmla="*/ 153 h 278"/>
              <a:gd name="T28" fmla="*/ 168 w 275"/>
              <a:gd name="T29" fmla="*/ 145 h 278"/>
              <a:gd name="T30" fmla="*/ 177 w 275"/>
              <a:gd name="T31" fmla="*/ 141 h 278"/>
              <a:gd name="T32" fmla="*/ 173 w 275"/>
              <a:gd name="T33" fmla="*/ 139 h 278"/>
              <a:gd name="T34" fmla="*/ 168 w 275"/>
              <a:gd name="T35" fmla="*/ 141 h 278"/>
              <a:gd name="T36" fmla="*/ 166 w 275"/>
              <a:gd name="T37" fmla="*/ 134 h 278"/>
              <a:gd name="T38" fmla="*/ 172 w 275"/>
              <a:gd name="T39" fmla="*/ 134 h 278"/>
              <a:gd name="T40" fmla="*/ 197 w 275"/>
              <a:gd name="T41" fmla="*/ 133 h 278"/>
              <a:gd name="T42" fmla="*/ 180 w 275"/>
              <a:gd name="T43" fmla="*/ 141 h 278"/>
              <a:gd name="T44" fmla="*/ 190 w 275"/>
              <a:gd name="T45" fmla="*/ 153 h 278"/>
              <a:gd name="T46" fmla="*/ 197 w 275"/>
              <a:gd name="T47" fmla="*/ 133 h 278"/>
              <a:gd name="T48" fmla="*/ 186 w 275"/>
              <a:gd name="T49" fmla="*/ 147 h 278"/>
              <a:gd name="T50" fmla="*/ 190 w 275"/>
              <a:gd name="T51" fmla="*/ 134 h 278"/>
              <a:gd name="T52" fmla="*/ 195 w 275"/>
              <a:gd name="T53" fmla="*/ 141 h 278"/>
              <a:gd name="T54" fmla="*/ 219 w 275"/>
              <a:gd name="T55" fmla="*/ 136 h 278"/>
              <a:gd name="T56" fmla="*/ 210 w 275"/>
              <a:gd name="T57" fmla="*/ 130 h 278"/>
              <a:gd name="T58" fmla="*/ 204 w 275"/>
              <a:gd name="T59" fmla="*/ 130 h 278"/>
              <a:gd name="T60" fmla="*/ 211 w 275"/>
              <a:gd name="T61" fmla="*/ 144 h 278"/>
              <a:gd name="T62" fmla="*/ 214 w 275"/>
              <a:gd name="T63" fmla="*/ 143 h 278"/>
              <a:gd name="T64" fmla="*/ 209 w 275"/>
              <a:gd name="T65" fmla="*/ 134 h 278"/>
              <a:gd name="T66" fmla="*/ 213 w 275"/>
              <a:gd name="T67" fmla="*/ 140 h 278"/>
              <a:gd name="T68" fmla="*/ 239 w 275"/>
              <a:gd name="T69" fmla="*/ 134 h 278"/>
              <a:gd name="T70" fmla="*/ 228 w 275"/>
              <a:gd name="T71" fmla="*/ 134 h 278"/>
              <a:gd name="T72" fmla="*/ 190 w 275"/>
              <a:gd name="T73" fmla="*/ 14 h 278"/>
              <a:gd name="T74" fmla="*/ 5 w 275"/>
              <a:gd name="T75" fmla="*/ 28 h 278"/>
              <a:gd name="T76" fmla="*/ 38 w 275"/>
              <a:gd name="T77" fmla="*/ 77 h 278"/>
              <a:gd name="T78" fmla="*/ 13 w 275"/>
              <a:gd name="T79" fmla="*/ 41 h 278"/>
              <a:gd name="T80" fmla="*/ 36 w 275"/>
              <a:gd name="T81" fmla="*/ 12 h 278"/>
              <a:gd name="T82" fmla="*/ 178 w 275"/>
              <a:gd name="T83" fmla="*/ 63 h 278"/>
              <a:gd name="T84" fmla="*/ 269 w 275"/>
              <a:gd name="T85" fmla="*/ 130 h 278"/>
              <a:gd name="T86" fmla="*/ 148 w 275"/>
              <a:gd name="T87" fmla="*/ 88 h 278"/>
              <a:gd name="T88" fmla="*/ 84 w 275"/>
              <a:gd name="T89" fmla="*/ 116 h 278"/>
              <a:gd name="T90" fmla="*/ 246 w 275"/>
              <a:gd name="T91" fmla="*/ 174 h 278"/>
              <a:gd name="T92" fmla="*/ 238 w 275"/>
              <a:gd name="T93" fmla="*/ 166 h 278"/>
              <a:gd name="T94" fmla="*/ 96 w 275"/>
              <a:gd name="T95" fmla="*/ 165 h 278"/>
              <a:gd name="T96" fmla="*/ 238 w 275"/>
              <a:gd name="T97" fmla="*/ 115 h 278"/>
              <a:gd name="T98" fmla="*/ 148 w 275"/>
              <a:gd name="T99" fmla="*/ 190 h 27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75" h="278">
                <a:moveTo>
                  <a:pt x="117" y="130"/>
                </a:moveTo>
                <a:cubicBezTo>
                  <a:pt x="108" y="153"/>
                  <a:pt x="108" y="153"/>
                  <a:pt x="108" y="153"/>
                </a:cubicBezTo>
                <a:cubicBezTo>
                  <a:pt x="113" y="153"/>
                  <a:pt x="113" y="153"/>
                  <a:pt x="113" y="153"/>
                </a:cubicBezTo>
                <a:cubicBezTo>
                  <a:pt x="115" y="148"/>
                  <a:pt x="115" y="148"/>
                  <a:pt x="115" y="148"/>
                </a:cubicBezTo>
                <a:cubicBezTo>
                  <a:pt x="122" y="148"/>
                  <a:pt x="122" y="148"/>
                  <a:pt x="122" y="148"/>
                </a:cubicBezTo>
                <a:cubicBezTo>
                  <a:pt x="124" y="153"/>
                  <a:pt x="124" y="153"/>
                  <a:pt x="124" y="153"/>
                </a:cubicBezTo>
                <a:cubicBezTo>
                  <a:pt x="129" y="153"/>
                  <a:pt x="129" y="153"/>
                  <a:pt x="129" y="153"/>
                </a:cubicBezTo>
                <a:cubicBezTo>
                  <a:pt x="120" y="130"/>
                  <a:pt x="120" y="130"/>
                  <a:pt x="120" y="130"/>
                </a:cubicBezTo>
                <a:lnTo>
                  <a:pt x="117" y="130"/>
                </a:lnTo>
                <a:close/>
                <a:moveTo>
                  <a:pt x="116" y="144"/>
                </a:moveTo>
                <a:cubicBezTo>
                  <a:pt x="118" y="139"/>
                  <a:pt x="118" y="139"/>
                  <a:pt x="118" y="139"/>
                </a:cubicBezTo>
                <a:cubicBezTo>
                  <a:pt x="118" y="136"/>
                  <a:pt x="118" y="136"/>
                  <a:pt x="118" y="136"/>
                </a:cubicBezTo>
                <a:cubicBezTo>
                  <a:pt x="118" y="136"/>
                  <a:pt x="118" y="136"/>
                  <a:pt x="118" y="136"/>
                </a:cubicBezTo>
                <a:cubicBezTo>
                  <a:pt x="119" y="139"/>
                  <a:pt x="119" y="139"/>
                  <a:pt x="119" y="139"/>
                </a:cubicBezTo>
                <a:cubicBezTo>
                  <a:pt x="121" y="144"/>
                  <a:pt x="121" y="144"/>
                  <a:pt x="121" y="144"/>
                </a:cubicBezTo>
                <a:lnTo>
                  <a:pt x="116" y="144"/>
                </a:lnTo>
                <a:close/>
                <a:moveTo>
                  <a:pt x="131" y="130"/>
                </a:moveTo>
                <a:cubicBezTo>
                  <a:pt x="136" y="130"/>
                  <a:pt x="136" y="130"/>
                  <a:pt x="136" y="130"/>
                </a:cubicBezTo>
                <a:cubicBezTo>
                  <a:pt x="136" y="153"/>
                  <a:pt x="136" y="153"/>
                  <a:pt x="136" y="153"/>
                </a:cubicBezTo>
                <a:cubicBezTo>
                  <a:pt x="131" y="153"/>
                  <a:pt x="131" y="153"/>
                  <a:pt x="131" y="153"/>
                </a:cubicBezTo>
                <a:lnTo>
                  <a:pt x="131" y="130"/>
                </a:lnTo>
                <a:close/>
                <a:moveTo>
                  <a:pt x="152" y="143"/>
                </a:moveTo>
                <a:cubicBezTo>
                  <a:pt x="153" y="143"/>
                  <a:pt x="154" y="142"/>
                  <a:pt x="155" y="141"/>
                </a:cubicBezTo>
                <a:cubicBezTo>
                  <a:pt x="156" y="140"/>
                  <a:pt x="157" y="138"/>
                  <a:pt x="157" y="136"/>
                </a:cubicBezTo>
                <a:cubicBezTo>
                  <a:pt x="157" y="135"/>
                  <a:pt x="156" y="134"/>
                  <a:pt x="156" y="133"/>
                </a:cubicBezTo>
                <a:cubicBezTo>
                  <a:pt x="155" y="132"/>
                  <a:pt x="155" y="132"/>
                  <a:pt x="154" y="131"/>
                </a:cubicBezTo>
                <a:cubicBezTo>
                  <a:pt x="153" y="131"/>
                  <a:pt x="152" y="130"/>
                  <a:pt x="151" y="130"/>
                </a:cubicBezTo>
                <a:cubicBezTo>
                  <a:pt x="150" y="130"/>
                  <a:pt x="149" y="130"/>
                  <a:pt x="148" y="130"/>
                </a:cubicBezTo>
                <a:cubicBezTo>
                  <a:pt x="147" y="130"/>
                  <a:pt x="147" y="130"/>
                  <a:pt x="146" y="130"/>
                </a:cubicBezTo>
                <a:cubicBezTo>
                  <a:pt x="146" y="130"/>
                  <a:pt x="145" y="130"/>
                  <a:pt x="144" y="130"/>
                </a:cubicBezTo>
                <a:cubicBezTo>
                  <a:pt x="144" y="130"/>
                  <a:pt x="143" y="130"/>
                  <a:pt x="143" y="130"/>
                </a:cubicBezTo>
                <a:cubicBezTo>
                  <a:pt x="142" y="130"/>
                  <a:pt x="141" y="130"/>
                  <a:pt x="141" y="130"/>
                </a:cubicBezTo>
                <a:cubicBezTo>
                  <a:pt x="141" y="153"/>
                  <a:pt x="141" y="153"/>
                  <a:pt x="141" y="153"/>
                </a:cubicBezTo>
                <a:cubicBezTo>
                  <a:pt x="146" y="153"/>
                  <a:pt x="146" y="153"/>
                  <a:pt x="146" y="153"/>
                </a:cubicBezTo>
                <a:cubicBezTo>
                  <a:pt x="146" y="144"/>
                  <a:pt x="146" y="144"/>
                  <a:pt x="146" y="144"/>
                </a:cubicBezTo>
                <a:cubicBezTo>
                  <a:pt x="148" y="144"/>
                  <a:pt x="148" y="144"/>
                  <a:pt x="148" y="144"/>
                </a:cubicBezTo>
                <a:cubicBezTo>
                  <a:pt x="153" y="153"/>
                  <a:pt x="153" y="153"/>
                  <a:pt x="153" y="153"/>
                </a:cubicBezTo>
                <a:cubicBezTo>
                  <a:pt x="159" y="153"/>
                  <a:pt x="159" y="153"/>
                  <a:pt x="159" y="153"/>
                </a:cubicBezTo>
                <a:cubicBezTo>
                  <a:pt x="153" y="144"/>
                  <a:pt x="153" y="144"/>
                  <a:pt x="153" y="144"/>
                </a:cubicBezTo>
                <a:lnTo>
                  <a:pt x="152" y="143"/>
                </a:lnTo>
                <a:close/>
                <a:moveTo>
                  <a:pt x="147" y="141"/>
                </a:moveTo>
                <a:cubicBezTo>
                  <a:pt x="146" y="141"/>
                  <a:pt x="146" y="141"/>
                  <a:pt x="146" y="141"/>
                </a:cubicBezTo>
                <a:cubicBezTo>
                  <a:pt x="146" y="134"/>
                  <a:pt x="146" y="134"/>
                  <a:pt x="146" y="134"/>
                </a:cubicBezTo>
                <a:cubicBezTo>
                  <a:pt x="146" y="134"/>
                  <a:pt x="146" y="134"/>
                  <a:pt x="147" y="134"/>
                </a:cubicBezTo>
                <a:cubicBezTo>
                  <a:pt x="147" y="134"/>
                  <a:pt x="147" y="134"/>
                  <a:pt x="148" y="134"/>
                </a:cubicBezTo>
                <a:cubicBezTo>
                  <a:pt x="149" y="134"/>
                  <a:pt x="150" y="134"/>
                  <a:pt x="151" y="135"/>
                </a:cubicBezTo>
                <a:cubicBezTo>
                  <a:pt x="151" y="135"/>
                  <a:pt x="152" y="136"/>
                  <a:pt x="152" y="137"/>
                </a:cubicBezTo>
                <a:cubicBezTo>
                  <a:pt x="152" y="138"/>
                  <a:pt x="151" y="139"/>
                  <a:pt x="151" y="140"/>
                </a:cubicBezTo>
                <a:cubicBezTo>
                  <a:pt x="150" y="140"/>
                  <a:pt x="149" y="141"/>
                  <a:pt x="147" y="141"/>
                </a:cubicBezTo>
                <a:close/>
                <a:moveTo>
                  <a:pt x="175" y="131"/>
                </a:moveTo>
                <a:cubicBezTo>
                  <a:pt x="174" y="131"/>
                  <a:pt x="173" y="130"/>
                  <a:pt x="171" y="130"/>
                </a:cubicBezTo>
                <a:cubicBezTo>
                  <a:pt x="170" y="130"/>
                  <a:pt x="169" y="130"/>
                  <a:pt x="168" y="130"/>
                </a:cubicBezTo>
                <a:cubicBezTo>
                  <a:pt x="167" y="130"/>
                  <a:pt x="166" y="130"/>
                  <a:pt x="165" y="130"/>
                </a:cubicBezTo>
                <a:cubicBezTo>
                  <a:pt x="163" y="130"/>
                  <a:pt x="162" y="130"/>
                  <a:pt x="161" y="130"/>
                </a:cubicBezTo>
                <a:cubicBezTo>
                  <a:pt x="161" y="153"/>
                  <a:pt x="161" y="153"/>
                  <a:pt x="161" y="153"/>
                </a:cubicBezTo>
                <a:cubicBezTo>
                  <a:pt x="166" y="153"/>
                  <a:pt x="166" y="153"/>
                  <a:pt x="166" y="153"/>
                </a:cubicBezTo>
                <a:cubicBezTo>
                  <a:pt x="166" y="145"/>
                  <a:pt x="166" y="145"/>
                  <a:pt x="166" y="145"/>
                </a:cubicBezTo>
                <a:cubicBezTo>
                  <a:pt x="166" y="145"/>
                  <a:pt x="166" y="145"/>
                  <a:pt x="167" y="145"/>
                </a:cubicBezTo>
                <a:cubicBezTo>
                  <a:pt x="167" y="145"/>
                  <a:pt x="167" y="145"/>
                  <a:pt x="167" y="145"/>
                </a:cubicBezTo>
                <a:cubicBezTo>
                  <a:pt x="168" y="145"/>
                  <a:pt x="168" y="145"/>
                  <a:pt x="168" y="145"/>
                </a:cubicBezTo>
                <a:cubicBezTo>
                  <a:pt x="168" y="145"/>
                  <a:pt x="169" y="145"/>
                  <a:pt x="169" y="145"/>
                </a:cubicBezTo>
                <a:cubicBezTo>
                  <a:pt x="170" y="145"/>
                  <a:pt x="171" y="145"/>
                  <a:pt x="172" y="145"/>
                </a:cubicBezTo>
                <a:cubicBezTo>
                  <a:pt x="173" y="144"/>
                  <a:pt x="174" y="144"/>
                  <a:pt x="175" y="143"/>
                </a:cubicBezTo>
                <a:cubicBezTo>
                  <a:pt x="176" y="143"/>
                  <a:pt x="177" y="142"/>
                  <a:pt x="177" y="141"/>
                </a:cubicBezTo>
                <a:cubicBezTo>
                  <a:pt x="178" y="140"/>
                  <a:pt x="178" y="139"/>
                  <a:pt x="178" y="137"/>
                </a:cubicBezTo>
                <a:cubicBezTo>
                  <a:pt x="178" y="136"/>
                  <a:pt x="178" y="135"/>
                  <a:pt x="177" y="134"/>
                </a:cubicBezTo>
                <a:cubicBezTo>
                  <a:pt x="176" y="133"/>
                  <a:pt x="176" y="132"/>
                  <a:pt x="175" y="131"/>
                </a:cubicBezTo>
                <a:close/>
                <a:moveTo>
                  <a:pt x="173" y="139"/>
                </a:moveTo>
                <a:cubicBezTo>
                  <a:pt x="172" y="140"/>
                  <a:pt x="172" y="140"/>
                  <a:pt x="171" y="141"/>
                </a:cubicBezTo>
                <a:cubicBezTo>
                  <a:pt x="171" y="141"/>
                  <a:pt x="170" y="141"/>
                  <a:pt x="170" y="141"/>
                </a:cubicBezTo>
                <a:cubicBezTo>
                  <a:pt x="169" y="141"/>
                  <a:pt x="169" y="141"/>
                  <a:pt x="168" y="141"/>
                </a:cubicBezTo>
                <a:cubicBezTo>
                  <a:pt x="168" y="141"/>
                  <a:pt x="168" y="141"/>
                  <a:pt x="168" y="141"/>
                </a:cubicBezTo>
                <a:cubicBezTo>
                  <a:pt x="167" y="141"/>
                  <a:pt x="167" y="141"/>
                  <a:pt x="167" y="141"/>
                </a:cubicBezTo>
                <a:cubicBezTo>
                  <a:pt x="167" y="141"/>
                  <a:pt x="167" y="141"/>
                  <a:pt x="166" y="141"/>
                </a:cubicBezTo>
                <a:cubicBezTo>
                  <a:pt x="166" y="141"/>
                  <a:pt x="166" y="141"/>
                  <a:pt x="166" y="141"/>
                </a:cubicBezTo>
                <a:cubicBezTo>
                  <a:pt x="166" y="134"/>
                  <a:pt x="166" y="134"/>
                  <a:pt x="166" y="134"/>
                </a:cubicBezTo>
                <a:cubicBezTo>
                  <a:pt x="166" y="134"/>
                  <a:pt x="167" y="134"/>
                  <a:pt x="167" y="134"/>
                </a:cubicBezTo>
                <a:cubicBezTo>
                  <a:pt x="167" y="134"/>
                  <a:pt x="168" y="134"/>
                  <a:pt x="168" y="134"/>
                </a:cubicBezTo>
                <a:cubicBezTo>
                  <a:pt x="169" y="134"/>
                  <a:pt x="169" y="134"/>
                  <a:pt x="170" y="134"/>
                </a:cubicBezTo>
                <a:cubicBezTo>
                  <a:pt x="171" y="134"/>
                  <a:pt x="171" y="134"/>
                  <a:pt x="172" y="134"/>
                </a:cubicBezTo>
                <a:cubicBezTo>
                  <a:pt x="172" y="135"/>
                  <a:pt x="172" y="135"/>
                  <a:pt x="173" y="136"/>
                </a:cubicBezTo>
                <a:cubicBezTo>
                  <a:pt x="173" y="136"/>
                  <a:pt x="173" y="137"/>
                  <a:pt x="173" y="137"/>
                </a:cubicBezTo>
                <a:cubicBezTo>
                  <a:pt x="173" y="138"/>
                  <a:pt x="173" y="139"/>
                  <a:pt x="173" y="139"/>
                </a:cubicBezTo>
                <a:close/>
                <a:moveTo>
                  <a:pt x="197" y="133"/>
                </a:moveTo>
                <a:cubicBezTo>
                  <a:pt x="197" y="132"/>
                  <a:pt x="196" y="131"/>
                  <a:pt x="194" y="131"/>
                </a:cubicBezTo>
                <a:cubicBezTo>
                  <a:pt x="193" y="130"/>
                  <a:pt x="192" y="130"/>
                  <a:pt x="190" y="130"/>
                </a:cubicBezTo>
                <a:cubicBezTo>
                  <a:pt x="187" y="130"/>
                  <a:pt x="184" y="131"/>
                  <a:pt x="183" y="133"/>
                </a:cubicBezTo>
                <a:cubicBezTo>
                  <a:pt x="181" y="135"/>
                  <a:pt x="180" y="138"/>
                  <a:pt x="180" y="141"/>
                </a:cubicBezTo>
                <a:cubicBezTo>
                  <a:pt x="180" y="143"/>
                  <a:pt x="180" y="145"/>
                  <a:pt x="181" y="146"/>
                </a:cubicBezTo>
                <a:cubicBezTo>
                  <a:pt x="181" y="148"/>
                  <a:pt x="182" y="149"/>
                  <a:pt x="182" y="150"/>
                </a:cubicBezTo>
                <a:cubicBezTo>
                  <a:pt x="183" y="151"/>
                  <a:pt x="184" y="152"/>
                  <a:pt x="185" y="152"/>
                </a:cubicBezTo>
                <a:cubicBezTo>
                  <a:pt x="187" y="153"/>
                  <a:pt x="188" y="153"/>
                  <a:pt x="190" y="153"/>
                </a:cubicBezTo>
                <a:cubicBezTo>
                  <a:pt x="193" y="153"/>
                  <a:pt x="196" y="152"/>
                  <a:pt x="197" y="150"/>
                </a:cubicBezTo>
                <a:cubicBezTo>
                  <a:pt x="199" y="148"/>
                  <a:pt x="200" y="145"/>
                  <a:pt x="200" y="141"/>
                </a:cubicBezTo>
                <a:cubicBezTo>
                  <a:pt x="200" y="140"/>
                  <a:pt x="200" y="138"/>
                  <a:pt x="199" y="137"/>
                </a:cubicBezTo>
                <a:cubicBezTo>
                  <a:pt x="199" y="135"/>
                  <a:pt x="198" y="134"/>
                  <a:pt x="197" y="133"/>
                </a:cubicBezTo>
                <a:close/>
                <a:moveTo>
                  <a:pt x="194" y="147"/>
                </a:moveTo>
                <a:cubicBezTo>
                  <a:pt x="193" y="149"/>
                  <a:pt x="192" y="149"/>
                  <a:pt x="190" y="149"/>
                </a:cubicBezTo>
                <a:cubicBezTo>
                  <a:pt x="189" y="149"/>
                  <a:pt x="188" y="149"/>
                  <a:pt x="188" y="149"/>
                </a:cubicBezTo>
                <a:cubicBezTo>
                  <a:pt x="187" y="148"/>
                  <a:pt x="186" y="148"/>
                  <a:pt x="186" y="147"/>
                </a:cubicBezTo>
                <a:cubicBezTo>
                  <a:pt x="186" y="146"/>
                  <a:pt x="185" y="146"/>
                  <a:pt x="185" y="145"/>
                </a:cubicBezTo>
                <a:cubicBezTo>
                  <a:pt x="185" y="144"/>
                  <a:pt x="185" y="143"/>
                  <a:pt x="185" y="141"/>
                </a:cubicBezTo>
                <a:cubicBezTo>
                  <a:pt x="185" y="139"/>
                  <a:pt x="185" y="137"/>
                  <a:pt x="186" y="136"/>
                </a:cubicBezTo>
                <a:cubicBezTo>
                  <a:pt x="187" y="134"/>
                  <a:pt x="188" y="134"/>
                  <a:pt x="190" y="134"/>
                </a:cubicBezTo>
                <a:cubicBezTo>
                  <a:pt x="191" y="134"/>
                  <a:pt x="192" y="134"/>
                  <a:pt x="192" y="134"/>
                </a:cubicBezTo>
                <a:cubicBezTo>
                  <a:pt x="193" y="135"/>
                  <a:pt x="193" y="135"/>
                  <a:pt x="194" y="136"/>
                </a:cubicBezTo>
                <a:cubicBezTo>
                  <a:pt x="194" y="137"/>
                  <a:pt x="195" y="137"/>
                  <a:pt x="195" y="138"/>
                </a:cubicBezTo>
                <a:cubicBezTo>
                  <a:pt x="195" y="139"/>
                  <a:pt x="195" y="140"/>
                  <a:pt x="195" y="141"/>
                </a:cubicBezTo>
                <a:cubicBezTo>
                  <a:pt x="195" y="144"/>
                  <a:pt x="195" y="146"/>
                  <a:pt x="194" y="147"/>
                </a:cubicBezTo>
                <a:close/>
                <a:moveTo>
                  <a:pt x="214" y="143"/>
                </a:moveTo>
                <a:cubicBezTo>
                  <a:pt x="216" y="143"/>
                  <a:pt x="217" y="142"/>
                  <a:pt x="218" y="141"/>
                </a:cubicBezTo>
                <a:cubicBezTo>
                  <a:pt x="219" y="140"/>
                  <a:pt x="219" y="138"/>
                  <a:pt x="219" y="136"/>
                </a:cubicBezTo>
                <a:cubicBezTo>
                  <a:pt x="219" y="135"/>
                  <a:pt x="219" y="134"/>
                  <a:pt x="218" y="133"/>
                </a:cubicBezTo>
                <a:cubicBezTo>
                  <a:pt x="218" y="132"/>
                  <a:pt x="217" y="132"/>
                  <a:pt x="216" y="131"/>
                </a:cubicBezTo>
                <a:cubicBezTo>
                  <a:pt x="215" y="131"/>
                  <a:pt x="215" y="130"/>
                  <a:pt x="213" y="130"/>
                </a:cubicBezTo>
                <a:cubicBezTo>
                  <a:pt x="212" y="130"/>
                  <a:pt x="211" y="130"/>
                  <a:pt x="210" y="130"/>
                </a:cubicBezTo>
                <a:cubicBezTo>
                  <a:pt x="210" y="130"/>
                  <a:pt x="209" y="130"/>
                  <a:pt x="209" y="130"/>
                </a:cubicBezTo>
                <a:cubicBezTo>
                  <a:pt x="208" y="130"/>
                  <a:pt x="208" y="130"/>
                  <a:pt x="207" y="130"/>
                </a:cubicBezTo>
                <a:cubicBezTo>
                  <a:pt x="206" y="130"/>
                  <a:pt x="206" y="130"/>
                  <a:pt x="205" y="130"/>
                </a:cubicBezTo>
                <a:cubicBezTo>
                  <a:pt x="205" y="130"/>
                  <a:pt x="204" y="130"/>
                  <a:pt x="204" y="130"/>
                </a:cubicBezTo>
                <a:cubicBezTo>
                  <a:pt x="204" y="153"/>
                  <a:pt x="204" y="153"/>
                  <a:pt x="204" y="153"/>
                </a:cubicBezTo>
                <a:cubicBezTo>
                  <a:pt x="208" y="153"/>
                  <a:pt x="208" y="153"/>
                  <a:pt x="208" y="153"/>
                </a:cubicBezTo>
                <a:cubicBezTo>
                  <a:pt x="208" y="144"/>
                  <a:pt x="208" y="144"/>
                  <a:pt x="208" y="144"/>
                </a:cubicBezTo>
                <a:cubicBezTo>
                  <a:pt x="211" y="144"/>
                  <a:pt x="211" y="144"/>
                  <a:pt x="211" y="144"/>
                </a:cubicBezTo>
                <a:cubicBezTo>
                  <a:pt x="216" y="153"/>
                  <a:pt x="216" y="153"/>
                  <a:pt x="216" y="153"/>
                </a:cubicBezTo>
                <a:cubicBezTo>
                  <a:pt x="221" y="153"/>
                  <a:pt x="221" y="153"/>
                  <a:pt x="221" y="153"/>
                </a:cubicBezTo>
                <a:cubicBezTo>
                  <a:pt x="216" y="144"/>
                  <a:pt x="216" y="144"/>
                  <a:pt x="216" y="144"/>
                </a:cubicBezTo>
                <a:lnTo>
                  <a:pt x="214" y="143"/>
                </a:lnTo>
                <a:close/>
                <a:moveTo>
                  <a:pt x="210" y="141"/>
                </a:moveTo>
                <a:cubicBezTo>
                  <a:pt x="208" y="141"/>
                  <a:pt x="208" y="141"/>
                  <a:pt x="208" y="141"/>
                </a:cubicBezTo>
                <a:cubicBezTo>
                  <a:pt x="208" y="134"/>
                  <a:pt x="208" y="134"/>
                  <a:pt x="208" y="134"/>
                </a:cubicBezTo>
                <a:cubicBezTo>
                  <a:pt x="208" y="134"/>
                  <a:pt x="209" y="134"/>
                  <a:pt x="209" y="134"/>
                </a:cubicBezTo>
                <a:cubicBezTo>
                  <a:pt x="210" y="134"/>
                  <a:pt x="210" y="134"/>
                  <a:pt x="211" y="134"/>
                </a:cubicBezTo>
                <a:cubicBezTo>
                  <a:pt x="212" y="134"/>
                  <a:pt x="213" y="134"/>
                  <a:pt x="213" y="135"/>
                </a:cubicBezTo>
                <a:cubicBezTo>
                  <a:pt x="214" y="135"/>
                  <a:pt x="214" y="136"/>
                  <a:pt x="214" y="137"/>
                </a:cubicBezTo>
                <a:cubicBezTo>
                  <a:pt x="214" y="138"/>
                  <a:pt x="214" y="139"/>
                  <a:pt x="213" y="140"/>
                </a:cubicBezTo>
                <a:cubicBezTo>
                  <a:pt x="212" y="140"/>
                  <a:pt x="211" y="141"/>
                  <a:pt x="210" y="141"/>
                </a:cubicBezTo>
                <a:close/>
                <a:moveTo>
                  <a:pt x="221" y="130"/>
                </a:moveTo>
                <a:cubicBezTo>
                  <a:pt x="239" y="130"/>
                  <a:pt x="239" y="130"/>
                  <a:pt x="239" y="130"/>
                </a:cubicBezTo>
                <a:cubicBezTo>
                  <a:pt x="239" y="134"/>
                  <a:pt x="239" y="134"/>
                  <a:pt x="239" y="134"/>
                </a:cubicBezTo>
                <a:cubicBezTo>
                  <a:pt x="232" y="134"/>
                  <a:pt x="232" y="134"/>
                  <a:pt x="232" y="134"/>
                </a:cubicBezTo>
                <a:cubicBezTo>
                  <a:pt x="232" y="153"/>
                  <a:pt x="232" y="153"/>
                  <a:pt x="232" y="153"/>
                </a:cubicBezTo>
                <a:cubicBezTo>
                  <a:pt x="228" y="153"/>
                  <a:pt x="228" y="153"/>
                  <a:pt x="228" y="153"/>
                </a:cubicBezTo>
                <a:cubicBezTo>
                  <a:pt x="228" y="134"/>
                  <a:pt x="228" y="134"/>
                  <a:pt x="228" y="134"/>
                </a:cubicBezTo>
                <a:cubicBezTo>
                  <a:pt x="221" y="134"/>
                  <a:pt x="221" y="134"/>
                  <a:pt x="221" y="134"/>
                </a:cubicBezTo>
                <a:lnTo>
                  <a:pt x="221" y="130"/>
                </a:lnTo>
                <a:close/>
                <a:moveTo>
                  <a:pt x="190" y="63"/>
                </a:moveTo>
                <a:cubicBezTo>
                  <a:pt x="190" y="14"/>
                  <a:pt x="190" y="14"/>
                  <a:pt x="190" y="14"/>
                </a:cubicBezTo>
                <a:cubicBezTo>
                  <a:pt x="190" y="6"/>
                  <a:pt x="183" y="0"/>
                  <a:pt x="176" y="0"/>
                </a:cubicBezTo>
                <a:cubicBezTo>
                  <a:pt x="38" y="0"/>
                  <a:pt x="38" y="0"/>
                  <a:pt x="38" y="0"/>
                </a:cubicBezTo>
                <a:cubicBezTo>
                  <a:pt x="34" y="0"/>
                  <a:pt x="30" y="1"/>
                  <a:pt x="28" y="5"/>
                </a:cubicBezTo>
                <a:cubicBezTo>
                  <a:pt x="5" y="28"/>
                  <a:pt x="5" y="28"/>
                  <a:pt x="5" y="28"/>
                </a:cubicBezTo>
                <a:cubicBezTo>
                  <a:pt x="2" y="30"/>
                  <a:pt x="0" y="34"/>
                  <a:pt x="0" y="38"/>
                </a:cubicBezTo>
                <a:cubicBezTo>
                  <a:pt x="0" y="42"/>
                  <a:pt x="2" y="46"/>
                  <a:pt x="5" y="49"/>
                </a:cubicBezTo>
                <a:cubicBezTo>
                  <a:pt x="28" y="72"/>
                  <a:pt x="28" y="72"/>
                  <a:pt x="28" y="72"/>
                </a:cubicBezTo>
                <a:cubicBezTo>
                  <a:pt x="30" y="75"/>
                  <a:pt x="34" y="77"/>
                  <a:pt x="38" y="77"/>
                </a:cubicBezTo>
                <a:cubicBezTo>
                  <a:pt x="176" y="77"/>
                  <a:pt x="176" y="77"/>
                  <a:pt x="176" y="77"/>
                </a:cubicBezTo>
                <a:cubicBezTo>
                  <a:pt x="183" y="77"/>
                  <a:pt x="190" y="70"/>
                  <a:pt x="190" y="63"/>
                </a:cubicBezTo>
                <a:close/>
                <a:moveTo>
                  <a:pt x="36" y="64"/>
                </a:moveTo>
                <a:cubicBezTo>
                  <a:pt x="13" y="41"/>
                  <a:pt x="13" y="41"/>
                  <a:pt x="13" y="41"/>
                </a:cubicBezTo>
                <a:cubicBezTo>
                  <a:pt x="12" y="40"/>
                  <a:pt x="12" y="39"/>
                  <a:pt x="12" y="38"/>
                </a:cubicBezTo>
                <a:cubicBezTo>
                  <a:pt x="12" y="37"/>
                  <a:pt x="12" y="36"/>
                  <a:pt x="13" y="36"/>
                </a:cubicBezTo>
                <a:cubicBezTo>
                  <a:pt x="36" y="12"/>
                  <a:pt x="36" y="12"/>
                  <a:pt x="36" y="12"/>
                </a:cubicBezTo>
                <a:cubicBezTo>
                  <a:pt x="36" y="12"/>
                  <a:pt x="36" y="12"/>
                  <a:pt x="36" y="12"/>
                </a:cubicBezTo>
                <a:cubicBezTo>
                  <a:pt x="37" y="11"/>
                  <a:pt x="37" y="11"/>
                  <a:pt x="38" y="11"/>
                </a:cubicBezTo>
                <a:cubicBezTo>
                  <a:pt x="176" y="11"/>
                  <a:pt x="176" y="11"/>
                  <a:pt x="176" y="11"/>
                </a:cubicBezTo>
                <a:cubicBezTo>
                  <a:pt x="177" y="11"/>
                  <a:pt x="178" y="12"/>
                  <a:pt x="178" y="14"/>
                </a:cubicBezTo>
                <a:cubicBezTo>
                  <a:pt x="178" y="63"/>
                  <a:pt x="178" y="63"/>
                  <a:pt x="178" y="63"/>
                </a:cubicBezTo>
                <a:cubicBezTo>
                  <a:pt x="178" y="64"/>
                  <a:pt x="177" y="65"/>
                  <a:pt x="176" y="65"/>
                </a:cubicBezTo>
                <a:cubicBezTo>
                  <a:pt x="38" y="65"/>
                  <a:pt x="38" y="65"/>
                  <a:pt x="38" y="65"/>
                </a:cubicBezTo>
                <a:cubicBezTo>
                  <a:pt x="37" y="65"/>
                  <a:pt x="37" y="65"/>
                  <a:pt x="36" y="64"/>
                </a:cubicBezTo>
                <a:close/>
                <a:moveTo>
                  <a:pt x="269" y="130"/>
                </a:moveTo>
                <a:cubicBezTo>
                  <a:pt x="246" y="107"/>
                  <a:pt x="246" y="107"/>
                  <a:pt x="246" y="107"/>
                </a:cubicBezTo>
                <a:cubicBezTo>
                  <a:pt x="244" y="104"/>
                  <a:pt x="240" y="102"/>
                  <a:pt x="236" y="102"/>
                </a:cubicBezTo>
                <a:cubicBezTo>
                  <a:pt x="148" y="102"/>
                  <a:pt x="148" y="102"/>
                  <a:pt x="148" y="102"/>
                </a:cubicBezTo>
                <a:cubicBezTo>
                  <a:pt x="148" y="88"/>
                  <a:pt x="148" y="88"/>
                  <a:pt x="148" y="88"/>
                </a:cubicBezTo>
                <a:cubicBezTo>
                  <a:pt x="126" y="88"/>
                  <a:pt x="126" y="88"/>
                  <a:pt x="126" y="88"/>
                </a:cubicBezTo>
                <a:cubicBezTo>
                  <a:pt x="126" y="102"/>
                  <a:pt x="126" y="102"/>
                  <a:pt x="126" y="102"/>
                </a:cubicBezTo>
                <a:cubicBezTo>
                  <a:pt x="98" y="102"/>
                  <a:pt x="98" y="102"/>
                  <a:pt x="98" y="102"/>
                </a:cubicBezTo>
                <a:cubicBezTo>
                  <a:pt x="91" y="102"/>
                  <a:pt x="84" y="108"/>
                  <a:pt x="84" y="116"/>
                </a:cubicBezTo>
                <a:cubicBezTo>
                  <a:pt x="84" y="165"/>
                  <a:pt x="84" y="165"/>
                  <a:pt x="84" y="165"/>
                </a:cubicBezTo>
                <a:cubicBezTo>
                  <a:pt x="84" y="173"/>
                  <a:pt x="91" y="179"/>
                  <a:pt x="98" y="179"/>
                </a:cubicBezTo>
                <a:cubicBezTo>
                  <a:pt x="236" y="179"/>
                  <a:pt x="236" y="179"/>
                  <a:pt x="236" y="179"/>
                </a:cubicBezTo>
                <a:cubicBezTo>
                  <a:pt x="240" y="179"/>
                  <a:pt x="244" y="177"/>
                  <a:pt x="246" y="174"/>
                </a:cubicBezTo>
                <a:cubicBezTo>
                  <a:pt x="269" y="151"/>
                  <a:pt x="269" y="151"/>
                  <a:pt x="269" y="151"/>
                </a:cubicBezTo>
                <a:cubicBezTo>
                  <a:pt x="275" y="145"/>
                  <a:pt x="275" y="136"/>
                  <a:pt x="269" y="130"/>
                </a:cubicBezTo>
                <a:close/>
                <a:moveTo>
                  <a:pt x="261" y="143"/>
                </a:moveTo>
                <a:cubicBezTo>
                  <a:pt x="238" y="166"/>
                  <a:pt x="238" y="166"/>
                  <a:pt x="238" y="166"/>
                </a:cubicBezTo>
                <a:cubicBezTo>
                  <a:pt x="238" y="167"/>
                  <a:pt x="238" y="167"/>
                  <a:pt x="238" y="167"/>
                </a:cubicBezTo>
                <a:cubicBezTo>
                  <a:pt x="237" y="167"/>
                  <a:pt x="237" y="168"/>
                  <a:pt x="236" y="168"/>
                </a:cubicBezTo>
                <a:cubicBezTo>
                  <a:pt x="98" y="168"/>
                  <a:pt x="98" y="168"/>
                  <a:pt x="98" y="168"/>
                </a:cubicBezTo>
                <a:cubicBezTo>
                  <a:pt x="97" y="168"/>
                  <a:pt x="96" y="167"/>
                  <a:pt x="96" y="165"/>
                </a:cubicBezTo>
                <a:cubicBezTo>
                  <a:pt x="96" y="116"/>
                  <a:pt x="96" y="116"/>
                  <a:pt x="96" y="116"/>
                </a:cubicBezTo>
                <a:cubicBezTo>
                  <a:pt x="96" y="115"/>
                  <a:pt x="97" y="114"/>
                  <a:pt x="98" y="114"/>
                </a:cubicBezTo>
                <a:cubicBezTo>
                  <a:pt x="236" y="114"/>
                  <a:pt x="236" y="114"/>
                  <a:pt x="236" y="114"/>
                </a:cubicBezTo>
                <a:cubicBezTo>
                  <a:pt x="236" y="114"/>
                  <a:pt x="237" y="114"/>
                  <a:pt x="238" y="115"/>
                </a:cubicBezTo>
                <a:cubicBezTo>
                  <a:pt x="261" y="138"/>
                  <a:pt x="261" y="138"/>
                  <a:pt x="261" y="138"/>
                </a:cubicBezTo>
                <a:cubicBezTo>
                  <a:pt x="263" y="140"/>
                  <a:pt x="263" y="142"/>
                  <a:pt x="261" y="143"/>
                </a:cubicBezTo>
                <a:close/>
                <a:moveTo>
                  <a:pt x="126" y="190"/>
                </a:moveTo>
                <a:cubicBezTo>
                  <a:pt x="148" y="190"/>
                  <a:pt x="148" y="190"/>
                  <a:pt x="148" y="190"/>
                </a:cubicBezTo>
                <a:cubicBezTo>
                  <a:pt x="148" y="278"/>
                  <a:pt x="148" y="278"/>
                  <a:pt x="148" y="278"/>
                </a:cubicBezTo>
                <a:cubicBezTo>
                  <a:pt x="126" y="278"/>
                  <a:pt x="126" y="278"/>
                  <a:pt x="126" y="278"/>
                </a:cubicBezTo>
                <a:lnTo>
                  <a:pt x="126" y="190"/>
                </a:lnTo>
                <a:close/>
              </a:path>
            </a:pathLst>
          </a:custGeom>
          <a:solidFill>
            <a:srgbClr val="595959"/>
          </a:solidFill>
          <a:ln>
            <a:noFill/>
          </a:ln>
        </p:spPr>
        <p:txBody>
          <a:bodyPr vert="horz" wrap="square" lIns="91440" tIns="45720" rIns="91440" bIns="45720" numCol="1" anchor="t" anchorCtr="0" compatLnSpc="1"/>
          <a:lstStyle/>
          <a:p>
            <a:endParaRPr lang="zh-CN" altLang="en-US" sz="2800"/>
          </a:p>
        </p:txBody>
      </p:sp>
      <p:sp>
        <p:nvSpPr>
          <p:cNvPr id="9" name="文本框 8"/>
          <p:cNvSpPr txBox="1"/>
          <p:nvPr/>
        </p:nvSpPr>
        <p:spPr>
          <a:xfrm>
            <a:off x="4862375" y="2740675"/>
            <a:ext cx="2328703" cy="646331"/>
          </a:xfrm>
          <a:prstGeom prst="rect">
            <a:avLst/>
          </a:prstGeom>
          <a:noFill/>
        </p:spPr>
        <p:txBody>
          <a:bodyPr wrap="square" rtlCol="0">
            <a:spAutoFit/>
          </a:bodyPr>
          <a:lstStyle/>
          <a:p>
            <a:pPr algn="r"/>
            <a:r>
              <a:rPr lang="en-US" altLang="zh-CN" sz="3600" b="1">
                <a:solidFill>
                  <a:srgbClr val="3A3A3A"/>
                </a:solidFill>
              </a:rPr>
              <a:t>BUSINESS</a:t>
            </a:r>
            <a:endParaRPr lang="zh-CN" altLang="en-US" sz="3600" b="1">
              <a:solidFill>
                <a:srgbClr val="3A3A3A"/>
              </a:solidFill>
            </a:endParaRPr>
          </a:p>
        </p:txBody>
      </p:sp>
      <p:sp>
        <p:nvSpPr>
          <p:cNvPr id="12" name="文本框 11"/>
          <p:cNvSpPr txBox="1"/>
          <p:nvPr/>
        </p:nvSpPr>
        <p:spPr>
          <a:xfrm>
            <a:off x="4366770" y="3262053"/>
            <a:ext cx="4348862" cy="307777"/>
          </a:xfrm>
          <a:prstGeom prst="rect">
            <a:avLst/>
          </a:prstGeom>
          <a:noFill/>
        </p:spPr>
        <p:txBody>
          <a:bodyPr wrap="square" rtlCol="0">
            <a:spAutoFit/>
          </a:bodyPr>
          <a:lstStyle/>
          <a:p>
            <a:r>
              <a:rPr lang="en-US" altLang="zh-CN" sz="1400">
                <a:solidFill>
                  <a:srgbClr val="3A3A3A"/>
                </a:solidFill>
              </a:rPr>
              <a:t>We do our best to make your presentation perfect!</a:t>
            </a:r>
            <a:endParaRPr lang="zh-CN" altLang="en-US" sz="1400">
              <a:solidFill>
                <a:srgbClr val="3A3A3A"/>
              </a:solidFill>
            </a:endParaRPr>
          </a:p>
        </p:txBody>
      </p:sp>
      <p:grpSp>
        <p:nvGrpSpPr>
          <p:cNvPr id="13" name="组合 12"/>
          <p:cNvGrpSpPr/>
          <p:nvPr/>
        </p:nvGrpSpPr>
        <p:grpSpPr>
          <a:xfrm>
            <a:off x="973101" y="1869738"/>
            <a:ext cx="2131681" cy="3926248"/>
            <a:chOff x="973101" y="1869738"/>
            <a:chExt cx="2131681" cy="3926248"/>
          </a:xfrm>
        </p:grpSpPr>
        <p:sp>
          <p:nvSpPr>
            <p:cNvPr id="14" name="椭圆 13"/>
            <p:cNvSpPr/>
            <p:nvPr/>
          </p:nvSpPr>
          <p:spPr>
            <a:xfrm rot="16200000">
              <a:off x="127838" y="3487444"/>
              <a:ext cx="3926248" cy="690835"/>
            </a:xfrm>
            <a:prstGeom prst="ellipse">
              <a:avLst/>
            </a:prstGeom>
            <a:gradFill flip="none" rotWithShape="1">
              <a:gsLst>
                <a:gs pos="100000">
                  <a:schemeClr val="bg1">
                    <a:alpha val="0"/>
                  </a:schemeClr>
                </a:gs>
                <a:gs pos="33000">
                  <a:schemeClr val="tx1">
                    <a:lumMod val="95000"/>
                    <a:lumOff val="5000"/>
                  </a:schemeClr>
                </a:gs>
              </a:gsLst>
              <a:path path="shape">
                <a:fillToRect l="50000" t="50000" r="50000" b="50000"/>
              </a:path>
            </a:gradFill>
            <a:ln>
              <a:noFill/>
            </a:ln>
            <a:effectLst>
              <a:softEdge rad="266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p>
          </p:txBody>
        </p:sp>
        <p:sp>
          <p:nvSpPr>
            <p:cNvPr id="15" name="直角三角形 5"/>
            <p:cNvSpPr/>
            <p:nvPr/>
          </p:nvSpPr>
          <p:spPr>
            <a:xfrm rot="13500000">
              <a:off x="973103" y="2660216"/>
              <a:ext cx="2131678" cy="2131681"/>
            </a:xfrm>
            <a:custGeom>
              <a:gdLst>
                <a:gd name="connsiteX0" fmla="*/ 0 w 2687444"/>
                <a:gd name="connsiteY0" fmla="*/ 2687444 h 2687444"/>
                <a:gd name="connsiteX1" fmla="*/ 0 w 2687444"/>
                <a:gd name="connsiteY1" fmla="*/ 0 h 2687444"/>
                <a:gd name="connsiteX2" fmla="*/ 2687444 w 2687444"/>
                <a:gd name="connsiteY2" fmla="*/ 2687444 h 2687444"/>
                <a:gd name="connsiteX3" fmla="*/ 0 w 2687444"/>
                <a:gd name="connsiteY3" fmla="*/ 2687444 h 2687444"/>
                <a:gd name="connsiteX0-1" fmla="*/ 0 w 2687444"/>
                <a:gd name="connsiteY0-2" fmla="*/ 2687444 h 2687444"/>
                <a:gd name="connsiteX1-3" fmla="*/ 0 w 2687444"/>
                <a:gd name="connsiteY1-4" fmla="*/ 0 h 2687444"/>
                <a:gd name="connsiteX2-5" fmla="*/ 2687444 w 2687444"/>
                <a:gd name="connsiteY2-6" fmla="*/ 2687444 h 2687444"/>
                <a:gd name="connsiteX3-7" fmla="*/ 0 w 2687444"/>
                <a:gd name="connsiteY3-8" fmla="*/ 2687444 h 2687444"/>
                <a:gd name="connsiteX0-9" fmla="*/ 0 w 2687444"/>
                <a:gd name="connsiteY0-10" fmla="*/ 2687444 h 2687444"/>
                <a:gd name="connsiteX1-11" fmla="*/ 0 w 2687444"/>
                <a:gd name="connsiteY1-12" fmla="*/ 0 h 2687444"/>
                <a:gd name="connsiteX2-13" fmla="*/ 2687444 w 2687444"/>
                <a:gd name="connsiteY2-14" fmla="*/ 2687444 h 2687444"/>
                <a:gd name="connsiteX3-15" fmla="*/ 0 w 2687444"/>
                <a:gd name="connsiteY3-16" fmla="*/ 2687444 h 2687444"/>
                <a:gd name="connsiteX0-17" fmla="*/ 315403 w 2687444"/>
                <a:gd name="connsiteY0-18" fmla="*/ 2372040 h 2687444"/>
                <a:gd name="connsiteX1-19" fmla="*/ 0 w 2687444"/>
                <a:gd name="connsiteY1-20" fmla="*/ 0 h 2687444"/>
                <a:gd name="connsiteX2-21" fmla="*/ 2687444 w 2687444"/>
                <a:gd name="connsiteY2-22" fmla="*/ 2687444 h 2687444"/>
                <a:gd name="connsiteX3-23" fmla="*/ 315403 w 2687444"/>
                <a:gd name="connsiteY3-24" fmla="*/ 2372040 h 2687444"/>
                <a:gd name="connsiteX0-25" fmla="*/ 315403 w 2687444"/>
                <a:gd name="connsiteY0-26" fmla="*/ 2372040 h 2687444"/>
                <a:gd name="connsiteX1-27" fmla="*/ 0 w 2687444"/>
                <a:gd name="connsiteY1-28" fmla="*/ 0 h 2687444"/>
                <a:gd name="connsiteX2-29" fmla="*/ 2687444 w 2687444"/>
                <a:gd name="connsiteY2-30" fmla="*/ 2687444 h 2687444"/>
                <a:gd name="connsiteX3-31" fmla="*/ 315403 w 2687444"/>
                <a:gd name="connsiteY3-32" fmla="*/ 2372040 h 2687444"/>
                <a:gd name="connsiteX0-33" fmla="*/ 315403 w 2687444"/>
                <a:gd name="connsiteY0-34" fmla="*/ 2372040 h 2687444"/>
                <a:gd name="connsiteX1-35" fmla="*/ 0 w 2687444"/>
                <a:gd name="connsiteY1-36" fmla="*/ 0 h 2687444"/>
                <a:gd name="connsiteX2-37" fmla="*/ 2687444 w 2687444"/>
                <a:gd name="connsiteY2-38" fmla="*/ 2687444 h 2687444"/>
                <a:gd name="connsiteX3-39" fmla="*/ 315403 w 2687444"/>
                <a:gd name="connsiteY3-40" fmla="*/ 2372040 h 2687444"/>
                <a:gd name="connsiteX0-41" fmla="*/ 315403 w 2687444"/>
                <a:gd name="connsiteY0-42" fmla="*/ 2372040 h 2687444"/>
                <a:gd name="connsiteX1-43" fmla="*/ 0 w 2687444"/>
                <a:gd name="connsiteY1-44" fmla="*/ 0 h 2687444"/>
                <a:gd name="connsiteX2-45" fmla="*/ 2687444 w 2687444"/>
                <a:gd name="connsiteY2-46" fmla="*/ 2687444 h 2687444"/>
                <a:gd name="connsiteX3-47" fmla="*/ 315403 w 2687444"/>
                <a:gd name="connsiteY3-48" fmla="*/ 2372040 h 2687444"/>
              </a:gdLst>
              <a:cxnLst>
                <a:cxn ang="0">
                  <a:pos x="connsiteX0-1" y="connsiteY0-2"/>
                </a:cxn>
                <a:cxn ang="0">
                  <a:pos x="connsiteX1-3" y="connsiteY1-4"/>
                </a:cxn>
                <a:cxn ang="0">
                  <a:pos x="connsiteX2-5" y="connsiteY2-6"/>
                </a:cxn>
                <a:cxn ang="0">
                  <a:pos x="connsiteX3-7" y="connsiteY3-8"/>
                </a:cxn>
              </a:cxnLst>
              <a:rect l="l" t="t" r="r" b="b"/>
              <a:pathLst>
                <a:path w="2687444" h="2687444">
                  <a:moveTo>
                    <a:pt x="315403" y="2372040"/>
                  </a:moveTo>
                  <a:cubicBezTo>
                    <a:pt x="315403" y="1476225"/>
                    <a:pt x="410024" y="706573"/>
                    <a:pt x="0" y="0"/>
                  </a:cubicBezTo>
                  <a:lnTo>
                    <a:pt x="2687444" y="2687444"/>
                  </a:lnTo>
                  <a:cubicBezTo>
                    <a:pt x="1862596" y="2174912"/>
                    <a:pt x="1211218" y="2372040"/>
                    <a:pt x="315403" y="2372040"/>
                  </a:cubicBezTo>
                  <a:close/>
                </a:path>
              </a:pathLst>
            </a:custGeom>
            <a:gradFill flip="none" rotWithShape="1">
              <a:gsLst>
                <a:gs pos="9000">
                  <a:schemeClr val="bg1">
                    <a:lumMod val="75000"/>
                  </a:schemeClr>
                </a:gs>
                <a:gs pos="25000">
                  <a:schemeClr val="bg1"/>
                </a:gs>
                <a:gs pos="30000">
                  <a:srgbClr val="FBFBFB"/>
                </a:gs>
                <a:gs pos="37000">
                  <a:srgbClr val="F8F8F8"/>
                </a:gs>
                <a:gs pos="49000">
                  <a:schemeClr val="bg1">
                    <a:lumMod val="8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p>
          </p:txBody>
        </p:sp>
      </p:grpSp>
      <p:grpSp>
        <p:nvGrpSpPr>
          <p:cNvPr id="16" name="组合 15"/>
          <p:cNvGrpSpPr/>
          <p:nvPr/>
        </p:nvGrpSpPr>
        <p:grpSpPr>
          <a:xfrm>
            <a:off x="8857395" y="1869739"/>
            <a:ext cx="2131678" cy="3926248"/>
            <a:chOff x="8857395" y="1869739"/>
            <a:chExt cx="2131678" cy="3926248"/>
          </a:xfrm>
        </p:grpSpPr>
        <p:sp>
          <p:nvSpPr>
            <p:cNvPr id="17" name="椭圆 16"/>
            <p:cNvSpPr/>
            <p:nvPr/>
          </p:nvSpPr>
          <p:spPr>
            <a:xfrm rot="5400000" flipH="1">
              <a:off x="7921741" y="3487445"/>
              <a:ext cx="3926248" cy="690835"/>
            </a:xfrm>
            <a:prstGeom prst="ellipse">
              <a:avLst/>
            </a:prstGeom>
            <a:gradFill flip="none" rotWithShape="1">
              <a:gsLst>
                <a:gs pos="100000">
                  <a:schemeClr val="bg1">
                    <a:alpha val="0"/>
                  </a:schemeClr>
                </a:gs>
                <a:gs pos="33000">
                  <a:schemeClr val="tx1">
                    <a:lumMod val="95000"/>
                    <a:lumOff val="5000"/>
                  </a:schemeClr>
                </a:gs>
              </a:gsLst>
              <a:path path="shape">
                <a:fillToRect l="50000" t="50000" r="50000" b="50000"/>
              </a:path>
            </a:gradFill>
            <a:ln>
              <a:noFill/>
            </a:ln>
            <a:effectLst>
              <a:softEdge rad="266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p>
          </p:txBody>
        </p:sp>
        <p:sp>
          <p:nvSpPr>
            <p:cNvPr id="20" name="直角三角形 5"/>
            <p:cNvSpPr/>
            <p:nvPr/>
          </p:nvSpPr>
          <p:spPr>
            <a:xfrm rot="8100000" flipH="1">
              <a:off x="8857395" y="2660217"/>
              <a:ext cx="2131678" cy="2131681"/>
            </a:xfrm>
            <a:custGeom>
              <a:gdLst>
                <a:gd name="connsiteX0" fmla="*/ 0 w 2687444"/>
                <a:gd name="connsiteY0" fmla="*/ 2687444 h 2687444"/>
                <a:gd name="connsiteX1" fmla="*/ 0 w 2687444"/>
                <a:gd name="connsiteY1" fmla="*/ 0 h 2687444"/>
                <a:gd name="connsiteX2" fmla="*/ 2687444 w 2687444"/>
                <a:gd name="connsiteY2" fmla="*/ 2687444 h 2687444"/>
                <a:gd name="connsiteX3" fmla="*/ 0 w 2687444"/>
                <a:gd name="connsiteY3" fmla="*/ 2687444 h 2687444"/>
                <a:gd name="connsiteX0-1" fmla="*/ 0 w 2687444"/>
                <a:gd name="connsiteY0-2" fmla="*/ 2687444 h 2687444"/>
                <a:gd name="connsiteX1-3" fmla="*/ 0 w 2687444"/>
                <a:gd name="connsiteY1-4" fmla="*/ 0 h 2687444"/>
                <a:gd name="connsiteX2-5" fmla="*/ 2687444 w 2687444"/>
                <a:gd name="connsiteY2-6" fmla="*/ 2687444 h 2687444"/>
                <a:gd name="connsiteX3-7" fmla="*/ 0 w 2687444"/>
                <a:gd name="connsiteY3-8" fmla="*/ 2687444 h 2687444"/>
                <a:gd name="connsiteX0-9" fmla="*/ 0 w 2687444"/>
                <a:gd name="connsiteY0-10" fmla="*/ 2687444 h 2687444"/>
                <a:gd name="connsiteX1-11" fmla="*/ 0 w 2687444"/>
                <a:gd name="connsiteY1-12" fmla="*/ 0 h 2687444"/>
                <a:gd name="connsiteX2-13" fmla="*/ 2687444 w 2687444"/>
                <a:gd name="connsiteY2-14" fmla="*/ 2687444 h 2687444"/>
                <a:gd name="connsiteX3-15" fmla="*/ 0 w 2687444"/>
                <a:gd name="connsiteY3-16" fmla="*/ 2687444 h 2687444"/>
                <a:gd name="connsiteX0-17" fmla="*/ 315403 w 2687444"/>
                <a:gd name="connsiteY0-18" fmla="*/ 2372040 h 2687444"/>
                <a:gd name="connsiteX1-19" fmla="*/ 0 w 2687444"/>
                <a:gd name="connsiteY1-20" fmla="*/ 0 h 2687444"/>
                <a:gd name="connsiteX2-21" fmla="*/ 2687444 w 2687444"/>
                <a:gd name="connsiteY2-22" fmla="*/ 2687444 h 2687444"/>
                <a:gd name="connsiteX3-23" fmla="*/ 315403 w 2687444"/>
                <a:gd name="connsiteY3-24" fmla="*/ 2372040 h 2687444"/>
                <a:gd name="connsiteX0-25" fmla="*/ 315403 w 2687444"/>
                <a:gd name="connsiteY0-26" fmla="*/ 2372040 h 2687444"/>
                <a:gd name="connsiteX1-27" fmla="*/ 0 w 2687444"/>
                <a:gd name="connsiteY1-28" fmla="*/ 0 h 2687444"/>
                <a:gd name="connsiteX2-29" fmla="*/ 2687444 w 2687444"/>
                <a:gd name="connsiteY2-30" fmla="*/ 2687444 h 2687444"/>
                <a:gd name="connsiteX3-31" fmla="*/ 315403 w 2687444"/>
                <a:gd name="connsiteY3-32" fmla="*/ 2372040 h 2687444"/>
                <a:gd name="connsiteX0-33" fmla="*/ 315403 w 2687444"/>
                <a:gd name="connsiteY0-34" fmla="*/ 2372040 h 2687444"/>
                <a:gd name="connsiteX1-35" fmla="*/ 0 w 2687444"/>
                <a:gd name="connsiteY1-36" fmla="*/ 0 h 2687444"/>
                <a:gd name="connsiteX2-37" fmla="*/ 2687444 w 2687444"/>
                <a:gd name="connsiteY2-38" fmla="*/ 2687444 h 2687444"/>
                <a:gd name="connsiteX3-39" fmla="*/ 315403 w 2687444"/>
                <a:gd name="connsiteY3-40" fmla="*/ 2372040 h 2687444"/>
                <a:gd name="connsiteX0-41" fmla="*/ 315403 w 2687444"/>
                <a:gd name="connsiteY0-42" fmla="*/ 2372040 h 2687444"/>
                <a:gd name="connsiteX1-43" fmla="*/ 0 w 2687444"/>
                <a:gd name="connsiteY1-44" fmla="*/ 0 h 2687444"/>
                <a:gd name="connsiteX2-45" fmla="*/ 2687444 w 2687444"/>
                <a:gd name="connsiteY2-46" fmla="*/ 2687444 h 2687444"/>
                <a:gd name="connsiteX3-47" fmla="*/ 315403 w 2687444"/>
                <a:gd name="connsiteY3-48" fmla="*/ 2372040 h 2687444"/>
              </a:gdLst>
              <a:cxnLst>
                <a:cxn ang="0">
                  <a:pos x="connsiteX0-1" y="connsiteY0-2"/>
                </a:cxn>
                <a:cxn ang="0">
                  <a:pos x="connsiteX1-3" y="connsiteY1-4"/>
                </a:cxn>
                <a:cxn ang="0">
                  <a:pos x="connsiteX2-5" y="connsiteY2-6"/>
                </a:cxn>
                <a:cxn ang="0">
                  <a:pos x="connsiteX3-7" y="connsiteY3-8"/>
                </a:cxn>
              </a:cxnLst>
              <a:rect l="l" t="t" r="r" b="b"/>
              <a:pathLst>
                <a:path w="2687444" h="2687444">
                  <a:moveTo>
                    <a:pt x="315403" y="2372040"/>
                  </a:moveTo>
                  <a:cubicBezTo>
                    <a:pt x="315403" y="1476225"/>
                    <a:pt x="410024" y="706573"/>
                    <a:pt x="0" y="0"/>
                  </a:cubicBezTo>
                  <a:lnTo>
                    <a:pt x="2687444" y="2687444"/>
                  </a:lnTo>
                  <a:cubicBezTo>
                    <a:pt x="1862596" y="2174912"/>
                    <a:pt x="1211218" y="2372040"/>
                    <a:pt x="315403" y="2372040"/>
                  </a:cubicBezTo>
                  <a:close/>
                </a:path>
              </a:pathLst>
            </a:custGeom>
            <a:gradFill flip="none" rotWithShape="1">
              <a:gsLst>
                <a:gs pos="9000">
                  <a:schemeClr val="bg1">
                    <a:lumMod val="75000"/>
                  </a:schemeClr>
                </a:gs>
                <a:gs pos="25000">
                  <a:schemeClr val="bg1"/>
                </a:gs>
                <a:gs pos="30000">
                  <a:srgbClr val="FBFBFB"/>
                </a:gs>
                <a:gs pos="37000">
                  <a:srgbClr val="F8F8F8"/>
                </a:gs>
                <a:gs pos="49000">
                  <a:schemeClr val="bg1">
                    <a:lumMod val="8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p>
          </p:txBody>
        </p:sp>
      </p:grpSp>
      <p:cxnSp>
        <p:nvCxnSpPr>
          <p:cNvPr id="21" name="直接连接符 20"/>
          <p:cNvCxnSpPr/>
          <p:nvPr/>
        </p:nvCxnSpPr>
        <p:spPr>
          <a:xfrm>
            <a:off x="3707387" y="3580063"/>
            <a:ext cx="459812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2" name="任意多边形 21"/>
          <p:cNvSpPr/>
          <p:nvPr/>
        </p:nvSpPr>
        <p:spPr bwMode="auto">
          <a:xfrm>
            <a:off x="4866048" y="3998793"/>
            <a:ext cx="310192" cy="781960"/>
          </a:xfrm>
          <a:custGeom>
            <a:gdLst>
              <a:gd name="connsiteX0" fmla="*/ 125167 w 493713"/>
              <a:gd name="connsiteY0" fmla="*/ 215900 h 1244600"/>
              <a:gd name="connsiteX1" fmla="*/ 375500 w 493713"/>
              <a:gd name="connsiteY1" fmla="*/ 215900 h 1244600"/>
              <a:gd name="connsiteX2" fmla="*/ 493713 w 493713"/>
              <a:gd name="connsiteY2" fmla="*/ 313210 h 1244600"/>
              <a:gd name="connsiteX3" fmla="*/ 493713 w 493713"/>
              <a:gd name="connsiteY3" fmla="*/ 320160 h 1244600"/>
              <a:gd name="connsiteX4" fmla="*/ 493713 w 493713"/>
              <a:gd name="connsiteY4" fmla="*/ 334062 h 1244600"/>
              <a:gd name="connsiteX5" fmla="*/ 493713 w 493713"/>
              <a:gd name="connsiteY5" fmla="*/ 674645 h 1244600"/>
              <a:gd name="connsiteX6" fmla="*/ 445037 w 493713"/>
              <a:gd name="connsiteY6" fmla="*/ 716349 h 1244600"/>
              <a:gd name="connsiteX7" fmla="*/ 403315 w 493713"/>
              <a:gd name="connsiteY7" fmla="*/ 674645 h 1244600"/>
              <a:gd name="connsiteX8" fmla="*/ 403315 w 493713"/>
              <a:gd name="connsiteY8" fmla="*/ 382716 h 1244600"/>
              <a:gd name="connsiteX9" fmla="*/ 375500 w 493713"/>
              <a:gd name="connsiteY9" fmla="*/ 382716 h 1244600"/>
              <a:gd name="connsiteX10" fmla="*/ 375500 w 493713"/>
              <a:gd name="connsiteY10" fmla="*/ 660743 h 1244600"/>
              <a:gd name="connsiteX11" fmla="*/ 375500 w 493713"/>
              <a:gd name="connsiteY11" fmla="*/ 667694 h 1244600"/>
              <a:gd name="connsiteX12" fmla="*/ 375500 w 493713"/>
              <a:gd name="connsiteY12" fmla="*/ 1182044 h 1244600"/>
              <a:gd name="connsiteX13" fmla="*/ 312917 w 493713"/>
              <a:gd name="connsiteY13" fmla="*/ 1244600 h 1244600"/>
              <a:gd name="connsiteX14" fmla="*/ 257287 w 493713"/>
              <a:gd name="connsiteY14" fmla="*/ 1182044 h 1244600"/>
              <a:gd name="connsiteX15" fmla="*/ 257287 w 493713"/>
              <a:gd name="connsiteY15" fmla="*/ 737201 h 1244600"/>
              <a:gd name="connsiteX16" fmla="*/ 229472 w 493713"/>
              <a:gd name="connsiteY16" fmla="*/ 737201 h 1244600"/>
              <a:gd name="connsiteX17" fmla="*/ 229472 w 493713"/>
              <a:gd name="connsiteY17" fmla="*/ 1182044 h 1244600"/>
              <a:gd name="connsiteX18" fmla="*/ 173843 w 493713"/>
              <a:gd name="connsiteY18" fmla="*/ 1244600 h 1244600"/>
              <a:gd name="connsiteX19" fmla="*/ 118213 w 493713"/>
              <a:gd name="connsiteY19" fmla="*/ 1182044 h 1244600"/>
              <a:gd name="connsiteX20" fmla="*/ 118213 w 493713"/>
              <a:gd name="connsiteY20" fmla="*/ 674645 h 1244600"/>
              <a:gd name="connsiteX21" fmla="*/ 118213 w 493713"/>
              <a:gd name="connsiteY21" fmla="*/ 667694 h 1244600"/>
              <a:gd name="connsiteX22" fmla="*/ 118213 w 493713"/>
              <a:gd name="connsiteY22" fmla="*/ 382716 h 1244600"/>
              <a:gd name="connsiteX23" fmla="*/ 83444 w 493713"/>
              <a:gd name="connsiteY23" fmla="*/ 382716 h 1244600"/>
              <a:gd name="connsiteX24" fmla="*/ 83444 w 493713"/>
              <a:gd name="connsiteY24" fmla="*/ 674645 h 1244600"/>
              <a:gd name="connsiteX25" fmla="*/ 41722 w 493713"/>
              <a:gd name="connsiteY25" fmla="*/ 716349 h 1244600"/>
              <a:gd name="connsiteX26" fmla="*/ 0 w 493713"/>
              <a:gd name="connsiteY26" fmla="*/ 674645 h 1244600"/>
              <a:gd name="connsiteX27" fmla="*/ 0 w 493713"/>
              <a:gd name="connsiteY27" fmla="*/ 334062 h 1244600"/>
              <a:gd name="connsiteX28" fmla="*/ 0 w 493713"/>
              <a:gd name="connsiteY28" fmla="*/ 320160 h 1244600"/>
              <a:gd name="connsiteX29" fmla="*/ 0 w 493713"/>
              <a:gd name="connsiteY29" fmla="*/ 313210 h 1244600"/>
              <a:gd name="connsiteX30" fmla="*/ 125167 w 493713"/>
              <a:gd name="connsiteY30" fmla="*/ 215900 h 1244600"/>
              <a:gd name="connsiteX31" fmla="*/ 243682 w 493713"/>
              <a:gd name="connsiteY31" fmla="*/ 0 h 1244600"/>
              <a:gd name="connsiteX32" fmla="*/ 341314 w 493713"/>
              <a:gd name="connsiteY32" fmla="*/ 96838 h 1244600"/>
              <a:gd name="connsiteX33" fmla="*/ 243682 w 493713"/>
              <a:gd name="connsiteY33" fmla="*/ 193676 h 1244600"/>
              <a:gd name="connsiteX34" fmla="*/ 146050 w 493713"/>
              <a:gd name="connsiteY34" fmla="*/ 96838 h 1244600"/>
              <a:gd name="connsiteX35" fmla="*/ 243682 w 493713"/>
              <a:gd name="connsiteY35" fmla="*/ 0 h 12446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93713" h="1244600">
                <a:moveTo>
                  <a:pt x="125167" y="215900"/>
                </a:moveTo>
                <a:cubicBezTo>
                  <a:pt x="125167" y="215900"/>
                  <a:pt x="125167" y="215900"/>
                  <a:pt x="375500" y="215900"/>
                </a:cubicBezTo>
                <a:cubicBezTo>
                  <a:pt x="451991" y="215900"/>
                  <a:pt x="493713" y="278456"/>
                  <a:pt x="493713" y="313210"/>
                </a:cubicBezTo>
                <a:cubicBezTo>
                  <a:pt x="493713" y="313210"/>
                  <a:pt x="493713" y="313210"/>
                  <a:pt x="493713" y="320160"/>
                </a:cubicBezTo>
                <a:cubicBezTo>
                  <a:pt x="493713" y="320160"/>
                  <a:pt x="493713" y="320160"/>
                  <a:pt x="493713" y="334062"/>
                </a:cubicBezTo>
                <a:cubicBezTo>
                  <a:pt x="493713" y="334062"/>
                  <a:pt x="493713" y="334062"/>
                  <a:pt x="493713" y="674645"/>
                </a:cubicBezTo>
                <a:cubicBezTo>
                  <a:pt x="493713" y="702448"/>
                  <a:pt x="472852" y="716349"/>
                  <a:pt x="445037" y="716349"/>
                </a:cubicBezTo>
                <a:cubicBezTo>
                  <a:pt x="424176" y="716349"/>
                  <a:pt x="403315" y="702448"/>
                  <a:pt x="403315" y="674645"/>
                </a:cubicBezTo>
                <a:cubicBezTo>
                  <a:pt x="403315" y="674645"/>
                  <a:pt x="403315" y="674645"/>
                  <a:pt x="403315" y="382716"/>
                </a:cubicBezTo>
                <a:cubicBezTo>
                  <a:pt x="403315" y="382716"/>
                  <a:pt x="403315" y="382716"/>
                  <a:pt x="375500" y="382716"/>
                </a:cubicBezTo>
                <a:cubicBezTo>
                  <a:pt x="375500" y="382716"/>
                  <a:pt x="375500" y="382716"/>
                  <a:pt x="375500" y="660743"/>
                </a:cubicBezTo>
                <a:cubicBezTo>
                  <a:pt x="375500" y="660743"/>
                  <a:pt x="375500" y="660743"/>
                  <a:pt x="375500" y="667694"/>
                </a:cubicBezTo>
                <a:cubicBezTo>
                  <a:pt x="375500" y="667694"/>
                  <a:pt x="375500" y="667694"/>
                  <a:pt x="375500" y="1182044"/>
                </a:cubicBezTo>
                <a:cubicBezTo>
                  <a:pt x="375500" y="1216798"/>
                  <a:pt x="347685" y="1244600"/>
                  <a:pt x="312917" y="1244600"/>
                </a:cubicBezTo>
                <a:cubicBezTo>
                  <a:pt x="285102" y="1244600"/>
                  <a:pt x="257287" y="1216798"/>
                  <a:pt x="257287" y="1182044"/>
                </a:cubicBezTo>
                <a:cubicBezTo>
                  <a:pt x="257287" y="1182044"/>
                  <a:pt x="257287" y="1182044"/>
                  <a:pt x="257287" y="737201"/>
                </a:cubicBezTo>
                <a:cubicBezTo>
                  <a:pt x="257287" y="737201"/>
                  <a:pt x="257287" y="737201"/>
                  <a:pt x="229472" y="737201"/>
                </a:cubicBezTo>
                <a:cubicBezTo>
                  <a:pt x="229472" y="737201"/>
                  <a:pt x="229472" y="737201"/>
                  <a:pt x="229472" y="1182044"/>
                </a:cubicBezTo>
                <a:cubicBezTo>
                  <a:pt x="229472" y="1216798"/>
                  <a:pt x="208611" y="1244600"/>
                  <a:pt x="173843" y="1244600"/>
                </a:cubicBezTo>
                <a:cubicBezTo>
                  <a:pt x="146028" y="1244600"/>
                  <a:pt x="118213" y="1216798"/>
                  <a:pt x="118213" y="1182044"/>
                </a:cubicBezTo>
                <a:cubicBezTo>
                  <a:pt x="118213" y="1182044"/>
                  <a:pt x="118213" y="1182044"/>
                  <a:pt x="118213" y="674645"/>
                </a:cubicBezTo>
                <a:cubicBezTo>
                  <a:pt x="118213" y="674645"/>
                  <a:pt x="118213" y="667694"/>
                  <a:pt x="118213" y="667694"/>
                </a:cubicBezTo>
                <a:cubicBezTo>
                  <a:pt x="118213" y="667694"/>
                  <a:pt x="118213" y="667694"/>
                  <a:pt x="118213" y="382716"/>
                </a:cubicBezTo>
                <a:cubicBezTo>
                  <a:pt x="118213" y="382716"/>
                  <a:pt x="118213" y="382716"/>
                  <a:pt x="83444" y="382716"/>
                </a:cubicBezTo>
                <a:cubicBezTo>
                  <a:pt x="83444" y="382716"/>
                  <a:pt x="83444" y="382716"/>
                  <a:pt x="83444" y="674645"/>
                </a:cubicBezTo>
                <a:cubicBezTo>
                  <a:pt x="83444" y="702448"/>
                  <a:pt x="62583" y="716349"/>
                  <a:pt x="41722" y="716349"/>
                </a:cubicBezTo>
                <a:cubicBezTo>
                  <a:pt x="20861" y="716349"/>
                  <a:pt x="0" y="702448"/>
                  <a:pt x="0" y="674645"/>
                </a:cubicBezTo>
                <a:cubicBezTo>
                  <a:pt x="0" y="674645"/>
                  <a:pt x="0" y="674645"/>
                  <a:pt x="0" y="334062"/>
                </a:cubicBezTo>
                <a:cubicBezTo>
                  <a:pt x="0" y="334062"/>
                  <a:pt x="0" y="334062"/>
                  <a:pt x="0" y="320160"/>
                </a:cubicBezTo>
                <a:cubicBezTo>
                  <a:pt x="0" y="320160"/>
                  <a:pt x="0" y="320160"/>
                  <a:pt x="0" y="313210"/>
                </a:cubicBezTo>
                <a:cubicBezTo>
                  <a:pt x="0" y="292358"/>
                  <a:pt x="34769" y="215900"/>
                  <a:pt x="125167" y="215900"/>
                </a:cubicBezTo>
                <a:close/>
                <a:moveTo>
                  <a:pt x="243682" y="0"/>
                </a:moveTo>
                <a:cubicBezTo>
                  <a:pt x="297603" y="0"/>
                  <a:pt x="341314" y="43356"/>
                  <a:pt x="341314" y="96838"/>
                </a:cubicBezTo>
                <a:cubicBezTo>
                  <a:pt x="341314" y="150320"/>
                  <a:pt x="297603" y="193676"/>
                  <a:pt x="243682" y="193676"/>
                </a:cubicBezTo>
                <a:cubicBezTo>
                  <a:pt x="189761" y="193676"/>
                  <a:pt x="146050" y="150320"/>
                  <a:pt x="146050" y="96838"/>
                </a:cubicBezTo>
                <a:cubicBezTo>
                  <a:pt x="146050" y="43356"/>
                  <a:pt x="189761" y="0"/>
                  <a:pt x="243682" y="0"/>
                </a:cubicBezTo>
                <a:close/>
              </a:path>
            </a:pathLst>
          </a:custGeom>
          <a:blipFill>
            <a:blip r:embed="rId5"/>
            <a:stretch>
              <a:fillRect/>
            </a:stretch>
          </a:blipFill>
          <a:ln>
            <a:noFill/>
          </a:ln>
        </p:spPr>
        <p:txBody>
          <a:bodyPr vert="horz" wrap="square" lIns="91440" tIns="45720" rIns="91440" bIns="45720" numCol="1" anchor="t" anchorCtr="0" compatLnSpc="1">
            <a:noAutofit/>
          </a:bodyPr>
          <a:lstStyle/>
          <a:p>
            <a:endParaRPr lang="zh-CN" altLang="en-US" sz="2800"/>
          </a:p>
        </p:txBody>
      </p:sp>
      <p:grpSp>
        <p:nvGrpSpPr>
          <p:cNvPr id="23" name="组合 22"/>
          <p:cNvGrpSpPr/>
          <p:nvPr/>
        </p:nvGrpSpPr>
        <p:grpSpPr>
          <a:xfrm>
            <a:off x="6963097" y="4046668"/>
            <a:ext cx="349090" cy="734085"/>
            <a:chOff x="2346325" y="4533900"/>
            <a:chExt cx="555625" cy="1168400"/>
          </a:xfrm>
          <a:blipFill>
            <a:blip r:embed="rId3"/>
            <a:stretch>
              <a:fillRect/>
            </a:stretch>
          </a:blipFill>
        </p:grpSpPr>
        <p:sp>
          <p:nvSpPr>
            <p:cNvPr id="24" name="Oval 29"/>
            <p:cNvSpPr>
              <a:spLocks noChangeArrowheads="1"/>
            </p:cNvSpPr>
            <p:nvPr/>
          </p:nvSpPr>
          <p:spPr bwMode="auto">
            <a:xfrm>
              <a:off x="2533650" y="4533900"/>
              <a:ext cx="174625" cy="1809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p>
          </p:txBody>
        </p:sp>
        <p:sp>
          <p:nvSpPr>
            <p:cNvPr id="25" name="Freeform 30"/>
            <p:cNvSpPr/>
            <p:nvPr/>
          </p:nvSpPr>
          <p:spPr bwMode="auto">
            <a:xfrm>
              <a:off x="2346325" y="4749800"/>
              <a:ext cx="555625" cy="952500"/>
            </a:xfrm>
            <a:custGeom>
              <a:gdLst>
                <a:gd name="T0" fmla="*/ 79 w 80"/>
                <a:gd name="T1" fmla="*/ 50 h 137"/>
                <a:gd name="T2" fmla="*/ 64 w 80"/>
                <a:gd name="T3" fmla="*/ 8 h 137"/>
                <a:gd name="T4" fmla="*/ 55 w 80"/>
                <a:gd name="T5" fmla="*/ 0 h 137"/>
                <a:gd name="T6" fmla="*/ 24 w 80"/>
                <a:gd name="T7" fmla="*/ 0 h 137"/>
                <a:gd name="T8" fmla="*/ 16 w 80"/>
                <a:gd name="T9" fmla="*/ 4 h 137"/>
                <a:gd name="T10" fmla="*/ 15 w 80"/>
                <a:gd name="T11" fmla="*/ 5 h 137"/>
                <a:gd name="T12" fmla="*/ 15 w 80"/>
                <a:gd name="T13" fmla="*/ 6 h 137"/>
                <a:gd name="T14" fmla="*/ 15 w 80"/>
                <a:gd name="T15" fmla="*/ 6 h 137"/>
                <a:gd name="T16" fmla="*/ 1 w 80"/>
                <a:gd name="T17" fmla="*/ 50 h 137"/>
                <a:gd name="T18" fmla="*/ 5 w 80"/>
                <a:gd name="T19" fmla="*/ 57 h 137"/>
                <a:gd name="T20" fmla="*/ 12 w 80"/>
                <a:gd name="T21" fmla="*/ 54 h 137"/>
                <a:gd name="T22" fmla="*/ 23 w 80"/>
                <a:gd name="T23" fmla="*/ 19 h 137"/>
                <a:gd name="T24" fmla="*/ 24 w 80"/>
                <a:gd name="T25" fmla="*/ 19 h 137"/>
                <a:gd name="T26" fmla="*/ 25 w 80"/>
                <a:gd name="T27" fmla="*/ 19 h 137"/>
                <a:gd name="T28" fmla="*/ 8 w 80"/>
                <a:gd name="T29" fmla="*/ 81 h 137"/>
                <a:gd name="T30" fmla="*/ 25 w 80"/>
                <a:gd name="T31" fmla="*/ 81 h 137"/>
                <a:gd name="T32" fmla="*/ 25 w 80"/>
                <a:gd name="T33" fmla="*/ 131 h 137"/>
                <a:gd name="T34" fmla="*/ 32 w 80"/>
                <a:gd name="T35" fmla="*/ 137 h 137"/>
                <a:gd name="T36" fmla="*/ 38 w 80"/>
                <a:gd name="T37" fmla="*/ 131 h 137"/>
                <a:gd name="T38" fmla="*/ 38 w 80"/>
                <a:gd name="T39" fmla="*/ 81 h 137"/>
                <a:gd name="T40" fmla="*/ 42 w 80"/>
                <a:gd name="T41" fmla="*/ 81 h 137"/>
                <a:gd name="T42" fmla="*/ 42 w 80"/>
                <a:gd name="T43" fmla="*/ 131 h 137"/>
                <a:gd name="T44" fmla="*/ 48 w 80"/>
                <a:gd name="T45" fmla="*/ 137 h 137"/>
                <a:gd name="T46" fmla="*/ 55 w 80"/>
                <a:gd name="T47" fmla="*/ 131 h 137"/>
                <a:gd name="T48" fmla="*/ 55 w 80"/>
                <a:gd name="T49" fmla="*/ 81 h 137"/>
                <a:gd name="T50" fmla="*/ 72 w 80"/>
                <a:gd name="T51" fmla="*/ 81 h 137"/>
                <a:gd name="T52" fmla="*/ 54 w 80"/>
                <a:gd name="T53" fmla="*/ 19 h 137"/>
                <a:gd name="T54" fmla="*/ 55 w 80"/>
                <a:gd name="T55" fmla="*/ 19 h 137"/>
                <a:gd name="T56" fmla="*/ 56 w 80"/>
                <a:gd name="T57" fmla="*/ 19 h 137"/>
                <a:gd name="T58" fmla="*/ 68 w 80"/>
                <a:gd name="T59" fmla="*/ 54 h 137"/>
                <a:gd name="T60" fmla="*/ 75 w 80"/>
                <a:gd name="T61" fmla="*/ 57 h 137"/>
                <a:gd name="T62" fmla="*/ 79 w 80"/>
                <a:gd name="T63" fmla="*/ 50 h 1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 h="137">
                  <a:moveTo>
                    <a:pt x="79" y="50"/>
                  </a:moveTo>
                  <a:cubicBezTo>
                    <a:pt x="64" y="8"/>
                    <a:pt x="64" y="8"/>
                    <a:pt x="64" y="8"/>
                  </a:cubicBezTo>
                  <a:cubicBezTo>
                    <a:pt x="64" y="3"/>
                    <a:pt x="60" y="0"/>
                    <a:pt x="55" y="0"/>
                  </a:cubicBezTo>
                  <a:cubicBezTo>
                    <a:pt x="24" y="0"/>
                    <a:pt x="24" y="0"/>
                    <a:pt x="24" y="0"/>
                  </a:cubicBezTo>
                  <a:cubicBezTo>
                    <a:pt x="21" y="0"/>
                    <a:pt x="18" y="1"/>
                    <a:pt x="16" y="4"/>
                  </a:cubicBezTo>
                  <a:cubicBezTo>
                    <a:pt x="16" y="4"/>
                    <a:pt x="16" y="5"/>
                    <a:pt x="15" y="5"/>
                  </a:cubicBezTo>
                  <a:cubicBezTo>
                    <a:pt x="15" y="6"/>
                    <a:pt x="15" y="6"/>
                    <a:pt x="15" y="6"/>
                  </a:cubicBezTo>
                  <a:cubicBezTo>
                    <a:pt x="15" y="6"/>
                    <a:pt x="15" y="6"/>
                    <a:pt x="15" y="6"/>
                  </a:cubicBezTo>
                  <a:cubicBezTo>
                    <a:pt x="1" y="50"/>
                    <a:pt x="1" y="50"/>
                    <a:pt x="1" y="50"/>
                  </a:cubicBezTo>
                  <a:cubicBezTo>
                    <a:pt x="0" y="53"/>
                    <a:pt x="2" y="56"/>
                    <a:pt x="5" y="57"/>
                  </a:cubicBezTo>
                  <a:cubicBezTo>
                    <a:pt x="8" y="58"/>
                    <a:pt x="11" y="57"/>
                    <a:pt x="12" y="54"/>
                  </a:cubicBezTo>
                  <a:cubicBezTo>
                    <a:pt x="23" y="19"/>
                    <a:pt x="23" y="19"/>
                    <a:pt x="23" y="19"/>
                  </a:cubicBezTo>
                  <a:cubicBezTo>
                    <a:pt x="23" y="19"/>
                    <a:pt x="24" y="19"/>
                    <a:pt x="24" y="19"/>
                  </a:cubicBezTo>
                  <a:cubicBezTo>
                    <a:pt x="25" y="19"/>
                    <a:pt x="25" y="19"/>
                    <a:pt x="25" y="19"/>
                  </a:cubicBezTo>
                  <a:cubicBezTo>
                    <a:pt x="8" y="81"/>
                    <a:pt x="8" y="81"/>
                    <a:pt x="8" y="81"/>
                  </a:cubicBezTo>
                  <a:cubicBezTo>
                    <a:pt x="25" y="81"/>
                    <a:pt x="25" y="81"/>
                    <a:pt x="25" y="81"/>
                  </a:cubicBezTo>
                  <a:cubicBezTo>
                    <a:pt x="25" y="131"/>
                    <a:pt x="25" y="131"/>
                    <a:pt x="25" y="131"/>
                  </a:cubicBezTo>
                  <a:cubicBezTo>
                    <a:pt x="25" y="134"/>
                    <a:pt x="28" y="137"/>
                    <a:pt x="32" y="137"/>
                  </a:cubicBezTo>
                  <a:cubicBezTo>
                    <a:pt x="35" y="137"/>
                    <a:pt x="38" y="134"/>
                    <a:pt x="38" y="131"/>
                  </a:cubicBezTo>
                  <a:cubicBezTo>
                    <a:pt x="38" y="81"/>
                    <a:pt x="38" y="81"/>
                    <a:pt x="38" y="81"/>
                  </a:cubicBezTo>
                  <a:cubicBezTo>
                    <a:pt x="42" y="81"/>
                    <a:pt x="42" y="81"/>
                    <a:pt x="42" y="81"/>
                  </a:cubicBezTo>
                  <a:cubicBezTo>
                    <a:pt x="42" y="131"/>
                    <a:pt x="42" y="131"/>
                    <a:pt x="42" y="131"/>
                  </a:cubicBezTo>
                  <a:cubicBezTo>
                    <a:pt x="42" y="134"/>
                    <a:pt x="45" y="137"/>
                    <a:pt x="48" y="137"/>
                  </a:cubicBezTo>
                  <a:cubicBezTo>
                    <a:pt x="52" y="137"/>
                    <a:pt x="55" y="134"/>
                    <a:pt x="55" y="131"/>
                  </a:cubicBezTo>
                  <a:cubicBezTo>
                    <a:pt x="55" y="81"/>
                    <a:pt x="55" y="81"/>
                    <a:pt x="55" y="81"/>
                  </a:cubicBezTo>
                  <a:cubicBezTo>
                    <a:pt x="72" y="81"/>
                    <a:pt x="72" y="81"/>
                    <a:pt x="72" y="81"/>
                  </a:cubicBezTo>
                  <a:cubicBezTo>
                    <a:pt x="54" y="19"/>
                    <a:pt x="54" y="19"/>
                    <a:pt x="54" y="19"/>
                  </a:cubicBezTo>
                  <a:cubicBezTo>
                    <a:pt x="55" y="19"/>
                    <a:pt x="55" y="19"/>
                    <a:pt x="55" y="19"/>
                  </a:cubicBezTo>
                  <a:cubicBezTo>
                    <a:pt x="56" y="19"/>
                    <a:pt x="56" y="19"/>
                    <a:pt x="56" y="19"/>
                  </a:cubicBezTo>
                  <a:cubicBezTo>
                    <a:pt x="68" y="54"/>
                    <a:pt x="68" y="54"/>
                    <a:pt x="68" y="54"/>
                  </a:cubicBezTo>
                  <a:cubicBezTo>
                    <a:pt x="69" y="57"/>
                    <a:pt x="72" y="58"/>
                    <a:pt x="75" y="57"/>
                  </a:cubicBezTo>
                  <a:cubicBezTo>
                    <a:pt x="78" y="56"/>
                    <a:pt x="80" y="53"/>
                    <a:pt x="79"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p>
          </p:txBody>
        </p:sp>
      </p:grpSp>
      <p:sp>
        <p:nvSpPr>
          <p:cNvPr id="26" name="任意多边形 25"/>
          <p:cNvSpPr/>
          <p:nvPr/>
        </p:nvSpPr>
        <p:spPr bwMode="auto">
          <a:xfrm>
            <a:off x="5284488" y="3998793"/>
            <a:ext cx="310192" cy="781960"/>
          </a:xfrm>
          <a:custGeom>
            <a:gdLst>
              <a:gd name="connsiteX0" fmla="*/ 125167 w 493713"/>
              <a:gd name="connsiteY0" fmla="*/ 215900 h 1244600"/>
              <a:gd name="connsiteX1" fmla="*/ 375500 w 493713"/>
              <a:gd name="connsiteY1" fmla="*/ 215900 h 1244600"/>
              <a:gd name="connsiteX2" fmla="*/ 493713 w 493713"/>
              <a:gd name="connsiteY2" fmla="*/ 313210 h 1244600"/>
              <a:gd name="connsiteX3" fmla="*/ 493713 w 493713"/>
              <a:gd name="connsiteY3" fmla="*/ 320160 h 1244600"/>
              <a:gd name="connsiteX4" fmla="*/ 493713 w 493713"/>
              <a:gd name="connsiteY4" fmla="*/ 334062 h 1244600"/>
              <a:gd name="connsiteX5" fmla="*/ 493713 w 493713"/>
              <a:gd name="connsiteY5" fmla="*/ 674645 h 1244600"/>
              <a:gd name="connsiteX6" fmla="*/ 445037 w 493713"/>
              <a:gd name="connsiteY6" fmla="*/ 716349 h 1244600"/>
              <a:gd name="connsiteX7" fmla="*/ 403315 w 493713"/>
              <a:gd name="connsiteY7" fmla="*/ 674645 h 1244600"/>
              <a:gd name="connsiteX8" fmla="*/ 403315 w 493713"/>
              <a:gd name="connsiteY8" fmla="*/ 382716 h 1244600"/>
              <a:gd name="connsiteX9" fmla="*/ 375500 w 493713"/>
              <a:gd name="connsiteY9" fmla="*/ 382716 h 1244600"/>
              <a:gd name="connsiteX10" fmla="*/ 375500 w 493713"/>
              <a:gd name="connsiteY10" fmla="*/ 660743 h 1244600"/>
              <a:gd name="connsiteX11" fmla="*/ 375500 w 493713"/>
              <a:gd name="connsiteY11" fmla="*/ 667694 h 1244600"/>
              <a:gd name="connsiteX12" fmla="*/ 375500 w 493713"/>
              <a:gd name="connsiteY12" fmla="*/ 1182044 h 1244600"/>
              <a:gd name="connsiteX13" fmla="*/ 312917 w 493713"/>
              <a:gd name="connsiteY13" fmla="*/ 1244600 h 1244600"/>
              <a:gd name="connsiteX14" fmla="*/ 257287 w 493713"/>
              <a:gd name="connsiteY14" fmla="*/ 1182044 h 1244600"/>
              <a:gd name="connsiteX15" fmla="*/ 257287 w 493713"/>
              <a:gd name="connsiteY15" fmla="*/ 737201 h 1244600"/>
              <a:gd name="connsiteX16" fmla="*/ 229472 w 493713"/>
              <a:gd name="connsiteY16" fmla="*/ 737201 h 1244600"/>
              <a:gd name="connsiteX17" fmla="*/ 229472 w 493713"/>
              <a:gd name="connsiteY17" fmla="*/ 1182044 h 1244600"/>
              <a:gd name="connsiteX18" fmla="*/ 173843 w 493713"/>
              <a:gd name="connsiteY18" fmla="*/ 1244600 h 1244600"/>
              <a:gd name="connsiteX19" fmla="*/ 118213 w 493713"/>
              <a:gd name="connsiteY19" fmla="*/ 1182044 h 1244600"/>
              <a:gd name="connsiteX20" fmla="*/ 118213 w 493713"/>
              <a:gd name="connsiteY20" fmla="*/ 674645 h 1244600"/>
              <a:gd name="connsiteX21" fmla="*/ 118213 w 493713"/>
              <a:gd name="connsiteY21" fmla="*/ 667694 h 1244600"/>
              <a:gd name="connsiteX22" fmla="*/ 118213 w 493713"/>
              <a:gd name="connsiteY22" fmla="*/ 382716 h 1244600"/>
              <a:gd name="connsiteX23" fmla="*/ 83444 w 493713"/>
              <a:gd name="connsiteY23" fmla="*/ 382716 h 1244600"/>
              <a:gd name="connsiteX24" fmla="*/ 83444 w 493713"/>
              <a:gd name="connsiteY24" fmla="*/ 674645 h 1244600"/>
              <a:gd name="connsiteX25" fmla="*/ 41722 w 493713"/>
              <a:gd name="connsiteY25" fmla="*/ 716349 h 1244600"/>
              <a:gd name="connsiteX26" fmla="*/ 0 w 493713"/>
              <a:gd name="connsiteY26" fmla="*/ 674645 h 1244600"/>
              <a:gd name="connsiteX27" fmla="*/ 0 w 493713"/>
              <a:gd name="connsiteY27" fmla="*/ 334062 h 1244600"/>
              <a:gd name="connsiteX28" fmla="*/ 0 w 493713"/>
              <a:gd name="connsiteY28" fmla="*/ 320160 h 1244600"/>
              <a:gd name="connsiteX29" fmla="*/ 0 w 493713"/>
              <a:gd name="connsiteY29" fmla="*/ 313210 h 1244600"/>
              <a:gd name="connsiteX30" fmla="*/ 125167 w 493713"/>
              <a:gd name="connsiteY30" fmla="*/ 215900 h 1244600"/>
              <a:gd name="connsiteX31" fmla="*/ 243682 w 493713"/>
              <a:gd name="connsiteY31" fmla="*/ 0 h 1244600"/>
              <a:gd name="connsiteX32" fmla="*/ 341314 w 493713"/>
              <a:gd name="connsiteY32" fmla="*/ 96838 h 1244600"/>
              <a:gd name="connsiteX33" fmla="*/ 243682 w 493713"/>
              <a:gd name="connsiteY33" fmla="*/ 193676 h 1244600"/>
              <a:gd name="connsiteX34" fmla="*/ 146050 w 493713"/>
              <a:gd name="connsiteY34" fmla="*/ 96838 h 1244600"/>
              <a:gd name="connsiteX35" fmla="*/ 243682 w 493713"/>
              <a:gd name="connsiteY35" fmla="*/ 0 h 12446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93713" h="1244600">
                <a:moveTo>
                  <a:pt x="125167" y="215900"/>
                </a:moveTo>
                <a:cubicBezTo>
                  <a:pt x="125167" y="215900"/>
                  <a:pt x="125167" y="215900"/>
                  <a:pt x="375500" y="215900"/>
                </a:cubicBezTo>
                <a:cubicBezTo>
                  <a:pt x="451991" y="215900"/>
                  <a:pt x="493713" y="278456"/>
                  <a:pt x="493713" y="313210"/>
                </a:cubicBezTo>
                <a:cubicBezTo>
                  <a:pt x="493713" y="313210"/>
                  <a:pt x="493713" y="313210"/>
                  <a:pt x="493713" y="320160"/>
                </a:cubicBezTo>
                <a:cubicBezTo>
                  <a:pt x="493713" y="320160"/>
                  <a:pt x="493713" y="320160"/>
                  <a:pt x="493713" y="334062"/>
                </a:cubicBezTo>
                <a:cubicBezTo>
                  <a:pt x="493713" y="334062"/>
                  <a:pt x="493713" y="334062"/>
                  <a:pt x="493713" y="674645"/>
                </a:cubicBezTo>
                <a:cubicBezTo>
                  <a:pt x="493713" y="702448"/>
                  <a:pt x="472852" y="716349"/>
                  <a:pt x="445037" y="716349"/>
                </a:cubicBezTo>
                <a:cubicBezTo>
                  <a:pt x="424176" y="716349"/>
                  <a:pt x="403315" y="702448"/>
                  <a:pt x="403315" y="674645"/>
                </a:cubicBezTo>
                <a:cubicBezTo>
                  <a:pt x="403315" y="674645"/>
                  <a:pt x="403315" y="674645"/>
                  <a:pt x="403315" y="382716"/>
                </a:cubicBezTo>
                <a:cubicBezTo>
                  <a:pt x="403315" y="382716"/>
                  <a:pt x="403315" y="382716"/>
                  <a:pt x="375500" y="382716"/>
                </a:cubicBezTo>
                <a:cubicBezTo>
                  <a:pt x="375500" y="382716"/>
                  <a:pt x="375500" y="382716"/>
                  <a:pt x="375500" y="660743"/>
                </a:cubicBezTo>
                <a:cubicBezTo>
                  <a:pt x="375500" y="660743"/>
                  <a:pt x="375500" y="660743"/>
                  <a:pt x="375500" y="667694"/>
                </a:cubicBezTo>
                <a:cubicBezTo>
                  <a:pt x="375500" y="667694"/>
                  <a:pt x="375500" y="667694"/>
                  <a:pt x="375500" y="1182044"/>
                </a:cubicBezTo>
                <a:cubicBezTo>
                  <a:pt x="375500" y="1216798"/>
                  <a:pt x="347685" y="1244600"/>
                  <a:pt x="312917" y="1244600"/>
                </a:cubicBezTo>
                <a:cubicBezTo>
                  <a:pt x="285102" y="1244600"/>
                  <a:pt x="257287" y="1216798"/>
                  <a:pt x="257287" y="1182044"/>
                </a:cubicBezTo>
                <a:cubicBezTo>
                  <a:pt x="257287" y="1182044"/>
                  <a:pt x="257287" y="1182044"/>
                  <a:pt x="257287" y="737201"/>
                </a:cubicBezTo>
                <a:cubicBezTo>
                  <a:pt x="257287" y="737201"/>
                  <a:pt x="257287" y="737201"/>
                  <a:pt x="229472" y="737201"/>
                </a:cubicBezTo>
                <a:cubicBezTo>
                  <a:pt x="229472" y="737201"/>
                  <a:pt x="229472" y="737201"/>
                  <a:pt x="229472" y="1182044"/>
                </a:cubicBezTo>
                <a:cubicBezTo>
                  <a:pt x="229472" y="1216798"/>
                  <a:pt x="208611" y="1244600"/>
                  <a:pt x="173843" y="1244600"/>
                </a:cubicBezTo>
                <a:cubicBezTo>
                  <a:pt x="146028" y="1244600"/>
                  <a:pt x="118213" y="1216798"/>
                  <a:pt x="118213" y="1182044"/>
                </a:cubicBezTo>
                <a:cubicBezTo>
                  <a:pt x="118213" y="1182044"/>
                  <a:pt x="118213" y="1182044"/>
                  <a:pt x="118213" y="674645"/>
                </a:cubicBezTo>
                <a:cubicBezTo>
                  <a:pt x="118213" y="674645"/>
                  <a:pt x="118213" y="667694"/>
                  <a:pt x="118213" y="667694"/>
                </a:cubicBezTo>
                <a:cubicBezTo>
                  <a:pt x="118213" y="667694"/>
                  <a:pt x="118213" y="667694"/>
                  <a:pt x="118213" y="382716"/>
                </a:cubicBezTo>
                <a:cubicBezTo>
                  <a:pt x="118213" y="382716"/>
                  <a:pt x="118213" y="382716"/>
                  <a:pt x="83444" y="382716"/>
                </a:cubicBezTo>
                <a:cubicBezTo>
                  <a:pt x="83444" y="382716"/>
                  <a:pt x="83444" y="382716"/>
                  <a:pt x="83444" y="674645"/>
                </a:cubicBezTo>
                <a:cubicBezTo>
                  <a:pt x="83444" y="702448"/>
                  <a:pt x="62583" y="716349"/>
                  <a:pt x="41722" y="716349"/>
                </a:cubicBezTo>
                <a:cubicBezTo>
                  <a:pt x="20861" y="716349"/>
                  <a:pt x="0" y="702448"/>
                  <a:pt x="0" y="674645"/>
                </a:cubicBezTo>
                <a:cubicBezTo>
                  <a:pt x="0" y="674645"/>
                  <a:pt x="0" y="674645"/>
                  <a:pt x="0" y="334062"/>
                </a:cubicBezTo>
                <a:cubicBezTo>
                  <a:pt x="0" y="334062"/>
                  <a:pt x="0" y="334062"/>
                  <a:pt x="0" y="320160"/>
                </a:cubicBezTo>
                <a:cubicBezTo>
                  <a:pt x="0" y="320160"/>
                  <a:pt x="0" y="320160"/>
                  <a:pt x="0" y="313210"/>
                </a:cubicBezTo>
                <a:cubicBezTo>
                  <a:pt x="0" y="292358"/>
                  <a:pt x="34769" y="215900"/>
                  <a:pt x="125167" y="215900"/>
                </a:cubicBezTo>
                <a:close/>
                <a:moveTo>
                  <a:pt x="243682" y="0"/>
                </a:moveTo>
                <a:cubicBezTo>
                  <a:pt x="297603" y="0"/>
                  <a:pt x="341314" y="43356"/>
                  <a:pt x="341314" y="96838"/>
                </a:cubicBezTo>
                <a:cubicBezTo>
                  <a:pt x="341314" y="150320"/>
                  <a:pt x="297603" y="193676"/>
                  <a:pt x="243682" y="193676"/>
                </a:cubicBezTo>
                <a:cubicBezTo>
                  <a:pt x="189761" y="193676"/>
                  <a:pt x="146050" y="150320"/>
                  <a:pt x="146050" y="96838"/>
                </a:cubicBezTo>
                <a:cubicBezTo>
                  <a:pt x="146050" y="43356"/>
                  <a:pt x="189761" y="0"/>
                  <a:pt x="243682" y="0"/>
                </a:cubicBezTo>
                <a:close/>
              </a:path>
            </a:pathLst>
          </a:custGeom>
          <a:blipFill>
            <a:blip r:embed="rId5"/>
            <a:stretch>
              <a:fillRect/>
            </a:stretch>
          </a:blipFill>
          <a:ln>
            <a:noFill/>
          </a:ln>
        </p:spPr>
        <p:txBody>
          <a:bodyPr vert="horz" wrap="square" lIns="91440" tIns="45720" rIns="91440" bIns="45720" numCol="1" anchor="t" anchorCtr="0" compatLnSpc="1">
            <a:noAutofit/>
          </a:bodyPr>
          <a:lstStyle/>
          <a:p>
            <a:endParaRPr lang="zh-CN" altLang="en-US" sz="2800"/>
          </a:p>
        </p:txBody>
      </p:sp>
      <p:sp>
        <p:nvSpPr>
          <p:cNvPr id="27" name="任意多边形 26"/>
          <p:cNvSpPr/>
          <p:nvPr/>
        </p:nvSpPr>
        <p:spPr bwMode="auto">
          <a:xfrm>
            <a:off x="5702929" y="3998793"/>
            <a:ext cx="310192" cy="781960"/>
          </a:xfrm>
          <a:custGeom>
            <a:gdLst>
              <a:gd name="connsiteX0" fmla="*/ 125167 w 493713"/>
              <a:gd name="connsiteY0" fmla="*/ 215900 h 1244600"/>
              <a:gd name="connsiteX1" fmla="*/ 375500 w 493713"/>
              <a:gd name="connsiteY1" fmla="*/ 215900 h 1244600"/>
              <a:gd name="connsiteX2" fmla="*/ 493713 w 493713"/>
              <a:gd name="connsiteY2" fmla="*/ 313210 h 1244600"/>
              <a:gd name="connsiteX3" fmla="*/ 493713 w 493713"/>
              <a:gd name="connsiteY3" fmla="*/ 320160 h 1244600"/>
              <a:gd name="connsiteX4" fmla="*/ 493713 w 493713"/>
              <a:gd name="connsiteY4" fmla="*/ 334062 h 1244600"/>
              <a:gd name="connsiteX5" fmla="*/ 493713 w 493713"/>
              <a:gd name="connsiteY5" fmla="*/ 674645 h 1244600"/>
              <a:gd name="connsiteX6" fmla="*/ 445037 w 493713"/>
              <a:gd name="connsiteY6" fmla="*/ 716349 h 1244600"/>
              <a:gd name="connsiteX7" fmla="*/ 403315 w 493713"/>
              <a:gd name="connsiteY7" fmla="*/ 674645 h 1244600"/>
              <a:gd name="connsiteX8" fmla="*/ 403315 w 493713"/>
              <a:gd name="connsiteY8" fmla="*/ 382716 h 1244600"/>
              <a:gd name="connsiteX9" fmla="*/ 375500 w 493713"/>
              <a:gd name="connsiteY9" fmla="*/ 382716 h 1244600"/>
              <a:gd name="connsiteX10" fmla="*/ 375500 w 493713"/>
              <a:gd name="connsiteY10" fmla="*/ 660743 h 1244600"/>
              <a:gd name="connsiteX11" fmla="*/ 375500 w 493713"/>
              <a:gd name="connsiteY11" fmla="*/ 667694 h 1244600"/>
              <a:gd name="connsiteX12" fmla="*/ 375500 w 493713"/>
              <a:gd name="connsiteY12" fmla="*/ 1182044 h 1244600"/>
              <a:gd name="connsiteX13" fmla="*/ 312917 w 493713"/>
              <a:gd name="connsiteY13" fmla="*/ 1244600 h 1244600"/>
              <a:gd name="connsiteX14" fmla="*/ 257287 w 493713"/>
              <a:gd name="connsiteY14" fmla="*/ 1182044 h 1244600"/>
              <a:gd name="connsiteX15" fmla="*/ 257287 w 493713"/>
              <a:gd name="connsiteY15" fmla="*/ 737201 h 1244600"/>
              <a:gd name="connsiteX16" fmla="*/ 229472 w 493713"/>
              <a:gd name="connsiteY16" fmla="*/ 737201 h 1244600"/>
              <a:gd name="connsiteX17" fmla="*/ 229472 w 493713"/>
              <a:gd name="connsiteY17" fmla="*/ 1182044 h 1244600"/>
              <a:gd name="connsiteX18" fmla="*/ 173843 w 493713"/>
              <a:gd name="connsiteY18" fmla="*/ 1244600 h 1244600"/>
              <a:gd name="connsiteX19" fmla="*/ 118213 w 493713"/>
              <a:gd name="connsiteY19" fmla="*/ 1182044 h 1244600"/>
              <a:gd name="connsiteX20" fmla="*/ 118213 w 493713"/>
              <a:gd name="connsiteY20" fmla="*/ 674645 h 1244600"/>
              <a:gd name="connsiteX21" fmla="*/ 118213 w 493713"/>
              <a:gd name="connsiteY21" fmla="*/ 667694 h 1244600"/>
              <a:gd name="connsiteX22" fmla="*/ 118213 w 493713"/>
              <a:gd name="connsiteY22" fmla="*/ 382716 h 1244600"/>
              <a:gd name="connsiteX23" fmla="*/ 83444 w 493713"/>
              <a:gd name="connsiteY23" fmla="*/ 382716 h 1244600"/>
              <a:gd name="connsiteX24" fmla="*/ 83444 w 493713"/>
              <a:gd name="connsiteY24" fmla="*/ 674645 h 1244600"/>
              <a:gd name="connsiteX25" fmla="*/ 41722 w 493713"/>
              <a:gd name="connsiteY25" fmla="*/ 716349 h 1244600"/>
              <a:gd name="connsiteX26" fmla="*/ 0 w 493713"/>
              <a:gd name="connsiteY26" fmla="*/ 674645 h 1244600"/>
              <a:gd name="connsiteX27" fmla="*/ 0 w 493713"/>
              <a:gd name="connsiteY27" fmla="*/ 334062 h 1244600"/>
              <a:gd name="connsiteX28" fmla="*/ 0 w 493713"/>
              <a:gd name="connsiteY28" fmla="*/ 320160 h 1244600"/>
              <a:gd name="connsiteX29" fmla="*/ 0 w 493713"/>
              <a:gd name="connsiteY29" fmla="*/ 313210 h 1244600"/>
              <a:gd name="connsiteX30" fmla="*/ 125167 w 493713"/>
              <a:gd name="connsiteY30" fmla="*/ 215900 h 1244600"/>
              <a:gd name="connsiteX31" fmla="*/ 243682 w 493713"/>
              <a:gd name="connsiteY31" fmla="*/ 0 h 1244600"/>
              <a:gd name="connsiteX32" fmla="*/ 341314 w 493713"/>
              <a:gd name="connsiteY32" fmla="*/ 96838 h 1244600"/>
              <a:gd name="connsiteX33" fmla="*/ 243682 w 493713"/>
              <a:gd name="connsiteY33" fmla="*/ 193676 h 1244600"/>
              <a:gd name="connsiteX34" fmla="*/ 146050 w 493713"/>
              <a:gd name="connsiteY34" fmla="*/ 96838 h 1244600"/>
              <a:gd name="connsiteX35" fmla="*/ 243682 w 493713"/>
              <a:gd name="connsiteY35" fmla="*/ 0 h 12446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93713" h="1244600">
                <a:moveTo>
                  <a:pt x="125167" y="215900"/>
                </a:moveTo>
                <a:cubicBezTo>
                  <a:pt x="125167" y="215900"/>
                  <a:pt x="125167" y="215900"/>
                  <a:pt x="375500" y="215900"/>
                </a:cubicBezTo>
                <a:cubicBezTo>
                  <a:pt x="451991" y="215900"/>
                  <a:pt x="493713" y="278456"/>
                  <a:pt x="493713" y="313210"/>
                </a:cubicBezTo>
                <a:cubicBezTo>
                  <a:pt x="493713" y="313210"/>
                  <a:pt x="493713" y="313210"/>
                  <a:pt x="493713" y="320160"/>
                </a:cubicBezTo>
                <a:cubicBezTo>
                  <a:pt x="493713" y="320160"/>
                  <a:pt x="493713" y="320160"/>
                  <a:pt x="493713" y="334062"/>
                </a:cubicBezTo>
                <a:cubicBezTo>
                  <a:pt x="493713" y="334062"/>
                  <a:pt x="493713" y="334062"/>
                  <a:pt x="493713" y="674645"/>
                </a:cubicBezTo>
                <a:cubicBezTo>
                  <a:pt x="493713" y="702448"/>
                  <a:pt x="472852" y="716349"/>
                  <a:pt x="445037" y="716349"/>
                </a:cubicBezTo>
                <a:cubicBezTo>
                  <a:pt x="424176" y="716349"/>
                  <a:pt x="403315" y="702448"/>
                  <a:pt x="403315" y="674645"/>
                </a:cubicBezTo>
                <a:cubicBezTo>
                  <a:pt x="403315" y="674645"/>
                  <a:pt x="403315" y="674645"/>
                  <a:pt x="403315" y="382716"/>
                </a:cubicBezTo>
                <a:cubicBezTo>
                  <a:pt x="403315" y="382716"/>
                  <a:pt x="403315" y="382716"/>
                  <a:pt x="375500" y="382716"/>
                </a:cubicBezTo>
                <a:cubicBezTo>
                  <a:pt x="375500" y="382716"/>
                  <a:pt x="375500" y="382716"/>
                  <a:pt x="375500" y="660743"/>
                </a:cubicBezTo>
                <a:cubicBezTo>
                  <a:pt x="375500" y="660743"/>
                  <a:pt x="375500" y="660743"/>
                  <a:pt x="375500" y="667694"/>
                </a:cubicBezTo>
                <a:cubicBezTo>
                  <a:pt x="375500" y="667694"/>
                  <a:pt x="375500" y="667694"/>
                  <a:pt x="375500" y="1182044"/>
                </a:cubicBezTo>
                <a:cubicBezTo>
                  <a:pt x="375500" y="1216798"/>
                  <a:pt x="347685" y="1244600"/>
                  <a:pt x="312917" y="1244600"/>
                </a:cubicBezTo>
                <a:cubicBezTo>
                  <a:pt x="285102" y="1244600"/>
                  <a:pt x="257287" y="1216798"/>
                  <a:pt x="257287" y="1182044"/>
                </a:cubicBezTo>
                <a:cubicBezTo>
                  <a:pt x="257287" y="1182044"/>
                  <a:pt x="257287" y="1182044"/>
                  <a:pt x="257287" y="737201"/>
                </a:cubicBezTo>
                <a:cubicBezTo>
                  <a:pt x="257287" y="737201"/>
                  <a:pt x="257287" y="737201"/>
                  <a:pt x="229472" y="737201"/>
                </a:cubicBezTo>
                <a:cubicBezTo>
                  <a:pt x="229472" y="737201"/>
                  <a:pt x="229472" y="737201"/>
                  <a:pt x="229472" y="1182044"/>
                </a:cubicBezTo>
                <a:cubicBezTo>
                  <a:pt x="229472" y="1216798"/>
                  <a:pt x="208611" y="1244600"/>
                  <a:pt x="173843" y="1244600"/>
                </a:cubicBezTo>
                <a:cubicBezTo>
                  <a:pt x="146028" y="1244600"/>
                  <a:pt x="118213" y="1216798"/>
                  <a:pt x="118213" y="1182044"/>
                </a:cubicBezTo>
                <a:cubicBezTo>
                  <a:pt x="118213" y="1182044"/>
                  <a:pt x="118213" y="1182044"/>
                  <a:pt x="118213" y="674645"/>
                </a:cubicBezTo>
                <a:cubicBezTo>
                  <a:pt x="118213" y="674645"/>
                  <a:pt x="118213" y="667694"/>
                  <a:pt x="118213" y="667694"/>
                </a:cubicBezTo>
                <a:cubicBezTo>
                  <a:pt x="118213" y="667694"/>
                  <a:pt x="118213" y="667694"/>
                  <a:pt x="118213" y="382716"/>
                </a:cubicBezTo>
                <a:cubicBezTo>
                  <a:pt x="118213" y="382716"/>
                  <a:pt x="118213" y="382716"/>
                  <a:pt x="83444" y="382716"/>
                </a:cubicBezTo>
                <a:cubicBezTo>
                  <a:pt x="83444" y="382716"/>
                  <a:pt x="83444" y="382716"/>
                  <a:pt x="83444" y="674645"/>
                </a:cubicBezTo>
                <a:cubicBezTo>
                  <a:pt x="83444" y="702448"/>
                  <a:pt x="62583" y="716349"/>
                  <a:pt x="41722" y="716349"/>
                </a:cubicBezTo>
                <a:cubicBezTo>
                  <a:pt x="20861" y="716349"/>
                  <a:pt x="0" y="702448"/>
                  <a:pt x="0" y="674645"/>
                </a:cubicBezTo>
                <a:cubicBezTo>
                  <a:pt x="0" y="674645"/>
                  <a:pt x="0" y="674645"/>
                  <a:pt x="0" y="334062"/>
                </a:cubicBezTo>
                <a:cubicBezTo>
                  <a:pt x="0" y="334062"/>
                  <a:pt x="0" y="334062"/>
                  <a:pt x="0" y="320160"/>
                </a:cubicBezTo>
                <a:cubicBezTo>
                  <a:pt x="0" y="320160"/>
                  <a:pt x="0" y="320160"/>
                  <a:pt x="0" y="313210"/>
                </a:cubicBezTo>
                <a:cubicBezTo>
                  <a:pt x="0" y="292358"/>
                  <a:pt x="34769" y="215900"/>
                  <a:pt x="125167" y="215900"/>
                </a:cubicBezTo>
                <a:close/>
                <a:moveTo>
                  <a:pt x="243682" y="0"/>
                </a:moveTo>
                <a:cubicBezTo>
                  <a:pt x="297603" y="0"/>
                  <a:pt x="341314" y="43356"/>
                  <a:pt x="341314" y="96838"/>
                </a:cubicBezTo>
                <a:cubicBezTo>
                  <a:pt x="341314" y="150320"/>
                  <a:pt x="297603" y="193676"/>
                  <a:pt x="243682" y="193676"/>
                </a:cubicBezTo>
                <a:cubicBezTo>
                  <a:pt x="189761" y="193676"/>
                  <a:pt x="146050" y="150320"/>
                  <a:pt x="146050" y="96838"/>
                </a:cubicBezTo>
                <a:cubicBezTo>
                  <a:pt x="146050" y="43356"/>
                  <a:pt x="189761" y="0"/>
                  <a:pt x="243682" y="0"/>
                </a:cubicBezTo>
                <a:close/>
              </a:path>
            </a:pathLst>
          </a:custGeom>
          <a:blipFill>
            <a:blip r:embed="rId5"/>
            <a:stretch>
              <a:fillRect/>
            </a:stretch>
          </a:blipFill>
          <a:ln>
            <a:noFill/>
          </a:ln>
        </p:spPr>
        <p:txBody>
          <a:bodyPr vert="horz" wrap="square" lIns="91440" tIns="45720" rIns="91440" bIns="45720" numCol="1" anchor="t" anchorCtr="0" compatLnSpc="1">
            <a:noAutofit/>
          </a:bodyPr>
          <a:lstStyle/>
          <a:p>
            <a:endParaRPr lang="zh-CN" altLang="en-US" sz="2800"/>
          </a:p>
        </p:txBody>
      </p:sp>
      <p:sp>
        <p:nvSpPr>
          <p:cNvPr id="28" name="任意多边形 27"/>
          <p:cNvSpPr/>
          <p:nvPr/>
        </p:nvSpPr>
        <p:spPr bwMode="auto">
          <a:xfrm>
            <a:off x="6121370" y="3998793"/>
            <a:ext cx="310192" cy="781960"/>
          </a:xfrm>
          <a:custGeom>
            <a:gdLst>
              <a:gd name="connsiteX0" fmla="*/ 125167 w 493713"/>
              <a:gd name="connsiteY0" fmla="*/ 215900 h 1244600"/>
              <a:gd name="connsiteX1" fmla="*/ 375500 w 493713"/>
              <a:gd name="connsiteY1" fmla="*/ 215900 h 1244600"/>
              <a:gd name="connsiteX2" fmla="*/ 493713 w 493713"/>
              <a:gd name="connsiteY2" fmla="*/ 313210 h 1244600"/>
              <a:gd name="connsiteX3" fmla="*/ 493713 w 493713"/>
              <a:gd name="connsiteY3" fmla="*/ 320160 h 1244600"/>
              <a:gd name="connsiteX4" fmla="*/ 493713 w 493713"/>
              <a:gd name="connsiteY4" fmla="*/ 334062 h 1244600"/>
              <a:gd name="connsiteX5" fmla="*/ 493713 w 493713"/>
              <a:gd name="connsiteY5" fmla="*/ 674645 h 1244600"/>
              <a:gd name="connsiteX6" fmla="*/ 445037 w 493713"/>
              <a:gd name="connsiteY6" fmla="*/ 716349 h 1244600"/>
              <a:gd name="connsiteX7" fmla="*/ 403315 w 493713"/>
              <a:gd name="connsiteY7" fmla="*/ 674645 h 1244600"/>
              <a:gd name="connsiteX8" fmla="*/ 403315 w 493713"/>
              <a:gd name="connsiteY8" fmla="*/ 382716 h 1244600"/>
              <a:gd name="connsiteX9" fmla="*/ 375500 w 493713"/>
              <a:gd name="connsiteY9" fmla="*/ 382716 h 1244600"/>
              <a:gd name="connsiteX10" fmla="*/ 375500 w 493713"/>
              <a:gd name="connsiteY10" fmla="*/ 660743 h 1244600"/>
              <a:gd name="connsiteX11" fmla="*/ 375500 w 493713"/>
              <a:gd name="connsiteY11" fmla="*/ 667694 h 1244600"/>
              <a:gd name="connsiteX12" fmla="*/ 375500 w 493713"/>
              <a:gd name="connsiteY12" fmla="*/ 1182044 h 1244600"/>
              <a:gd name="connsiteX13" fmla="*/ 312917 w 493713"/>
              <a:gd name="connsiteY13" fmla="*/ 1244600 h 1244600"/>
              <a:gd name="connsiteX14" fmla="*/ 257287 w 493713"/>
              <a:gd name="connsiteY14" fmla="*/ 1182044 h 1244600"/>
              <a:gd name="connsiteX15" fmla="*/ 257287 w 493713"/>
              <a:gd name="connsiteY15" fmla="*/ 737201 h 1244600"/>
              <a:gd name="connsiteX16" fmla="*/ 229472 w 493713"/>
              <a:gd name="connsiteY16" fmla="*/ 737201 h 1244600"/>
              <a:gd name="connsiteX17" fmla="*/ 229472 w 493713"/>
              <a:gd name="connsiteY17" fmla="*/ 1182044 h 1244600"/>
              <a:gd name="connsiteX18" fmla="*/ 173843 w 493713"/>
              <a:gd name="connsiteY18" fmla="*/ 1244600 h 1244600"/>
              <a:gd name="connsiteX19" fmla="*/ 118213 w 493713"/>
              <a:gd name="connsiteY19" fmla="*/ 1182044 h 1244600"/>
              <a:gd name="connsiteX20" fmla="*/ 118213 w 493713"/>
              <a:gd name="connsiteY20" fmla="*/ 674645 h 1244600"/>
              <a:gd name="connsiteX21" fmla="*/ 118213 w 493713"/>
              <a:gd name="connsiteY21" fmla="*/ 667694 h 1244600"/>
              <a:gd name="connsiteX22" fmla="*/ 118213 w 493713"/>
              <a:gd name="connsiteY22" fmla="*/ 382716 h 1244600"/>
              <a:gd name="connsiteX23" fmla="*/ 83444 w 493713"/>
              <a:gd name="connsiteY23" fmla="*/ 382716 h 1244600"/>
              <a:gd name="connsiteX24" fmla="*/ 83444 w 493713"/>
              <a:gd name="connsiteY24" fmla="*/ 674645 h 1244600"/>
              <a:gd name="connsiteX25" fmla="*/ 41722 w 493713"/>
              <a:gd name="connsiteY25" fmla="*/ 716349 h 1244600"/>
              <a:gd name="connsiteX26" fmla="*/ 0 w 493713"/>
              <a:gd name="connsiteY26" fmla="*/ 674645 h 1244600"/>
              <a:gd name="connsiteX27" fmla="*/ 0 w 493713"/>
              <a:gd name="connsiteY27" fmla="*/ 334062 h 1244600"/>
              <a:gd name="connsiteX28" fmla="*/ 0 w 493713"/>
              <a:gd name="connsiteY28" fmla="*/ 320160 h 1244600"/>
              <a:gd name="connsiteX29" fmla="*/ 0 w 493713"/>
              <a:gd name="connsiteY29" fmla="*/ 313210 h 1244600"/>
              <a:gd name="connsiteX30" fmla="*/ 125167 w 493713"/>
              <a:gd name="connsiteY30" fmla="*/ 215900 h 1244600"/>
              <a:gd name="connsiteX31" fmla="*/ 243682 w 493713"/>
              <a:gd name="connsiteY31" fmla="*/ 0 h 1244600"/>
              <a:gd name="connsiteX32" fmla="*/ 341314 w 493713"/>
              <a:gd name="connsiteY32" fmla="*/ 96838 h 1244600"/>
              <a:gd name="connsiteX33" fmla="*/ 243682 w 493713"/>
              <a:gd name="connsiteY33" fmla="*/ 193676 h 1244600"/>
              <a:gd name="connsiteX34" fmla="*/ 146050 w 493713"/>
              <a:gd name="connsiteY34" fmla="*/ 96838 h 1244600"/>
              <a:gd name="connsiteX35" fmla="*/ 243682 w 493713"/>
              <a:gd name="connsiteY35" fmla="*/ 0 h 12446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93713" h="1244600">
                <a:moveTo>
                  <a:pt x="125167" y="215900"/>
                </a:moveTo>
                <a:cubicBezTo>
                  <a:pt x="125167" y="215900"/>
                  <a:pt x="125167" y="215900"/>
                  <a:pt x="375500" y="215900"/>
                </a:cubicBezTo>
                <a:cubicBezTo>
                  <a:pt x="451991" y="215900"/>
                  <a:pt x="493713" y="278456"/>
                  <a:pt x="493713" y="313210"/>
                </a:cubicBezTo>
                <a:cubicBezTo>
                  <a:pt x="493713" y="313210"/>
                  <a:pt x="493713" y="313210"/>
                  <a:pt x="493713" y="320160"/>
                </a:cubicBezTo>
                <a:cubicBezTo>
                  <a:pt x="493713" y="320160"/>
                  <a:pt x="493713" y="320160"/>
                  <a:pt x="493713" y="334062"/>
                </a:cubicBezTo>
                <a:cubicBezTo>
                  <a:pt x="493713" y="334062"/>
                  <a:pt x="493713" y="334062"/>
                  <a:pt x="493713" y="674645"/>
                </a:cubicBezTo>
                <a:cubicBezTo>
                  <a:pt x="493713" y="702448"/>
                  <a:pt x="472852" y="716349"/>
                  <a:pt x="445037" y="716349"/>
                </a:cubicBezTo>
                <a:cubicBezTo>
                  <a:pt x="424176" y="716349"/>
                  <a:pt x="403315" y="702448"/>
                  <a:pt x="403315" y="674645"/>
                </a:cubicBezTo>
                <a:cubicBezTo>
                  <a:pt x="403315" y="674645"/>
                  <a:pt x="403315" y="674645"/>
                  <a:pt x="403315" y="382716"/>
                </a:cubicBezTo>
                <a:cubicBezTo>
                  <a:pt x="403315" y="382716"/>
                  <a:pt x="403315" y="382716"/>
                  <a:pt x="375500" y="382716"/>
                </a:cubicBezTo>
                <a:cubicBezTo>
                  <a:pt x="375500" y="382716"/>
                  <a:pt x="375500" y="382716"/>
                  <a:pt x="375500" y="660743"/>
                </a:cubicBezTo>
                <a:cubicBezTo>
                  <a:pt x="375500" y="660743"/>
                  <a:pt x="375500" y="660743"/>
                  <a:pt x="375500" y="667694"/>
                </a:cubicBezTo>
                <a:cubicBezTo>
                  <a:pt x="375500" y="667694"/>
                  <a:pt x="375500" y="667694"/>
                  <a:pt x="375500" y="1182044"/>
                </a:cubicBezTo>
                <a:cubicBezTo>
                  <a:pt x="375500" y="1216798"/>
                  <a:pt x="347685" y="1244600"/>
                  <a:pt x="312917" y="1244600"/>
                </a:cubicBezTo>
                <a:cubicBezTo>
                  <a:pt x="285102" y="1244600"/>
                  <a:pt x="257287" y="1216798"/>
                  <a:pt x="257287" y="1182044"/>
                </a:cubicBezTo>
                <a:cubicBezTo>
                  <a:pt x="257287" y="1182044"/>
                  <a:pt x="257287" y="1182044"/>
                  <a:pt x="257287" y="737201"/>
                </a:cubicBezTo>
                <a:cubicBezTo>
                  <a:pt x="257287" y="737201"/>
                  <a:pt x="257287" y="737201"/>
                  <a:pt x="229472" y="737201"/>
                </a:cubicBezTo>
                <a:cubicBezTo>
                  <a:pt x="229472" y="737201"/>
                  <a:pt x="229472" y="737201"/>
                  <a:pt x="229472" y="1182044"/>
                </a:cubicBezTo>
                <a:cubicBezTo>
                  <a:pt x="229472" y="1216798"/>
                  <a:pt x="208611" y="1244600"/>
                  <a:pt x="173843" y="1244600"/>
                </a:cubicBezTo>
                <a:cubicBezTo>
                  <a:pt x="146028" y="1244600"/>
                  <a:pt x="118213" y="1216798"/>
                  <a:pt x="118213" y="1182044"/>
                </a:cubicBezTo>
                <a:cubicBezTo>
                  <a:pt x="118213" y="1182044"/>
                  <a:pt x="118213" y="1182044"/>
                  <a:pt x="118213" y="674645"/>
                </a:cubicBezTo>
                <a:cubicBezTo>
                  <a:pt x="118213" y="674645"/>
                  <a:pt x="118213" y="667694"/>
                  <a:pt x="118213" y="667694"/>
                </a:cubicBezTo>
                <a:cubicBezTo>
                  <a:pt x="118213" y="667694"/>
                  <a:pt x="118213" y="667694"/>
                  <a:pt x="118213" y="382716"/>
                </a:cubicBezTo>
                <a:cubicBezTo>
                  <a:pt x="118213" y="382716"/>
                  <a:pt x="118213" y="382716"/>
                  <a:pt x="83444" y="382716"/>
                </a:cubicBezTo>
                <a:cubicBezTo>
                  <a:pt x="83444" y="382716"/>
                  <a:pt x="83444" y="382716"/>
                  <a:pt x="83444" y="674645"/>
                </a:cubicBezTo>
                <a:cubicBezTo>
                  <a:pt x="83444" y="702448"/>
                  <a:pt x="62583" y="716349"/>
                  <a:pt x="41722" y="716349"/>
                </a:cubicBezTo>
                <a:cubicBezTo>
                  <a:pt x="20861" y="716349"/>
                  <a:pt x="0" y="702448"/>
                  <a:pt x="0" y="674645"/>
                </a:cubicBezTo>
                <a:cubicBezTo>
                  <a:pt x="0" y="674645"/>
                  <a:pt x="0" y="674645"/>
                  <a:pt x="0" y="334062"/>
                </a:cubicBezTo>
                <a:cubicBezTo>
                  <a:pt x="0" y="334062"/>
                  <a:pt x="0" y="334062"/>
                  <a:pt x="0" y="320160"/>
                </a:cubicBezTo>
                <a:cubicBezTo>
                  <a:pt x="0" y="320160"/>
                  <a:pt x="0" y="320160"/>
                  <a:pt x="0" y="313210"/>
                </a:cubicBezTo>
                <a:cubicBezTo>
                  <a:pt x="0" y="292358"/>
                  <a:pt x="34769" y="215900"/>
                  <a:pt x="125167" y="215900"/>
                </a:cubicBezTo>
                <a:close/>
                <a:moveTo>
                  <a:pt x="243682" y="0"/>
                </a:moveTo>
                <a:cubicBezTo>
                  <a:pt x="297603" y="0"/>
                  <a:pt x="341314" y="43356"/>
                  <a:pt x="341314" y="96838"/>
                </a:cubicBezTo>
                <a:cubicBezTo>
                  <a:pt x="341314" y="150320"/>
                  <a:pt x="297603" y="193676"/>
                  <a:pt x="243682" y="193676"/>
                </a:cubicBezTo>
                <a:cubicBezTo>
                  <a:pt x="189761" y="193676"/>
                  <a:pt x="146050" y="150320"/>
                  <a:pt x="146050" y="96838"/>
                </a:cubicBezTo>
                <a:cubicBezTo>
                  <a:pt x="146050" y="43356"/>
                  <a:pt x="189761" y="0"/>
                  <a:pt x="243682" y="0"/>
                </a:cubicBezTo>
                <a:close/>
              </a:path>
            </a:pathLst>
          </a:custGeom>
          <a:blipFill>
            <a:blip r:embed="rId5"/>
            <a:stretch>
              <a:fillRect/>
            </a:stretch>
          </a:blipFill>
          <a:ln>
            <a:noFill/>
          </a:ln>
        </p:spPr>
        <p:txBody>
          <a:bodyPr vert="horz" wrap="square" lIns="91440" tIns="45720" rIns="91440" bIns="45720" numCol="1" anchor="t" anchorCtr="0" compatLnSpc="1">
            <a:noAutofit/>
          </a:bodyPr>
          <a:lstStyle/>
          <a:p>
            <a:endParaRPr lang="zh-CN" altLang="en-US" sz="2800"/>
          </a:p>
        </p:txBody>
      </p:sp>
      <p:sp>
        <p:nvSpPr>
          <p:cNvPr id="29" name="任意多边形 28"/>
          <p:cNvSpPr/>
          <p:nvPr/>
        </p:nvSpPr>
        <p:spPr bwMode="auto">
          <a:xfrm>
            <a:off x="6539810" y="3998793"/>
            <a:ext cx="310192" cy="781960"/>
          </a:xfrm>
          <a:custGeom>
            <a:gdLst>
              <a:gd name="connsiteX0" fmla="*/ 125167 w 493713"/>
              <a:gd name="connsiteY0" fmla="*/ 215900 h 1244600"/>
              <a:gd name="connsiteX1" fmla="*/ 375500 w 493713"/>
              <a:gd name="connsiteY1" fmla="*/ 215900 h 1244600"/>
              <a:gd name="connsiteX2" fmla="*/ 493713 w 493713"/>
              <a:gd name="connsiteY2" fmla="*/ 313210 h 1244600"/>
              <a:gd name="connsiteX3" fmla="*/ 493713 w 493713"/>
              <a:gd name="connsiteY3" fmla="*/ 320160 h 1244600"/>
              <a:gd name="connsiteX4" fmla="*/ 493713 w 493713"/>
              <a:gd name="connsiteY4" fmla="*/ 334062 h 1244600"/>
              <a:gd name="connsiteX5" fmla="*/ 493713 w 493713"/>
              <a:gd name="connsiteY5" fmla="*/ 674645 h 1244600"/>
              <a:gd name="connsiteX6" fmla="*/ 445037 w 493713"/>
              <a:gd name="connsiteY6" fmla="*/ 716349 h 1244600"/>
              <a:gd name="connsiteX7" fmla="*/ 403315 w 493713"/>
              <a:gd name="connsiteY7" fmla="*/ 674645 h 1244600"/>
              <a:gd name="connsiteX8" fmla="*/ 403315 w 493713"/>
              <a:gd name="connsiteY8" fmla="*/ 382716 h 1244600"/>
              <a:gd name="connsiteX9" fmla="*/ 375500 w 493713"/>
              <a:gd name="connsiteY9" fmla="*/ 382716 h 1244600"/>
              <a:gd name="connsiteX10" fmla="*/ 375500 w 493713"/>
              <a:gd name="connsiteY10" fmla="*/ 660743 h 1244600"/>
              <a:gd name="connsiteX11" fmla="*/ 375500 w 493713"/>
              <a:gd name="connsiteY11" fmla="*/ 667694 h 1244600"/>
              <a:gd name="connsiteX12" fmla="*/ 375500 w 493713"/>
              <a:gd name="connsiteY12" fmla="*/ 1182044 h 1244600"/>
              <a:gd name="connsiteX13" fmla="*/ 312917 w 493713"/>
              <a:gd name="connsiteY13" fmla="*/ 1244600 h 1244600"/>
              <a:gd name="connsiteX14" fmla="*/ 257287 w 493713"/>
              <a:gd name="connsiteY14" fmla="*/ 1182044 h 1244600"/>
              <a:gd name="connsiteX15" fmla="*/ 257287 w 493713"/>
              <a:gd name="connsiteY15" fmla="*/ 737201 h 1244600"/>
              <a:gd name="connsiteX16" fmla="*/ 229472 w 493713"/>
              <a:gd name="connsiteY16" fmla="*/ 737201 h 1244600"/>
              <a:gd name="connsiteX17" fmla="*/ 229472 w 493713"/>
              <a:gd name="connsiteY17" fmla="*/ 1182044 h 1244600"/>
              <a:gd name="connsiteX18" fmla="*/ 173843 w 493713"/>
              <a:gd name="connsiteY18" fmla="*/ 1244600 h 1244600"/>
              <a:gd name="connsiteX19" fmla="*/ 118213 w 493713"/>
              <a:gd name="connsiteY19" fmla="*/ 1182044 h 1244600"/>
              <a:gd name="connsiteX20" fmla="*/ 118213 w 493713"/>
              <a:gd name="connsiteY20" fmla="*/ 674645 h 1244600"/>
              <a:gd name="connsiteX21" fmla="*/ 118213 w 493713"/>
              <a:gd name="connsiteY21" fmla="*/ 667694 h 1244600"/>
              <a:gd name="connsiteX22" fmla="*/ 118213 w 493713"/>
              <a:gd name="connsiteY22" fmla="*/ 382716 h 1244600"/>
              <a:gd name="connsiteX23" fmla="*/ 83444 w 493713"/>
              <a:gd name="connsiteY23" fmla="*/ 382716 h 1244600"/>
              <a:gd name="connsiteX24" fmla="*/ 83444 w 493713"/>
              <a:gd name="connsiteY24" fmla="*/ 674645 h 1244600"/>
              <a:gd name="connsiteX25" fmla="*/ 41722 w 493713"/>
              <a:gd name="connsiteY25" fmla="*/ 716349 h 1244600"/>
              <a:gd name="connsiteX26" fmla="*/ 0 w 493713"/>
              <a:gd name="connsiteY26" fmla="*/ 674645 h 1244600"/>
              <a:gd name="connsiteX27" fmla="*/ 0 w 493713"/>
              <a:gd name="connsiteY27" fmla="*/ 334062 h 1244600"/>
              <a:gd name="connsiteX28" fmla="*/ 0 w 493713"/>
              <a:gd name="connsiteY28" fmla="*/ 320160 h 1244600"/>
              <a:gd name="connsiteX29" fmla="*/ 0 w 493713"/>
              <a:gd name="connsiteY29" fmla="*/ 313210 h 1244600"/>
              <a:gd name="connsiteX30" fmla="*/ 125167 w 493713"/>
              <a:gd name="connsiteY30" fmla="*/ 215900 h 1244600"/>
              <a:gd name="connsiteX31" fmla="*/ 243682 w 493713"/>
              <a:gd name="connsiteY31" fmla="*/ 0 h 1244600"/>
              <a:gd name="connsiteX32" fmla="*/ 341314 w 493713"/>
              <a:gd name="connsiteY32" fmla="*/ 96838 h 1244600"/>
              <a:gd name="connsiteX33" fmla="*/ 243682 w 493713"/>
              <a:gd name="connsiteY33" fmla="*/ 193676 h 1244600"/>
              <a:gd name="connsiteX34" fmla="*/ 146050 w 493713"/>
              <a:gd name="connsiteY34" fmla="*/ 96838 h 1244600"/>
              <a:gd name="connsiteX35" fmla="*/ 243682 w 493713"/>
              <a:gd name="connsiteY35" fmla="*/ 0 h 12446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93713" h="1244600">
                <a:moveTo>
                  <a:pt x="125167" y="215900"/>
                </a:moveTo>
                <a:cubicBezTo>
                  <a:pt x="125167" y="215900"/>
                  <a:pt x="125167" y="215900"/>
                  <a:pt x="375500" y="215900"/>
                </a:cubicBezTo>
                <a:cubicBezTo>
                  <a:pt x="451991" y="215900"/>
                  <a:pt x="493713" y="278456"/>
                  <a:pt x="493713" y="313210"/>
                </a:cubicBezTo>
                <a:cubicBezTo>
                  <a:pt x="493713" y="313210"/>
                  <a:pt x="493713" y="313210"/>
                  <a:pt x="493713" y="320160"/>
                </a:cubicBezTo>
                <a:cubicBezTo>
                  <a:pt x="493713" y="320160"/>
                  <a:pt x="493713" y="320160"/>
                  <a:pt x="493713" y="334062"/>
                </a:cubicBezTo>
                <a:cubicBezTo>
                  <a:pt x="493713" y="334062"/>
                  <a:pt x="493713" y="334062"/>
                  <a:pt x="493713" y="674645"/>
                </a:cubicBezTo>
                <a:cubicBezTo>
                  <a:pt x="493713" y="702448"/>
                  <a:pt x="472852" y="716349"/>
                  <a:pt x="445037" y="716349"/>
                </a:cubicBezTo>
                <a:cubicBezTo>
                  <a:pt x="424176" y="716349"/>
                  <a:pt x="403315" y="702448"/>
                  <a:pt x="403315" y="674645"/>
                </a:cubicBezTo>
                <a:cubicBezTo>
                  <a:pt x="403315" y="674645"/>
                  <a:pt x="403315" y="674645"/>
                  <a:pt x="403315" y="382716"/>
                </a:cubicBezTo>
                <a:cubicBezTo>
                  <a:pt x="403315" y="382716"/>
                  <a:pt x="403315" y="382716"/>
                  <a:pt x="375500" y="382716"/>
                </a:cubicBezTo>
                <a:cubicBezTo>
                  <a:pt x="375500" y="382716"/>
                  <a:pt x="375500" y="382716"/>
                  <a:pt x="375500" y="660743"/>
                </a:cubicBezTo>
                <a:cubicBezTo>
                  <a:pt x="375500" y="660743"/>
                  <a:pt x="375500" y="660743"/>
                  <a:pt x="375500" y="667694"/>
                </a:cubicBezTo>
                <a:cubicBezTo>
                  <a:pt x="375500" y="667694"/>
                  <a:pt x="375500" y="667694"/>
                  <a:pt x="375500" y="1182044"/>
                </a:cubicBezTo>
                <a:cubicBezTo>
                  <a:pt x="375500" y="1216798"/>
                  <a:pt x="347685" y="1244600"/>
                  <a:pt x="312917" y="1244600"/>
                </a:cubicBezTo>
                <a:cubicBezTo>
                  <a:pt x="285102" y="1244600"/>
                  <a:pt x="257287" y="1216798"/>
                  <a:pt x="257287" y="1182044"/>
                </a:cubicBezTo>
                <a:cubicBezTo>
                  <a:pt x="257287" y="1182044"/>
                  <a:pt x="257287" y="1182044"/>
                  <a:pt x="257287" y="737201"/>
                </a:cubicBezTo>
                <a:cubicBezTo>
                  <a:pt x="257287" y="737201"/>
                  <a:pt x="257287" y="737201"/>
                  <a:pt x="229472" y="737201"/>
                </a:cubicBezTo>
                <a:cubicBezTo>
                  <a:pt x="229472" y="737201"/>
                  <a:pt x="229472" y="737201"/>
                  <a:pt x="229472" y="1182044"/>
                </a:cubicBezTo>
                <a:cubicBezTo>
                  <a:pt x="229472" y="1216798"/>
                  <a:pt x="208611" y="1244600"/>
                  <a:pt x="173843" y="1244600"/>
                </a:cubicBezTo>
                <a:cubicBezTo>
                  <a:pt x="146028" y="1244600"/>
                  <a:pt x="118213" y="1216798"/>
                  <a:pt x="118213" y="1182044"/>
                </a:cubicBezTo>
                <a:cubicBezTo>
                  <a:pt x="118213" y="1182044"/>
                  <a:pt x="118213" y="1182044"/>
                  <a:pt x="118213" y="674645"/>
                </a:cubicBezTo>
                <a:cubicBezTo>
                  <a:pt x="118213" y="674645"/>
                  <a:pt x="118213" y="667694"/>
                  <a:pt x="118213" y="667694"/>
                </a:cubicBezTo>
                <a:cubicBezTo>
                  <a:pt x="118213" y="667694"/>
                  <a:pt x="118213" y="667694"/>
                  <a:pt x="118213" y="382716"/>
                </a:cubicBezTo>
                <a:cubicBezTo>
                  <a:pt x="118213" y="382716"/>
                  <a:pt x="118213" y="382716"/>
                  <a:pt x="83444" y="382716"/>
                </a:cubicBezTo>
                <a:cubicBezTo>
                  <a:pt x="83444" y="382716"/>
                  <a:pt x="83444" y="382716"/>
                  <a:pt x="83444" y="674645"/>
                </a:cubicBezTo>
                <a:cubicBezTo>
                  <a:pt x="83444" y="702448"/>
                  <a:pt x="62583" y="716349"/>
                  <a:pt x="41722" y="716349"/>
                </a:cubicBezTo>
                <a:cubicBezTo>
                  <a:pt x="20861" y="716349"/>
                  <a:pt x="0" y="702448"/>
                  <a:pt x="0" y="674645"/>
                </a:cubicBezTo>
                <a:cubicBezTo>
                  <a:pt x="0" y="674645"/>
                  <a:pt x="0" y="674645"/>
                  <a:pt x="0" y="334062"/>
                </a:cubicBezTo>
                <a:cubicBezTo>
                  <a:pt x="0" y="334062"/>
                  <a:pt x="0" y="334062"/>
                  <a:pt x="0" y="320160"/>
                </a:cubicBezTo>
                <a:cubicBezTo>
                  <a:pt x="0" y="320160"/>
                  <a:pt x="0" y="320160"/>
                  <a:pt x="0" y="313210"/>
                </a:cubicBezTo>
                <a:cubicBezTo>
                  <a:pt x="0" y="292358"/>
                  <a:pt x="34769" y="215900"/>
                  <a:pt x="125167" y="215900"/>
                </a:cubicBezTo>
                <a:close/>
                <a:moveTo>
                  <a:pt x="243682" y="0"/>
                </a:moveTo>
                <a:cubicBezTo>
                  <a:pt x="297603" y="0"/>
                  <a:pt x="341314" y="43356"/>
                  <a:pt x="341314" y="96838"/>
                </a:cubicBezTo>
                <a:cubicBezTo>
                  <a:pt x="341314" y="150320"/>
                  <a:pt x="297603" y="193676"/>
                  <a:pt x="243682" y="193676"/>
                </a:cubicBezTo>
                <a:cubicBezTo>
                  <a:pt x="189761" y="193676"/>
                  <a:pt x="146050" y="150320"/>
                  <a:pt x="146050" y="96838"/>
                </a:cubicBezTo>
                <a:cubicBezTo>
                  <a:pt x="146050" y="43356"/>
                  <a:pt x="189761" y="0"/>
                  <a:pt x="243682" y="0"/>
                </a:cubicBezTo>
                <a:close/>
              </a:path>
            </a:pathLst>
          </a:custGeom>
          <a:blipFill>
            <a:blip r:embed="rId5"/>
            <a:stretch>
              <a:fillRect/>
            </a:stretch>
          </a:blipFill>
          <a:ln>
            <a:noFill/>
          </a:ln>
        </p:spPr>
        <p:txBody>
          <a:bodyPr vert="horz" wrap="square" lIns="91440" tIns="45720" rIns="91440" bIns="45720" numCol="1" anchor="t" anchorCtr="0" compatLnSpc="1">
            <a:noAutofit/>
          </a:bodyPr>
          <a:lstStyle/>
          <a:p>
            <a:endParaRPr lang="zh-CN" altLang="en-US" sz="2800"/>
          </a:p>
        </p:txBody>
      </p:sp>
      <p:sp>
        <p:nvSpPr>
          <p:cNvPr id="30" name="任意多边形 29"/>
          <p:cNvSpPr/>
          <p:nvPr/>
        </p:nvSpPr>
        <p:spPr bwMode="auto">
          <a:xfrm>
            <a:off x="4076453" y="3998793"/>
            <a:ext cx="310192" cy="781960"/>
          </a:xfrm>
          <a:custGeom>
            <a:gdLst>
              <a:gd name="connsiteX0" fmla="*/ 125167 w 493713"/>
              <a:gd name="connsiteY0" fmla="*/ 215900 h 1244600"/>
              <a:gd name="connsiteX1" fmla="*/ 375500 w 493713"/>
              <a:gd name="connsiteY1" fmla="*/ 215900 h 1244600"/>
              <a:gd name="connsiteX2" fmla="*/ 493713 w 493713"/>
              <a:gd name="connsiteY2" fmla="*/ 313210 h 1244600"/>
              <a:gd name="connsiteX3" fmla="*/ 493713 w 493713"/>
              <a:gd name="connsiteY3" fmla="*/ 320160 h 1244600"/>
              <a:gd name="connsiteX4" fmla="*/ 493713 w 493713"/>
              <a:gd name="connsiteY4" fmla="*/ 334062 h 1244600"/>
              <a:gd name="connsiteX5" fmla="*/ 493713 w 493713"/>
              <a:gd name="connsiteY5" fmla="*/ 674645 h 1244600"/>
              <a:gd name="connsiteX6" fmla="*/ 445037 w 493713"/>
              <a:gd name="connsiteY6" fmla="*/ 716349 h 1244600"/>
              <a:gd name="connsiteX7" fmla="*/ 403315 w 493713"/>
              <a:gd name="connsiteY7" fmla="*/ 674645 h 1244600"/>
              <a:gd name="connsiteX8" fmla="*/ 403315 w 493713"/>
              <a:gd name="connsiteY8" fmla="*/ 382716 h 1244600"/>
              <a:gd name="connsiteX9" fmla="*/ 375500 w 493713"/>
              <a:gd name="connsiteY9" fmla="*/ 382716 h 1244600"/>
              <a:gd name="connsiteX10" fmla="*/ 375500 w 493713"/>
              <a:gd name="connsiteY10" fmla="*/ 660743 h 1244600"/>
              <a:gd name="connsiteX11" fmla="*/ 375500 w 493713"/>
              <a:gd name="connsiteY11" fmla="*/ 667694 h 1244600"/>
              <a:gd name="connsiteX12" fmla="*/ 375500 w 493713"/>
              <a:gd name="connsiteY12" fmla="*/ 1182044 h 1244600"/>
              <a:gd name="connsiteX13" fmla="*/ 312917 w 493713"/>
              <a:gd name="connsiteY13" fmla="*/ 1244600 h 1244600"/>
              <a:gd name="connsiteX14" fmla="*/ 257287 w 493713"/>
              <a:gd name="connsiteY14" fmla="*/ 1182044 h 1244600"/>
              <a:gd name="connsiteX15" fmla="*/ 257287 w 493713"/>
              <a:gd name="connsiteY15" fmla="*/ 737201 h 1244600"/>
              <a:gd name="connsiteX16" fmla="*/ 229472 w 493713"/>
              <a:gd name="connsiteY16" fmla="*/ 737201 h 1244600"/>
              <a:gd name="connsiteX17" fmla="*/ 229472 w 493713"/>
              <a:gd name="connsiteY17" fmla="*/ 1182044 h 1244600"/>
              <a:gd name="connsiteX18" fmla="*/ 173843 w 493713"/>
              <a:gd name="connsiteY18" fmla="*/ 1244600 h 1244600"/>
              <a:gd name="connsiteX19" fmla="*/ 118213 w 493713"/>
              <a:gd name="connsiteY19" fmla="*/ 1182044 h 1244600"/>
              <a:gd name="connsiteX20" fmla="*/ 118213 w 493713"/>
              <a:gd name="connsiteY20" fmla="*/ 674645 h 1244600"/>
              <a:gd name="connsiteX21" fmla="*/ 118213 w 493713"/>
              <a:gd name="connsiteY21" fmla="*/ 667694 h 1244600"/>
              <a:gd name="connsiteX22" fmla="*/ 118213 w 493713"/>
              <a:gd name="connsiteY22" fmla="*/ 382716 h 1244600"/>
              <a:gd name="connsiteX23" fmla="*/ 83444 w 493713"/>
              <a:gd name="connsiteY23" fmla="*/ 382716 h 1244600"/>
              <a:gd name="connsiteX24" fmla="*/ 83444 w 493713"/>
              <a:gd name="connsiteY24" fmla="*/ 674645 h 1244600"/>
              <a:gd name="connsiteX25" fmla="*/ 41722 w 493713"/>
              <a:gd name="connsiteY25" fmla="*/ 716349 h 1244600"/>
              <a:gd name="connsiteX26" fmla="*/ 0 w 493713"/>
              <a:gd name="connsiteY26" fmla="*/ 674645 h 1244600"/>
              <a:gd name="connsiteX27" fmla="*/ 0 w 493713"/>
              <a:gd name="connsiteY27" fmla="*/ 334062 h 1244600"/>
              <a:gd name="connsiteX28" fmla="*/ 0 w 493713"/>
              <a:gd name="connsiteY28" fmla="*/ 320160 h 1244600"/>
              <a:gd name="connsiteX29" fmla="*/ 0 w 493713"/>
              <a:gd name="connsiteY29" fmla="*/ 313210 h 1244600"/>
              <a:gd name="connsiteX30" fmla="*/ 125167 w 493713"/>
              <a:gd name="connsiteY30" fmla="*/ 215900 h 1244600"/>
              <a:gd name="connsiteX31" fmla="*/ 243682 w 493713"/>
              <a:gd name="connsiteY31" fmla="*/ 0 h 1244600"/>
              <a:gd name="connsiteX32" fmla="*/ 341314 w 493713"/>
              <a:gd name="connsiteY32" fmla="*/ 96838 h 1244600"/>
              <a:gd name="connsiteX33" fmla="*/ 243682 w 493713"/>
              <a:gd name="connsiteY33" fmla="*/ 193676 h 1244600"/>
              <a:gd name="connsiteX34" fmla="*/ 146050 w 493713"/>
              <a:gd name="connsiteY34" fmla="*/ 96838 h 1244600"/>
              <a:gd name="connsiteX35" fmla="*/ 243682 w 493713"/>
              <a:gd name="connsiteY35" fmla="*/ 0 h 12446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93713" h="1244600">
                <a:moveTo>
                  <a:pt x="125167" y="215900"/>
                </a:moveTo>
                <a:cubicBezTo>
                  <a:pt x="125167" y="215900"/>
                  <a:pt x="125167" y="215900"/>
                  <a:pt x="375500" y="215900"/>
                </a:cubicBezTo>
                <a:cubicBezTo>
                  <a:pt x="451991" y="215900"/>
                  <a:pt x="493713" y="278456"/>
                  <a:pt x="493713" y="313210"/>
                </a:cubicBezTo>
                <a:cubicBezTo>
                  <a:pt x="493713" y="313210"/>
                  <a:pt x="493713" y="313210"/>
                  <a:pt x="493713" y="320160"/>
                </a:cubicBezTo>
                <a:cubicBezTo>
                  <a:pt x="493713" y="320160"/>
                  <a:pt x="493713" y="320160"/>
                  <a:pt x="493713" y="334062"/>
                </a:cubicBezTo>
                <a:cubicBezTo>
                  <a:pt x="493713" y="334062"/>
                  <a:pt x="493713" y="334062"/>
                  <a:pt x="493713" y="674645"/>
                </a:cubicBezTo>
                <a:cubicBezTo>
                  <a:pt x="493713" y="702448"/>
                  <a:pt x="472852" y="716349"/>
                  <a:pt x="445037" y="716349"/>
                </a:cubicBezTo>
                <a:cubicBezTo>
                  <a:pt x="424176" y="716349"/>
                  <a:pt x="403315" y="702448"/>
                  <a:pt x="403315" y="674645"/>
                </a:cubicBezTo>
                <a:cubicBezTo>
                  <a:pt x="403315" y="674645"/>
                  <a:pt x="403315" y="674645"/>
                  <a:pt x="403315" y="382716"/>
                </a:cubicBezTo>
                <a:cubicBezTo>
                  <a:pt x="403315" y="382716"/>
                  <a:pt x="403315" y="382716"/>
                  <a:pt x="375500" y="382716"/>
                </a:cubicBezTo>
                <a:cubicBezTo>
                  <a:pt x="375500" y="382716"/>
                  <a:pt x="375500" y="382716"/>
                  <a:pt x="375500" y="660743"/>
                </a:cubicBezTo>
                <a:cubicBezTo>
                  <a:pt x="375500" y="660743"/>
                  <a:pt x="375500" y="660743"/>
                  <a:pt x="375500" y="667694"/>
                </a:cubicBezTo>
                <a:cubicBezTo>
                  <a:pt x="375500" y="667694"/>
                  <a:pt x="375500" y="667694"/>
                  <a:pt x="375500" y="1182044"/>
                </a:cubicBezTo>
                <a:cubicBezTo>
                  <a:pt x="375500" y="1216798"/>
                  <a:pt x="347685" y="1244600"/>
                  <a:pt x="312917" y="1244600"/>
                </a:cubicBezTo>
                <a:cubicBezTo>
                  <a:pt x="285102" y="1244600"/>
                  <a:pt x="257287" y="1216798"/>
                  <a:pt x="257287" y="1182044"/>
                </a:cubicBezTo>
                <a:cubicBezTo>
                  <a:pt x="257287" y="1182044"/>
                  <a:pt x="257287" y="1182044"/>
                  <a:pt x="257287" y="737201"/>
                </a:cubicBezTo>
                <a:cubicBezTo>
                  <a:pt x="257287" y="737201"/>
                  <a:pt x="257287" y="737201"/>
                  <a:pt x="229472" y="737201"/>
                </a:cubicBezTo>
                <a:cubicBezTo>
                  <a:pt x="229472" y="737201"/>
                  <a:pt x="229472" y="737201"/>
                  <a:pt x="229472" y="1182044"/>
                </a:cubicBezTo>
                <a:cubicBezTo>
                  <a:pt x="229472" y="1216798"/>
                  <a:pt x="208611" y="1244600"/>
                  <a:pt x="173843" y="1244600"/>
                </a:cubicBezTo>
                <a:cubicBezTo>
                  <a:pt x="146028" y="1244600"/>
                  <a:pt x="118213" y="1216798"/>
                  <a:pt x="118213" y="1182044"/>
                </a:cubicBezTo>
                <a:cubicBezTo>
                  <a:pt x="118213" y="1182044"/>
                  <a:pt x="118213" y="1182044"/>
                  <a:pt x="118213" y="674645"/>
                </a:cubicBezTo>
                <a:cubicBezTo>
                  <a:pt x="118213" y="674645"/>
                  <a:pt x="118213" y="667694"/>
                  <a:pt x="118213" y="667694"/>
                </a:cubicBezTo>
                <a:cubicBezTo>
                  <a:pt x="118213" y="667694"/>
                  <a:pt x="118213" y="667694"/>
                  <a:pt x="118213" y="382716"/>
                </a:cubicBezTo>
                <a:cubicBezTo>
                  <a:pt x="118213" y="382716"/>
                  <a:pt x="118213" y="382716"/>
                  <a:pt x="83444" y="382716"/>
                </a:cubicBezTo>
                <a:cubicBezTo>
                  <a:pt x="83444" y="382716"/>
                  <a:pt x="83444" y="382716"/>
                  <a:pt x="83444" y="674645"/>
                </a:cubicBezTo>
                <a:cubicBezTo>
                  <a:pt x="83444" y="702448"/>
                  <a:pt x="62583" y="716349"/>
                  <a:pt x="41722" y="716349"/>
                </a:cubicBezTo>
                <a:cubicBezTo>
                  <a:pt x="20861" y="716349"/>
                  <a:pt x="0" y="702448"/>
                  <a:pt x="0" y="674645"/>
                </a:cubicBezTo>
                <a:cubicBezTo>
                  <a:pt x="0" y="674645"/>
                  <a:pt x="0" y="674645"/>
                  <a:pt x="0" y="334062"/>
                </a:cubicBezTo>
                <a:cubicBezTo>
                  <a:pt x="0" y="334062"/>
                  <a:pt x="0" y="334062"/>
                  <a:pt x="0" y="320160"/>
                </a:cubicBezTo>
                <a:cubicBezTo>
                  <a:pt x="0" y="320160"/>
                  <a:pt x="0" y="320160"/>
                  <a:pt x="0" y="313210"/>
                </a:cubicBezTo>
                <a:cubicBezTo>
                  <a:pt x="0" y="292358"/>
                  <a:pt x="34769" y="215900"/>
                  <a:pt x="125167" y="215900"/>
                </a:cubicBezTo>
                <a:close/>
                <a:moveTo>
                  <a:pt x="243682" y="0"/>
                </a:moveTo>
                <a:cubicBezTo>
                  <a:pt x="297603" y="0"/>
                  <a:pt x="341314" y="43356"/>
                  <a:pt x="341314" y="96838"/>
                </a:cubicBezTo>
                <a:cubicBezTo>
                  <a:pt x="341314" y="150320"/>
                  <a:pt x="297603" y="193676"/>
                  <a:pt x="243682" y="193676"/>
                </a:cubicBezTo>
                <a:cubicBezTo>
                  <a:pt x="189761" y="193676"/>
                  <a:pt x="146050" y="150320"/>
                  <a:pt x="146050" y="96838"/>
                </a:cubicBezTo>
                <a:cubicBezTo>
                  <a:pt x="146050" y="43356"/>
                  <a:pt x="189761" y="0"/>
                  <a:pt x="243682" y="0"/>
                </a:cubicBezTo>
                <a:close/>
              </a:path>
            </a:pathLst>
          </a:custGeom>
          <a:blipFill>
            <a:blip r:embed="rId5"/>
            <a:stretch>
              <a:fillRect/>
            </a:stretch>
          </a:blipFill>
          <a:ln>
            <a:noFill/>
          </a:ln>
        </p:spPr>
        <p:txBody>
          <a:bodyPr vert="horz" wrap="square" lIns="91440" tIns="45720" rIns="91440" bIns="45720" numCol="1" anchor="t" anchorCtr="0" compatLnSpc="1">
            <a:noAutofit/>
          </a:bodyPr>
          <a:lstStyle/>
          <a:p>
            <a:endParaRPr lang="zh-CN" altLang="en-US" sz="2800"/>
          </a:p>
        </p:txBody>
      </p:sp>
      <p:sp>
        <p:nvSpPr>
          <p:cNvPr id="31" name="任意多边形 30"/>
          <p:cNvSpPr/>
          <p:nvPr/>
        </p:nvSpPr>
        <p:spPr bwMode="auto">
          <a:xfrm>
            <a:off x="4494893" y="3998793"/>
            <a:ext cx="310192" cy="781960"/>
          </a:xfrm>
          <a:custGeom>
            <a:gdLst>
              <a:gd name="connsiteX0" fmla="*/ 125167 w 493713"/>
              <a:gd name="connsiteY0" fmla="*/ 215900 h 1244600"/>
              <a:gd name="connsiteX1" fmla="*/ 375500 w 493713"/>
              <a:gd name="connsiteY1" fmla="*/ 215900 h 1244600"/>
              <a:gd name="connsiteX2" fmla="*/ 493713 w 493713"/>
              <a:gd name="connsiteY2" fmla="*/ 313210 h 1244600"/>
              <a:gd name="connsiteX3" fmla="*/ 493713 w 493713"/>
              <a:gd name="connsiteY3" fmla="*/ 320160 h 1244600"/>
              <a:gd name="connsiteX4" fmla="*/ 493713 w 493713"/>
              <a:gd name="connsiteY4" fmla="*/ 334062 h 1244600"/>
              <a:gd name="connsiteX5" fmla="*/ 493713 w 493713"/>
              <a:gd name="connsiteY5" fmla="*/ 674645 h 1244600"/>
              <a:gd name="connsiteX6" fmla="*/ 445037 w 493713"/>
              <a:gd name="connsiteY6" fmla="*/ 716349 h 1244600"/>
              <a:gd name="connsiteX7" fmla="*/ 403315 w 493713"/>
              <a:gd name="connsiteY7" fmla="*/ 674645 h 1244600"/>
              <a:gd name="connsiteX8" fmla="*/ 403315 w 493713"/>
              <a:gd name="connsiteY8" fmla="*/ 382716 h 1244600"/>
              <a:gd name="connsiteX9" fmla="*/ 375500 w 493713"/>
              <a:gd name="connsiteY9" fmla="*/ 382716 h 1244600"/>
              <a:gd name="connsiteX10" fmla="*/ 375500 w 493713"/>
              <a:gd name="connsiteY10" fmla="*/ 660743 h 1244600"/>
              <a:gd name="connsiteX11" fmla="*/ 375500 w 493713"/>
              <a:gd name="connsiteY11" fmla="*/ 667694 h 1244600"/>
              <a:gd name="connsiteX12" fmla="*/ 375500 w 493713"/>
              <a:gd name="connsiteY12" fmla="*/ 1182044 h 1244600"/>
              <a:gd name="connsiteX13" fmla="*/ 312917 w 493713"/>
              <a:gd name="connsiteY13" fmla="*/ 1244600 h 1244600"/>
              <a:gd name="connsiteX14" fmla="*/ 257287 w 493713"/>
              <a:gd name="connsiteY14" fmla="*/ 1182044 h 1244600"/>
              <a:gd name="connsiteX15" fmla="*/ 257287 w 493713"/>
              <a:gd name="connsiteY15" fmla="*/ 737201 h 1244600"/>
              <a:gd name="connsiteX16" fmla="*/ 229472 w 493713"/>
              <a:gd name="connsiteY16" fmla="*/ 737201 h 1244600"/>
              <a:gd name="connsiteX17" fmla="*/ 229472 w 493713"/>
              <a:gd name="connsiteY17" fmla="*/ 1182044 h 1244600"/>
              <a:gd name="connsiteX18" fmla="*/ 173843 w 493713"/>
              <a:gd name="connsiteY18" fmla="*/ 1244600 h 1244600"/>
              <a:gd name="connsiteX19" fmla="*/ 118213 w 493713"/>
              <a:gd name="connsiteY19" fmla="*/ 1182044 h 1244600"/>
              <a:gd name="connsiteX20" fmla="*/ 118213 w 493713"/>
              <a:gd name="connsiteY20" fmla="*/ 674645 h 1244600"/>
              <a:gd name="connsiteX21" fmla="*/ 118213 w 493713"/>
              <a:gd name="connsiteY21" fmla="*/ 667694 h 1244600"/>
              <a:gd name="connsiteX22" fmla="*/ 118213 w 493713"/>
              <a:gd name="connsiteY22" fmla="*/ 382716 h 1244600"/>
              <a:gd name="connsiteX23" fmla="*/ 83444 w 493713"/>
              <a:gd name="connsiteY23" fmla="*/ 382716 h 1244600"/>
              <a:gd name="connsiteX24" fmla="*/ 83444 w 493713"/>
              <a:gd name="connsiteY24" fmla="*/ 674645 h 1244600"/>
              <a:gd name="connsiteX25" fmla="*/ 41722 w 493713"/>
              <a:gd name="connsiteY25" fmla="*/ 716349 h 1244600"/>
              <a:gd name="connsiteX26" fmla="*/ 0 w 493713"/>
              <a:gd name="connsiteY26" fmla="*/ 674645 h 1244600"/>
              <a:gd name="connsiteX27" fmla="*/ 0 w 493713"/>
              <a:gd name="connsiteY27" fmla="*/ 334062 h 1244600"/>
              <a:gd name="connsiteX28" fmla="*/ 0 w 493713"/>
              <a:gd name="connsiteY28" fmla="*/ 320160 h 1244600"/>
              <a:gd name="connsiteX29" fmla="*/ 0 w 493713"/>
              <a:gd name="connsiteY29" fmla="*/ 313210 h 1244600"/>
              <a:gd name="connsiteX30" fmla="*/ 125167 w 493713"/>
              <a:gd name="connsiteY30" fmla="*/ 215900 h 1244600"/>
              <a:gd name="connsiteX31" fmla="*/ 243682 w 493713"/>
              <a:gd name="connsiteY31" fmla="*/ 0 h 1244600"/>
              <a:gd name="connsiteX32" fmla="*/ 341314 w 493713"/>
              <a:gd name="connsiteY32" fmla="*/ 96838 h 1244600"/>
              <a:gd name="connsiteX33" fmla="*/ 243682 w 493713"/>
              <a:gd name="connsiteY33" fmla="*/ 193676 h 1244600"/>
              <a:gd name="connsiteX34" fmla="*/ 146050 w 493713"/>
              <a:gd name="connsiteY34" fmla="*/ 96838 h 1244600"/>
              <a:gd name="connsiteX35" fmla="*/ 243682 w 493713"/>
              <a:gd name="connsiteY35" fmla="*/ 0 h 12446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93713" h="1244600">
                <a:moveTo>
                  <a:pt x="125167" y="215900"/>
                </a:moveTo>
                <a:cubicBezTo>
                  <a:pt x="125167" y="215900"/>
                  <a:pt x="125167" y="215900"/>
                  <a:pt x="375500" y="215900"/>
                </a:cubicBezTo>
                <a:cubicBezTo>
                  <a:pt x="451991" y="215900"/>
                  <a:pt x="493713" y="278456"/>
                  <a:pt x="493713" y="313210"/>
                </a:cubicBezTo>
                <a:cubicBezTo>
                  <a:pt x="493713" y="313210"/>
                  <a:pt x="493713" y="313210"/>
                  <a:pt x="493713" y="320160"/>
                </a:cubicBezTo>
                <a:cubicBezTo>
                  <a:pt x="493713" y="320160"/>
                  <a:pt x="493713" y="320160"/>
                  <a:pt x="493713" y="334062"/>
                </a:cubicBezTo>
                <a:cubicBezTo>
                  <a:pt x="493713" y="334062"/>
                  <a:pt x="493713" y="334062"/>
                  <a:pt x="493713" y="674645"/>
                </a:cubicBezTo>
                <a:cubicBezTo>
                  <a:pt x="493713" y="702448"/>
                  <a:pt x="472852" y="716349"/>
                  <a:pt x="445037" y="716349"/>
                </a:cubicBezTo>
                <a:cubicBezTo>
                  <a:pt x="424176" y="716349"/>
                  <a:pt x="403315" y="702448"/>
                  <a:pt x="403315" y="674645"/>
                </a:cubicBezTo>
                <a:cubicBezTo>
                  <a:pt x="403315" y="674645"/>
                  <a:pt x="403315" y="674645"/>
                  <a:pt x="403315" y="382716"/>
                </a:cubicBezTo>
                <a:cubicBezTo>
                  <a:pt x="403315" y="382716"/>
                  <a:pt x="403315" y="382716"/>
                  <a:pt x="375500" y="382716"/>
                </a:cubicBezTo>
                <a:cubicBezTo>
                  <a:pt x="375500" y="382716"/>
                  <a:pt x="375500" y="382716"/>
                  <a:pt x="375500" y="660743"/>
                </a:cubicBezTo>
                <a:cubicBezTo>
                  <a:pt x="375500" y="660743"/>
                  <a:pt x="375500" y="660743"/>
                  <a:pt x="375500" y="667694"/>
                </a:cubicBezTo>
                <a:cubicBezTo>
                  <a:pt x="375500" y="667694"/>
                  <a:pt x="375500" y="667694"/>
                  <a:pt x="375500" y="1182044"/>
                </a:cubicBezTo>
                <a:cubicBezTo>
                  <a:pt x="375500" y="1216798"/>
                  <a:pt x="347685" y="1244600"/>
                  <a:pt x="312917" y="1244600"/>
                </a:cubicBezTo>
                <a:cubicBezTo>
                  <a:pt x="285102" y="1244600"/>
                  <a:pt x="257287" y="1216798"/>
                  <a:pt x="257287" y="1182044"/>
                </a:cubicBezTo>
                <a:cubicBezTo>
                  <a:pt x="257287" y="1182044"/>
                  <a:pt x="257287" y="1182044"/>
                  <a:pt x="257287" y="737201"/>
                </a:cubicBezTo>
                <a:cubicBezTo>
                  <a:pt x="257287" y="737201"/>
                  <a:pt x="257287" y="737201"/>
                  <a:pt x="229472" y="737201"/>
                </a:cubicBezTo>
                <a:cubicBezTo>
                  <a:pt x="229472" y="737201"/>
                  <a:pt x="229472" y="737201"/>
                  <a:pt x="229472" y="1182044"/>
                </a:cubicBezTo>
                <a:cubicBezTo>
                  <a:pt x="229472" y="1216798"/>
                  <a:pt x="208611" y="1244600"/>
                  <a:pt x="173843" y="1244600"/>
                </a:cubicBezTo>
                <a:cubicBezTo>
                  <a:pt x="146028" y="1244600"/>
                  <a:pt x="118213" y="1216798"/>
                  <a:pt x="118213" y="1182044"/>
                </a:cubicBezTo>
                <a:cubicBezTo>
                  <a:pt x="118213" y="1182044"/>
                  <a:pt x="118213" y="1182044"/>
                  <a:pt x="118213" y="674645"/>
                </a:cubicBezTo>
                <a:cubicBezTo>
                  <a:pt x="118213" y="674645"/>
                  <a:pt x="118213" y="667694"/>
                  <a:pt x="118213" y="667694"/>
                </a:cubicBezTo>
                <a:cubicBezTo>
                  <a:pt x="118213" y="667694"/>
                  <a:pt x="118213" y="667694"/>
                  <a:pt x="118213" y="382716"/>
                </a:cubicBezTo>
                <a:cubicBezTo>
                  <a:pt x="118213" y="382716"/>
                  <a:pt x="118213" y="382716"/>
                  <a:pt x="83444" y="382716"/>
                </a:cubicBezTo>
                <a:cubicBezTo>
                  <a:pt x="83444" y="382716"/>
                  <a:pt x="83444" y="382716"/>
                  <a:pt x="83444" y="674645"/>
                </a:cubicBezTo>
                <a:cubicBezTo>
                  <a:pt x="83444" y="702448"/>
                  <a:pt x="62583" y="716349"/>
                  <a:pt x="41722" y="716349"/>
                </a:cubicBezTo>
                <a:cubicBezTo>
                  <a:pt x="20861" y="716349"/>
                  <a:pt x="0" y="702448"/>
                  <a:pt x="0" y="674645"/>
                </a:cubicBezTo>
                <a:cubicBezTo>
                  <a:pt x="0" y="674645"/>
                  <a:pt x="0" y="674645"/>
                  <a:pt x="0" y="334062"/>
                </a:cubicBezTo>
                <a:cubicBezTo>
                  <a:pt x="0" y="334062"/>
                  <a:pt x="0" y="334062"/>
                  <a:pt x="0" y="320160"/>
                </a:cubicBezTo>
                <a:cubicBezTo>
                  <a:pt x="0" y="320160"/>
                  <a:pt x="0" y="320160"/>
                  <a:pt x="0" y="313210"/>
                </a:cubicBezTo>
                <a:cubicBezTo>
                  <a:pt x="0" y="292358"/>
                  <a:pt x="34769" y="215900"/>
                  <a:pt x="125167" y="215900"/>
                </a:cubicBezTo>
                <a:close/>
                <a:moveTo>
                  <a:pt x="243682" y="0"/>
                </a:moveTo>
                <a:cubicBezTo>
                  <a:pt x="297603" y="0"/>
                  <a:pt x="341314" y="43356"/>
                  <a:pt x="341314" y="96838"/>
                </a:cubicBezTo>
                <a:cubicBezTo>
                  <a:pt x="341314" y="150320"/>
                  <a:pt x="297603" y="193676"/>
                  <a:pt x="243682" y="193676"/>
                </a:cubicBezTo>
                <a:cubicBezTo>
                  <a:pt x="189761" y="193676"/>
                  <a:pt x="146050" y="150320"/>
                  <a:pt x="146050" y="96838"/>
                </a:cubicBezTo>
                <a:cubicBezTo>
                  <a:pt x="146050" y="43356"/>
                  <a:pt x="189761" y="0"/>
                  <a:pt x="243682" y="0"/>
                </a:cubicBezTo>
                <a:close/>
              </a:path>
            </a:pathLst>
          </a:custGeom>
          <a:blipFill>
            <a:blip r:embed="rId5"/>
            <a:stretch>
              <a:fillRect/>
            </a:stretch>
          </a:blipFill>
          <a:ln>
            <a:noFill/>
          </a:ln>
        </p:spPr>
        <p:txBody>
          <a:bodyPr vert="horz" wrap="square" lIns="91440" tIns="45720" rIns="91440" bIns="45720" numCol="1" anchor="t" anchorCtr="0" compatLnSpc="1">
            <a:noAutofit/>
          </a:bodyPr>
          <a:lstStyle/>
          <a:p>
            <a:endParaRPr lang="zh-CN" altLang="en-US" sz="2800"/>
          </a:p>
        </p:txBody>
      </p:sp>
      <p:grpSp>
        <p:nvGrpSpPr>
          <p:cNvPr id="32" name="组合 31"/>
          <p:cNvGrpSpPr/>
          <p:nvPr/>
        </p:nvGrpSpPr>
        <p:grpSpPr>
          <a:xfrm>
            <a:off x="7349283" y="4046668"/>
            <a:ext cx="349090" cy="734085"/>
            <a:chOff x="2346325" y="4533900"/>
            <a:chExt cx="555625" cy="1168400"/>
          </a:xfrm>
          <a:blipFill>
            <a:blip r:embed="rId3"/>
            <a:stretch>
              <a:fillRect/>
            </a:stretch>
          </a:blipFill>
        </p:grpSpPr>
        <p:sp>
          <p:nvSpPr>
            <p:cNvPr id="33" name="Oval 29"/>
            <p:cNvSpPr>
              <a:spLocks noChangeArrowheads="1"/>
            </p:cNvSpPr>
            <p:nvPr/>
          </p:nvSpPr>
          <p:spPr bwMode="auto">
            <a:xfrm>
              <a:off x="2533650" y="4533900"/>
              <a:ext cx="174625" cy="1809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p>
          </p:txBody>
        </p:sp>
        <p:sp>
          <p:nvSpPr>
            <p:cNvPr id="34" name="Freeform 30"/>
            <p:cNvSpPr/>
            <p:nvPr/>
          </p:nvSpPr>
          <p:spPr bwMode="auto">
            <a:xfrm>
              <a:off x="2346325" y="4749800"/>
              <a:ext cx="555625" cy="952500"/>
            </a:xfrm>
            <a:custGeom>
              <a:gdLst>
                <a:gd name="T0" fmla="*/ 79 w 80"/>
                <a:gd name="T1" fmla="*/ 50 h 137"/>
                <a:gd name="T2" fmla="*/ 64 w 80"/>
                <a:gd name="T3" fmla="*/ 8 h 137"/>
                <a:gd name="T4" fmla="*/ 55 w 80"/>
                <a:gd name="T5" fmla="*/ 0 h 137"/>
                <a:gd name="T6" fmla="*/ 24 w 80"/>
                <a:gd name="T7" fmla="*/ 0 h 137"/>
                <a:gd name="T8" fmla="*/ 16 w 80"/>
                <a:gd name="T9" fmla="*/ 4 h 137"/>
                <a:gd name="T10" fmla="*/ 15 w 80"/>
                <a:gd name="T11" fmla="*/ 5 h 137"/>
                <a:gd name="T12" fmla="*/ 15 w 80"/>
                <a:gd name="T13" fmla="*/ 6 h 137"/>
                <a:gd name="T14" fmla="*/ 15 w 80"/>
                <a:gd name="T15" fmla="*/ 6 h 137"/>
                <a:gd name="T16" fmla="*/ 1 w 80"/>
                <a:gd name="T17" fmla="*/ 50 h 137"/>
                <a:gd name="T18" fmla="*/ 5 w 80"/>
                <a:gd name="T19" fmla="*/ 57 h 137"/>
                <a:gd name="T20" fmla="*/ 12 w 80"/>
                <a:gd name="T21" fmla="*/ 54 h 137"/>
                <a:gd name="T22" fmla="*/ 23 w 80"/>
                <a:gd name="T23" fmla="*/ 19 h 137"/>
                <a:gd name="T24" fmla="*/ 24 w 80"/>
                <a:gd name="T25" fmla="*/ 19 h 137"/>
                <a:gd name="T26" fmla="*/ 25 w 80"/>
                <a:gd name="T27" fmla="*/ 19 h 137"/>
                <a:gd name="T28" fmla="*/ 8 w 80"/>
                <a:gd name="T29" fmla="*/ 81 h 137"/>
                <a:gd name="T30" fmla="*/ 25 w 80"/>
                <a:gd name="T31" fmla="*/ 81 h 137"/>
                <a:gd name="T32" fmla="*/ 25 w 80"/>
                <a:gd name="T33" fmla="*/ 131 h 137"/>
                <a:gd name="T34" fmla="*/ 32 w 80"/>
                <a:gd name="T35" fmla="*/ 137 h 137"/>
                <a:gd name="T36" fmla="*/ 38 w 80"/>
                <a:gd name="T37" fmla="*/ 131 h 137"/>
                <a:gd name="T38" fmla="*/ 38 w 80"/>
                <a:gd name="T39" fmla="*/ 81 h 137"/>
                <a:gd name="T40" fmla="*/ 42 w 80"/>
                <a:gd name="T41" fmla="*/ 81 h 137"/>
                <a:gd name="T42" fmla="*/ 42 w 80"/>
                <a:gd name="T43" fmla="*/ 131 h 137"/>
                <a:gd name="T44" fmla="*/ 48 w 80"/>
                <a:gd name="T45" fmla="*/ 137 h 137"/>
                <a:gd name="T46" fmla="*/ 55 w 80"/>
                <a:gd name="T47" fmla="*/ 131 h 137"/>
                <a:gd name="T48" fmla="*/ 55 w 80"/>
                <a:gd name="T49" fmla="*/ 81 h 137"/>
                <a:gd name="T50" fmla="*/ 72 w 80"/>
                <a:gd name="T51" fmla="*/ 81 h 137"/>
                <a:gd name="T52" fmla="*/ 54 w 80"/>
                <a:gd name="T53" fmla="*/ 19 h 137"/>
                <a:gd name="T54" fmla="*/ 55 w 80"/>
                <a:gd name="T55" fmla="*/ 19 h 137"/>
                <a:gd name="T56" fmla="*/ 56 w 80"/>
                <a:gd name="T57" fmla="*/ 19 h 137"/>
                <a:gd name="T58" fmla="*/ 68 w 80"/>
                <a:gd name="T59" fmla="*/ 54 h 137"/>
                <a:gd name="T60" fmla="*/ 75 w 80"/>
                <a:gd name="T61" fmla="*/ 57 h 137"/>
                <a:gd name="T62" fmla="*/ 79 w 80"/>
                <a:gd name="T63" fmla="*/ 50 h 1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 h="137">
                  <a:moveTo>
                    <a:pt x="79" y="50"/>
                  </a:moveTo>
                  <a:cubicBezTo>
                    <a:pt x="64" y="8"/>
                    <a:pt x="64" y="8"/>
                    <a:pt x="64" y="8"/>
                  </a:cubicBezTo>
                  <a:cubicBezTo>
                    <a:pt x="64" y="3"/>
                    <a:pt x="60" y="0"/>
                    <a:pt x="55" y="0"/>
                  </a:cubicBezTo>
                  <a:cubicBezTo>
                    <a:pt x="24" y="0"/>
                    <a:pt x="24" y="0"/>
                    <a:pt x="24" y="0"/>
                  </a:cubicBezTo>
                  <a:cubicBezTo>
                    <a:pt x="21" y="0"/>
                    <a:pt x="18" y="1"/>
                    <a:pt x="16" y="4"/>
                  </a:cubicBezTo>
                  <a:cubicBezTo>
                    <a:pt x="16" y="4"/>
                    <a:pt x="16" y="5"/>
                    <a:pt x="15" y="5"/>
                  </a:cubicBezTo>
                  <a:cubicBezTo>
                    <a:pt x="15" y="6"/>
                    <a:pt x="15" y="6"/>
                    <a:pt x="15" y="6"/>
                  </a:cubicBezTo>
                  <a:cubicBezTo>
                    <a:pt x="15" y="6"/>
                    <a:pt x="15" y="6"/>
                    <a:pt x="15" y="6"/>
                  </a:cubicBezTo>
                  <a:cubicBezTo>
                    <a:pt x="1" y="50"/>
                    <a:pt x="1" y="50"/>
                    <a:pt x="1" y="50"/>
                  </a:cubicBezTo>
                  <a:cubicBezTo>
                    <a:pt x="0" y="53"/>
                    <a:pt x="2" y="56"/>
                    <a:pt x="5" y="57"/>
                  </a:cubicBezTo>
                  <a:cubicBezTo>
                    <a:pt x="8" y="58"/>
                    <a:pt x="11" y="57"/>
                    <a:pt x="12" y="54"/>
                  </a:cubicBezTo>
                  <a:cubicBezTo>
                    <a:pt x="23" y="19"/>
                    <a:pt x="23" y="19"/>
                    <a:pt x="23" y="19"/>
                  </a:cubicBezTo>
                  <a:cubicBezTo>
                    <a:pt x="23" y="19"/>
                    <a:pt x="24" y="19"/>
                    <a:pt x="24" y="19"/>
                  </a:cubicBezTo>
                  <a:cubicBezTo>
                    <a:pt x="25" y="19"/>
                    <a:pt x="25" y="19"/>
                    <a:pt x="25" y="19"/>
                  </a:cubicBezTo>
                  <a:cubicBezTo>
                    <a:pt x="8" y="81"/>
                    <a:pt x="8" y="81"/>
                    <a:pt x="8" y="81"/>
                  </a:cubicBezTo>
                  <a:cubicBezTo>
                    <a:pt x="25" y="81"/>
                    <a:pt x="25" y="81"/>
                    <a:pt x="25" y="81"/>
                  </a:cubicBezTo>
                  <a:cubicBezTo>
                    <a:pt x="25" y="131"/>
                    <a:pt x="25" y="131"/>
                    <a:pt x="25" y="131"/>
                  </a:cubicBezTo>
                  <a:cubicBezTo>
                    <a:pt x="25" y="134"/>
                    <a:pt x="28" y="137"/>
                    <a:pt x="32" y="137"/>
                  </a:cubicBezTo>
                  <a:cubicBezTo>
                    <a:pt x="35" y="137"/>
                    <a:pt x="38" y="134"/>
                    <a:pt x="38" y="131"/>
                  </a:cubicBezTo>
                  <a:cubicBezTo>
                    <a:pt x="38" y="81"/>
                    <a:pt x="38" y="81"/>
                    <a:pt x="38" y="81"/>
                  </a:cubicBezTo>
                  <a:cubicBezTo>
                    <a:pt x="42" y="81"/>
                    <a:pt x="42" y="81"/>
                    <a:pt x="42" y="81"/>
                  </a:cubicBezTo>
                  <a:cubicBezTo>
                    <a:pt x="42" y="131"/>
                    <a:pt x="42" y="131"/>
                    <a:pt x="42" y="131"/>
                  </a:cubicBezTo>
                  <a:cubicBezTo>
                    <a:pt x="42" y="134"/>
                    <a:pt x="45" y="137"/>
                    <a:pt x="48" y="137"/>
                  </a:cubicBezTo>
                  <a:cubicBezTo>
                    <a:pt x="52" y="137"/>
                    <a:pt x="55" y="134"/>
                    <a:pt x="55" y="131"/>
                  </a:cubicBezTo>
                  <a:cubicBezTo>
                    <a:pt x="55" y="81"/>
                    <a:pt x="55" y="81"/>
                    <a:pt x="55" y="81"/>
                  </a:cubicBezTo>
                  <a:cubicBezTo>
                    <a:pt x="72" y="81"/>
                    <a:pt x="72" y="81"/>
                    <a:pt x="72" y="81"/>
                  </a:cubicBezTo>
                  <a:cubicBezTo>
                    <a:pt x="54" y="19"/>
                    <a:pt x="54" y="19"/>
                    <a:pt x="54" y="19"/>
                  </a:cubicBezTo>
                  <a:cubicBezTo>
                    <a:pt x="55" y="19"/>
                    <a:pt x="55" y="19"/>
                    <a:pt x="55" y="19"/>
                  </a:cubicBezTo>
                  <a:cubicBezTo>
                    <a:pt x="56" y="19"/>
                    <a:pt x="56" y="19"/>
                    <a:pt x="56" y="19"/>
                  </a:cubicBezTo>
                  <a:cubicBezTo>
                    <a:pt x="68" y="54"/>
                    <a:pt x="68" y="54"/>
                    <a:pt x="68" y="54"/>
                  </a:cubicBezTo>
                  <a:cubicBezTo>
                    <a:pt x="69" y="57"/>
                    <a:pt x="72" y="58"/>
                    <a:pt x="75" y="57"/>
                  </a:cubicBezTo>
                  <a:cubicBezTo>
                    <a:pt x="78" y="56"/>
                    <a:pt x="80" y="53"/>
                    <a:pt x="79"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p>
          </p:txBody>
        </p:sp>
      </p:grpSp>
    </p:spTree>
  </p:cSld>
  <p:clrMapOvr>
    <a:masterClrMapping/>
  </p:clrMapOvr>
  <mc:AlternateContent>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iterate type="lt">
                                    <p:tmPct val="26667"/>
                                  </p:iterate>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iterate type="lt">
                                    <p:tmPct val="26667"/>
                                  </p:iterate>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1+#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cond evt="onBegin" delay="0">
                          <p:tn val="12"/>
                        </p:cond>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outVertical)">
                                      <p:cBhvr>
                                        <p:cTn id="17" dur="500"/>
                                        <p:tgtEl>
                                          <p:spTgt spid="8"/>
                                        </p:tgtEl>
                                      </p:cBhvr>
                                    </p:animEffect>
                                  </p:childTnLst>
                                </p:cTn>
                              </p:par>
                              <p:par>
                                <p:cTn id="18" presetID="16" presetClass="entr" presetSubtype="37"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outVertical)">
                                      <p:cBhvr>
                                        <p:cTn id="20" dur="500"/>
                                        <p:tgtEl>
                                          <p:spTgt spid="9"/>
                                        </p:tgtEl>
                                      </p:cBhvr>
                                    </p:animEffect>
                                  </p:childTnLst>
                                </p:cTn>
                              </p:par>
                              <p:par>
                                <p:cTn id="21" presetID="16" presetClass="entr" presetSubtype="37"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arn(outVertical)">
                                      <p:cBhvr>
                                        <p:cTn id="23" dur="500"/>
                                        <p:tgtEl>
                                          <p:spTgt spid="12"/>
                                        </p:tgtEl>
                                      </p:cBhvr>
                                    </p:animEffect>
                                  </p:childTnLst>
                                </p:cTn>
                              </p:par>
                              <p:par>
                                <p:cTn id="24" presetID="16" presetClass="entr" presetSubtype="37" fill="hold"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barn(outVertical)">
                                      <p:cBhvr>
                                        <p:cTn id="26" dur="500"/>
                                        <p:tgtEl>
                                          <p:spTgt spid="21"/>
                                        </p:tgtEl>
                                      </p:cBhvr>
                                    </p:animEffect>
                                  </p:childTnLst>
                                </p:cTn>
                              </p:par>
                              <p:par>
                                <p:cTn id="27" presetID="16" presetClass="entr" presetSubtype="37"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barn(outVertical)">
                                      <p:cBhvr>
                                        <p:cTn id="29" dur="500"/>
                                        <p:tgtEl>
                                          <p:spTgt spid="22"/>
                                        </p:tgtEl>
                                      </p:cBhvr>
                                    </p:animEffect>
                                  </p:childTnLst>
                                </p:cTn>
                              </p:par>
                              <p:par>
                                <p:cTn id="30" presetID="16" presetClass="entr" presetSubtype="37" fill="hold"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barn(outVertical)">
                                      <p:cBhvr>
                                        <p:cTn id="32" dur="500"/>
                                        <p:tgtEl>
                                          <p:spTgt spid="23"/>
                                        </p:tgtEl>
                                      </p:cBhvr>
                                    </p:animEffect>
                                  </p:childTnLst>
                                </p:cTn>
                              </p:par>
                              <p:par>
                                <p:cTn id="33" presetID="16" presetClass="entr" presetSubtype="37"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barn(outVertical)">
                                      <p:cBhvr>
                                        <p:cTn id="35" dur="500"/>
                                        <p:tgtEl>
                                          <p:spTgt spid="26"/>
                                        </p:tgtEl>
                                      </p:cBhvr>
                                    </p:animEffect>
                                  </p:childTnLst>
                                </p:cTn>
                              </p:par>
                              <p:par>
                                <p:cTn id="36" presetID="16" presetClass="entr" presetSubtype="37" fill="hold" grpId="0"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barn(outVertical)">
                                      <p:cBhvr>
                                        <p:cTn id="38" dur="500"/>
                                        <p:tgtEl>
                                          <p:spTgt spid="27"/>
                                        </p:tgtEl>
                                      </p:cBhvr>
                                    </p:animEffect>
                                  </p:childTnLst>
                                </p:cTn>
                              </p:par>
                              <p:par>
                                <p:cTn id="39" presetID="16" presetClass="entr" presetSubtype="37"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barn(outVertical)">
                                      <p:cBhvr>
                                        <p:cTn id="41" dur="500"/>
                                        <p:tgtEl>
                                          <p:spTgt spid="28"/>
                                        </p:tgtEl>
                                      </p:cBhvr>
                                    </p:animEffect>
                                  </p:childTnLst>
                                </p:cTn>
                              </p:par>
                              <p:par>
                                <p:cTn id="42" presetID="16" presetClass="entr" presetSubtype="37"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barn(outVertical)">
                                      <p:cBhvr>
                                        <p:cTn id="44" dur="500"/>
                                        <p:tgtEl>
                                          <p:spTgt spid="29"/>
                                        </p:tgtEl>
                                      </p:cBhvr>
                                    </p:animEffect>
                                  </p:childTnLst>
                                </p:cTn>
                              </p:par>
                              <p:par>
                                <p:cTn id="45" presetID="16" presetClass="entr" presetSubtype="37" fill="hold" grpId="0" nodeType="with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barn(outVertical)">
                                      <p:cBhvr>
                                        <p:cTn id="47" dur="500"/>
                                        <p:tgtEl>
                                          <p:spTgt spid="30"/>
                                        </p:tgtEl>
                                      </p:cBhvr>
                                    </p:animEffect>
                                  </p:childTnLst>
                                </p:cTn>
                              </p:par>
                              <p:par>
                                <p:cTn id="48" presetID="16" presetClass="entr" presetSubtype="37" fill="hold" grpId="0" nodeType="with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barn(outVertical)">
                                      <p:cBhvr>
                                        <p:cTn id="50" dur="500"/>
                                        <p:tgtEl>
                                          <p:spTgt spid="31"/>
                                        </p:tgtEl>
                                      </p:cBhvr>
                                    </p:animEffect>
                                  </p:childTnLst>
                                </p:cTn>
                              </p:par>
                              <p:par>
                                <p:cTn id="51" presetID="16" presetClass="entr" presetSubtype="37" fill="hold" nodeType="with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barn(outVertical)">
                                      <p:cBhvr>
                                        <p:cTn id="5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2" grpId="0"/>
      <p:bldP spid="22" grpId="0" animBg="1"/>
      <p:bldP spid="26" grpId="0" animBg="1"/>
      <p:bldP spid="27" grpId="0" animBg="1"/>
      <p:bldP spid="28" grpId="0" animBg="1"/>
      <p:bldP spid="29" grpId="0" animBg="1"/>
      <p:bldP spid="30" grpId="0" animBg="1"/>
      <p:bldP spid="31" grpId="0" animBg="1"/>
    </p:bldLs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4" name="直接连接符 3"/>
          <p:cNvCxnSpPr/>
          <p:nvPr/>
        </p:nvCxnSpPr>
        <p:spPr>
          <a:xfrm>
            <a:off x="3332440" y="673071"/>
            <a:ext cx="5729673" cy="0"/>
          </a:xfrm>
          <a:prstGeom prst="line">
            <a:avLst/>
          </a:prstGeom>
          <a:ln>
            <a:solidFill>
              <a:srgbClr val="EBBBC3"/>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3332440" y="149851"/>
            <a:ext cx="5729673" cy="523220"/>
          </a:xfrm>
          <a:prstGeom prst="rect">
            <a:avLst/>
          </a:prstGeom>
          <a:noFill/>
        </p:spPr>
        <p:txBody>
          <a:bodyPr wrap="square" rtlCol="0">
            <a:spAutoFit/>
          </a:bodyPr>
          <a:lstStyle/>
          <a:p>
            <a:pPr algn="ctr"/>
            <a:r>
              <a:rPr lang="en-US" altLang="zh-CN" sz="2800">
                <a:blipFill>
                  <a:blip r:embed="rId3"/>
                  <a:stretch>
                    <a:fillRect/>
                  </a:stretch>
                </a:blipFill>
                <a:latin typeface="微软雅黑" panose="020b0503020204020204" pitchFamily="34" charset="-122"/>
                <a:ea typeface="微软雅黑" panose="020b0503020204020204" pitchFamily="34" charset="-122"/>
              </a:rPr>
              <a:t>ADD YOUR TITLE HERE</a:t>
            </a:r>
            <a:endParaRPr lang="zh-CN" altLang="en-US" sz="2800">
              <a:blipFill>
                <a:blip r:embed="rId3"/>
                <a:stretch>
                  <a:fillRect/>
                </a:stretch>
              </a:blipFill>
              <a:latin typeface="微软雅黑" panose="020b0503020204020204" pitchFamily="34" charset="-122"/>
              <a:ea typeface="微软雅黑" panose="020b0503020204020204" pitchFamily="34" charset="-122"/>
            </a:endParaRPr>
          </a:p>
        </p:txBody>
      </p:sp>
      <p:grpSp>
        <p:nvGrpSpPr>
          <p:cNvPr id="10" name="组合 9"/>
          <p:cNvGrpSpPr/>
          <p:nvPr/>
        </p:nvGrpSpPr>
        <p:grpSpPr>
          <a:xfrm>
            <a:off x="3085471" y="69179"/>
            <a:ext cx="246969" cy="684564"/>
            <a:chOff x="6131025" y="4237552"/>
            <a:chExt cx="402410" cy="1115424"/>
          </a:xfrm>
          <a:blipFill>
            <a:blip r:embed="rId3"/>
            <a:stretch>
              <a:fillRect/>
            </a:stretch>
          </a:blipFill>
        </p:grpSpPr>
        <p:sp>
          <p:nvSpPr>
            <p:cNvPr id="11" name="矩形 10"/>
            <p:cNvSpPr/>
            <p:nvPr/>
          </p:nvSpPr>
          <p:spPr>
            <a:xfrm rot="5400000">
              <a:off x="5962919" y="4828839"/>
              <a:ext cx="970128" cy="7814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8" name="矩形 17"/>
            <p:cNvSpPr/>
            <p:nvPr/>
          </p:nvSpPr>
          <p:spPr>
            <a:xfrm rot="7482296">
              <a:off x="5779238" y="4683543"/>
              <a:ext cx="970128" cy="7814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9" name="矩形 18"/>
            <p:cNvSpPr/>
            <p:nvPr/>
          </p:nvSpPr>
          <p:spPr>
            <a:xfrm>
              <a:off x="6131025" y="5023251"/>
              <a:ext cx="402410" cy="796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graphicFrame>
        <p:nvGraphicFramePr>
          <p:cNvPr id="8" name="图表 7"/>
          <p:cNvGraphicFramePr/>
          <p:nvPr/>
        </p:nvGraphicFramePr>
        <p:xfrm>
          <a:off x="1901822" y="2201956"/>
          <a:ext cx="8371257" cy="3317465"/>
        </p:xfrm>
        <a:graphic>
          <a:graphicData uri="http://schemas.openxmlformats.org/drawingml/2006/chart">
            <c:chart xmlns:c="http://schemas.openxmlformats.org/drawingml/2006/chart" r:id="rId5"/>
          </a:graphicData>
        </a:graphic>
      </p:graphicFrame>
      <p:sp>
        <p:nvSpPr>
          <p:cNvPr id="9" name="文本框 17"/>
          <p:cNvSpPr txBox="1"/>
          <p:nvPr/>
        </p:nvSpPr>
        <p:spPr>
          <a:xfrm>
            <a:off x="4812234" y="1767428"/>
            <a:ext cx="2595490" cy="300083"/>
          </a:xfrm>
          <a:prstGeom prst="rect">
            <a:avLst/>
          </a:prstGeom>
          <a:noFill/>
        </p:spPr>
        <p:txBody>
          <a:bodyPr wrap="square" lIns="68580" tIns="34290" rIns="68580" bIns="34290" rtlCol="0">
            <a:spAutoFit/>
          </a:bodyPr>
          <a:lstStyle/>
          <a:p>
            <a:pPr algn="ctr"/>
            <a:r>
              <a:rPr lang="zh-CN" altLang="en-US" sz="1500">
                <a:solidFill>
                  <a:schemeClr val="bg1">
                    <a:lumMod val="50000"/>
                  </a:schemeClr>
                </a:solidFill>
                <a:latin typeface="微软雅黑" panose="020b0503020204020204" pitchFamily="34" charset="-122"/>
                <a:ea typeface="微软雅黑" panose="020b0503020204020204" pitchFamily="34" charset="-122"/>
              </a:rPr>
              <a:t>创意图表增色您的汇报</a:t>
            </a:r>
            <a:endParaRPr lang="zh-CN" altLang="en-US" sz="150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2754339" y="5806587"/>
            <a:ext cx="6741942" cy="0"/>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3" name="文本框 21"/>
          <p:cNvSpPr txBox="1"/>
          <p:nvPr/>
        </p:nvSpPr>
        <p:spPr>
          <a:xfrm>
            <a:off x="2929089" y="5806587"/>
            <a:ext cx="6415811" cy="253916"/>
          </a:xfrm>
          <a:prstGeom prst="rect">
            <a:avLst/>
          </a:prstGeom>
          <a:noFill/>
        </p:spPr>
        <p:txBody>
          <a:bodyPr wrap="square" lIns="68580" tIns="34290" rIns="68580" bIns="34290" rtlCol="0">
            <a:spAutoFit/>
          </a:bodyPr>
          <a:lstStyle/>
          <a:p>
            <a:pPr algn="just">
              <a:lnSpc>
                <a:spcPct val="120000"/>
              </a:lnSpc>
            </a:pPr>
            <a:r>
              <a:rPr lang="zh-CN" altLang="en-US" sz="100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您的内容打在这里，或者通过复制您的文本后，在此框中选择粘贴，并选择只保留文字单击此处添加文字小标题</a:t>
            </a:r>
            <a:endParaRPr lang="zh-CN" altLang="en-US" sz="100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par>
                          <p:cTn id="8" fill="hold" nodeType="afterGroup">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arn(inVertical)">
                                      <p:cBhvr>
                                        <p:cTn id="11" dur="500"/>
                                        <p:tgtEl>
                                          <p:spTgt spid="8"/>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par>
                          <p:cTn id="16" fill="hold" nodeType="afterGroup">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Graphic spid="8" grpId="0">
        <p:bldAsOne/>
      </p:bldGraphic>
    </p:bldLs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4" name="直接连接符 3"/>
          <p:cNvCxnSpPr/>
          <p:nvPr/>
        </p:nvCxnSpPr>
        <p:spPr>
          <a:xfrm>
            <a:off x="3332440" y="673071"/>
            <a:ext cx="5729673" cy="0"/>
          </a:xfrm>
          <a:prstGeom prst="line">
            <a:avLst/>
          </a:prstGeom>
          <a:ln>
            <a:solidFill>
              <a:srgbClr val="EBBBC3"/>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3332440" y="149851"/>
            <a:ext cx="5729673" cy="523220"/>
          </a:xfrm>
          <a:prstGeom prst="rect">
            <a:avLst/>
          </a:prstGeom>
          <a:noFill/>
        </p:spPr>
        <p:txBody>
          <a:bodyPr wrap="square" rtlCol="0">
            <a:spAutoFit/>
          </a:bodyPr>
          <a:lstStyle/>
          <a:p>
            <a:pPr algn="ctr"/>
            <a:r>
              <a:rPr lang="en-US" altLang="zh-CN" sz="2800">
                <a:blipFill>
                  <a:blip r:embed="rId3"/>
                  <a:stretch>
                    <a:fillRect/>
                  </a:stretch>
                </a:blipFill>
                <a:latin typeface="微软雅黑" panose="020b0503020204020204" pitchFamily="34" charset="-122"/>
                <a:ea typeface="微软雅黑" panose="020b0503020204020204" pitchFamily="34" charset="-122"/>
              </a:rPr>
              <a:t>ADD YOUR TITLE HERE</a:t>
            </a:r>
            <a:endParaRPr lang="zh-CN" altLang="en-US" sz="2800">
              <a:blipFill>
                <a:blip r:embed="rId3"/>
                <a:stretch>
                  <a:fillRect/>
                </a:stretch>
              </a:blipFill>
              <a:latin typeface="微软雅黑" panose="020b0503020204020204" pitchFamily="34" charset="-122"/>
              <a:ea typeface="微软雅黑" panose="020b0503020204020204" pitchFamily="34" charset="-122"/>
            </a:endParaRPr>
          </a:p>
        </p:txBody>
      </p:sp>
      <p:grpSp>
        <p:nvGrpSpPr>
          <p:cNvPr id="10" name="组合 9"/>
          <p:cNvGrpSpPr/>
          <p:nvPr/>
        </p:nvGrpSpPr>
        <p:grpSpPr>
          <a:xfrm>
            <a:off x="3085471" y="69179"/>
            <a:ext cx="246969" cy="684564"/>
            <a:chOff x="6131025" y="4237552"/>
            <a:chExt cx="402410" cy="1115424"/>
          </a:xfrm>
          <a:blipFill>
            <a:blip r:embed="rId3"/>
            <a:stretch>
              <a:fillRect/>
            </a:stretch>
          </a:blipFill>
        </p:grpSpPr>
        <p:sp>
          <p:nvSpPr>
            <p:cNvPr id="11" name="矩形 10"/>
            <p:cNvSpPr/>
            <p:nvPr/>
          </p:nvSpPr>
          <p:spPr>
            <a:xfrm rot="5400000">
              <a:off x="5962919" y="4828839"/>
              <a:ext cx="970128" cy="7814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8" name="矩形 17"/>
            <p:cNvSpPr/>
            <p:nvPr/>
          </p:nvSpPr>
          <p:spPr>
            <a:xfrm rot="7482296">
              <a:off x="5779238" y="4683543"/>
              <a:ext cx="970128" cy="7814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9" name="矩形 18"/>
            <p:cNvSpPr/>
            <p:nvPr/>
          </p:nvSpPr>
          <p:spPr>
            <a:xfrm>
              <a:off x="6131025" y="5023251"/>
              <a:ext cx="402410" cy="796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graphicFrame>
        <p:nvGraphicFramePr>
          <p:cNvPr id="8" name="图表 7"/>
          <p:cNvGraphicFramePr/>
          <p:nvPr/>
        </p:nvGraphicFramePr>
        <p:xfrm>
          <a:off x="3859928" y="1462705"/>
          <a:ext cx="4459751" cy="4459752"/>
        </p:xfrm>
        <a:graphic>
          <a:graphicData uri="http://schemas.openxmlformats.org/drawingml/2006/chart">
            <c:chart xmlns:c="http://schemas.openxmlformats.org/drawingml/2006/chart" r:id="rId5"/>
          </a:graphicData>
        </a:graphic>
      </p:graphicFrame>
      <p:sp>
        <p:nvSpPr>
          <p:cNvPr id="9" name="弦形 8"/>
          <p:cNvSpPr/>
          <p:nvPr/>
        </p:nvSpPr>
        <p:spPr>
          <a:xfrm rot="16200000">
            <a:off x="3967809" y="1560381"/>
            <a:ext cx="4255407" cy="4255406"/>
          </a:xfrm>
          <a:prstGeom prst="chord">
            <a:avLst>
              <a:gd name="adj1" fmla="val 5408029"/>
              <a:gd name="adj2" fmla="val 16200000"/>
            </a:avLst>
          </a:prstGeom>
          <a:solidFill>
            <a:schemeClr val="bg1"/>
          </a:solidFill>
          <a:ln>
            <a:solidFill>
              <a:schemeClr val="bg1">
                <a:lumMod val="85000"/>
              </a:schemeClr>
            </a:solidFill>
          </a:ln>
          <a:effectLst>
            <a:outerShdw blurRad="241300" dist="38100" dir="16200000" sx="99000" sy="99000"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4998698" y="2610749"/>
            <a:ext cx="2181644" cy="2181644"/>
          </a:xfrm>
          <a:prstGeom prst="ellipse">
            <a:avLst/>
          </a:prstGeom>
          <a:solidFill>
            <a:schemeClr val="bg1">
              <a:lumMod val="95000"/>
            </a:schemeClr>
          </a:solidFill>
          <a:ln>
            <a:noFill/>
          </a:ln>
          <a:effectLst>
            <a:outerShdw blurRad="165100" dir="2700000" sx="103000" sy="103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13" name="同心圆 12"/>
          <p:cNvSpPr/>
          <p:nvPr/>
        </p:nvSpPr>
        <p:spPr>
          <a:xfrm>
            <a:off x="3608200" y="1217252"/>
            <a:ext cx="4962641" cy="4962641"/>
          </a:xfrm>
          <a:prstGeom prst="donut">
            <a:avLst>
              <a:gd name="adj" fmla="val 7366"/>
            </a:avLst>
          </a:prstGeom>
          <a:ln>
            <a:noFill/>
          </a:ln>
          <a:effectLst>
            <a:outerShdw blurRad="127000" dist="38100" dir="4800000" sx="98000" sy="98000" algn="t"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aphicFrame>
        <p:nvGraphicFramePr>
          <p:cNvPr id="14" name="图表 13"/>
          <p:cNvGraphicFramePr/>
          <p:nvPr/>
        </p:nvGraphicFramePr>
        <p:xfrm>
          <a:off x="5048912" y="2657964"/>
          <a:ext cx="2081217" cy="2081217"/>
        </p:xfrm>
        <a:graphic>
          <a:graphicData uri="http://schemas.openxmlformats.org/drawingml/2006/chart">
            <c:chart xmlns:c="http://schemas.openxmlformats.org/drawingml/2006/chart" r:id="rId6"/>
          </a:graphicData>
        </a:graphic>
      </p:graphicFrame>
      <p:grpSp>
        <p:nvGrpSpPr>
          <p:cNvPr id="15" name="组合 14"/>
          <p:cNvGrpSpPr/>
          <p:nvPr/>
        </p:nvGrpSpPr>
        <p:grpSpPr>
          <a:xfrm>
            <a:off x="4679375" y="5164755"/>
            <a:ext cx="783814" cy="1126016"/>
            <a:chOff x="2776779" y="3917092"/>
            <a:chExt cx="949065" cy="1363414"/>
          </a:xfrm>
        </p:grpSpPr>
        <p:sp>
          <p:nvSpPr>
            <p:cNvPr id="16" name="矩形 15"/>
            <p:cNvSpPr/>
            <p:nvPr/>
          </p:nvSpPr>
          <p:spPr>
            <a:xfrm rot="2700000">
              <a:off x="2826449" y="4381110"/>
              <a:ext cx="1310116" cy="488675"/>
            </a:xfrm>
            <a:prstGeom prst="rect">
              <a:avLst/>
            </a:prstGeom>
            <a:gradFill flip="none" rotWithShape="1">
              <a:gsLst>
                <a:gs pos="47000">
                  <a:schemeClr val="bg1">
                    <a:alpha val="0"/>
                  </a:schemeClr>
                </a:gs>
                <a:gs pos="76000">
                  <a:schemeClr val="tx1">
                    <a:lumMod val="95000"/>
                    <a:lumOff val="5000"/>
                    <a:alpha val="18000"/>
                  </a:schemeClr>
                </a:gs>
                <a:gs pos="94000">
                  <a:schemeClr val="tx1">
                    <a:lumMod val="95000"/>
                    <a:lumOff val="5000"/>
                    <a:alpha val="49000"/>
                  </a:schemeClr>
                </a:gs>
                <a:gs pos="100000">
                  <a:schemeClr val="tx1">
                    <a:alpha val="59000"/>
                  </a:scheme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2776779" y="3917092"/>
              <a:ext cx="494270" cy="494270"/>
            </a:xfrm>
            <a:prstGeom prst="ellipse">
              <a:avLst/>
            </a:prstGeom>
            <a:solidFill>
              <a:srgbClr val="DC6C7C"/>
            </a:solidFill>
            <a:ln>
              <a:noFill/>
            </a:ln>
            <a:effectLst>
              <a:outerShdw blurRad="1905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2777289" y="3917092"/>
              <a:ext cx="494270" cy="494270"/>
            </a:xfrm>
            <a:prstGeom prst="ellipse">
              <a:avLst/>
            </a:prstGeom>
            <a:gradFill>
              <a:gsLst>
                <a:gs pos="5000">
                  <a:schemeClr val="tx1">
                    <a:lumMod val="50000"/>
                    <a:lumOff val="50000"/>
                    <a:alpha val="0"/>
                  </a:schemeClr>
                </a:gs>
                <a:gs pos="11000">
                  <a:schemeClr val="tx1">
                    <a:lumMod val="50000"/>
                    <a:lumOff val="50000"/>
                    <a:alpha val="7000"/>
                  </a:schemeClr>
                </a:gs>
                <a:gs pos="28000">
                  <a:schemeClr val="tx1">
                    <a:lumMod val="65000"/>
                    <a:lumOff val="35000"/>
                    <a:alpha val="9000"/>
                  </a:schemeClr>
                </a:gs>
                <a:gs pos="53000">
                  <a:schemeClr val="tx1">
                    <a:lumMod val="85000"/>
                    <a:lumOff val="15000"/>
                    <a:alpha val="9000"/>
                  </a:schemeClr>
                </a:gs>
                <a:gs pos="86000">
                  <a:srgbClr val="111111">
                    <a:alpha val="21000"/>
                  </a:srgbClr>
                </a:gs>
                <a:gs pos="100000">
                  <a:schemeClr val="tx1">
                    <a:lumMod val="95000"/>
                    <a:lumOff val="5000"/>
                    <a:alpha val="25000"/>
                  </a:schemeClr>
                </a:gs>
              </a:gsLst>
              <a:path path="circle">
                <a:fillToRect l="50000" t="50000" r="50000" b="5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 name="组合 20"/>
          <p:cNvGrpSpPr/>
          <p:nvPr/>
        </p:nvGrpSpPr>
        <p:grpSpPr>
          <a:xfrm>
            <a:off x="3881505" y="4116096"/>
            <a:ext cx="1121939" cy="1378826"/>
            <a:chOff x="3881505" y="4116096"/>
            <a:chExt cx="1121939" cy="1378826"/>
          </a:xfrm>
        </p:grpSpPr>
        <p:grpSp>
          <p:nvGrpSpPr>
            <p:cNvPr id="22" name="组合 21"/>
            <p:cNvGrpSpPr/>
            <p:nvPr/>
          </p:nvGrpSpPr>
          <p:grpSpPr>
            <a:xfrm>
              <a:off x="3881505" y="4116096"/>
              <a:ext cx="783814" cy="1126016"/>
              <a:chOff x="2776779" y="3917092"/>
              <a:chExt cx="949065" cy="1363414"/>
            </a:xfrm>
          </p:grpSpPr>
          <p:sp>
            <p:nvSpPr>
              <p:cNvPr id="25" name="矩形 24"/>
              <p:cNvSpPr/>
              <p:nvPr/>
            </p:nvSpPr>
            <p:spPr>
              <a:xfrm rot="2700000">
                <a:off x="2826449" y="4381110"/>
                <a:ext cx="1310116" cy="488675"/>
              </a:xfrm>
              <a:prstGeom prst="rect">
                <a:avLst/>
              </a:prstGeom>
              <a:gradFill flip="none" rotWithShape="1">
                <a:gsLst>
                  <a:gs pos="47000">
                    <a:schemeClr val="bg1">
                      <a:alpha val="0"/>
                    </a:schemeClr>
                  </a:gs>
                  <a:gs pos="76000">
                    <a:schemeClr val="tx1">
                      <a:lumMod val="95000"/>
                      <a:lumOff val="5000"/>
                      <a:alpha val="18000"/>
                    </a:schemeClr>
                  </a:gs>
                  <a:gs pos="94000">
                    <a:schemeClr val="tx1">
                      <a:lumMod val="95000"/>
                      <a:lumOff val="5000"/>
                      <a:alpha val="49000"/>
                    </a:schemeClr>
                  </a:gs>
                  <a:gs pos="100000">
                    <a:schemeClr val="tx1">
                      <a:alpha val="59000"/>
                    </a:scheme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2776779" y="3917092"/>
                <a:ext cx="494270" cy="494270"/>
              </a:xfrm>
              <a:prstGeom prst="ellipse">
                <a:avLst/>
              </a:prstGeom>
              <a:solidFill>
                <a:srgbClr val="56A8BD"/>
              </a:solidFill>
              <a:ln>
                <a:noFill/>
              </a:ln>
              <a:effectLst>
                <a:outerShdw blurRad="1905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2777289" y="3917092"/>
                <a:ext cx="494270" cy="494270"/>
              </a:xfrm>
              <a:prstGeom prst="ellipse">
                <a:avLst/>
              </a:prstGeom>
              <a:solidFill>
                <a:srgbClr val="61BC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3" name="Freeform 139"/>
            <p:cNvSpPr>
              <a:spLocks noEditPoints="1"/>
            </p:cNvSpPr>
            <p:nvPr/>
          </p:nvSpPr>
          <p:spPr bwMode="auto">
            <a:xfrm>
              <a:off x="3963296" y="4197887"/>
              <a:ext cx="244626" cy="244626"/>
            </a:xfrm>
            <a:custGeom>
              <a:gdLst>
                <a:gd name="T0" fmla="*/ 42 w 97"/>
                <a:gd name="T1" fmla="*/ 14 h 97"/>
                <a:gd name="T2" fmla="*/ 55 w 97"/>
                <a:gd name="T3" fmla="*/ 14 h 97"/>
                <a:gd name="T4" fmla="*/ 48 w 97"/>
                <a:gd name="T5" fmla="*/ 0 h 97"/>
                <a:gd name="T6" fmla="*/ 42 w 97"/>
                <a:gd name="T7" fmla="*/ 14 h 97"/>
                <a:gd name="T8" fmla="*/ 49 w 97"/>
                <a:gd name="T9" fmla="*/ 18 h 97"/>
                <a:gd name="T10" fmla="*/ 79 w 97"/>
                <a:gd name="T11" fmla="*/ 48 h 97"/>
                <a:gd name="T12" fmla="*/ 49 w 97"/>
                <a:gd name="T13" fmla="*/ 79 h 97"/>
                <a:gd name="T14" fmla="*/ 18 w 97"/>
                <a:gd name="T15" fmla="*/ 48 h 97"/>
                <a:gd name="T16" fmla="*/ 49 w 97"/>
                <a:gd name="T17" fmla="*/ 18 h 97"/>
                <a:gd name="T18" fmla="*/ 60 w 97"/>
                <a:gd name="T19" fmla="*/ 15 h 97"/>
                <a:gd name="T20" fmla="*/ 71 w 97"/>
                <a:gd name="T21" fmla="*/ 22 h 97"/>
                <a:gd name="T22" fmla="*/ 73 w 97"/>
                <a:gd name="T23" fmla="*/ 6 h 97"/>
                <a:gd name="T24" fmla="*/ 60 w 97"/>
                <a:gd name="T25" fmla="*/ 15 h 97"/>
                <a:gd name="T26" fmla="*/ 75 w 97"/>
                <a:gd name="T27" fmla="*/ 25 h 97"/>
                <a:gd name="T28" fmla="*/ 81 w 97"/>
                <a:gd name="T29" fmla="*/ 36 h 97"/>
                <a:gd name="T30" fmla="*/ 91 w 97"/>
                <a:gd name="T31" fmla="*/ 24 h 97"/>
                <a:gd name="T32" fmla="*/ 75 w 97"/>
                <a:gd name="T33" fmla="*/ 25 h 97"/>
                <a:gd name="T34" fmla="*/ 83 w 97"/>
                <a:gd name="T35" fmla="*/ 42 h 97"/>
                <a:gd name="T36" fmla="*/ 83 w 97"/>
                <a:gd name="T37" fmla="*/ 54 h 97"/>
                <a:gd name="T38" fmla="*/ 97 w 97"/>
                <a:gd name="T39" fmla="*/ 48 h 97"/>
                <a:gd name="T40" fmla="*/ 83 w 97"/>
                <a:gd name="T41" fmla="*/ 42 h 97"/>
                <a:gd name="T42" fmla="*/ 82 w 97"/>
                <a:gd name="T43" fmla="*/ 60 h 97"/>
                <a:gd name="T44" fmla="*/ 75 w 97"/>
                <a:gd name="T45" fmla="*/ 71 h 97"/>
                <a:gd name="T46" fmla="*/ 91 w 97"/>
                <a:gd name="T47" fmla="*/ 72 h 97"/>
                <a:gd name="T48" fmla="*/ 82 w 97"/>
                <a:gd name="T49" fmla="*/ 60 h 97"/>
                <a:gd name="T50" fmla="*/ 72 w 97"/>
                <a:gd name="T51" fmla="*/ 75 h 97"/>
                <a:gd name="T52" fmla="*/ 61 w 97"/>
                <a:gd name="T53" fmla="*/ 81 h 97"/>
                <a:gd name="T54" fmla="*/ 73 w 97"/>
                <a:gd name="T55" fmla="*/ 90 h 97"/>
                <a:gd name="T56" fmla="*/ 72 w 97"/>
                <a:gd name="T57" fmla="*/ 75 h 97"/>
                <a:gd name="T58" fmla="*/ 55 w 97"/>
                <a:gd name="T59" fmla="*/ 83 h 97"/>
                <a:gd name="T60" fmla="*/ 43 w 97"/>
                <a:gd name="T61" fmla="*/ 83 h 97"/>
                <a:gd name="T62" fmla="*/ 49 w 97"/>
                <a:gd name="T63" fmla="*/ 97 h 97"/>
                <a:gd name="T64" fmla="*/ 55 w 97"/>
                <a:gd name="T65" fmla="*/ 83 h 97"/>
                <a:gd name="T66" fmla="*/ 37 w 97"/>
                <a:gd name="T67" fmla="*/ 81 h 97"/>
                <a:gd name="T68" fmla="*/ 26 w 97"/>
                <a:gd name="T69" fmla="*/ 75 h 97"/>
                <a:gd name="T70" fmla="*/ 25 w 97"/>
                <a:gd name="T71" fmla="*/ 91 h 97"/>
                <a:gd name="T72" fmla="*/ 37 w 97"/>
                <a:gd name="T73" fmla="*/ 81 h 97"/>
                <a:gd name="T74" fmla="*/ 22 w 97"/>
                <a:gd name="T75" fmla="*/ 71 h 97"/>
                <a:gd name="T76" fmla="*/ 16 w 97"/>
                <a:gd name="T77" fmla="*/ 60 h 97"/>
                <a:gd name="T78" fmla="*/ 7 w 97"/>
                <a:gd name="T79" fmla="*/ 73 h 97"/>
                <a:gd name="T80" fmla="*/ 22 w 97"/>
                <a:gd name="T81" fmla="*/ 71 h 97"/>
                <a:gd name="T82" fmla="*/ 14 w 97"/>
                <a:gd name="T83" fmla="*/ 55 h 97"/>
                <a:gd name="T84" fmla="*/ 14 w 97"/>
                <a:gd name="T85" fmla="*/ 42 h 97"/>
                <a:gd name="T86" fmla="*/ 0 w 97"/>
                <a:gd name="T87" fmla="*/ 49 h 97"/>
                <a:gd name="T88" fmla="*/ 14 w 97"/>
                <a:gd name="T89" fmla="*/ 55 h 97"/>
                <a:gd name="T90" fmla="*/ 15 w 97"/>
                <a:gd name="T91" fmla="*/ 37 h 97"/>
                <a:gd name="T92" fmla="*/ 22 w 97"/>
                <a:gd name="T93" fmla="*/ 26 h 97"/>
                <a:gd name="T94" fmla="*/ 6 w 97"/>
                <a:gd name="T95" fmla="*/ 24 h 97"/>
                <a:gd name="T96" fmla="*/ 15 w 97"/>
                <a:gd name="T97" fmla="*/ 37 h 97"/>
                <a:gd name="T98" fmla="*/ 26 w 97"/>
                <a:gd name="T99" fmla="*/ 22 h 97"/>
                <a:gd name="T100" fmla="*/ 37 w 97"/>
                <a:gd name="T101" fmla="*/ 16 h 97"/>
                <a:gd name="T102" fmla="*/ 24 w 97"/>
                <a:gd name="T103" fmla="*/ 6 h 97"/>
                <a:gd name="T104" fmla="*/ 26 w 97"/>
                <a:gd name="T105" fmla="*/ 22 h 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7" h="97">
                  <a:moveTo>
                    <a:pt x="42" y="14"/>
                  </a:moveTo>
                  <a:cubicBezTo>
                    <a:pt x="55" y="14"/>
                    <a:pt x="55" y="14"/>
                    <a:pt x="55" y="14"/>
                  </a:cubicBezTo>
                  <a:cubicBezTo>
                    <a:pt x="48" y="0"/>
                    <a:pt x="48" y="0"/>
                    <a:pt x="48" y="0"/>
                  </a:cubicBezTo>
                  <a:cubicBezTo>
                    <a:pt x="42" y="14"/>
                    <a:pt x="42" y="14"/>
                    <a:pt x="42" y="14"/>
                  </a:cubicBezTo>
                  <a:close/>
                  <a:moveTo>
                    <a:pt x="49" y="18"/>
                  </a:moveTo>
                  <a:cubicBezTo>
                    <a:pt x="65" y="18"/>
                    <a:pt x="79" y="31"/>
                    <a:pt x="79" y="48"/>
                  </a:cubicBezTo>
                  <a:cubicBezTo>
                    <a:pt x="79" y="65"/>
                    <a:pt x="65" y="79"/>
                    <a:pt x="49" y="79"/>
                  </a:cubicBezTo>
                  <a:cubicBezTo>
                    <a:pt x="32" y="79"/>
                    <a:pt x="18" y="65"/>
                    <a:pt x="18" y="48"/>
                  </a:cubicBezTo>
                  <a:cubicBezTo>
                    <a:pt x="18" y="31"/>
                    <a:pt x="32" y="18"/>
                    <a:pt x="49" y="18"/>
                  </a:cubicBezTo>
                  <a:close/>
                  <a:moveTo>
                    <a:pt x="60" y="15"/>
                  </a:moveTo>
                  <a:cubicBezTo>
                    <a:pt x="71" y="22"/>
                    <a:pt x="71" y="22"/>
                    <a:pt x="71" y="22"/>
                  </a:cubicBezTo>
                  <a:cubicBezTo>
                    <a:pt x="73" y="6"/>
                    <a:pt x="73" y="6"/>
                    <a:pt x="73" y="6"/>
                  </a:cubicBezTo>
                  <a:cubicBezTo>
                    <a:pt x="60" y="15"/>
                    <a:pt x="60" y="15"/>
                    <a:pt x="60" y="15"/>
                  </a:cubicBezTo>
                  <a:close/>
                  <a:moveTo>
                    <a:pt x="75" y="25"/>
                  </a:moveTo>
                  <a:cubicBezTo>
                    <a:pt x="81" y="36"/>
                    <a:pt x="81" y="36"/>
                    <a:pt x="81" y="36"/>
                  </a:cubicBezTo>
                  <a:cubicBezTo>
                    <a:pt x="91" y="24"/>
                    <a:pt x="91" y="24"/>
                    <a:pt x="91" y="24"/>
                  </a:cubicBezTo>
                  <a:cubicBezTo>
                    <a:pt x="75" y="25"/>
                    <a:pt x="75" y="25"/>
                    <a:pt x="75" y="25"/>
                  </a:cubicBezTo>
                  <a:close/>
                  <a:moveTo>
                    <a:pt x="83" y="42"/>
                  </a:moveTo>
                  <a:cubicBezTo>
                    <a:pt x="83" y="54"/>
                    <a:pt x="83" y="54"/>
                    <a:pt x="83" y="54"/>
                  </a:cubicBezTo>
                  <a:cubicBezTo>
                    <a:pt x="97" y="48"/>
                    <a:pt x="97" y="48"/>
                    <a:pt x="97" y="48"/>
                  </a:cubicBezTo>
                  <a:cubicBezTo>
                    <a:pt x="83" y="42"/>
                    <a:pt x="83" y="42"/>
                    <a:pt x="83" y="42"/>
                  </a:cubicBezTo>
                  <a:close/>
                  <a:moveTo>
                    <a:pt x="82" y="60"/>
                  </a:moveTo>
                  <a:cubicBezTo>
                    <a:pt x="75" y="71"/>
                    <a:pt x="75" y="71"/>
                    <a:pt x="75" y="71"/>
                  </a:cubicBezTo>
                  <a:cubicBezTo>
                    <a:pt x="91" y="72"/>
                    <a:pt x="91" y="72"/>
                    <a:pt x="91" y="72"/>
                  </a:cubicBezTo>
                  <a:cubicBezTo>
                    <a:pt x="82" y="60"/>
                    <a:pt x="82" y="60"/>
                    <a:pt x="82" y="60"/>
                  </a:cubicBezTo>
                  <a:close/>
                  <a:moveTo>
                    <a:pt x="72" y="75"/>
                  </a:moveTo>
                  <a:cubicBezTo>
                    <a:pt x="61" y="81"/>
                    <a:pt x="61" y="81"/>
                    <a:pt x="61" y="81"/>
                  </a:cubicBezTo>
                  <a:cubicBezTo>
                    <a:pt x="73" y="90"/>
                    <a:pt x="73" y="90"/>
                    <a:pt x="73" y="90"/>
                  </a:cubicBezTo>
                  <a:cubicBezTo>
                    <a:pt x="72" y="75"/>
                    <a:pt x="72" y="75"/>
                    <a:pt x="72" y="75"/>
                  </a:cubicBezTo>
                  <a:close/>
                  <a:moveTo>
                    <a:pt x="55" y="83"/>
                  </a:moveTo>
                  <a:cubicBezTo>
                    <a:pt x="43" y="83"/>
                    <a:pt x="43" y="83"/>
                    <a:pt x="43" y="83"/>
                  </a:cubicBezTo>
                  <a:cubicBezTo>
                    <a:pt x="49" y="97"/>
                    <a:pt x="49" y="97"/>
                    <a:pt x="49" y="97"/>
                  </a:cubicBezTo>
                  <a:cubicBezTo>
                    <a:pt x="55" y="83"/>
                    <a:pt x="55" y="83"/>
                    <a:pt x="55" y="83"/>
                  </a:cubicBezTo>
                  <a:close/>
                  <a:moveTo>
                    <a:pt x="37" y="81"/>
                  </a:moveTo>
                  <a:cubicBezTo>
                    <a:pt x="26" y="75"/>
                    <a:pt x="26" y="75"/>
                    <a:pt x="26" y="75"/>
                  </a:cubicBezTo>
                  <a:cubicBezTo>
                    <a:pt x="25" y="91"/>
                    <a:pt x="25" y="91"/>
                    <a:pt x="25" y="91"/>
                  </a:cubicBezTo>
                  <a:cubicBezTo>
                    <a:pt x="37" y="81"/>
                    <a:pt x="37" y="81"/>
                    <a:pt x="37" y="81"/>
                  </a:cubicBezTo>
                  <a:close/>
                  <a:moveTo>
                    <a:pt x="22" y="71"/>
                  </a:moveTo>
                  <a:cubicBezTo>
                    <a:pt x="16" y="60"/>
                    <a:pt x="16" y="60"/>
                    <a:pt x="16" y="60"/>
                  </a:cubicBezTo>
                  <a:cubicBezTo>
                    <a:pt x="7" y="73"/>
                    <a:pt x="7" y="73"/>
                    <a:pt x="7" y="73"/>
                  </a:cubicBezTo>
                  <a:cubicBezTo>
                    <a:pt x="22" y="71"/>
                    <a:pt x="22" y="71"/>
                    <a:pt x="22" y="71"/>
                  </a:cubicBezTo>
                  <a:close/>
                  <a:moveTo>
                    <a:pt x="14" y="55"/>
                  </a:moveTo>
                  <a:cubicBezTo>
                    <a:pt x="14" y="42"/>
                    <a:pt x="14" y="42"/>
                    <a:pt x="14" y="42"/>
                  </a:cubicBezTo>
                  <a:cubicBezTo>
                    <a:pt x="0" y="49"/>
                    <a:pt x="0" y="49"/>
                    <a:pt x="0" y="49"/>
                  </a:cubicBezTo>
                  <a:cubicBezTo>
                    <a:pt x="14" y="55"/>
                    <a:pt x="14" y="55"/>
                    <a:pt x="14" y="55"/>
                  </a:cubicBezTo>
                  <a:close/>
                  <a:moveTo>
                    <a:pt x="15" y="37"/>
                  </a:moveTo>
                  <a:cubicBezTo>
                    <a:pt x="22" y="26"/>
                    <a:pt x="22" y="26"/>
                    <a:pt x="22" y="26"/>
                  </a:cubicBezTo>
                  <a:cubicBezTo>
                    <a:pt x="6" y="24"/>
                    <a:pt x="6" y="24"/>
                    <a:pt x="6" y="24"/>
                  </a:cubicBezTo>
                  <a:cubicBezTo>
                    <a:pt x="15" y="37"/>
                    <a:pt x="15" y="37"/>
                    <a:pt x="15" y="37"/>
                  </a:cubicBezTo>
                  <a:close/>
                  <a:moveTo>
                    <a:pt x="26" y="22"/>
                  </a:moveTo>
                  <a:cubicBezTo>
                    <a:pt x="37" y="16"/>
                    <a:pt x="37" y="16"/>
                    <a:pt x="37" y="16"/>
                  </a:cubicBezTo>
                  <a:cubicBezTo>
                    <a:pt x="24" y="6"/>
                    <a:pt x="24" y="6"/>
                    <a:pt x="24" y="6"/>
                  </a:cubicBezTo>
                  <a:lnTo>
                    <a:pt x="26" y="22"/>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4" name="Freeform 157"/>
            <p:cNvSpPr>
              <a:spLocks noEditPoints="1"/>
            </p:cNvSpPr>
            <p:nvPr/>
          </p:nvSpPr>
          <p:spPr bwMode="auto">
            <a:xfrm>
              <a:off x="4763512" y="5230207"/>
              <a:ext cx="239932" cy="264715"/>
            </a:xfrm>
            <a:custGeom>
              <a:gdLst>
                <a:gd name="T0" fmla="*/ 25 w 99"/>
                <a:gd name="T1" fmla="*/ 58 h 109"/>
                <a:gd name="T2" fmla="*/ 15 w 99"/>
                <a:gd name="T3" fmla="*/ 61 h 109"/>
                <a:gd name="T4" fmla="*/ 51 w 99"/>
                <a:gd name="T5" fmla="*/ 55 h 109"/>
                <a:gd name="T6" fmla="*/ 63 w 99"/>
                <a:gd name="T7" fmla="*/ 46 h 109"/>
                <a:gd name="T8" fmla="*/ 56 w 99"/>
                <a:gd name="T9" fmla="*/ 59 h 109"/>
                <a:gd name="T10" fmla="*/ 51 w 99"/>
                <a:gd name="T11" fmla="*/ 67 h 109"/>
                <a:gd name="T12" fmla="*/ 46 w 99"/>
                <a:gd name="T13" fmla="*/ 57 h 109"/>
                <a:gd name="T14" fmla="*/ 38 w 99"/>
                <a:gd name="T15" fmla="*/ 37 h 109"/>
                <a:gd name="T16" fmla="*/ 51 w 99"/>
                <a:gd name="T17" fmla="*/ 55 h 109"/>
                <a:gd name="T18" fmla="*/ 42 w 99"/>
                <a:gd name="T19" fmla="*/ 33 h 109"/>
                <a:gd name="T20" fmla="*/ 42 w 99"/>
                <a:gd name="T21" fmla="*/ 0 h 109"/>
                <a:gd name="T22" fmla="*/ 15 w 99"/>
                <a:gd name="T23" fmla="*/ 25 h 109"/>
                <a:gd name="T24" fmla="*/ 15 w 99"/>
                <a:gd name="T25" fmla="*/ 94 h 109"/>
                <a:gd name="T26" fmla="*/ 84 w 99"/>
                <a:gd name="T27" fmla="*/ 94 h 109"/>
                <a:gd name="T28" fmla="*/ 97 w 99"/>
                <a:gd name="T29" fmla="*/ 73 h 109"/>
                <a:gd name="T30" fmla="*/ 85 w 99"/>
                <a:gd name="T31" fmla="*/ 71 h 109"/>
                <a:gd name="T32" fmla="*/ 49 w 99"/>
                <a:gd name="T33" fmla="*/ 97 h 109"/>
                <a:gd name="T34" fmla="*/ 12 w 99"/>
                <a:gd name="T35" fmla="*/ 60 h 109"/>
                <a:gd name="T36" fmla="*/ 42 w 99"/>
                <a:gd name="T37" fmla="*/ 22 h 109"/>
                <a:gd name="T38" fmla="*/ 85 w 99"/>
                <a:gd name="T39" fmla="*/ 47 h 109"/>
                <a:gd name="T40" fmla="*/ 95 w 99"/>
                <a:gd name="T41" fmla="*/ 41 h 109"/>
                <a:gd name="T42" fmla="*/ 98 w 99"/>
                <a:gd name="T43" fmla="*/ 53 h 109"/>
                <a:gd name="T44" fmla="*/ 87 w 99"/>
                <a:gd name="T45" fmla="*/ 56 h 109"/>
                <a:gd name="T46" fmla="*/ 87 w 99"/>
                <a:gd name="T47" fmla="*/ 67 h 109"/>
                <a:gd name="T48" fmla="*/ 87 w 99"/>
                <a:gd name="T49" fmla="*/ 59 h 109"/>
                <a:gd name="T50" fmla="*/ 99 w 99"/>
                <a:gd name="T51" fmla="*/ 57 h 109"/>
                <a:gd name="T52" fmla="*/ 99 w 99"/>
                <a:gd name="T53" fmla="*/ 60 h 109"/>
                <a:gd name="T54" fmla="*/ 97 w 99"/>
                <a:gd name="T55" fmla="*/ 71 h 109"/>
                <a:gd name="T56" fmla="*/ 87 w 99"/>
                <a:gd name="T57" fmla="*/ 67 h 109"/>
                <a:gd name="T58" fmla="*/ 80 w 99"/>
                <a:gd name="T59" fmla="*/ 37 h 109"/>
                <a:gd name="T60" fmla="*/ 88 w 99"/>
                <a:gd name="T61" fmla="*/ 28 h 109"/>
                <a:gd name="T62" fmla="*/ 94 w 99"/>
                <a:gd name="T63" fmla="*/ 38 h 109"/>
                <a:gd name="T64" fmla="*/ 84 w 99"/>
                <a:gd name="T65" fmla="*/ 44 h 109"/>
                <a:gd name="T66" fmla="*/ 77 w 99"/>
                <a:gd name="T67" fmla="*/ 34 h 109"/>
                <a:gd name="T68" fmla="*/ 71 w 99"/>
                <a:gd name="T69" fmla="*/ 28 h 109"/>
                <a:gd name="T70" fmla="*/ 76 w 99"/>
                <a:gd name="T71" fmla="*/ 18 h 109"/>
                <a:gd name="T72" fmla="*/ 84 w 99"/>
                <a:gd name="T73" fmla="*/ 25 h 109"/>
                <a:gd name="T74" fmla="*/ 86 w 99"/>
                <a:gd name="T75" fmla="*/ 27 h 109"/>
                <a:gd name="T76" fmla="*/ 50 w 99"/>
                <a:gd name="T77" fmla="*/ 93 h 109"/>
                <a:gd name="T78" fmla="*/ 53 w 99"/>
                <a:gd name="T79" fmla="*/ 83 h 109"/>
                <a:gd name="T80" fmla="*/ 50 w 99"/>
                <a:gd name="T81" fmla="*/ 93 h 109"/>
                <a:gd name="T82" fmla="*/ 67 w 99"/>
                <a:gd name="T83" fmla="*/ 76 h 109"/>
                <a:gd name="T84" fmla="*/ 77 w 99"/>
                <a:gd name="T85" fmla="*/ 81 h 109"/>
                <a:gd name="T86" fmla="*/ 25 w 99"/>
                <a:gd name="T87" fmla="*/ 83 h 109"/>
                <a:gd name="T88" fmla="*/ 34 w 99"/>
                <a:gd name="T89" fmla="*/ 78 h 109"/>
                <a:gd name="T90" fmla="*/ 25 w 99"/>
                <a:gd name="T91" fmla="*/ 83 h 109"/>
                <a:gd name="T92" fmla="*/ 33 w 99"/>
                <a:gd name="T93" fmla="*/ 40 h 109"/>
                <a:gd name="T94" fmla="*/ 23 w 99"/>
                <a:gd name="T95" fmla="*/ 36 h 109"/>
                <a:gd name="T96" fmla="*/ 75 w 99"/>
                <a:gd name="T97" fmla="*/ 34 h 109"/>
                <a:gd name="T98" fmla="*/ 66 w 99"/>
                <a:gd name="T99" fmla="*/ 39 h 109"/>
                <a:gd name="T100" fmla="*/ 75 w 99"/>
                <a:gd name="T101" fmla="*/ 34 h 109"/>
                <a:gd name="T102" fmla="*/ 75 w 99"/>
                <a:gd name="T103" fmla="*/ 59 h 109"/>
                <a:gd name="T104" fmla="*/ 85 w 99"/>
                <a:gd name="T105" fmla="*/ 56 h 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9" h="109">
                  <a:moveTo>
                    <a:pt x="15" y="58"/>
                  </a:moveTo>
                  <a:cubicBezTo>
                    <a:pt x="25" y="58"/>
                    <a:pt x="25" y="58"/>
                    <a:pt x="25" y="58"/>
                  </a:cubicBezTo>
                  <a:cubicBezTo>
                    <a:pt x="25" y="61"/>
                    <a:pt x="25" y="61"/>
                    <a:pt x="25" y="61"/>
                  </a:cubicBezTo>
                  <a:cubicBezTo>
                    <a:pt x="15" y="61"/>
                    <a:pt x="15" y="61"/>
                    <a:pt x="15" y="61"/>
                  </a:cubicBezTo>
                  <a:cubicBezTo>
                    <a:pt x="15" y="58"/>
                    <a:pt x="15" y="58"/>
                    <a:pt x="15" y="58"/>
                  </a:cubicBezTo>
                  <a:close/>
                  <a:moveTo>
                    <a:pt x="51" y="55"/>
                  </a:moveTo>
                  <a:cubicBezTo>
                    <a:pt x="52" y="55"/>
                    <a:pt x="52" y="55"/>
                    <a:pt x="53" y="55"/>
                  </a:cubicBezTo>
                  <a:cubicBezTo>
                    <a:pt x="56" y="52"/>
                    <a:pt x="60" y="48"/>
                    <a:pt x="63" y="46"/>
                  </a:cubicBezTo>
                  <a:cubicBezTo>
                    <a:pt x="64" y="46"/>
                    <a:pt x="65" y="47"/>
                    <a:pt x="66" y="48"/>
                  </a:cubicBezTo>
                  <a:cubicBezTo>
                    <a:pt x="63" y="53"/>
                    <a:pt x="60" y="56"/>
                    <a:pt x="56" y="59"/>
                  </a:cubicBezTo>
                  <a:cubicBezTo>
                    <a:pt x="57" y="60"/>
                    <a:pt x="57" y="60"/>
                    <a:pt x="57" y="61"/>
                  </a:cubicBezTo>
                  <a:cubicBezTo>
                    <a:pt x="57" y="64"/>
                    <a:pt x="54" y="67"/>
                    <a:pt x="51" y="67"/>
                  </a:cubicBezTo>
                  <a:cubicBezTo>
                    <a:pt x="47" y="67"/>
                    <a:pt x="45" y="64"/>
                    <a:pt x="45" y="61"/>
                  </a:cubicBezTo>
                  <a:cubicBezTo>
                    <a:pt x="45" y="59"/>
                    <a:pt x="45" y="58"/>
                    <a:pt x="46" y="57"/>
                  </a:cubicBezTo>
                  <a:cubicBezTo>
                    <a:pt x="41" y="51"/>
                    <a:pt x="38" y="45"/>
                    <a:pt x="35" y="38"/>
                  </a:cubicBezTo>
                  <a:cubicBezTo>
                    <a:pt x="36" y="38"/>
                    <a:pt x="37" y="37"/>
                    <a:pt x="38" y="37"/>
                  </a:cubicBezTo>
                  <a:cubicBezTo>
                    <a:pt x="42" y="42"/>
                    <a:pt x="46" y="49"/>
                    <a:pt x="49" y="55"/>
                  </a:cubicBezTo>
                  <a:cubicBezTo>
                    <a:pt x="49" y="55"/>
                    <a:pt x="50" y="55"/>
                    <a:pt x="51" y="55"/>
                  </a:cubicBezTo>
                  <a:close/>
                  <a:moveTo>
                    <a:pt x="42" y="22"/>
                  </a:moveTo>
                  <a:cubicBezTo>
                    <a:pt x="42" y="33"/>
                    <a:pt x="42" y="33"/>
                    <a:pt x="42" y="33"/>
                  </a:cubicBezTo>
                  <a:cubicBezTo>
                    <a:pt x="70" y="17"/>
                    <a:pt x="70" y="17"/>
                    <a:pt x="70" y="17"/>
                  </a:cubicBezTo>
                  <a:cubicBezTo>
                    <a:pt x="42" y="0"/>
                    <a:pt x="42" y="0"/>
                    <a:pt x="42" y="0"/>
                  </a:cubicBezTo>
                  <a:cubicBezTo>
                    <a:pt x="42" y="11"/>
                    <a:pt x="42" y="11"/>
                    <a:pt x="42" y="11"/>
                  </a:cubicBezTo>
                  <a:cubicBezTo>
                    <a:pt x="32" y="12"/>
                    <a:pt x="22" y="17"/>
                    <a:pt x="15" y="25"/>
                  </a:cubicBezTo>
                  <a:cubicBezTo>
                    <a:pt x="5" y="34"/>
                    <a:pt x="0" y="46"/>
                    <a:pt x="0" y="60"/>
                  </a:cubicBezTo>
                  <a:cubicBezTo>
                    <a:pt x="0" y="73"/>
                    <a:pt x="5" y="85"/>
                    <a:pt x="15" y="94"/>
                  </a:cubicBezTo>
                  <a:cubicBezTo>
                    <a:pt x="24" y="104"/>
                    <a:pt x="36" y="109"/>
                    <a:pt x="49" y="109"/>
                  </a:cubicBezTo>
                  <a:cubicBezTo>
                    <a:pt x="63" y="109"/>
                    <a:pt x="75" y="104"/>
                    <a:pt x="84" y="94"/>
                  </a:cubicBezTo>
                  <a:cubicBezTo>
                    <a:pt x="90" y="89"/>
                    <a:pt x="94" y="82"/>
                    <a:pt x="96" y="75"/>
                  </a:cubicBezTo>
                  <a:cubicBezTo>
                    <a:pt x="97" y="73"/>
                    <a:pt x="97" y="73"/>
                    <a:pt x="97" y="73"/>
                  </a:cubicBezTo>
                  <a:cubicBezTo>
                    <a:pt x="86" y="70"/>
                    <a:pt x="86" y="70"/>
                    <a:pt x="86" y="70"/>
                  </a:cubicBezTo>
                  <a:cubicBezTo>
                    <a:pt x="85" y="71"/>
                    <a:pt x="85" y="71"/>
                    <a:pt x="85" y="71"/>
                  </a:cubicBezTo>
                  <a:cubicBezTo>
                    <a:pt x="84" y="77"/>
                    <a:pt x="80" y="82"/>
                    <a:pt x="76" y="86"/>
                  </a:cubicBezTo>
                  <a:cubicBezTo>
                    <a:pt x="69" y="93"/>
                    <a:pt x="60" y="97"/>
                    <a:pt x="49" y="97"/>
                  </a:cubicBezTo>
                  <a:cubicBezTo>
                    <a:pt x="39" y="97"/>
                    <a:pt x="30" y="93"/>
                    <a:pt x="23" y="86"/>
                  </a:cubicBezTo>
                  <a:cubicBezTo>
                    <a:pt x="16" y="79"/>
                    <a:pt x="12" y="70"/>
                    <a:pt x="12" y="60"/>
                  </a:cubicBezTo>
                  <a:cubicBezTo>
                    <a:pt x="12" y="50"/>
                    <a:pt x="16" y="40"/>
                    <a:pt x="23" y="33"/>
                  </a:cubicBezTo>
                  <a:cubicBezTo>
                    <a:pt x="28" y="28"/>
                    <a:pt x="35" y="24"/>
                    <a:pt x="42" y="22"/>
                  </a:cubicBezTo>
                  <a:close/>
                  <a:moveTo>
                    <a:pt x="87" y="54"/>
                  </a:moveTo>
                  <a:cubicBezTo>
                    <a:pt x="87" y="52"/>
                    <a:pt x="86" y="49"/>
                    <a:pt x="85" y="47"/>
                  </a:cubicBezTo>
                  <a:cubicBezTo>
                    <a:pt x="84" y="45"/>
                    <a:pt x="84" y="45"/>
                    <a:pt x="84" y="45"/>
                  </a:cubicBezTo>
                  <a:cubicBezTo>
                    <a:pt x="95" y="41"/>
                    <a:pt x="95" y="41"/>
                    <a:pt x="95" y="41"/>
                  </a:cubicBezTo>
                  <a:cubicBezTo>
                    <a:pt x="96" y="43"/>
                    <a:pt x="96" y="43"/>
                    <a:pt x="96" y="43"/>
                  </a:cubicBezTo>
                  <a:cubicBezTo>
                    <a:pt x="97" y="46"/>
                    <a:pt x="98" y="50"/>
                    <a:pt x="98" y="53"/>
                  </a:cubicBezTo>
                  <a:cubicBezTo>
                    <a:pt x="99" y="55"/>
                    <a:pt x="99" y="55"/>
                    <a:pt x="99" y="55"/>
                  </a:cubicBezTo>
                  <a:cubicBezTo>
                    <a:pt x="87" y="56"/>
                    <a:pt x="87" y="56"/>
                    <a:pt x="87" y="56"/>
                  </a:cubicBezTo>
                  <a:cubicBezTo>
                    <a:pt x="87" y="54"/>
                    <a:pt x="87" y="54"/>
                    <a:pt x="87" y="54"/>
                  </a:cubicBezTo>
                  <a:close/>
                  <a:moveTo>
                    <a:pt x="87" y="67"/>
                  </a:moveTo>
                  <a:cubicBezTo>
                    <a:pt x="87" y="64"/>
                    <a:pt x="87" y="62"/>
                    <a:pt x="87" y="60"/>
                  </a:cubicBezTo>
                  <a:cubicBezTo>
                    <a:pt x="87" y="59"/>
                    <a:pt x="87" y="59"/>
                    <a:pt x="87" y="59"/>
                  </a:cubicBezTo>
                  <a:cubicBezTo>
                    <a:pt x="87" y="57"/>
                    <a:pt x="87" y="57"/>
                    <a:pt x="87" y="57"/>
                  </a:cubicBezTo>
                  <a:cubicBezTo>
                    <a:pt x="99" y="57"/>
                    <a:pt x="99" y="57"/>
                    <a:pt x="99" y="57"/>
                  </a:cubicBezTo>
                  <a:cubicBezTo>
                    <a:pt x="99" y="59"/>
                    <a:pt x="99" y="59"/>
                    <a:pt x="99" y="59"/>
                  </a:cubicBezTo>
                  <a:cubicBezTo>
                    <a:pt x="99" y="59"/>
                    <a:pt x="99" y="59"/>
                    <a:pt x="99" y="60"/>
                  </a:cubicBezTo>
                  <a:cubicBezTo>
                    <a:pt x="99" y="63"/>
                    <a:pt x="99" y="66"/>
                    <a:pt x="98" y="69"/>
                  </a:cubicBezTo>
                  <a:cubicBezTo>
                    <a:pt x="97" y="71"/>
                    <a:pt x="97" y="71"/>
                    <a:pt x="97" y="71"/>
                  </a:cubicBezTo>
                  <a:cubicBezTo>
                    <a:pt x="86" y="68"/>
                    <a:pt x="86" y="68"/>
                    <a:pt x="86" y="68"/>
                  </a:cubicBezTo>
                  <a:cubicBezTo>
                    <a:pt x="87" y="67"/>
                    <a:pt x="87" y="67"/>
                    <a:pt x="87" y="67"/>
                  </a:cubicBezTo>
                  <a:close/>
                  <a:moveTo>
                    <a:pt x="83" y="42"/>
                  </a:moveTo>
                  <a:cubicBezTo>
                    <a:pt x="82" y="40"/>
                    <a:pt x="81" y="38"/>
                    <a:pt x="80" y="37"/>
                  </a:cubicBezTo>
                  <a:cubicBezTo>
                    <a:pt x="78" y="35"/>
                    <a:pt x="78" y="35"/>
                    <a:pt x="78" y="35"/>
                  </a:cubicBezTo>
                  <a:cubicBezTo>
                    <a:pt x="88" y="28"/>
                    <a:pt x="88" y="28"/>
                    <a:pt x="88" y="28"/>
                  </a:cubicBezTo>
                  <a:cubicBezTo>
                    <a:pt x="89" y="30"/>
                    <a:pt x="89" y="30"/>
                    <a:pt x="89" y="30"/>
                  </a:cubicBezTo>
                  <a:cubicBezTo>
                    <a:pt x="91" y="32"/>
                    <a:pt x="92" y="35"/>
                    <a:pt x="94" y="38"/>
                  </a:cubicBezTo>
                  <a:cubicBezTo>
                    <a:pt x="95" y="40"/>
                    <a:pt x="95" y="40"/>
                    <a:pt x="95" y="40"/>
                  </a:cubicBezTo>
                  <a:cubicBezTo>
                    <a:pt x="84" y="44"/>
                    <a:pt x="84" y="44"/>
                    <a:pt x="84" y="44"/>
                  </a:cubicBezTo>
                  <a:cubicBezTo>
                    <a:pt x="83" y="42"/>
                    <a:pt x="83" y="42"/>
                    <a:pt x="83" y="42"/>
                  </a:cubicBezTo>
                  <a:close/>
                  <a:moveTo>
                    <a:pt x="77" y="34"/>
                  </a:moveTo>
                  <a:cubicBezTo>
                    <a:pt x="76" y="33"/>
                    <a:pt x="76" y="33"/>
                    <a:pt x="76" y="33"/>
                  </a:cubicBezTo>
                  <a:cubicBezTo>
                    <a:pt x="75" y="31"/>
                    <a:pt x="73" y="30"/>
                    <a:pt x="71" y="28"/>
                  </a:cubicBezTo>
                  <a:cubicBezTo>
                    <a:pt x="69" y="27"/>
                    <a:pt x="69" y="27"/>
                    <a:pt x="69" y="27"/>
                  </a:cubicBezTo>
                  <a:cubicBezTo>
                    <a:pt x="76" y="18"/>
                    <a:pt x="76" y="18"/>
                    <a:pt x="76" y="18"/>
                  </a:cubicBezTo>
                  <a:cubicBezTo>
                    <a:pt x="78" y="19"/>
                    <a:pt x="78" y="19"/>
                    <a:pt x="78" y="19"/>
                  </a:cubicBezTo>
                  <a:cubicBezTo>
                    <a:pt x="80" y="21"/>
                    <a:pt x="82" y="23"/>
                    <a:pt x="84" y="25"/>
                  </a:cubicBezTo>
                  <a:cubicBezTo>
                    <a:pt x="85" y="25"/>
                    <a:pt x="85" y="25"/>
                    <a:pt x="85" y="25"/>
                  </a:cubicBezTo>
                  <a:cubicBezTo>
                    <a:pt x="86" y="27"/>
                    <a:pt x="86" y="27"/>
                    <a:pt x="86" y="27"/>
                  </a:cubicBezTo>
                  <a:cubicBezTo>
                    <a:pt x="77" y="34"/>
                    <a:pt x="77" y="34"/>
                    <a:pt x="77" y="34"/>
                  </a:cubicBezTo>
                  <a:close/>
                  <a:moveTo>
                    <a:pt x="50" y="93"/>
                  </a:moveTo>
                  <a:cubicBezTo>
                    <a:pt x="50" y="83"/>
                    <a:pt x="50" y="83"/>
                    <a:pt x="50" y="83"/>
                  </a:cubicBezTo>
                  <a:cubicBezTo>
                    <a:pt x="53" y="83"/>
                    <a:pt x="53" y="83"/>
                    <a:pt x="53" y="83"/>
                  </a:cubicBezTo>
                  <a:cubicBezTo>
                    <a:pt x="53" y="93"/>
                    <a:pt x="53" y="93"/>
                    <a:pt x="53" y="93"/>
                  </a:cubicBezTo>
                  <a:cubicBezTo>
                    <a:pt x="50" y="93"/>
                    <a:pt x="50" y="93"/>
                    <a:pt x="50" y="93"/>
                  </a:cubicBezTo>
                  <a:close/>
                  <a:moveTo>
                    <a:pt x="74" y="83"/>
                  </a:moveTo>
                  <a:cubicBezTo>
                    <a:pt x="67" y="76"/>
                    <a:pt x="67" y="76"/>
                    <a:pt x="67" y="76"/>
                  </a:cubicBezTo>
                  <a:cubicBezTo>
                    <a:pt x="70" y="74"/>
                    <a:pt x="70" y="74"/>
                    <a:pt x="70" y="74"/>
                  </a:cubicBezTo>
                  <a:cubicBezTo>
                    <a:pt x="77" y="81"/>
                    <a:pt x="77" y="81"/>
                    <a:pt x="77" y="81"/>
                  </a:cubicBezTo>
                  <a:cubicBezTo>
                    <a:pt x="74" y="83"/>
                    <a:pt x="74" y="83"/>
                    <a:pt x="74" y="83"/>
                  </a:cubicBezTo>
                  <a:close/>
                  <a:moveTo>
                    <a:pt x="25" y="83"/>
                  </a:moveTo>
                  <a:cubicBezTo>
                    <a:pt x="32" y="76"/>
                    <a:pt x="32" y="76"/>
                    <a:pt x="32" y="76"/>
                  </a:cubicBezTo>
                  <a:cubicBezTo>
                    <a:pt x="34" y="78"/>
                    <a:pt x="34" y="78"/>
                    <a:pt x="34" y="78"/>
                  </a:cubicBezTo>
                  <a:cubicBezTo>
                    <a:pt x="27" y="85"/>
                    <a:pt x="27" y="85"/>
                    <a:pt x="27" y="85"/>
                  </a:cubicBezTo>
                  <a:cubicBezTo>
                    <a:pt x="25" y="83"/>
                    <a:pt x="25" y="83"/>
                    <a:pt x="25" y="83"/>
                  </a:cubicBezTo>
                  <a:close/>
                  <a:moveTo>
                    <a:pt x="26" y="33"/>
                  </a:moveTo>
                  <a:cubicBezTo>
                    <a:pt x="33" y="40"/>
                    <a:pt x="33" y="40"/>
                    <a:pt x="33" y="40"/>
                  </a:cubicBezTo>
                  <a:cubicBezTo>
                    <a:pt x="30" y="43"/>
                    <a:pt x="30" y="43"/>
                    <a:pt x="30" y="43"/>
                  </a:cubicBezTo>
                  <a:cubicBezTo>
                    <a:pt x="23" y="36"/>
                    <a:pt x="23" y="36"/>
                    <a:pt x="23" y="36"/>
                  </a:cubicBezTo>
                  <a:cubicBezTo>
                    <a:pt x="26" y="33"/>
                    <a:pt x="26" y="33"/>
                    <a:pt x="26" y="33"/>
                  </a:cubicBezTo>
                  <a:close/>
                  <a:moveTo>
                    <a:pt x="75" y="34"/>
                  </a:moveTo>
                  <a:cubicBezTo>
                    <a:pt x="73" y="32"/>
                    <a:pt x="73" y="32"/>
                    <a:pt x="73" y="32"/>
                  </a:cubicBezTo>
                  <a:cubicBezTo>
                    <a:pt x="66" y="39"/>
                    <a:pt x="66" y="39"/>
                    <a:pt x="66" y="39"/>
                  </a:cubicBezTo>
                  <a:cubicBezTo>
                    <a:pt x="68" y="41"/>
                    <a:pt x="68" y="41"/>
                    <a:pt x="68" y="41"/>
                  </a:cubicBezTo>
                  <a:cubicBezTo>
                    <a:pt x="75" y="34"/>
                    <a:pt x="75" y="34"/>
                    <a:pt x="75" y="34"/>
                  </a:cubicBezTo>
                  <a:close/>
                  <a:moveTo>
                    <a:pt x="85" y="59"/>
                  </a:moveTo>
                  <a:cubicBezTo>
                    <a:pt x="75" y="59"/>
                    <a:pt x="75" y="59"/>
                    <a:pt x="75" y="59"/>
                  </a:cubicBezTo>
                  <a:cubicBezTo>
                    <a:pt x="75" y="56"/>
                    <a:pt x="75" y="56"/>
                    <a:pt x="75" y="56"/>
                  </a:cubicBezTo>
                  <a:cubicBezTo>
                    <a:pt x="85" y="56"/>
                    <a:pt x="85" y="56"/>
                    <a:pt x="85" y="56"/>
                  </a:cubicBezTo>
                  <a:lnTo>
                    <a:pt x="85" y="59"/>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28" name="组合 27"/>
          <p:cNvGrpSpPr/>
          <p:nvPr/>
        </p:nvGrpSpPr>
        <p:grpSpPr>
          <a:xfrm>
            <a:off x="7180342" y="5158757"/>
            <a:ext cx="783814" cy="1126016"/>
            <a:chOff x="7180342" y="5158757"/>
            <a:chExt cx="783814" cy="1126016"/>
          </a:xfrm>
        </p:grpSpPr>
        <p:grpSp>
          <p:nvGrpSpPr>
            <p:cNvPr id="29" name="组合 28"/>
            <p:cNvGrpSpPr/>
            <p:nvPr/>
          </p:nvGrpSpPr>
          <p:grpSpPr>
            <a:xfrm>
              <a:off x="7180342" y="5158757"/>
              <a:ext cx="783814" cy="1126016"/>
              <a:chOff x="2776779" y="3917092"/>
              <a:chExt cx="949065" cy="1363414"/>
            </a:xfrm>
          </p:grpSpPr>
          <p:sp>
            <p:nvSpPr>
              <p:cNvPr id="31" name="矩形 30"/>
              <p:cNvSpPr/>
              <p:nvPr/>
            </p:nvSpPr>
            <p:spPr>
              <a:xfrm rot="2700000">
                <a:off x="2826449" y="4381110"/>
                <a:ext cx="1310116" cy="488675"/>
              </a:xfrm>
              <a:prstGeom prst="rect">
                <a:avLst/>
              </a:prstGeom>
              <a:gradFill flip="none" rotWithShape="1">
                <a:gsLst>
                  <a:gs pos="47000">
                    <a:schemeClr val="bg1">
                      <a:alpha val="0"/>
                    </a:schemeClr>
                  </a:gs>
                  <a:gs pos="76000">
                    <a:schemeClr val="tx1">
                      <a:lumMod val="95000"/>
                      <a:lumOff val="5000"/>
                      <a:alpha val="18000"/>
                    </a:schemeClr>
                  </a:gs>
                  <a:gs pos="94000">
                    <a:schemeClr val="tx1">
                      <a:lumMod val="95000"/>
                      <a:lumOff val="5000"/>
                      <a:alpha val="49000"/>
                    </a:schemeClr>
                  </a:gs>
                  <a:gs pos="100000">
                    <a:schemeClr val="tx1">
                      <a:alpha val="59000"/>
                    </a:scheme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2776779" y="3917092"/>
                <a:ext cx="494270" cy="494270"/>
              </a:xfrm>
              <a:prstGeom prst="ellipse">
                <a:avLst/>
              </a:prstGeom>
              <a:solidFill>
                <a:srgbClr val="F1AF59"/>
              </a:solidFill>
              <a:ln>
                <a:noFill/>
              </a:ln>
              <a:effectLst>
                <a:outerShdw blurRad="1905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2777289" y="3917092"/>
                <a:ext cx="494270" cy="494270"/>
              </a:xfrm>
              <a:prstGeom prst="ellipse">
                <a:avLst/>
              </a:prstGeom>
              <a:solidFill>
                <a:srgbClr val="F7C3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0" name="Freeform 182"/>
            <p:cNvSpPr>
              <a:spLocks noEditPoints="1"/>
            </p:cNvSpPr>
            <p:nvPr/>
          </p:nvSpPr>
          <p:spPr bwMode="auto">
            <a:xfrm>
              <a:off x="7240908" y="5225160"/>
              <a:ext cx="305353" cy="309337"/>
            </a:xfrm>
            <a:custGeom>
              <a:gdLst>
                <a:gd name="T0" fmla="*/ 94 w 107"/>
                <a:gd name="T1" fmla="*/ 30 h 108"/>
                <a:gd name="T2" fmla="*/ 77 w 107"/>
                <a:gd name="T3" fmla="*/ 95 h 108"/>
                <a:gd name="T4" fmla="*/ 13 w 107"/>
                <a:gd name="T5" fmla="*/ 77 h 108"/>
                <a:gd name="T6" fmla="*/ 30 w 107"/>
                <a:gd name="T7" fmla="*/ 13 h 108"/>
                <a:gd name="T8" fmla="*/ 94 w 107"/>
                <a:gd name="T9" fmla="*/ 30 h 108"/>
                <a:gd name="T10" fmla="*/ 68 w 107"/>
                <a:gd name="T11" fmla="*/ 46 h 108"/>
                <a:gd name="T12" fmla="*/ 68 w 107"/>
                <a:gd name="T13" fmla="*/ 46 h 108"/>
                <a:gd name="T14" fmla="*/ 58 w 107"/>
                <a:gd name="T15" fmla="*/ 38 h 108"/>
                <a:gd name="T16" fmla="*/ 45 w 107"/>
                <a:gd name="T17" fmla="*/ 40 h 108"/>
                <a:gd name="T18" fmla="*/ 45 w 107"/>
                <a:gd name="T19" fmla="*/ 40 h 108"/>
                <a:gd name="T20" fmla="*/ 38 w 107"/>
                <a:gd name="T21" fmla="*/ 50 h 108"/>
                <a:gd name="T22" fmla="*/ 39 w 107"/>
                <a:gd name="T23" fmla="*/ 62 h 108"/>
                <a:gd name="T24" fmla="*/ 39 w 107"/>
                <a:gd name="T25" fmla="*/ 62 h 108"/>
                <a:gd name="T26" fmla="*/ 49 w 107"/>
                <a:gd name="T27" fmla="*/ 69 h 108"/>
                <a:gd name="T28" fmla="*/ 62 w 107"/>
                <a:gd name="T29" fmla="*/ 68 h 108"/>
                <a:gd name="T30" fmla="*/ 62 w 107"/>
                <a:gd name="T31" fmla="*/ 68 h 108"/>
                <a:gd name="T32" fmla="*/ 69 w 107"/>
                <a:gd name="T33" fmla="*/ 58 h 108"/>
                <a:gd name="T34" fmla="*/ 68 w 107"/>
                <a:gd name="T35" fmla="*/ 46 h 108"/>
                <a:gd name="T36" fmla="*/ 63 w 107"/>
                <a:gd name="T37" fmla="*/ 56 h 108"/>
                <a:gd name="T38" fmla="*/ 62 w 107"/>
                <a:gd name="T39" fmla="*/ 49 h 108"/>
                <a:gd name="T40" fmla="*/ 62 w 107"/>
                <a:gd name="T41" fmla="*/ 49 h 108"/>
                <a:gd name="T42" fmla="*/ 56 w 107"/>
                <a:gd name="T43" fmla="*/ 44 h 108"/>
                <a:gd name="T44" fmla="*/ 48 w 107"/>
                <a:gd name="T45" fmla="*/ 45 h 108"/>
                <a:gd name="T46" fmla="*/ 48 w 107"/>
                <a:gd name="T47" fmla="*/ 45 h 108"/>
                <a:gd name="T48" fmla="*/ 44 w 107"/>
                <a:gd name="T49" fmla="*/ 51 h 108"/>
                <a:gd name="T50" fmla="*/ 45 w 107"/>
                <a:gd name="T51" fmla="*/ 59 h 108"/>
                <a:gd name="T52" fmla="*/ 45 w 107"/>
                <a:gd name="T53" fmla="*/ 59 h 108"/>
                <a:gd name="T54" fmla="*/ 51 w 107"/>
                <a:gd name="T55" fmla="*/ 64 h 108"/>
                <a:gd name="T56" fmla="*/ 59 w 107"/>
                <a:gd name="T57" fmla="*/ 63 h 108"/>
                <a:gd name="T58" fmla="*/ 59 w 107"/>
                <a:gd name="T59" fmla="*/ 63 h 108"/>
                <a:gd name="T60" fmla="*/ 63 w 107"/>
                <a:gd name="T61" fmla="*/ 56 h 108"/>
                <a:gd name="T62" fmla="*/ 29 w 107"/>
                <a:gd name="T63" fmla="*/ 24 h 108"/>
                <a:gd name="T64" fmla="*/ 17 w 107"/>
                <a:gd name="T65" fmla="*/ 65 h 108"/>
                <a:gd name="T66" fmla="*/ 25 w 107"/>
                <a:gd name="T67" fmla="*/ 63 h 108"/>
                <a:gd name="T68" fmla="*/ 29 w 107"/>
                <a:gd name="T69" fmla="*/ 24 h 108"/>
                <a:gd name="T70" fmla="*/ 69 w 107"/>
                <a:gd name="T71" fmla="*/ 37 h 108"/>
                <a:gd name="T72" fmla="*/ 73 w 107"/>
                <a:gd name="T73" fmla="*/ 42 h 108"/>
                <a:gd name="T74" fmla="*/ 74 w 107"/>
                <a:gd name="T75" fmla="*/ 45 h 108"/>
                <a:gd name="T76" fmla="*/ 91 w 107"/>
                <a:gd name="T77" fmla="*/ 38 h 108"/>
                <a:gd name="T78" fmla="*/ 89 w 107"/>
                <a:gd name="T79" fmla="*/ 33 h 108"/>
                <a:gd name="T80" fmla="*/ 82 w 107"/>
                <a:gd name="T81" fmla="*/ 25 h 108"/>
                <a:gd name="T82" fmla="*/ 69 w 107"/>
                <a:gd name="T83" fmla="*/ 37 h 108"/>
                <a:gd name="T84" fmla="*/ 92 w 107"/>
                <a:gd name="T85" fmla="*/ 43 h 108"/>
                <a:gd name="T86" fmla="*/ 75 w 107"/>
                <a:gd name="T87" fmla="*/ 47 h 108"/>
                <a:gd name="T88" fmla="*/ 76 w 107"/>
                <a:gd name="T89" fmla="*/ 53 h 108"/>
                <a:gd name="T90" fmla="*/ 93 w 107"/>
                <a:gd name="T91" fmla="*/ 54 h 108"/>
                <a:gd name="T92" fmla="*/ 92 w 107"/>
                <a:gd name="T93" fmla="*/ 43 h 108"/>
                <a:gd name="T94" fmla="*/ 70 w 107"/>
                <a:gd name="T95" fmla="*/ 44 h 108"/>
                <a:gd name="T96" fmla="*/ 44 w 107"/>
                <a:gd name="T97" fmla="*/ 37 h 108"/>
                <a:gd name="T98" fmla="*/ 37 w 107"/>
                <a:gd name="T99" fmla="*/ 63 h 108"/>
                <a:gd name="T100" fmla="*/ 63 w 107"/>
                <a:gd name="T101" fmla="*/ 70 h 108"/>
                <a:gd name="T102" fmla="*/ 70 w 107"/>
                <a:gd name="T103" fmla="*/ 44 h 10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7" h="108">
                  <a:moveTo>
                    <a:pt x="94" y="30"/>
                  </a:moveTo>
                  <a:cubicBezTo>
                    <a:pt x="107" y="53"/>
                    <a:pt x="100" y="82"/>
                    <a:pt x="77" y="95"/>
                  </a:cubicBezTo>
                  <a:cubicBezTo>
                    <a:pt x="54" y="108"/>
                    <a:pt x="26" y="100"/>
                    <a:pt x="13" y="77"/>
                  </a:cubicBezTo>
                  <a:cubicBezTo>
                    <a:pt x="0" y="55"/>
                    <a:pt x="7" y="26"/>
                    <a:pt x="30" y="13"/>
                  </a:cubicBezTo>
                  <a:cubicBezTo>
                    <a:pt x="52" y="0"/>
                    <a:pt x="81" y="8"/>
                    <a:pt x="94" y="30"/>
                  </a:cubicBezTo>
                  <a:close/>
                  <a:moveTo>
                    <a:pt x="68" y="46"/>
                  </a:moveTo>
                  <a:cubicBezTo>
                    <a:pt x="68" y="46"/>
                    <a:pt x="68" y="46"/>
                    <a:pt x="68" y="46"/>
                  </a:cubicBezTo>
                  <a:cubicBezTo>
                    <a:pt x="65" y="42"/>
                    <a:pt x="62" y="39"/>
                    <a:pt x="58" y="38"/>
                  </a:cubicBezTo>
                  <a:cubicBezTo>
                    <a:pt x="54" y="37"/>
                    <a:pt x="49" y="37"/>
                    <a:pt x="45" y="40"/>
                  </a:cubicBezTo>
                  <a:cubicBezTo>
                    <a:pt x="45" y="40"/>
                    <a:pt x="45" y="40"/>
                    <a:pt x="45" y="40"/>
                  </a:cubicBezTo>
                  <a:cubicBezTo>
                    <a:pt x="41" y="42"/>
                    <a:pt x="39" y="46"/>
                    <a:pt x="38" y="50"/>
                  </a:cubicBezTo>
                  <a:cubicBezTo>
                    <a:pt x="37" y="54"/>
                    <a:pt x="37" y="58"/>
                    <a:pt x="39" y="62"/>
                  </a:cubicBezTo>
                  <a:cubicBezTo>
                    <a:pt x="39" y="62"/>
                    <a:pt x="39" y="62"/>
                    <a:pt x="39" y="62"/>
                  </a:cubicBezTo>
                  <a:cubicBezTo>
                    <a:pt x="42" y="66"/>
                    <a:pt x="45" y="68"/>
                    <a:pt x="49" y="69"/>
                  </a:cubicBezTo>
                  <a:cubicBezTo>
                    <a:pt x="53" y="71"/>
                    <a:pt x="58" y="70"/>
                    <a:pt x="62" y="68"/>
                  </a:cubicBezTo>
                  <a:cubicBezTo>
                    <a:pt x="62" y="68"/>
                    <a:pt x="62" y="68"/>
                    <a:pt x="62" y="68"/>
                  </a:cubicBezTo>
                  <a:cubicBezTo>
                    <a:pt x="65" y="66"/>
                    <a:pt x="68" y="62"/>
                    <a:pt x="69" y="58"/>
                  </a:cubicBezTo>
                  <a:cubicBezTo>
                    <a:pt x="70" y="54"/>
                    <a:pt x="70" y="50"/>
                    <a:pt x="68" y="46"/>
                  </a:cubicBezTo>
                  <a:close/>
                  <a:moveTo>
                    <a:pt x="63" y="56"/>
                  </a:moveTo>
                  <a:cubicBezTo>
                    <a:pt x="64" y="54"/>
                    <a:pt x="64" y="51"/>
                    <a:pt x="62" y="49"/>
                  </a:cubicBezTo>
                  <a:cubicBezTo>
                    <a:pt x="62" y="49"/>
                    <a:pt x="62" y="49"/>
                    <a:pt x="62" y="49"/>
                  </a:cubicBezTo>
                  <a:cubicBezTo>
                    <a:pt x="61" y="46"/>
                    <a:pt x="59" y="45"/>
                    <a:pt x="56" y="44"/>
                  </a:cubicBezTo>
                  <a:cubicBezTo>
                    <a:pt x="54" y="43"/>
                    <a:pt x="51" y="44"/>
                    <a:pt x="48" y="45"/>
                  </a:cubicBezTo>
                  <a:cubicBezTo>
                    <a:pt x="48" y="45"/>
                    <a:pt x="48" y="45"/>
                    <a:pt x="48" y="45"/>
                  </a:cubicBezTo>
                  <a:cubicBezTo>
                    <a:pt x="46" y="46"/>
                    <a:pt x="44" y="49"/>
                    <a:pt x="44" y="51"/>
                  </a:cubicBezTo>
                  <a:cubicBezTo>
                    <a:pt x="43" y="54"/>
                    <a:pt x="43" y="56"/>
                    <a:pt x="45" y="59"/>
                  </a:cubicBezTo>
                  <a:cubicBezTo>
                    <a:pt x="45" y="59"/>
                    <a:pt x="45" y="59"/>
                    <a:pt x="45" y="59"/>
                  </a:cubicBezTo>
                  <a:cubicBezTo>
                    <a:pt x="46" y="61"/>
                    <a:pt x="48" y="63"/>
                    <a:pt x="51" y="64"/>
                  </a:cubicBezTo>
                  <a:cubicBezTo>
                    <a:pt x="53" y="64"/>
                    <a:pt x="56" y="64"/>
                    <a:pt x="59" y="63"/>
                  </a:cubicBezTo>
                  <a:cubicBezTo>
                    <a:pt x="59" y="63"/>
                    <a:pt x="59" y="63"/>
                    <a:pt x="59" y="63"/>
                  </a:cubicBezTo>
                  <a:cubicBezTo>
                    <a:pt x="61" y="61"/>
                    <a:pt x="63" y="59"/>
                    <a:pt x="63" y="56"/>
                  </a:cubicBezTo>
                  <a:close/>
                  <a:moveTo>
                    <a:pt x="29" y="24"/>
                  </a:moveTo>
                  <a:cubicBezTo>
                    <a:pt x="16" y="36"/>
                    <a:pt x="14" y="50"/>
                    <a:pt x="17" y="65"/>
                  </a:cubicBezTo>
                  <a:cubicBezTo>
                    <a:pt x="20" y="64"/>
                    <a:pt x="23" y="64"/>
                    <a:pt x="25" y="63"/>
                  </a:cubicBezTo>
                  <a:cubicBezTo>
                    <a:pt x="21" y="49"/>
                    <a:pt x="22" y="36"/>
                    <a:pt x="29" y="24"/>
                  </a:cubicBezTo>
                  <a:close/>
                  <a:moveTo>
                    <a:pt x="69" y="37"/>
                  </a:moveTo>
                  <a:cubicBezTo>
                    <a:pt x="70" y="38"/>
                    <a:pt x="72" y="40"/>
                    <a:pt x="73" y="42"/>
                  </a:cubicBezTo>
                  <a:cubicBezTo>
                    <a:pt x="74" y="43"/>
                    <a:pt x="74" y="44"/>
                    <a:pt x="74" y="45"/>
                  </a:cubicBezTo>
                  <a:cubicBezTo>
                    <a:pt x="91" y="38"/>
                    <a:pt x="91" y="38"/>
                    <a:pt x="91" y="38"/>
                  </a:cubicBezTo>
                  <a:cubicBezTo>
                    <a:pt x="90" y="36"/>
                    <a:pt x="89" y="35"/>
                    <a:pt x="89" y="33"/>
                  </a:cubicBezTo>
                  <a:cubicBezTo>
                    <a:pt x="87" y="30"/>
                    <a:pt x="85" y="28"/>
                    <a:pt x="82" y="25"/>
                  </a:cubicBezTo>
                  <a:cubicBezTo>
                    <a:pt x="69" y="37"/>
                    <a:pt x="69" y="37"/>
                    <a:pt x="69" y="37"/>
                  </a:cubicBezTo>
                  <a:close/>
                  <a:moveTo>
                    <a:pt x="92" y="43"/>
                  </a:moveTo>
                  <a:cubicBezTo>
                    <a:pt x="75" y="47"/>
                    <a:pt x="75" y="47"/>
                    <a:pt x="75" y="47"/>
                  </a:cubicBezTo>
                  <a:cubicBezTo>
                    <a:pt x="76" y="49"/>
                    <a:pt x="76" y="51"/>
                    <a:pt x="76" y="53"/>
                  </a:cubicBezTo>
                  <a:cubicBezTo>
                    <a:pt x="93" y="54"/>
                    <a:pt x="93" y="54"/>
                    <a:pt x="93" y="54"/>
                  </a:cubicBezTo>
                  <a:cubicBezTo>
                    <a:pt x="94" y="50"/>
                    <a:pt x="93" y="46"/>
                    <a:pt x="92" y="43"/>
                  </a:cubicBezTo>
                  <a:close/>
                  <a:moveTo>
                    <a:pt x="70" y="44"/>
                  </a:moveTo>
                  <a:cubicBezTo>
                    <a:pt x="65" y="35"/>
                    <a:pt x="53" y="32"/>
                    <a:pt x="44" y="37"/>
                  </a:cubicBezTo>
                  <a:cubicBezTo>
                    <a:pt x="35" y="42"/>
                    <a:pt x="32" y="54"/>
                    <a:pt x="37" y="63"/>
                  </a:cubicBezTo>
                  <a:cubicBezTo>
                    <a:pt x="42" y="72"/>
                    <a:pt x="54" y="76"/>
                    <a:pt x="63" y="70"/>
                  </a:cubicBezTo>
                  <a:cubicBezTo>
                    <a:pt x="72" y="65"/>
                    <a:pt x="75" y="53"/>
                    <a:pt x="70" y="4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34" name="组合 33"/>
          <p:cNvGrpSpPr/>
          <p:nvPr/>
        </p:nvGrpSpPr>
        <p:grpSpPr>
          <a:xfrm>
            <a:off x="7843393" y="4138104"/>
            <a:ext cx="783814" cy="1126016"/>
            <a:chOff x="7843393" y="4138104"/>
            <a:chExt cx="783814" cy="1126016"/>
          </a:xfrm>
        </p:grpSpPr>
        <p:grpSp>
          <p:nvGrpSpPr>
            <p:cNvPr id="35" name="组合 34"/>
            <p:cNvGrpSpPr/>
            <p:nvPr/>
          </p:nvGrpSpPr>
          <p:grpSpPr>
            <a:xfrm>
              <a:off x="7843393" y="4138104"/>
              <a:ext cx="783814" cy="1126016"/>
              <a:chOff x="2776779" y="3917092"/>
              <a:chExt cx="949065" cy="1363414"/>
            </a:xfrm>
          </p:grpSpPr>
          <p:sp>
            <p:nvSpPr>
              <p:cNvPr id="37" name="矩形 36"/>
              <p:cNvSpPr/>
              <p:nvPr/>
            </p:nvSpPr>
            <p:spPr>
              <a:xfrm rot="2700000">
                <a:off x="2826449" y="4381110"/>
                <a:ext cx="1310116" cy="488675"/>
              </a:xfrm>
              <a:prstGeom prst="rect">
                <a:avLst/>
              </a:prstGeom>
              <a:gradFill flip="none" rotWithShape="1">
                <a:gsLst>
                  <a:gs pos="47000">
                    <a:schemeClr val="bg1">
                      <a:alpha val="0"/>
                    </a:schemeClr>
                  </a:gs>
                  <a:gs pos="76000">
                    <a:schemeClr val="tx1">
                      <a:lumMod val="95000"/>
                      <a:lumOff val="5000"/>
                      <a:alpha val="18000"/>
                    </a:schemeClr>
                  </a:gs>
                  <a:gs pos="94000">
                    <a:schemeClr val="tx1">
                      <a:lumMod val="95000"/>
                      <a:lumOff val="5000"/>
                      <a:alpha val="49000"/>
                    </a:schemeClr>
                  </a:gs>
                  <a:gs pos="100000">
                    <a:schemeClr val="tx1">
                      <a:alpha val="59000"/>
                    </a:scheme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2776779" y="3917092"/>
                <a:ext cx="494270" cy="494270"/>
              </a:xfrm>
              <a:prstGeom prst="ellipse">
                <a:avLst/>
              </a:prstGeom>
              <a:solidFill>
                <a:schemeClr val="tx2">
                  <a:lumMod val="75000"/>
                </a:schemeClr>
              </a:solidFill>
              <a:ln>
                <a:noFill/>
              </a:ln>
              <a:effectLst>
                <a:outerShdw blurRad="1905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p:cNvSpPr/>
              <p:nvPr/>
            </p:nvSpPr>
            <p:spPr>
              <a:xfrm>
                <a:off x="2777289" y="3917092"/>
                <a:ext cx="494270" cy="494270"/>
              </a:xfrm>
              <a:prstGeom prst="ellipse">
                <a:avLst/>
              </a:prstGeom>
              <a:solidFill>
                <a:srgbClr val="4C77B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6" name="Freeform 164"/>
            <p:cNvSpPr>
              <a:spLocks noEditPoints="1"/>
            </p:cNvSpPr>
            <p:nvPr/>
          </p:nvSpPr>
          <p:spPr bwMode="auto">
            <a:xfrm>
              <a:off x="7911731" y="4210154"/>
              <a:ext cx="282912" cy="282912"/>
            </a:xfrm>
            <a:custGeom>
              <a:gdLst>
                <a:gd name="T0" fmla="*/ 14 w 96"/>
                <a:gd name="T1" fmla="*/ 82 h 96"/>
                <a:gd name="T2" fmla="*/ 42 w 96"/>
                <a:gd name="T3" fmla="*/ 38 h 96"/>
                <a:gd name="T4" fmla="*/ 60 w 96"/>
                <a:gd name="T5" fmla="*/ 48 h 96"/>
                <a:gd name="T6" fmla="*/ 17 w 96"/>
                <a:gd name="T7" fmla="*/ 36 h 96"/>
                <a:gd name="T8" fmla="*/ 53 w 96"/>
                <a:gd name="T9" fmla="*/ 52 h 96"/>
                <a:gd name="T10" fmla="*/ 53 w 96"/>
                <a:gd name="T11" fmla="*/ 52 h 96"/>
                <a:gd name="T12" fmla="*/ 53 w 96"/>
                <a:gd name="T13" fmla="*/ 52 h 96"/>
                <a:gd name="T14" fmla="*/ 54 w 96"/>
                <a:gd name="T15" fmla="*/ 51 h 96"/>
                <a:gd name="T16" fmla="*/ 54 w 96"/>
                <a:gd name="T17" fmla="*/ 50 h 96"/>
                <a:gd name="T18" fmla="*/ 54 w 96"/>
                <a:gd name="T19" fmla="*/ 49 h 96"/>
                <a:gd name="T20" fmla="*/ 54 w 96"/>
                <a:gd name="T21" fmla="*/ 49 h 96"/>
                <a:gd name="T22" fmla="*/ 51 w 96"/>
                <a:gd name="T23" fmla="*/ 43 h 96"/>
                <a:gd name="T24" fmla="*/ 51 w 96"/>
                <a:gd name="T25" fmla="*/ 43 h 96"/>
                <a:gd name="T26" fmla="*/ 50 w 96"/>
                <a:gd name="T27" fmla="*/ 43 h 96"/>
                <a:gd name="T28" fmla="*/ 50 w 96"/>
                <a:gd name="T29" fmla="*/ 43 h 96"/>
                <a:gd name="T30" fmla="*/ 50 w 96"/>
                <a:gd name="T31" fmla="*/ 43 h 96"/>
                <a:gd name="T32" fmla="*/ 50 w 96"/>
                <a:gd name="T33" fmla="*/ 43 h 96"/>
                <a:gd name="T34" fmla="*/ 50 w 96"/>
                <a:gd name="T35" fmla="*/ 43 h 96"/>
                <a:gd name="T36" fmla="*/ 49 w 96"/>
                <a:gd name="T37" fmla="*/ 42 h 96"/>
                <a:gd name="T38" fmla="*/ 49 w 96"/>
                <a:gd name="T39" fmla="*/ 42 h 96"/>
                <a:gd name="T40" fmla="*/ 49 w 96"/>
                <a:gd name="T41" fmla="*/ 42 h 96"/>
                <a:gd name="T42" fmla="*/ 48 w 96"/>
                <a:gd name="T43" fmla="*/ 42 h 96"/>
                <a:gd name="T44" fmla="*/ 48 w 96"/>
                <a:gd name="T45" fmla="*/ 42 h 96"/>
                <a:gd name="T46" fmla="*/ 48 w 96"/>
                <a:gd name="T47" fmla="*/ 42 h 96"/>
                <a:gd name="T48" fmla="*/ 47 w 96"/>
                <a:gd name="T49" fmla="*/ 42 h 96"/>
                <a:gd name="T50" fmla="*/ 46 w 96"/>
                <a:gd name="T51" fmla="*/ 43 h 96"/>
                <a:gd name="T52" fmla="*/ 46 w 96"/>
                <a:gd name="T53" fmla="*/ 43 h 96"/>
                <a:gd name="T54" fmla="*/ 46 w 96"/>
                <a:gd name="T55" fmla="*/ 43 h 96"/>
                <a:gd name="T56" fmla="*/ 46 w 96"/>
                <a:gd name="T57" fmla="*/ 43 h 96"/>
                <a:gd name="T58" fmla="*/ 45 w 96"/>
                <a:gd name="T59" fmla="*/ 43 h 96"/>
                <a:gd name="T60" fmla="*/ 45 w 96"/>
                <a:gd name="T61" fmla="*/ 43 h 96"/>
                <a:gd name="T62" fmla="*/ 45 w 96"/>
                <a:gd name="T63" fmla="*/ 43 h 96"/>
                <a:gd name="T64" fmla="*/ 45 w 96"/>
                <a:gd name="T65" fmla="*/ 43 h 96"/>
                <a:gd name="T66" fmla="*/ 44 w 96"/>
                <a:gd name="T67" fmla="*/ 44 h 96"/>
                <a:gd name="T68" fmla="*/ 44 w 96"/>
                <a:gd name="T69" fmla="*/ 44 h 96"/>
                <a:gd name="T70" fmla="*/ 44 w 96"/>
                <a:gd name="T71" fmla="*/ 44 h 96"/>
                <a:gd name="T72" fmla="*/ 43 w 96"/>
                <a:gd name="T73" fmla="*/ 45 h 96"/>
                <a:gd name="T74" fmla="*/ 43 w 96"/>
                <a:gd name="T75" fmla="*/ 45 h 96"/>
                <a:gd name="T76" fmla="*/ 42 w 96"/>
                <a:gd name="T77" fmla="*/ 48 h 96"/>
                <a:gd name="T78" fmla="*/ 45 w 96"/>
                <a:gd name="T79" fmla="*/ 54 h 96"/>
                <a:gd name="T80" fmla="*/ 45 w 96"/>
                <a:gd name="T81" fmla="*/ 54 h 96"/>
                <a:gd name="T82" fmla="*/ 46 w 96"/>
                <a:gd name="T83" fmla="*/ 54 h 96"/>
                <a:gd name="T84" fmla="*/ 46 w 96"/>
                <a:gd name="T85" fmla="*/ 54 h 96"/>
                <a:gd name="T86" fmla="*/ 46 w 96"/>
                <a:gd name="T87" fmla="*/ 54 h 96"/>
                <a:gd name="T88" fmla="*/ 46 w 96"/>
                <a:gd name="T89" fmla="*/ 54 h 96"/>
                <a:gd name="T90" fmla="*/ 47 w 96"/>
                <a:gd name="T91" fmla="*/ 54 h 96"/>
                <a:gd name="T92" fmla="*/ 47 w 96"/>
                <a:gd name="T93" fmla="*/ 54 h 96"/>
                <a:gd name="T94" fmla="*/ 47 w 96"/>
                <a:gd name="T95" fmla="*/ 54 h 96"/>
                <a:gd name="T96" fmla="*/ 48 w 96"/>
                <a:gd name="T97" fmla="*/ 54 h 96"/>
                <a:gd name="T98" fmla="*/ 48 w 96"/>
                <a:gd name="T99" fmla="*/ 54 h 96"/>
                <a:gd name="T100" fmla="*/ 49 w 96"/>
                <a:gd name="T101" fmla="*/ 54 h 96"/>
                <a:gd name="T102" fmla="*/ 49 w 96"/>
                <a:gd name="T103" fmla="*/ 54 h 96"/>
                <a:gd name="T104" fmla="*/ 49 w 96"/>
                <a:gd name="T105" fmla="*/ 54 h 96"/>
                <a:gd name="T106" fmla="*/ 50 w 96"/>
                <a:gd name="T107" fmla="*/ 54 h 96"/>
                <a:gd name="T108" fmla="*/ 50 w 96"/>
                <a:gd name="T109" fmla="*/ 54 h 96"/>
                <a:gd name="T110" fmla="*/ 51 w 96"/>
                <a:gd name="T111" fmla="*/ 54 h 96"/>
                <a:gd name="T112" fmla="*/ 51 w 96"/>
                <a:gd name="T113" fmla="*/ 54 h 96"/>
                <a:gd name="T114" fmla="*/ 51 w 96"/>
                <a:gd name="T115" fmla="*/ 53 h 96"/>
                <a:gd name="T116" fmla="*/ 52 w 96"/>
                <a:gd name="T117" fmla="*/ 53 h 96"/>
                <a:gd name="T118" fmla="*/ 52 w 96"/>
                <a:gd name="T119" fmla="*/ 53 h 96"/>
                <a:gd name="T120" fmla="*/ 52 w 96"/>
                <a:gd name="T121" fmla="*/ 53 h 96"/>
                <a:gd name="T122" fmla="*/ 48 w 96"/>
                <a:gd name="T123" fmla="*/ 88 h 9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6" h="96">
                  <a:moveTo>
                    <a:pt x="48" y="0"/>
                  </a:moveTo>
                  <a:cubicBezTo>
                    <a:pt x="61" y="0"/>
                    <a:pt x="73" y="6"/>
                    <a:pt x="82" y="14"/>
                  </a:cubicBezTo>
                  <a:cubicBezTo>
                    <a:pt x="91" y="23"/>
                    <a:pt x="96" y="35"/>
                    <a:pt x="96" y="48"/>
                  </a:cubicBezTo>
                  <a:cubicBezTo>
                    <a:pt x="96" y="62"/>
                    <a:pt x="91" y="74"/>
                    <a:pt x="82" y="82"/>
                  </a:cubicBezTo>
                  <a:cubicBezTo>
                    <a:pt x="73" y="91"/>
                    <a:pt x="61" y="96"/>
                    <a:pt x="48" y="96"/>
                  </a:cubicBezTo>
                  <a:cubicBezTo>
                    <a:pt x="35" y="96"/>
                    <a:pt x="23" y="91"/>
                    <a:pt x="14" y="82"/>
                  </a:cubicBezTo>
                  <a:cubicBezTo>
                    <a:pt x="5" y="74"/>
                    <a:pt x="0" y="62"/>
                    <a:pt x="0" y="48"/>
                  </a:cubicBezTo>
                  <a:cubicBezTo>
                    <a:pt x="0" y="35"/>
                    <a:pt x="5" y="23"/>
                    <a:pt x="14" y="14"/>
                  </a:cubicBezTo>
                  <a:cubicBezTo>
                    <a:pt x="23" y="6"/>
                    <a:pt x="35" y="0"/>
                    <a:pt x="48" y="0"/>
                  </a:cubicBezTo>
                  <a:close/>
                  <a:moveTo>
                    <a:pt x="17" y="36"/>
                  </a:moveTo>
                  <a:cubicBezTo>
                    <a:pt x="22" y="27"/>
                    <a:pt x="30" y="22"/>
                    <a:pt x="38" y="21"/>
                  </a:cubicBezTo>
                  <a:cubicBezTo>
                    <a:pt x="42" y="38"/>
                    <a:pt x="42" y="38"/>
                    <a:pt x="42" y="38"/>
                  </a:cubicBezTo>
                  <a:cubicBezTo>
                    <a:pt x="38" y="40"/>
                    <a:pt x="36" y="44"/>
                    <a:pt x="36" y="48"/>
                  </a:cubicBezTo>
                  <a:cubicBezTo>
                    <a:pt x="36" y="54"/>
                    <a:pt x="41" y="59"/>
                    <a:pt x="46" y="60"/>
                  </a:cubicBezTo>
                  <a:cubicBezTo>
                    <a:pt x="48" y="66"/>
                    <a:pt x="48" y="66"/>
                    <a:pt x="48" y="66"/>
                  </a:cubicBezTo>
                  <a:cubicBezTo>
                    <a:pt x="61" y="61"/>
                    <a:pt x="61" y="61"/>
                    <a:pt x="61" y="61"/>
                  </a:cubicBezTo>
                  <a:cubicBezTo>
                    <a:pt x="58" y="55"/>
                    <a:pt x="58" y="55"/>
                    <a:pt x="58" y="55"/>
                  </a:cubicBezTo>
                  <a:cubicBezTo>
                    <a:pt x="59" y="53"/>
                    <a:pt x="60" y="51"/>
                    <a:pt x="60" y="48"/>
                  </a:cubicBezTo>
                  <a:cubicBezTo>
                    <a:pt x="60" y="42"/>
                    <a:pt x="55" y="36"/>
                    <a:pt x="48" y="36"/>
                  </a:cubicBezTo>
                  <a:cubicBezTo>
                    <a:pt x="48" y="36"/>
                    <a:pt x="48" y="36"/>
                    <a:pt x="47" y="36"/>
                  </a:cubicBezTo>
                  <a:cubicBezTo>
                    <a:pt x="39" y="21"/>
                    <a:pt x="39" y="21"/>
                    <a:pt x="39" y="21"/>
                  </a:cubicBezTo>
                  <a:cubicBezTo>
                    <a:pt x="53" y="20"/>
                    <a:pt x="68" y="30"/>
                    <a:pt x="69" y="50"/>
                  </a:cubicBezTo>
                  <a:cubicBezTo>
                    <a:pt x="74" y="50"/>
                    <a:pt x="77" y="50"/>
                    <a:pt x="82" y="50"/>
                  </a:cubicBezTo>
                  <a:cubicBezTo>
                    <a:pt x="81" y="10"/>
                    <a:pt x="28" y="1"/>
                    <a:pt x="17" y="36"/>
                  </a:cubicBezTo>
                  <a:close/>
                  <a:moveTo>
                    <a:pt x="52" y="53"/>
                  </a:moveTo>
                  <a:cubicBezTo>
                    <a:pt x="52" y="53"/>
                    <a:pt x="52" y="53"/>
                    <a:pt x="52" y="53"/>
                  </a:cubicBezTo>
                  <a:cubicBezTo>
                    <a:pt x="52" y="52"/>
                    <a:pt x="52" y="52"/>
                    <a:pt x="52" y="52"/>
                  </a:cubicBezTo>
                  <a:cubicBezTo>
                    <a:pt x="53" y="52"/>
                    <a:pt x="53" y="52"/>
                    <a:pt x="53" y="52"/>
                  </a:cubicBezTo>
                  <a:cubicBezTo>
                    <a:pt x="53" y="52"/>
                    <a:pt x="53" y="52"/>
                    <a:pt x="53" y="52"/>
                  </a:cubicBezTo>
                  <a:cubicBezTo>
                    <a:pt x="53" y="52"/>
                    <a:pt x="53" y="52"/>
                    <a:pt x="53" y="52"/>
                  </a:cubicBezTo>
                  <a:cubicBezTo>
                    <a:pt x="53" y="52"/>
                    <a:pt x="53" y="52"/>
                    <a:pt x="53" y="52"/>
                  </a:cubicBezTo>
                  <a:cubicBezTo>
                    <a:pt x="53" y="52"/>
                    <a:pt x="53" y="52"/>
                    <a:pt x="53" y="52"/>
                  </a:cubicBezTo>
                  <a:cubicBezTo>
                    <a:pt x="53" y="52"/>
                    <a:pt x="53" y="52"/>
                    <a:pt x="53" y="52"/>
                  </a:cubicBezTo>
                  <a:cubicBezTo>
                    <a:pt x="53" y="52"/>
                    <a:pt x="53" y="52"/>
                    <a:pt x="53" y="52"/>
                  </a:cubicBezTo>
                  <a:cubicBezTo>
                    <a:pt x="53" y="52"/>
                    <a:pt x="53" y="52"/>
                    <a:pt x="53" y="52"/>
                  </a:cubicBezTo>
                  <a:cubicBezTo>
                    <a:pt x="53" y="52"/>
                    <a:pt x="53" y="52"/>
                    <a:pt x="53" y="52"/>
                  </a:cubicBezTo>
                  <a:cubicBezTo>
                    <a:pt x="53" y="52"/>
                    <a:pt x="53" y="52"/>
                    <a:pt x="53" y="52"/>
                  </a:cubicBezTo>
                  <a:cubicBezTo>
                    <a:pt x="53" y="52"/>
                    <a:pt x="53" y="52"/>
                    <a:pt x="53" y="52"/>
                  </a:cubicBezTo>
                  <a:cubicBezTo>
                    <a:pt x="53" y="52"/>
                    <a:pt x="53" y="52"/>
                    <a:pt x="53" y="52"/>
                  </a:cubicBezTo>
                  <a:cubicBezTo>
                    <a:pt x="53" y="52"/>
                    <a:pt x="53" y="52"/>
                    <a:pt x="53" y="52"/>
                  </a:cubicBezTo>
                  <a:cubicBezTo>
                    <a:pt x="53" y="52"/>
                    <a:pt x="53" y="52"/>
                    <a:pt x="53" y="52"/>
                  </a:cubicBezTo>
                  <a:cubicBezTo>
                    <a:pt x="53" y="52"/>
                    <a:pt x="53" y="52"/>
                    <a:pt x="53" y="52"/>
                  </a:cubicBezTo>
                  <a:cubicBezTo>
                    <a:pt x="53" y="52"/>
                    <a:pt x="53" y="52"/>
                    <a:pt x="53" y="52"/>
                  </a:cubicBezTo>
                  <a:cubicBezTo>
                    <a:pt x="53" y="51"/>
                    <a:pt x="53" y="51"/>
                    <a:pt x="53" y="51"/>
                  </a:cubicBezTo>
                  <a:cubicBezTo>
                    <a:pt x="53" y="51"/>
                    <a:pt x="53" y="51"/>
                    <a:pt x="53" y="51"/>
                  </a:cubicBezTo>
                  <a:cubicBezTo>
                    <a:pt x="53" y="51"/>
                    <a:pt x="53" y="51"/>
                    <a:pt x="53" y="51"/>
                  </a:cubicBezTo>
                  <a:cubicBezTo>
                    <a:pt x="53" y="51"/>
                    <a:pt x="54" y="51"/>
                    <a:pt x="54" y="51"/>
                  </a:cubicBezTo>
                  <a:cubicBezTo>
                    <a:pt x="54" y="51"/>
                    <a:pt x="54" y="51"/>
                    <a:pt x="54" y="51"/>
                  </a:cubicBezTo>
                  <a:cubicBezTo>
                    <a:pt x="54" y="51"/>
                    <a:pt x="54" y="50"/>
                    <a:pt x="54" y="50"/>
                  </a:cubicBezTo>
                  <a:cubicBezTo>
                    <a:pt x="54" y="50"/>
                    <a:pt x="54" y="50"/>
                    <a:pt x="54" y="50"/>
                  </a:cubicBezTo>
                  <a:cubicBezTo>
                    <a:pt x="54" y="50"/>
                    <a:pt x="54" y="50"/>
                    <a:pt x="54" y="50"/>
                  </a:cubicBezTo>
                  <a:cubicBezTo>
                    <a:pt x="54" y="50"/>
                    <a:pt x="54" y="50"/>
                    <a:pt x="54" y="50"/>
                  </a:cubicBezTo>
                  <a:cubicBezTo>
                    <a:pt x="54" y="50"/>
                    <a:pt x="54" y="50"/>
                    <a:pt x="54" y="50"/>
                  </a:cubicBezTo>
                  <a:cubicBezTo>
                    <a:pt x="54" y="50"/>
                    <a:pt x="54" y="50"/>
                    <a:pt x="54" y="50"/>
                  </a:cubicBezTo>
                  <a:cubicBezTo>
                    <a:pt x="54" y="50"/>
                    <a:pt x="54" y="50"/>
                    <a:pt x="54" y="50"/>
                  </a:cubicBezTo>
                  <a:cubicBezTo>
                    <a:pt x="54" y="50"/>
                    <a:pt x="54" y="50"/>
                    <a:pt x="54" y="50"/>
                  </a:cubicBezTo>
                  <a:cubicBezTo>
                    <a:pt x="54" y="50"/>
                    <a:pt x="54" y="50"/>
                    <a:pt x="54" y="50"/>
                  </a:cubicBezTo>
                  <a:cubicBezTo>
                    <a:pt x="54" y="49"/>
                    <a:pt x="54" y="49"/>
                    <a:pt x="54" y="49"/>
                  </a:cubicBezTo>
                  <a:cubicBezTo>
                    <a:pt x="54" y="49"/>
                    <a:pt x="54" y="49"/>
                    <a:pt x="54" y="49"/>
                  </a:cubicBezTo>
                  <a:cubicBezTo>
                    <a:pt x="54" y="49"/>
                    <a:pt x="54" y="49"/>
                    <a:pt x="54" y="49"/>
                  </a:cubicBezTo>
                  <a:cubicBezTo>
                    <a:pt x="54" y="49"/>
                    <a:pt x="54" y="49"/>
                    <a:pt x="54" y="49"/>
                  </a:cubicBezTo>
                  <a:cubicBezTo>
                    <a:pt x="54" y="49"/>
                    <a:pt x="54" y="49"/>
                    <a:pt x="54" y="49"/>
                  </a:cubicBezTo>
                  <a:cubicBezTo>
                    <a:pt x="54" y="49"/>
                    <a:pt x="54" y="49"/>
                    <a:pt x="54" y="49"/>
                  </a:cubicBezTo>
                  <a:cubicBezTo>
                    <a:pt x="54" y="49"/>
                    <a:pt x="54" y="49"/>
                    <a:pt x="54" y="49"/>
                  </a:cubicBezTo>
                  <a:cubicBezTo>
                    <a:pt x="54" y="49"/>
                    <a:pt x="54" y="49"/>
                    <a:pt x="54" y="49"/>
                  </a:cubicBezTo>
                  <a:cubicBezTo>
                    <a:pt x="54" y="49"/>
                    <a:pt x="54" y="49"/>
                    <a:pt x="54" y="49"/>
                  </a:cubicBezTo>
                  <a:cubicBezTo>
                    <a:pt x="54" y="49"/>
                    <a:pt x="54" y="49"/>
                    <a:pt x="54" y="49"/>
                  </a:cubicBezTo>
                  <a:cubicBezTo>
                    <a:pt x="54" y="49"/>
                    <a:pt x="54" y="48"/>
                    <a:pt x="54" y="48"/>
                  </a:cubicBezTo>
                  <a:cubicBezTo>
                    <a:pt x="54" y="46"/>
                    <a:pt x="53" y="44"/>
                    <a:pt x="51" y="43"/>
                  </a:cubicBezTo>
                  <a:cubicBezTo>
                    <a:pt x="51" y="43"/>
                    <a:pt x="51" y="43"/>
                    <a:pt x="51" y="43"/>
                  </a:cubicBezTo>
                  <a:cubicBezTo>
                    <a:pt x="51" y="43"/>
                    <a:pt x="51" y="43"/>
                    <a:pt x="51" y="43"/>
                  </a:cubicBezTo>
                  <a:cubicBezTo>
                    <a:pt x="51" y="43"/>
                    <a:pt x="51" y="43"/>
                    <a:pt x="51" y="43"/>
                  </a:cubicBezTo>
                  <a:cubicBezTo>
                    <a:pt x="51" y="43"/>
                    <a:pt x="51" y="43"/>
                    <a:pt x="51" y="43"/>
                  </a:cubicBezTo>
                  <a:cubicBezTo>
                    <a:pt x="51" y="43"/>
                    <a:pt x="51" y="43"/>
                    <a:pt x="51" y="43"/>
                  </a:cubicBezTo>
                  <a:cubicBezTo>
                    <a:pt x="51" y="43"/>
                    <a:pt x="51" y="43"/>
                    <a:pt x="51" y="43"/>
                  </a:cubicBezTo>
                  <a:cubicBezTo>
                    <a:pt x="51" y="43"/>
                    <a:pt x="51" y="43"/>
                    <a:pt x="51" y="43"/>
                  </a:cubicBezTo>
                  <a:cubicBezTo>
                    <a:pt x="51" y="43"/>
                    <a:pt x="51" y="43"/>
                    <a:pt x="51" y="43"/>
                  </a:cubicBezTo>
                  <a:cubicBezTo>
                    <a:pt x="51" y="43"/>
                    <a:pt x="51" y="43"/>
                    <a:pt x="51" y="43"/>
                  </a:cubicBezTo>
                  <a:cubicBezTo>
                    <a:pt x="51" y="43"/>
                    <a:pt x="51" y="43"/>
                    <a:pt x="51" y="43"/>
                  </a:cubicBezTo>
                  <a:cubicBezTo>
                    <a:pt x="51" y="43"/>
                    <a:pt x="51" y="43"/>
                    <a:pt x="51" y="43"/>
                  </a:cubicBezTo>
                  <a:cubicBezTo>
                    <a:pt x="51" y="43"/>
                    <a:pt x="51" y="43"/>
                    <a:pt x="51" y="43"/>
                  </a:cubicBezTo>
                  <a:cubicBezTo>
                    <a:pt x="51" y="43"/>
                    <a:pt x="51" y="43"/>
                    <a:pt x="51" y="43"/>
                  </a:cubicBezTo>
                  <a:cubicBezTo>
                    <a:pt x="51" y="43"/>
                    <a:pt x="51" y="43"/>
                    <a:pt x="51" y="43"/>
                  </a:cubicBezTo>
                  <a:cubicBezTo>
                    <a:pt x="50" y="43"/>
                    <a:pt x="50" y="43"/>
                    <a:pt x="50" y="43"/>
                  </a:cubicBezTo>
                  <a:cubicBezTo>
                    <a:pt x="50" y="43"/>
                    <a:pt x="50" y="43"/>
                    <a:pt x="50" y="43"/>
                  </a:cubicBezTo>
                  <a:cubicBezTo>
                    <a:pt x="50" y="43"/>
                    <a:pt x="50" y="43"/>
                    <a:pt x="50" y="43"/>
                  </a:cubicBezTo>
                  <a:cubicBezTo>
                    <a:pt x="50" y="43"/>
                    <a:pt x="50" y="43"/>
                    <a:pt x="50" y="43"/>
                  </a:cubicBezTo>
                  <a:cubicBezTo>
                    <a:pt x="50" y="43"/>
                    <a:pt x="50" y="43"/>
                    <a:pt x="50" y="43"/>
                  </a:cubicBezTo>
                  <a:cubicBezTo>
                    <a:pt x="50" y="43"/>
                    <a:pt x="50" y="43"/>
                    <a:pt x="50" y="43"/>
                  </a:cubicBezTo>
                  <a:cubicBezTo>
                    <a:pt x="50" y="43"/>
                    <a:pt x="50" y="43"/>
                    <a:pt x="50" y="43"/>
                  </a:cubicBezTo>
                  <a:cubicBezTo>
                    <a:pt x="50" y="43"/>
                    <a:pt x="50" y="43"/>
                    <a:pt x="50" y="43"/>
                  </a:cubicBezTo>
                  <a:cubicBezTo>
                    <a:pt x="50" y="43"/>
                    <a:pt x="50" y="43"/>
                    <a:pt x="50" y="43"/>
                  </a:cubicBezTo>
                  <a:cubicBezTo>
                    <a:pt x="50" y="43"/>
                    <a:pt x="50" y="43"/>
                    <a:pt x="50" y="43"/>
                  </a:cubicBezTo>
                  <a:cubicBezTo>
                    <a:pt x="50" y="43"/>
                    <a:pt x="50" y="43"/>
                    <a:pt x="50" y="43"/>
                  </a:cubicBezTo>
                  <a:cubicBezTo>
                    <a:pt x="50" y="43"/>
                    <a:pt x="50" y="43"/>
                    <a:pt x="50" y="43"/>
                  </a:cubicBezTo>
                  <a:cubicBezTo>
                    <a:pt x="50" y="43"/>
                    <a:pt x="50" y="43"/>
                    <a:pt x="50" y="43"/>
                  </a:cubicBezTo>
                  <a:cubicBezTo>
                    <a:pt x="50" y="43"/>
                    <a:pt x="50" y="43"/>
                    <a:pt x="50" y="43"/>
                  </a:cubicBezTo>
                  <a:cubicBezTo>
                    <a:pt x="50" y="43"/>
                    <a:pt x="50" y="43"/>
                    <a:pt x="50" y="43"/>
                  </a:cubicBezTo>
                  <a:cubicBezTo>
                    <a:pt x="50" y="43"/>
                    <a:pt x="50" y="43"/>
                    <a:pt x="50" y="43"/>
                  </a:cubicBezTo>
                  <a:cubicBezTo>
                    <a:pt x="50" y="43"/>
                    <a:pt x="50" y="43"/>
                    <a:pt x="50" y="43"/>
                  </a:cubicBezTo>
                  <a:cubicBezTo>
                    <a:pt x="50" y="43"/>
                    <a:pt x="50" y="43"/>
                    <a:pt x="50" y="43"/>
                  </a:cubicBezTo>
                  <a:cubicBezTo>
                    <a:pt x="50" y="43"/>
                    <a:pt x="50" y="43"/>
                    <a:pt x="50" y="43"/>
                  </a:cubicBezTo>
                  <a:cubicBezTo>
                    <a:pt x="50" y="43"/>
                    <a:pt x="50" y="43"/>
                    <a:pt x="50" y="43"/>
                  </a:cubicBezTo>
                  <a:cubicBezTo>
                    <a:pt x="50" y="43"/>
                    <a:pt x="50" y="43"/>
                    <a:pt x="50" y="43"/>
                  </a:cubicBezTo>
                  <a:cubicBezTo>
                    <a:pt x="50" y="43"/>
                    <a:pt x="50" y="43"/>
                    <a:pt x="50" y="43"/>
                  </a:cubicBezTo>
                  <a:cubicBezTo>
                    <a:pt x="50" y="43"/>
                    <a:pt x="50" y="43"/>
                    <a:pt x="50" y="43"/>
                  </a:cubicBezTo>
                  <a:cubicBezTo>
                    <a:pt x="50" y="43"/>
                    <a:pt x="50" y="43"/>
                    <a:pt x="50" y="43"/>
                  </a:cubicBezTo>
                  <a:cubicBezTo>
                    <a:pt x="50" y="43"/>
                    <a:pt x="50" y="43"/>
                    <a:pt x="50" y="43"/>
                  </a:cubicBezTo>
                  <a:cubicBezTo>
                    <a:pt x="50" y="43"/>
                    <a:pt x="50" y="43"/>
                    <a:pt x="50" y="43"/>
                  </a:cubicBezTo>
                  <a:cubicBezTo>
                    <a:pt x="49" y="42"/>
                    <a:pt x="49" y="42"/>
                    <a:pt x="49" y="42"/>
                  </a:cubicBezTo>
                  <a:cubicBezTo>
                    <a:pt x="49" y="42"/>
                    <a:pt x="49" y="42"/>
                    <a:pt x="49" y="42"/>
                  </a:cubicBezTo>
                  <a:cubicBezTo>
                    <a:pt x="49" y="42"/>
                    <a:pt x="49" y="42"/>
                    <a:pt x="49" y="42"/>
                  </a:cubicBezTo>
                  <a:cubicBezTo>
                    <a:pt x="49" y="42"/>
                    <a:pt x="49" y="42"/>
                    <a:pt x="49" y="42"/>
                  </a:cubicBezTo>
                  <a:cubicBezTo>
                    <a:pt x="49" y="42"/>
                    <a:pt x="49" y="42"/>
                    <a:pt x="49" y="42"/>
                  </a:cubicBezTo>
                  <a:cubicBezTo>
                    <a:pt x="49" y="42"/>
                    <a:pt x="49" y="42"/>
                    <a:pt x="49" y="42"/>
                  </a:cubicBezTo>
                  <a:cubicBezTo>
                    <a:pt x="49" y="42"/>
                    <a:pt x="49" y="42"/>
                    <a:pt x="49" y="42"/>
                  </a:cubicBezTo>
                  <a:cubicBezTo>
                    <a:pt x="49" y="42"/>
                    <a:pt x="49" y="42"/>
                    <a:pt x="49" y="42"/>
                  </a:cubicBezTo>
                  <a:cubicBezTo>
                    <a:pt x="49" y="42"/>
                    <a:pt x="49" y="42"/>
                    <a:pt x="49" y="42"/>
                  </a:cubicBezTo>
                  <a:cubicBezTo>
                    <a:pt x="49" y="42"/>
                    <a:pt x="49" y="42"/>
                    <a:pt x="49" y="42"/>
                  </a:cubicBezTo>
                  <a:cubicBezTo>
                    <a:pt x="49" y="42"/>
                    <a:pt x="49" y="42"/>
                    <a:pt x="49" y="42"/>
                  </a:cubicBezTo>
                  <a:cubicBezTo>
                    <a:pt x="49" y="42"/>
                    <a:pt x="49" y="42"/>
                    <a:pt x="49" y="42"/>
                  </a:cubicBezTo>
                  <a:cubicBezTo>
                    <a:pt x="49" y="42"/>
                    <a:pt x="49" y="42"/>
                    <a:pt x="49" y="42"/>
                  </a:cubicBezTo>
                  <a:cubicBezTo>
                    <a:pt x="49" y="42"/>
                    <a:pt x="49" y="42"/>
                    <a:pt x="49" y="42"/>
                  </a:cubicBezTo>
                  <a:cubicBezTo>
                    <a:pt x="49" y="42"/>
                    <a:pt x="49" y="42"/>
                    <a:pt x="49" y="42"/>
                  </a:cubicBezTo>
                  <a:cubicBezTo>
                    <a:pt x="49" y="42"/>
                    <a:pt x="49" y="42"/>
                    <a:pt x="49" y="42"/>
                  </a:cubicBezTo>
                  <a:cubicBezTo>
                    <a:pt x="49" y="42"/>
                    <a:pt x="49" y="42"/>
                    <a:pt x="49" y="42"/>
                  </a:cubicBezTo>
                  <a:cubicBezTo>
                    <a:pt x="48" y="42"/>
                    <a:pt x="48" y="42"/>
                    <a:pt x="48" y="42"/>
                  </a:cubicBezTo>
                  <a:cubicBezTo>
                    <a:pt x="48" y="42"/>
                    <a:pt x="48" y="42"/>
                    <a:pt x="48" y="42"/>
                  </a:cubicBezTo>
                  <a:cubicBezTo>
                    <a:pt x="48" y="42"/>
                    <a:pt x="48" y="42"/>
                    <a:pt x="48" y="42"/>
                  </a:cubicBezTo>
                  <a:cubicBezTo>
                    <a:pt x="48" y="42"/>
                    <a:pt x="48" y="42"/>
                    <a:pt x="48" y="42"/>
                  </a:cubicBezTo>
                  <a:cubicBezTo>
                    <a:pt x="48" y="42"/>
                    <a:pt x="48" y="42"/>
                    <a:pt x="48" y="42"/>
                  </a:cubicBezTo>
                  <a:cubicBezTo>
                    <a:pt x="48" y="42"/>
                    <a:pt x="48" y="42"/>
                    <a:pt x="48" y="42"/>
                  </a:cubicBezTo>
                  <a:cubicBezTo>
                    <a:pt x="48" y="42"/>
                    <a:pt x="48" y="42"/>
                    <a:pt x="48" y="42"/>
                  </a:cubicBezTo>
                  <a:cubicBezTo>
                    <a:pt x="48" y="42"/>
                    <a:pt x="48" y="42"/>
                    <a:pt x="48" y="42"/>
                  </a:cubicBezTo>
                  <a:cubicBezTo>
                    <a:pt x="48" y="42"/>
                    <a:pt x="48" y="42"/>
                    <a:pt x="48" y="42"/>
                  </a:cubicBezTo>
                  <a:cubicBezTo>
                    <a:pt x="48" y="42"/>
                    <a:pt x="48" y="42"/>
                    <a:pt x="48" y="42"/>
                  </a:cubicBezTo>
                  <a:cubicBezTo>
                    <a:pt x="48" y="42"/>
                    <a:pt x="48" y="42"/>
                    <a:pt x="48" y="42"/>
                  </a:cubicBezTo>
                  <a:cubicBezTo>
                    <a:pt x="48" y="42"/>
                    <a:pt x="48" y="42"/>
                    <a:pt x="48" y="42"/>
                  </a:cubicBezTo>
                  <a:cubicBezTo>
                    <a:pt x="48" y="42"/>
                    <a:pt x="48" y="42"/>
                    <a:pt x="48" y="42"/>
                  </a:cubicBezTo>
                  <a:cubicBezTo>
                    <a:pt x="48" y="42"/>
                    <a:pt x="48" y="42"/>
                    <a:pt x="48" y="42"/>
                  </a:cubicBezTo>
                  <a:cubicBezTo>
                    <a:pt x="48" y="42"/>
                    <a:pt x="48" y="42"/>
                    <a:pt x="48" y="42"/>
                  </a:cubicBezTo>
                  <a:cubicBezTo>
                    <a:pt x="48" y="42"/>
                    <a:pt x="48" y="42"/>
                    <a:pt x="48" y="42"/>
                  </a:cubicBezTo>
                  <a:cubicBezTo>
                    <a:pt x="48" y="42"/>
                    <a:pt x="48" y="42"/>
                    <a:pt x="48" y="42"/>
                  </a:cubicBezTo>
                  <a:cubicBezTo>
                    <a:pt x="48" y="42"/>
                    <a:pt x="48" y="42"/>
                    <a:pt x="48" y="42"/>
                  </a:cubicBezTo>
                  <a:cubicBezTo>
                    <a:pt x="48" y="42"/>
                    <a:pt x="48" y="42"/>
                    <a:pt x="48" y="42"/>
                  </a:cubicBezTo>
                  <a:cubicBezTo>
                    <a:pt x="47" y="42"/>
                    <a:pt x="47" y="42"/>
                    <a:pt x="47" y="42"/>
                  </a:cubicBezTo>
                  <a:cubicBezTo>
                    <a:pt x="47" y="42"/>
                    <a:pt x="47" y="42"/>
                    <a:pt x="47" y="42"/>
                  </a:cubicBezTo>
                  <a:cubicBezTo>
                    <a:pt x="47" y="42"/>
                    <a:pt x="47" y="42"/>
                    <a:pt x="47" y="42"/>
                  </a:cubicBezTo>
                  <a:cubicBezTo>
                    <a:pt x="47" y="42"/>
                    <a:pt x="47" y="42"/>
                    <a:pt x="47" y="42"/>
                  </a:cubicBezTo>
                  <a:cubicBezTo>
                    <a:pt x="47" y="42"/>
                    <a:pt x="47" y="42"/>
                    <a:pt x="47" y="42"/>
                  </a:cubicBezTo>
                  <a:cubicBezTo>
                    <a:pt x="47" y="42"/>
                    <a:pt x="47" y="42"/>
                    <a:pt x="47" y="42"/>
                  </a:cubicBezTo>
                  <a:cubicBezTo>
                    <a:pt x="47" y="42"/>
                    <a:pt x="47" y="42"/>
                    <a:pt x="47" y="42"/>
                  </a:cubicBezTo>
                  <a:cubicBezTo>
                    <a:pt x="47" y="42"/>
                    <a:pt x="47" y="42"/>
                    <a:pt x="47" y="43"/>
                  </a:cubicBezTo>
                  <a:cubicBezTo>
                    <a:pt x="47" y="43"/>
                    <a:pt x="47" y="43"/>
                    <a:pt x="47" y="43"/>
                  </a:cubicBezTo>
                  <a:cubicBezTo>
                    <a:pt x="47" y="43"/>
                    <a:pt x="47" y="43"/>
                    <a:pt x="47" y="43"/>
                  </a:cubicBezTo>
                  <a:cubicBezTo>
                    <a:pt x="46" y="43"/>
                    <a:pt x="46" y="43"/>
                    <a:pt x="46" y="43"/>
                  </a:cubicBezTo>
                  <a:cubicBezTo>
                    <a:pt x="46" y="43"/>
                    <a:pt x="46" y="43"/>
                    <a:pt x="46" y="43"/>
                  </a:cubicBezTo>
                  <a:cubicBezTo>
                    <a:pt x="46" y="43"/>
                    <a:pt x="46" y="43"/>
                    <a:pt x="46" y="43"/>
                  </a:cubicBezTo>
                  <a:cubicBezTo>
                    <a:pt x="46" y="43"/>
                    <a:pt x="46" y="43"/>
                    <a:pt x="46" y="43"/>
                  </a:cubicBezTo>
                  <a:cubicBezTo>
                    <a:pt x="46" y="43"/>
                    <a:pt x="46" y="43"/>
                    <a:pt x="46" y="43"/>
                  </a:cubicBezTo>
                  <a:cubicBezTo>
                    <a:pt x="46" y="43"/>
                    <a:pt x="46" y="43"/>
                    <a:pt x="46" y="43"/>
                  </a:cubicBezTo>
                  <a:cubicBezTo>
                    <a:pt x="46" y="43"/>
                    <a:pt x="46" y="43"/>
                    <a:pt x="46" y="43"/>
                  </a:cubicBezTo>
                  <a:cubicBezTo>
                    <a:pt x="46" y="43"/>
                    <a:pt x="46" y="43"/>
                    <a:pt x="46" y="43"/>
                  </a:cubicBezTo>
                  <a:cubicBezTo>
                    <a:pt x="46" y="43"/>
                    <a:pt x="46" y="43"/>
                    <a:pt x="46" y="43"/>
                  </a:cubicBezTo>
                  <a:cubicBezTo>
                    <a:pt x="46" y="43"/>
                    <a:pt x="46" y="43"/>
                    <a:pt x="46" y="43"/>
                  </a:cubicBezTo>
                  <a:cubicBezTo>
                    <a:pt x="46" y="43"/>
                    <a:pt x="46" y="43"/>
                    <a:pt x="46" y="43"/>
                  </a:cubicBezTo>
                  <a:cubicBezTo>
                    <a:pt x="46" y="43"/>
                    <a:pt x="46" y="43"/>
                    <a:pt x="46" y="43"/>
                  </a:cubicBezTo>
                  <a:cubicBezTo>
                    <a:pt x="46" y="43"/>
                    <a:pt x="46" y="43"/>
                    <a:pt x="46" y="43"/>
                  </a:cubicBezTo>
                  <a:cubicBezTo>
                    <a:pt x="46" y="43"/>
                    <a:pt x="46" y="43"/>
                    <a:pt x="46" y="43"/>
                  </a:cubicBezTo>
                  <a:cubicBezTo>
                    <a:pt x="46" y="43"/>
                    <a:pt x="46" y="43"/>
                    <a:pt x="46" y="43"/>
                  </a:cubicBezTo>
                  <a:cubicBezTo>
                    <a:pt x="46" y="43"/>
                    <a:pt x="46" y="43"/>
                    <a:pt x="46" y="43"/>
                  </a:cubicBezTo>
                  <a:cubicBezTo>
                    <a:pt x="46" y="43"/>
                    <a:pt x="46" y="43"/>
                    <a:pt x="46" y="43"/>
                  </a:cubicBezTo>
                  <a:cubicBezTo>
                    <a:pt x="46" y="43"/>
                    <a:pt x="46" y="43"/>
                    <a:pt x="46" y="43"/>
                  </a:cubicBezTo>
                  <a:cubicBezTo>
                    <a:pt x="46" y="43"/>
                    <a:pt x="46" y="43"/>
                    <a:pt x="46" y="43"/>
                  </a:cubicBezTo>
                  <a:cubicBezTo>
                    <a:pt x="46" y="43"/>
                    <a:pt x="46" y="43"/>
                    <a:pt x="46" y="43"/>
                  </a:cubicBezTo>
                  <a:cubicBezTo>
                    <a:pt x="45" y="43"/>
                    <a:pt x="45" y="43"/>
                    <a:pt x="45" y="43"/>
                  </a:cubicBezTo>
                  <a:cubicBezTo>
                    <a:pt x="45" y="43"/>
                    <a:pt x="45" y="43"/>
                    <a:pt x="45" y="43"/>
                  </a:cubicBezTo>
                  <a:cubicBezTo>
                    <a:pt x="45" y="43"/>
                    <a:pt x="45" y="43"/>
                    <a:pt x="45" y="43"/>
                  </a:cubicBezTo>
                  <a:cubicBezTo>
                    <a:pt x="45" y="43"/>
                    <a:pt x="45" y="43"/>
                    <a:pt x="45" y="43"/>
                  </a:cubicBezTo>
                  <a:cubicBezTo>
                    <a:pt x="45" y="43"/>
                    <a:pt x="45" y="43"/>
                    <a:pt x="45" y="43"/>
                  </a:cubicBezTo>
                  <a:cubicBezTo>
                    <a:pt x="45" y="43"/>
                    <a:pt x="45" y="43"/>
                    <a:pt x="45" y="43"/>
                  </a:cubicBezTo>
                  <a:cubicBezTo>
                    <a:pt x="45" y="43"/>
                    <a:pt x="45" y="43"/>
                    <a:pt x="45" y="43"/>
                  </a:cubicBezTo>
                  <a:cubicBezTo>
                    <a:pt x="45" y="43"/>
                    <a:pt x="45" y="43"/>
                    <a:pt x="45" y="43"/>
                  </a:cubicBezTo>
                  <a:cubicBezTo>
                    <a:pt x="45" y="43"/>
                    <a:pt x="45" y="43"/>
                    <a:pt x="45" y="43"/>
                  </a:cubicBezTo>
                  <a:cubicBezTo>
                    <a:pt x="45" y="43"/>
                    <a:pt x="45" y="43"/>
                    <a:pt x="45" y="43"/>
                  </a:cubicBezTo>
                  <a:cubicBezTo>
                    <a:pt x="45" y="43"/>
                    <a:pt x="45" y="43"/>
                    <a:pt x="45" y="43"/>
                  </a:cubicBezTo>
                  <a:cubicBezTo>
                    <a:pt x="45" y="43"/>
                    <a:pt x="45" y="43"/>
                    <a:pt x="45" y="43"/>
                  </a:cubicBezTo>
                  <a:cubicBezTo>
                    <a:pt x="45" y="43"/>
                    <a:pt x="45" y="43"/>
                    <a:pt x="45" y="43"/>
                  </a:cubicBezTo>
                  <a:cubicBezTo>
                    <a:pt x="45" y="43"/>
                    <a:pt x="45" y="43"/>
                    <a:pt x="45" y="43"/>
                  </a:cubicBezTo>
                  <a:cubicBezTo>
                    <a:pt x="45" y="43"/>
                    <a:pt x="45" y="43"/>
                    <a:pt x="45" y="43"/>
                  </a:cubicBezTo>
                  <a:cubicBezTo>
                    <a:pt x="45" y="43"/>
                    <a:pt x="45" y="43"/>
                    <a:pt x="45" y="43"/>
                  </a:cubicBezTo>
                  <a:cubicBezTo>
                    <a:pt x="45" y="43"/>
                    <a:pt x="45" y="43"/>
                    <a:pt x="45" y="43"/>
                  </a:cubicBezTo>
                  <a:cubicBezTo>
                    <a:pt x="45" y="43"/>
                    <a:pt x="45" y="43"/>
                    <a:pt x="45" y="43"/>
                  </a:cubicBezTo>
                  <a:cubicBezTo>
                    <a:pt x="45" y="43"/>
                    <a:pt x="45" y="43"/>
                    <a:pt x="45" y="43"/>
                  </a:cubicBezTo>
                  <a:cubicBezTo>
                    <a:pt x="45" y="43"/>
                    <a:pt x="45" y="43"/>
                    <a:pt x="45" y="43"/>
                  </a:cubicBezTo>
                  <a:cubicBezTo>
                    <a:pt x="45" y="43"/>
                    <a:pt x="45" y="43"/>
                    <a:pt x="45" y="43"/>
                  </a:cubicBezTo>
                  <a:cubicBezTo>
                    <a:pt x="45" y="43"/>
                    <a:pt x="45" y="43"/>
                    <a:pt x="45" y="43"/>
                  </a:cubicBezTo>
                  <a:cubicBezTo>
                    <a:pt x="45" y="43"/>
                    <a:pt x="45" y="43"/>
                    <a:pt x="45" y="43"/>
                  </a:cubicBezTo>
                  <a:cubicBezTo>
                    <a:pt x="44" y="44"/>
                    <a:pt x="44" y="44"/>
                    <a:pt x="44" y="44"/>
                  </a:cubicBezTo>
                  <a:cubicBezTo>
                    <a:pt x="44" y="44"/>
                    <a:pt x="44" y="44"/>
                    <a:pt x="44" y="44"/>
                  </a:cubicBezTo>
                  <a:cubicBezTo>
                    <a:pt x="44" y="44"/>
                    <a:pt x="44" y="44"/>
                    <a:pt x="44" y="44"/>
                  </a:cubicBezTo>
                  <a:cubicBezTo>
                    <a:pt x="44" y="44"/>
                    <a:pt x="44" y="44"/>
                    <a:pt x="44" y="44"/>
                  </a:cubicBezTo>
                  <a:cubicBezTo>
                    <a:pt x="44" y="44"/>
                    <a:pt x="44" y="44"/>
                    <a:pt x="44" y="44"/>
                  </a:cubicBezTo>
                  <a:cubicBezTo>
                    <a:pt x="44" y="44"/>
                    <a:pt x="44" y="44"/>
                    <a:pt x="44" y="44"/>
                  </a:cubicBezTo>
                  <a:cubicBezTo>
                    <a:pt x="44" y="44"/>
                    <a:pt x="44" y="44"/>
                    <a:pt x="44" y="44"/>
                  </a:cubicBezTo>
                  <a:cubicBezTo>
                    <a:pt x="44" y="44"/>
                    <a:pt x="44" y="44"/>
                    <a:pt x="44" y="44"/>
                  </a:cubicBezTo>
                  <a:cubicBezTo>
                    <a:pt x="44" y="44"/>
                    <a:pt x="44" y="44"/>
                    <a:pt x="44" y="44"/>
                  </a:cubicBezTo>
                  <a:cubicBezTo>
                    <a:pt x="44" y="44"/>
                    <a:pt x="44" y="44"/>
                    <a:pt x="44" y="44"/>
                  </a:cubicBezTo>
                  <a:cubicBezTo>
                    <a:pt x="44" y="44"/>
                    <a:pt x="44" y="44"/>
                    <a:pt x="44" y="44"/>
                  </a:cubicBezTo>
                  <a:cubicBezTo>
                    <a:pt x="44" y="44"/>
                    <a:pt x="44" y="44"/>
                    <a:pt x="44" y="44"/>
                  </a:cubicBezTo>
                  <a:cubicBezTo>
                    <a:pt x="44" y="44"/>
                    <a:pt x="44" y="44"/>
                    <a:pt x="44" y="44"/>
                  </a:cubicBezTo>
                  <a:cubicBezTo>
                    <a:pt x="44" y="44"/>
                    <a:pt x="44" y="44"/>
                    <a:pt x="44" y="44"/>
                  </a:cubicBezTo>
                  <a:cubicBezTo>
                    <a:pt x="44" y="44"/>
                    <a:pt x="44" y="44"/>
                    <a:pt x="44" y="44"/>
                  </a:cubicBezTo>
                  <a:cubicBezTo>
                    <a:pt x="44" y="44"/>
                    <a:pt x="44" y="44"/>
                    <a:pt x="44" y="44"/>
                  </a:cubicBezTo>
                  <a:cubicBezTo>
                    <a:pt x="44" y="44"/>
                    <a:pt x="44" y="44"/>
                    <a:pt x="44" y="44"/>
                  </a:cubicBezTo>
                  <a:cubicBezTo>
                    <a:pt x="44" y="44"/>
                    <a:pt x="44" y="44"/>
                    <a:pt x="44" y="44"/>
                  </a:cubicBezTo>
                  <a:cubicBezTo>
                    <a:pt x="44" y="44"/>
                    <a:pt x="44" y="44"/>
                    <a:pt x="44" y="44"/>
                  </a:cubicBezTo>
                  <a:cubicBezTo>
                    <a:pt x="43" y="44"/>
                    <a:pt x="43" y="44"/>
                    <a:pt x="43" y="44"/>
                  </a:cubicBezTo>
                  <a:cubicBezTo>
                    <a:pt x="43" y="44"/>
                    <a:pt x="43" y="44"/>
                    <a:pt x="43" y="44"/>
                  </a:cubicBezTo>
                  <a:cubicBezTo>
                    <a:pt x="43" y="45"/>
                    <a:pt x="43" y="45"/>
                    <a:pt x="43" y="45"/>
                  </a:cubicBezTo>
                  <a:cubicBezTo>
                    <a:pt x="43" y="45"/>
                    <a:pt x="43" y="45"/>
                    <a:pt x="43" y="45"/>
                  </a:cubicBezTo>
                  <a:cubicBezTo>
                    <a:pt x="43" y="45"/>
                    <a:pt x="43" y="45"/>
                    <a:pt x="43" y="45"/>
                  </a:cubicBezTo>
                  <a:cubicBezTo>
                    <a:pt x="43" y="45"/>
                    <a:pt x="43" y="45"/>
                    <a:pt x="43" y="45"/>
                  </a:cubicBezTo>
                  <a:cubicBezTo>
                    <a:pt x="43" y="45"/>
                    <a:pt x="43" y="45"/>
                    <a:pt x="43" y="45"/>
                  </a:cubicBezTo>
                  <a:cubicBezTo>
                    <a:pt x="43" y="45"/>
                    <a:pt x="43" y="45"/>
                    <a:pt x="43" y="45"/>
                  </a:cubicBezTo>
                  <a:cubicBezTo>
                    <a:pt x="43" y="45"/>
                    <a:pt x="43" y="45"/>
                    <a:pt x="43" y="45"/>
                  </a:cubicBezTo>
                  <a:cubicBezTo>
                    <a:pt x="43" y="45"/>
                    <a:pt x="43" y="45"/>
                    <a:pt x="43" y="45"/>
                  </a:cubicBezTo>
                  <a:cubicBezTo>
                    <a:pt x="43" y="45"/>
                    <a:pt x="43" y="45"/>
                    <a:pt x="43" y="45"/>
                  </a:cubicBezTo>
                  <a:cubicBezTo>
                    <a:pt x="43" y="45"/>
                    <a:pt x="43" y="45"/>
                    <a:pt x="43" y="45"/>
                  </a:cubicBezTo>
                  <a:cubicBezTo>
                    <a:pt x="43" y="45"/>
                    <a:pt x="43" y="45"/>
                    <a:pt x="43" y="45"/>
                  </a:cubicBezTo>
                  <a:cubicBezTo>
                    <a:pt x="43" y="45"/>
                    <a:pt x="43" y="45"/>
                    <a:pt x="43" y="45"/>
                  </a:cubicBezTo>
                  <a:cubicBezTo>
                    <a:pt x="43" y="45"/>
                    <a:pt x="43" y="45"/>
                    <a:pt x="43" y="45"/>
                  </a:cubicBezTo>
                  <a:cubicBezTo>
                    <a:pt x="43" y="45"/>
                    <a:pt x="43" y="45"/>
                    <a:pt x="43" y="45"/>
                  </a:cubicBezTo>
                  <a:cubicBezTo>
                    <a:pt x="42" y="46"/>
                    <a:pt x="42" y="47"/>
                    <a:pt x="42" y="48"/>
                  </a:cubicBezTo>
                  <a:cubicBezTo>
                    <a:pt x="42" y="51"/>
                    <a:pt x="43" y="52"/>
                    <a:pt x="45" y="54"/>
                  </a:cubicBezTo>
                  <a:cubicBezTo>
                    <a:pt x="45" y="54"/>
                    <a:pt x="45" y="54"/>
                    <a:pt x="45" y="54"/>
                  </a:cubicBezTo>
                  <a:cubicBezTo>
                    <a:pt x="45" y="54"/>
                    <a:pt x="45" y="54"/>
                    <a:pt x="45" y="54"/>
                  </a:cubicBezTo>
                  <a:cubicBezTo>
                    <a:pt x="45" y="54"/>
                    <a:pt x="45" y="54"/>
                    <a:pt x="45" y="54"/>
                  </a:cubicBezTo>
                  <a:cubicBezTo>
                    <a:pt x="45" y="54"/>
                    <a:pt x="45" y="54"/>
                    <a:pt x="45" y="54"/>
                  </a:cubicBezTo>
                  <a:cubicBezTo>
                    <a:pt x="45" y="54"/>
                    <a:pt x="45" y="54"/>
                    <a:pt x="45" y="54"/>
                  </a:cubicBezTo>
                  <a:cubicBezTo>
                    <a:pt x="45" y="54"/>
                    <a:pt x="45" y="54"/>
                    <a:pt x="45" y="54"/>
                  </a:cubicBezTo>
                  <a:cubicBezTo>
                    <a:pt x="45" y="54"/>
                    <a:pt x="45" y="54"/>
                    <a:pt x="45" y="54"/>
                  </a:cubicBezTo>
                  <a:cubicBezTo>
                    <a:pt x="45" y="54"/>
                    <a:pt x="45" y="54"/>
                    <a:pt x="45" y="54"/>
                  </a:cubicBezTo>
                  <a:cubicBezTo>
                    <a:pt x="45" y="54"/>
                    <a:pt x="45" y="54"/>
                    <a:pt x="45" y="54"/>
                  </a:cubicBezTo>
                  <a:cubicBezTo>
                    <a:pt x="45" y="54"/>
                    <a:pt x="45" y="54"/>
                    <a:pt x="45" y="54"/>
                  </a:cubicBezTo>
                  <a:cubicBezTo>
                    <a:pt x="45" y="54"/>
                    <a:pt x="45" y="54"/>
                    <a:pt x="45" y="54"/>
                  </a:cubicBezTo>
                  <a:cubicBezTo>
                    <a:pt x="45" y="54"/>
                    <a:pt x="45" y="54"/>
                    <a:pt x="45" y="54"/>
                  </a:cubicBezTo>
                  <a:cubicBezTo>
                    <a:pt x="45" y="54"/>
                    <a:pt x="45" y="54"/>
                    <a:pt x="45" y="54"/>
                  </a:cubicBezTo>
                  <a:cubicBezTo>
                    <a:pt x="45" y="54"/>
                    <a:pt x="45" y="54"/>
                    <a:pt x="45" y="54"/>
                  </a:cubicBezTo>
                  <a:cubicBezTo>
                    <a:pt x="46" y="54"/>
                    <a:pt x="46" y="54"/>
                    <a:pt x="46" y="54"/>
                  </a:cubicBezTo>
                  <a:cubicBezTo>
                    <a:pt x="46" y="54"/>
                    <a:pt x="46" y="54"/>
                    <a:pt x="46" y="54"/>
                  </a:cubicBezTo>
                  <a:cubicBezTo>
                    <a:pt x="46" y="54"/>
                    <a:pt x="46" y="54"/>
                    <a:pt x="46" y="54"/>
                  </a:cubicBezTo>
                  <a:cubicBezTo>
                    <a:pt x="46" y="54"/>
                    <a:pt x="46" y="54"/>
                    <a:pt x="46" y="54"/>
                  </a:cubicBezTo>
                  <a:cubicBezTo>
                    <a:pt x="46" y="54"/>
                    <a:pt x="46" y="54"/>
                    <a:pt x="46" y="54"/>
                  </a:cubicBezTo>
                  <a:cubicBezTo>
                    <a:pt x="46" y="54"/>
                    <a:pt x="46" y="54"/>
                    <a:pt x="46" y="54"/>
                  </a:cubicBezTo>
                  <a:cubicBezTo>
                    <a:pt x="46" y="54"/>
                    <a:pt x="46" y="54"/>
                    <a:pt x="46" y="54"/>
                  </a:cubicBezTo>
                  <a:cubicBezTo>
                    <a:pt x="46" y="54"/>
                    <a:pt x="46" y="54"/>
                    <a:pt x="46" y="54"/>
                  </a:cubicBezTo>
                  <a:cubicBezTo>
                    <a:pt x="46" y="54"/>
                    <a:pt x="46" y="54"/>
                    <a:pt x="46" y="54"/>
                  </a:cubicBezTo>
                  <a:cubicBezTo>
                    <a:pt x="46" y="54"/>
                    <a:pt x="46" y="54"/>
                    <a:pt x="46" y="54"/>
                  </a:cubicBezTo>
                  <a:cubicBezTo>
                    <a:pt x="46" y="54"/>
                    <a:pt x="46" y="54"/>
                    <a:pt x="46" y="54"/>
                  </a:cubicBezTo>
                  <a:cubicBezTo>
                    <a:pt x="46" y="54"/>
                    <a:pt x="46" y="54"/>
                    <a:pt x="46" y="54"/>
                  </a:cubicBezTo>
                  <a:cubicBezTo>
                    <a:pt x="46" y="54"/>
                    <a:pt x="46" y="54"/>
                    <a:pt x="46" y="54"/>
                  </a:cubicBezTo>
                  <a:cubicBezTo>
                    <a:pt x="46" y="54"/>
                    <a:pt x="46" y="54"/>
                    <a:pt x="46" y="54"/>
                  </a:cubicBezTo>
                  <a:cubicBezTo>
                    <a:pt x="46" y="54"/>
                    <a:pt x="46" y="54"/>
                    <a:pt x="46" y="54"/>
                  </a:cubicBezTo>
                  <a:cubicBezTo>
                    <a:pt x="46" y="54"/>
                    <a:pt x="46" y="54"/>
                    <a:pt x="46" y="54"/>
                  </a:cubicBezTo>
                  <a:cubicBezTo>
                    <a:pt x="46" y="54"/>
                    <a:pt x="46" y="54"/>
                    <a:pt x="46" y="54"/>
                  </a:cubicBezTo>
                  <a:cubicBezTo>
                    <a:pt x="46" y="54"/>
                    <a:pt x="46" y="54"/>
                    <a:pt x="46" y="54"/>
                  </a:cubicBezTo>
                  <a:cubicBezTo>
                    <a:pt x="46" y="54"/>
                    <a:pt x="46" y="54"/>
                    <a:pt x="46" y="54"/>
                  </a:cubicBezTo>
                  <a:cubicBezTo>
                    <a:pt x="46" y="54"/>
                    <a:pt x="46" y="54"/>
                    <a:pt x="46" y="54"/>
                  </a:cubicBezTo>
                  <a:cubicBezTo>
                    <a:pt x="46" y="54"/>
                    <a:pt x="46" y="54"/>
                    <a:pt x="46" y="54"/>
                  </a:cubicBezTo>
                  <a:cubicBezTo>
                    <a:pt x="46" y="54"/>
                    <a:pt x="46" y="54"/>
                    <a:pt x="46" y="54"/>
                  </a:cubicBezTo>
                  <a:cubicBezTo>
                    <a:pt x="46" y="54"/>
                    <a:pt x="46" y="54"/>
                    <a:pt x="46" y="54"/>
                  </a:cubicBezTo>
                  <a:cubicBezTo>
                    <a:pt x="46" y="54"/>
                    <a:pt x="46" y="54"/>
                    <a:pt x="46" y="54"/>
                  </a:cubicBezTo>
                  <a:cubicBezTo>
                    <a:pt x="46" y="54"/>
                    <a:pt x="46" y="54"/>
                    <a:pt x="46" y="54"/>
                  </a:cubicBezTo>
                  <a:cubicBezTo>
                    <a:pt x="47" y="54"/>
                    <a:pt x="47" y="54"/>
                    <a:pt x="47" y="54"/>
                  </a:cubicBezTo>
                  <a:cubicBezTo>
                    <a:pt x="47" y="54"/>
                    <a:pt x="47" y="54"/>
                    <a:pt x="47" y="54"/>
                  </a:cubicBezTo>
                  <a:cubicBezTo>
                    <a:pt x="47" y="54"/>
                    <a:pt x="47" y="54"/>
                    <a:pt x="47" y="54"/>
                  </a:cubicBezTo>
                  <a:cubicBezTo>
                    <a:pt x="47" y="54"/>
                    <a:pt x="47" y="54"/>
                    <a:pt x="47" y="54"/>
                  </a:cubicBezTo>
                  <a:cubicBezTo>
                    <a:pt x="47" y="54"/>
                    <a:pt x="47" y="54"/>
                    <a:pt x="47" y="54"/>
                  </a:cubicBezTo>
                  <a:cubicBezTo>
                    <a:pt x="47" y="54"/>
                    <a:pt x="47" y="54"/>
                    <a:pt x="47" y="54"/>
                  </a:cubicBezTo>
                  <a:cubicBezTo>
                    <a:pt x="47" y="54"/>
                    <a:pt x="47" y="54"/>
                    <a:pt x="47" y="54"/>
                  </a:cubicBezTo>
                  <a:cubicBezTo>
                    <a:pt x="47" y="54"/>
                    <a:pt x="47" y="54"/>
                    <a:pt x="47" y="54"/>
                  </a:cubicBezTo>
                  <a:cubicBezTo>
                    <a:pt x="47" y="54"/>
                    <a:pt x="47" y="54"/>
                    <a:pt x="47" y="54"/>
                  </a:cubicBezTo>
                  <a:cubicBezTo>
                    <a:pt x="47" y="54"/>
                    <a:pt x="47" y="54"/>
                    <a:pt x="47" y="54"/>
                  </a:cubicBezTo>
                  <a:cubicBezTo>
                    <a:pt x="47" y="54"/>
                    <a:pt x="47" y="54"/>
                    <a:pt x="47" y="54"/>
                  </a:cubicBezTo>
                  <a:cubicBezTo>
                    <a:pt x="47" y="54"/>
                    <a:pt x="47" y="54"/>
                    <a:pt x="47" y="54"/>
                  </a:cubicBezTo>
                  <a:cubicBezTo>
                    <a:pt x="47" y="54"/>
                    <a:pt x="47" y="54"/>
                    <a:pt x="47" y="54"/>
                  </a:cubicBezTo>
                  <a:cubicBezTo>
                    <a:pt x="47" y="54"/>
                    <a:pt x="47" y="54"/>
                    <a:pt x="47" y="54"/>
                  </a:cubicBezTo>
                  <a:cubicBezTo>
                    <a:pt x="47" y="54"/>
                    <a:pt x="47" y="54"/>
                    <a:pt x="47" y="54"/>
                  </a:cubicBezTo>
                  <a:cubicBezTo>
                    <a:pt x="47" y="54"/>
                    <a:pt x="47" y="54"/>
                    <a:pt x="47" y="54"/>
                  </a:cubicBezTo>
                  <a:cubicBezTo>
                    <a:pt x="47" y="54"/>
                    <a:pt x="47" y="54"/>
                    <a:pt x="47" y="54"/>
                  </a:cubicBezTo>
                  <a:cubicBezTo>
                    <a:pt x="48" y="54"/>
                    <a:pt x="48" y="54"/>
                    <a:pt x="48" y="54"/>
                  </a:cubicBezTo>
                  <a:cubicBezTo>
                    <a:pt x="48" y="54"/>
                    <a:pt x="48" y="54"/>
                    <a:pt x="48" y="54"/>
                  </a:cubicBezTo>
                  <a:cubicBezTo>
                    <a:pt x="48" y="54"/>
                    <a:pt x="48" y="54"/>
                    <a:pt x="48" y="54"/>
                  </a:cubicBezTo>
                  <a:cubicBezTo>
                    <a:pt x="48" y="54"/>
                    <a:pt x="48" y="54"/>
                    <a:pt x="48" y="54"/>
                  </a:cubicBezTo>
                  <a:cubicBezTo>
                    <a:pt x="48" y="54"/>
                    <a:pt x="48" y="54"/>
                    <a:pt x="48" y="54"/>
                  </a:cubicBezTo>
                  <a:cubicBezTo>
                    <a:pt x="48" y="54"/>
                    <a:pt x="48" y="54"/>
                    <a:pt x="48" y="54"/>
                  </a:cubicBezTo>
                  <a:cubicBezTo>
                    <a:pt x="48" y="54"/>
                    <a:pt x="48" y="54"/>
                    <a:pt x="48" y="54"/>
                  </a:cubicBezTo>
                  <a:cubicBezTo>
                    <a:pt x="48" y="54"/>
                    <a:pt x="48" y="54"/>
                    <a:pt x="48" y="54"/>
                  </a:cubicBezTo>
                  <a:cubicBezTo>
                    <a:pt x="48" y="54"/>
                    <a:pt x="48" y="54"/>
                    <a:pt x="48" y="54"/>
                  </a:cubicBezTo>
                  <a:cubicBezTo>
                    <a:pt x="48" y="54"/>
                    <a:pt x="48" y="54"/>
                    <a:pt x="48" y="54"/>
                  </a:cubicBezTo>
                  <a:cubicBezTo>
                    <a:pt x="48" y="54"/>
                    <a:pt x="48" y="54"/>
                    <a:pt x="48" y="54"/>
                  </a:cubicBezTo>
                  <a:cubicBezTo>
                    <a:pt x="48" y="54"/>
                    <a:pt x="48" y="54"/>
                    <a:pt x="48" y="54"/>
                  </a:cubicBezTo>
                  <a:cubicBezTo>
                    <a:pt x="48" y="54"/>
                    <a:pt x="48" y="54"/>
                    <a:pt x="48" y="54"/>
                  </a:cubicBezTo>
                  <a:cubicBezTo>
                    <a:pt x="48" y="54"/>
                    <a:pt x="48" y="54"/>
                    <a:pt x="48" y="54"/>
                  </a:cubicBezTo>
                  <a:cubicBezTo>
                    <a:pt x="49" y="54"/>
                    <a:pt x="49" y="54"/>
                    <a:pt x="49" y="54"/>
                  </a:cubicBezTo>
                  <a:cubicBezTo>
                    <a:pt x="49" y="54"/>
                    <a:pt x="49" y="54"/>
                    <a:pt x="49" y="54"/>
                  </a:cubicBezTo>
                  <a:cubicBezTo>
                    <a:pt x="49" y="54"/>
                    <a:pt x="49" y="54"/>
                    <a:pt x="49" y="54"/>
                  </a:cubicBezTo>
                  <a:cubicBezTo>
                    <a:pt x="49" y="54"/>
                    <a:pt x="49" y="54"/>
                    <a:pt x="49" y="54"/>
                  </a:cubicBezTo>
                  <a:cubicBezTo>
                    <a:pt x="49" y="54"/>
                    <a:pt x="49" y="54"/>
                    <a:pt x="49" y="54"/>
                  </a:cubicBezTo>
                  <a:cubicBezTo>
                    <a:pt x="49" y="54"/>
                    <a:pt x="49" y="54"/>
                    <a:pt x="49" y="54"/>
                  </a:cubicBezTo>
                  <a:cubicBezTo>
                    <a:pt x="49" y="54"/>
                    <a:pt x="49" y="54"/>
                    <a:pt x="49" y="54"/>
                  </a:cubicBezTo>
                  <a:cubicBezTo>
                    <a:pt x="49" y="54"/>
                    <a:pt x="49" y="54"/>
                    <a:pt x="49" y="54"/>
                  </a:cubicBezTo>
                  <a:cubicBezTo>
                    <a:pt x="49" y="54"/>
                    <a:pt x="49" y="54"/>
                    <a:pt x="49" y="54"/>
                  </a:cubicBezTo>
                  <a:cubicBezTo>
                    <a:pt x="49" y="54"/>
                    <a:pt x="49" y="54"/>
                    <a:pt x="49" y="54"/>
                  </a:cubicBezTo>
                  <a:cubicBezTo>
                    <a:pt x="49" y="54"/>
                    <a:pt x="49" y="54"/>
                    <a:pt x="49" y="54"/>
                  </a:cubicBezTo>
                  <a:cubicBezTo>
                    <a:pt x="49" y="54"/>
                    <a:pt x="49" y="54"/>
                    <a:pt x="49" y="54"/>
                  </a:cubicBezTo>
                  <a:cubicBezTo>
                    <a:pt x="49" y="54"/>
                    <a:pt x="49" y="54"/>
                    <a:pt x="49" y="54"/>
                  </a:cubicBezTo>
                  <a:cubicBezTo>
                    <a:pt x="49" y="54"/>
                    <a:pt x="49" y="54"/>
                    <a:pt x="49" y="54"/>
                  </a:cubicBezTo>
                  <a:cubicBezTo>
                    <a:pt x="49" y="54"/>
                    <a:pt x="49" y="54"/>
                    <a:pt x="49" y="54"/>
                  </a:cubicBezTo>
                  <a:cubicBezTo>
                    <a:pt x="50" y="54"/>
                    <a:pt x="50" y="54"/>
                    <a:pt x="50" y="54"/>
                  </a:cubicBezTo>
                  <a:cubicBezTo>
                    <a:pt x="50" y="54"/>
                    <a:pt x="50" y="54"/>
                    <a:pt x="50" y="54"/>
                  </a:cubicBezTo>
                  <a:cubicBezTo>
                    <a:pt x="50" y="54"/>
                    <a:pt x="50" y="54"/>
                    <a:pt x="50" y="54"/>
                  </a:cubicBezTo>
                  <a:cubicBezTo>
                    <a:pt x="50" y="54"/>
                    <a:pt x="50" y="54"/>
                    <a:pt x="50" y="54"/>
                  </a:cubicBezTo>
                  <a:cubicBezTo>
                    <a:pt x="50" y="54"/>
                    <a:pt x="50" y="54"/>
                    <a:pt x="50" y="54"/>
                  </a:cubicBezTo>
                  <a:cubicBezTo>
                    <a:pt x="50" y="54"/>
                    <a:pt x="50" y="54"/>
                    <a:pt x="50" y="54"/>
                  </a:cubicBezTo>
                  <a:cubicBezTo>
                    <a:pt x="50" y="54"/>
                    <a:pt x="50" y="54"/>
                    <a:pt x="50" y="54"/>
                  </a:cubicBezTo>
                  <a:cubicBezTo>
                    <a:pt x="50" y="54"/>
                    <a:pt x="50" y="54"/>
                    <a:pt x="50" y="54"/>
                  </a:cubicBezTo>
                  <a:cubicBezTo>
                    <a:pt x="50" y="54"/>
                    <a:pt x="50" y="54"/>
                    <a:pt x="50" y="54"/>
                  </a:cubicBezTo>
                  <a:cubicBezTo>
                    <a:pt x="50" y="54"/>
                    <a:pt x="50" y="54"/>
                    <a:pt x="50" y="54"/>
                  </a:cubicBezTo>
                  <a:cubicBezTo>
                    <a:pt x="50" y="54"/>
                    <a:pt x="50" y="54"/>
                    <a:pt x="50" y="54"/>
                  </a:cubicBezTo>
                  <a:cubicBezTo>
                    <a:pt x="50" y="54"/>
                    <a:pt x="50" y="54"/>
                    <a:pt x="50" y="54"/>
                  </a:cubicBezTo>
                  <a:cubicBezTo>
                    <a:pt x="50" y="54"/>
                    <a:pt x="50" y="54"/>
                    <a:pt x="50" y="54"/>
                  </a:cubicBezTo>
                  <a:cubicBezTo>
                    <a:pt x="50" y="54"/>
                    <a:pt x="50" y="54"/>
                    <a:pt x="50" y="54"/>
                  </a:cubicBezTo>
                  <a:cubicBezTo>
                    <a:pt x="50" y="54"/>
                    <a:pt x="50" y="54"/>
                    <a:pt x="50" y="54"/>
                  </a:cubicBezTo>
                  <a:cubicBezTo>
                    <a:pt x="51" y="54"/>
                    <a:pt x="51" y="54"/>
                    <a:pt x="51" y="54"/>
                  </a:cubicBezTo>
                  <a:cubicBezTo>
                    <a:pt x="51" y="54"/>
                    <a:pt x="51" y="54"/>
                    <a:pt x="51" y="54"/>
                  </a:cubicBezTo>
                  <a:cubicBezTo>
                    <a:pt x="51" y="54"/>
                    <a:pt x="51" y="54"/>
                    <a:pt x="51" y="54"/>
                  </a:cubicBezTo>
                  <a:cubicBezTo>
                    <a:pt x="51" y="54"/>
                    <a:pt x="51" y="54"/>
                    <a:pt x="51" y="54"/>
                  </a:cubicBezTo>
                  <a:cubicBezTo>
                    <a:pt x="51" y="54"/>
                    <a:pt x="51" y="54"/>
                    <a:pt x="51" y="54"/>
                  </a:cubicBezTo>
                  <a:cubicBezTo>
                    <a:pt x="51" y="54"/>
                    <a:pt x="51" y="54"/>
                    <a:pt x="51" y="54"/>
                  </a:cubicBezTo>
                  <a:cubicBezTo>
                    <a:pt x="51" y="54"/>
                    <a:pt x="51" y="54"/>
                    <a:pt x="51" y="54"/>
                  </a:cubicBezTo>
                  <a:cubicBezTo>
                    <a:pt x="51" y="54"/>
                    <a:pt x="51" y="54"/>
                    <a:pt x="51" y="54"/>
                  </a:cubicBezTo>
                  <a:cubicBezTo>
                    <a:pt x="51" y="54"/>
                    <a:pt x="51" y="54"/>
                    <a:pt x="51" y="54"/>
                  </a:cubicBezTo>
                  <a:cubicBezTo>
                    <a:pt x="51" y="54"/>
                    <a:pt x="51" y="54"/>
                    <a:pt x="51" y="54"/>
                  </a:cubicBezTo>
                  <a:cubicBezTo>
                    <a:pt x="51" y="54"/>
                    <a:pt x="51" y="54"/>
                    <a:pt x="51" y="54"/>
                  </a:cubicBezTo>
                  <a:cubicBezTo>
                    <a:pt x="51" y="54"/>
                    <a:pt x="51" y="54"/>
                    <a:pt x="51" y="54"/>
                  </a:cubicBezTo>
                  <a:cubicBezTo>
                    <a:pt x="51" y="53"/>
                    <a:pt x="51" y="53"/>
                    <a:pt x="51" y="53"/>
                  </a:cubicBezTo>
                  <a:cubicBezTo>
                    <a:pt x="51" y="53"/>
                    <a:pt x="51" y="53"/>
                    <a:pt x="51" y="53"/>
                  </a:cubicBezTo>
                  <a:cubicBezTo>
                    <a:pt x="51" y="53"/>
                    <a:pt x="51" y="53"/>
                    <a:pt x="51" y="53"/>
                  </a:cubicBezTo>
                  <a:cubicBezTo>
                    <a:pt x="51" y="53"/>
                    <a:pt x="51" y="53"/>
                    <a:pt x="51" y="53"/>
                  </a:cubicBezTo>
                  <a:cubicBezTo>
                    <a:pt x="52" y="53"/>
                    <a:pt x="52" y="53"/>
                    <a:pt x="52" y="53"/>
                  </a:cubicBezTo>
                  <a:cubicBezTo>
                    <a:pt x="52" y="53"/>
                    <a:pt x="52" y="53"/>
                    <a:pt x="52" y="53"/>
                  </a:cubicBezTo>
                  <a:cubicBezTo>
                    <a:pt x="52" y="53"/>
                    <a:pt x="52" y="53"/>
                    <a:pt x="52" y="53"/>
                  </a:cubicBezTo>
                  <a:cubicBezTo>
                    <a:pt x="52" y="53"/>
                    <a:pt x="52" y="53"/>
                    <a:pt x="52" y="53"/>
                  </a:cubicBezTo>
                  <a:cubicBezTo>
                    <a:pt x="52" y="53"/>
                    <a:pt x="52" y="53"/>
                    <a:pt x="52" y="53"/>
                  </a:cubicBezTo>
                  <a:cubicBezTo>
                    <a:pt x="52" y="53"/>
                    <a:pt x="52" y="53"/>
                    <a:pt x="52" y="53"/>
                  </a:cubicBezTo>
                  <a:cubicBezTo>
                    <a:pt x="52" y="53"/>
                    <a:pt x="52" y="53"/>
                    <a:pt x="52" y="53"/>
                  </a:cubicBezTo>
                  <a:cubicBezTo>
                    <a:pt x="52" y="53"/>
                    <a:pt x="52" y="53"/>
                    <a:pt x="52" y="53"/>
                  </a:cubicBezTo>
                  <a:cubicBezTo>
                    <a:pt x="52" y="53"/>
                    <a:pt x="52" y="53"/>
                    <a:pt x="52" y="53"/>
                  </a:cubicBezTo>
                  <a:cubicBezTo>
                    <a:pt x="52" y="53"/>
                    <a:pt x="52" y="53"/>
                    <a:pt x="52" y="53"/>
                  </a:cubicBezTo>
                  <a:cubicBezTo>
                    <a:pt x="52" y="53"/>
                    <a:pt x="52" y="53"/>
                    <a:pt x="52" y="53"/>
                  </a:cubicBezTo>
                  <a:cubicBezTo>
                    <a:pt x="52" y="53"/>
                    <a:pt x="52" y="53"/>
                    <a:pt x="52" y="53"/>
                  </a:cubicBezTo>
                  <a:cubicBezTo>
                    <a:pt x="52" y="53"/>
                    <a:pt x="52" y="53"/>
                    <a:pt x="52" y="53"/>
                  </a:cubicBezTo>
                  <a:cubicBezTo>
                    <a:pt x="52" y="53"/>
                    <a:pt x="52" y="53"/>
                    <a:pt x="52" y="53"/>
                  </a:cubicBezTo>
                  <a:cubicBezTo>
                    <a:pt x="52" y="53"/>
                    <a:pt x="52" y="53"/>
                    <a:pt x="52" y="53"/>
                  </a:cubicBezTo>
                  <a:close/>
                  <a:moveTo>
                    <a:pt x="76" y="20"/>
                  </a:moveTo>
                  <a:cubicBezTo>
                    <a:pt x="69" y="13"/>
                    <a:pt x="59" y="9"/>
                    <a:pt x="48" y="9"/>
                  </a:cubicBezTo>
                  <a:cubicBezTo>
                    <a:pt x="37" y="9"/>
                    <a:pt x="27" y="13"/>
                    <a:pt x="20" y="20"/>
                  </a:cubicBezTo>
                  <a:cubicBezTo>
                    <a:pt x="13" y="28"/>
                    <a:pt x="8" y="37"/>
                    <a:pt x="8" y="48"/>
                  </a:cubicBezTo>
                  <a:cubicBezTo>
                    <a:pt x="8" y="59"/>
                    <a:pt x="13" y="69"/>
                    <a:pt x="20" y="76"/>
                  </a:cubicBezTo>
                  <a:cubicBezTo>
                    <a:pt x="27" y="84"/>
                    <a:pt x="37" y="88"/>
                    <a:pt x="48" y="88"/>
                  </a:cubicBezTo>
                  <a:cubicBezTo>
                    <a:pt x="59" y="88"/>
                    <a:pt x="69" y="84"/>
                    <a:pt x="76" y="76"/>
                  </a:cubicBezTo>
                  <a:cubicBezTo>
                    <a:pt x="83" y="69"/>
                    <a:pt x="88" y="59"/>
                    <a:pt x="88" y="48"/>
                  </a:cubicBezTo>
                  <a:cubicBezTo>
                    <a:pt x="88" y="37"/>
                    <a:pt x="83" y="28"/>
                    <a:pt x="76" y="2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40" name="文本框 39"/>
          <p:cNvSpPr txBox="1"/>
          <p:nvPr/>
        </p:nvSpPr>
        <p:spPr>
          <a:xfrm>
            <a:off x="3565827" y="5428585"/>
            <a:ext cx="1008327" cy="330443"/>
          </a:xfrm>
          <a:prstGeom prst="rect">
            <a:avLst/>
          </a:prstGeom>
          <a:noFill/>
        </p:spPr>
        <p:txBody>
          <a:bodyPr wrap="none" rtlCol="0">
            <a:spAutoFit/>
          </a:bodyPr>
          <a:lstStyle/>
          <a:p>
            <a:pPr algn="r"/>
            <a:r>
              <a:rPr lang="en-US" altLang="zh-CN" sz="2000" b="1">
                <a:solidFill>
                  <a:srgbClr val="3A3A3A"/>
                </a:solidFill>
              </a:rPr>
              <a:t>BUSINESS</a:t>
            </a:r>
            <a:endParaRPr lang="zh-CN" altLang="en-US" sz="2000" b="1">
              <a:solidFill>
                <a:srgbClr val="3A3A3A"/>
              </a:solidFill>
            </a:endParaRPr>
          </a:p>
        </p:txBody>
      </p:sp>
      <p:sp>
        <p:nvSpPr>
          <p:cNvPr id="41" name="文本框 40"/>
          <p:cNvSpPr txBox="1"/>
          <p:nvPr/>
        </p:nvSpPr>
        <p:spPr>
          <a:xfrm>
            <a:off x="3087759" y="5736426"/>
            <a:ext cx="1486395" cy="330443"/>
          </a:xfrm>
          <a:prstGeom prst="rect">
            <a:avLst/>
          </a:prstGeom>
          <a:noFill/>
        </p:spPr>
        <p:txBody>
          <a:bodyPr wrap="square" rtlCol="0">
            <a:spAutoFit/>
          </a:bodyPr>
          <a:lstStyle/>
          <a:p>
            <a:pPr algn="r"/>
            <a:r>
              <a:rPr lang="en-US" altLang="zh-CN" sz="1000">
                <a:solidFill>
                  <a:srgbClr val="3A3A3A"/>
                </a:solidFill>
              </a:rPr>
              <a:t>We do our best to make your presentation perfect!</a:t>
            </a:r>
            <a:endParaRPr lang="zh-CN" altLang="en-US" sz="1000">
              <a:solidFill>
                <a:srgbClr val="3A3A3A"/>
              </a:solidFill>
            </a:endParaRPr>
          </a:p>
        </p:txBody>
      </p:sp>
      <p:sp>
        <p:nvSpPr>
          <p:cNvPr id="42" name="文本框 41"/>
          <p:cNvSpPr txBox="1"/>
          <p:nvPr/>
        </p:nvSpPr>
        <p:spPr>
          <a:xfrm>
            <a:off x="2936008" y="4345936"/>
            <a:ext cx="866458" cy="330443"/>
          </a:xfrm>
          <a:prstGeom prst="rect">
            <a:avLst/>
          </a:prstGeom>
          <a:noFill/>
        </p:spPr>
        <p:txBody>
          <a:bodyPr wrap="none" rtlCol="0">
            <a:spAutoFit/>
          </a:bodyPr>
          <a:lstStyle/>
          <a:p>
            <a:pPr algn="r"/>
            <a:r>
              <a:rPr lang="en-US" altLang="zh-CN" sz="2000" b="1">
                <a:solidFill>
                  <a:srgbClr val="3A3A3A"/>
                </a:solidFill>
              </a:rPr>
              <a:t>Manage</a:t>
            </a:r>
            <a:endParaRPr lang="zh-CN" altLang="en-US" sz="2000" b="1">
              <a:solidFill>
                <a:srgbClr val="3A3A3A"/>
              </a:solidFill>
            </a:endParaRPr>
          </a:p>
        </p:txBody>
      </p:sp>
      <p:sp>
        <p:nvSpPr>
          <p:cNvPr id="43" name="文本框 42"/>
          <p:cNvSpPr txBox="1"/>
          <p:nvPr/>
        </p:nvSpPr>
        <p:spPr>
          <a:xfrm>
            <a:off x="2316071" y="4653777"/>
            <a:ext cx="1486395" cy="330443"/>
          </a:xfrm>
          <a:prstGeom prst="rect">
            <a:avLst/>
          </a:prstGeom>
          <a:noFill/>
        </p:spPr>
        <p:txBody>
          <a:bodyPr wrap="square" rtlCol="0">
            <a:spAutoFit/>
          </a:bodyPr>
          <a:lstStyle/>
          <a:p>
            <a:pPr algn="r"/>
            <a:r>
              <a:rPr lang="en-US" altLang="zh-CN" sz="1000">
                <a:solidFill>
                  <a:srgbClr val="3A3A3A"/>
                </a:solidFill>
              </a:rPr>
              <a:t>We do our best to make your presentation perfect!</a:t>
            </a:r>
            <a:endParaRPr lang="zh-CN" altLang="en-US" sz="1000">
              <a:solidFill>
                <a:srgbClr val="3A3A3A"/>
              </a:solidFill>
            </a:endParaRPr>
          </a:p>
        </p:txBody>
      </p:sp>
      <p:sp>
        <p:nvSpPr>
          <p:cNvPr id="44" name="文本框 43"/>
          <p:cNvSpPr txBox="1"/>
          <p:nvPr/>
        </p:nvSpPr>
        <p:spPr>
          <a:xfrm>
            <a:off x="8389531" y="4286121"/>
            <a:ext cx="691017" cy="330443"/>
          </a:xfrm>
          <a:prstGeom prst="rect">
            <a:avLst/>
          </a:prstGeom>
          <a:noFill/>
        </p:spPr>
        <p:txBody>
          <a:bodyPr wrap="none" rtlCol="0">
            <a:spAutoFit/>
          </a:bodyPr>
          <a:lstStyle/>
          <a:p>
            <a:r>
              <a:rPr lang="en-US" altLang="zh-CN" sz="2000" b="1">
                <a:solidFill>
                  <a:srgbClr val="3A3A3A"/>
                </a:solidFill>
              </a:rPr>
              <a:t>World</a:t>
            </a:r>
            <a:endParaRPr lang="zh-CN" altLang="en-US" sz="2000" b="1">
              <a:solidFill>
                <a:srgbClr val="3A3A3A"/>
              </a:solidFill>
            </a:endParaRPr>
          </a:p>
        </p:txBody>
      </p:sp>
      <p:sp>
        <p:nvSpPr>
          <p:cNvPr id="45" name="文本框 44"/>
          <p:cNvSpPr txBox="1"/>
          <p:nvPr/>
        </p:nvSpPr>
        <p:spPr>
          <a:xfrm>
            <a:off x="8389531" y="4593962"/>
            <a:ext cx="1486395" cy="330443"/>
          </a:xfrm>
          <a:prstGeom prst="rect">
            <a:avLst/>
          </a:prstGeom>
          <a:noFill/>
        </p:spPr>
        <p:txBody>
          <a:bodyPr wrap="square" rtlCol="0">
            <a:spAutoFit/>
          </a:bodyPr>
          <a:lstStyle/>
          <a:p>
            <a:r>
              <a:rPr lang="en-US" altLang="zh-CN" sz="1000">
                <a:solidFill>
                  <a:srgbClr val="3A3A3A"/>
                </a:solidFill>
              </a:rPr>
              <a:t>We do our best to make your presentation perfect!</a:t>
            </a:r>
            <a:endParaRPr lang="zh-CN" altLang="en-US" sz="1000">
              <a:solidFill>
                <a:srgbClr val="3A3A3A"/>
              </a:solidFill>
            </a:endParaRPr>
          </a:p>
        </p:txBody>
      </p:sp>
      <p:sp>
        <p:nvSpPr>
          <p:cNvPr id="46" name="文本框 45"/>
          <p:cNvSpPr txBox="1"/>
          <p:nvPr/>
        </p:nvSpPr>
        <p:spPr>
          <a:xfrm>
            <a:off x="7707273" y="5331425"/>
            <a:ext cx="1425456" cy="330443"/>
          </a:xfrm>
          <a:prstGeom prst="rect">
            <a:avLst/>
          </a:prstGeom>
          <a:noFill/>
        </p:spPr>
        <p:txBody>
          <a:bodyPr wrap="none" rtlCol="0">
            <a:spAutoFit/>
          </a:bodyPr>
          <a:lstStyle/>
          <a:p>
            <a:r>
              <a:rPr lang="en-US" altLang="zh-CN" sz="2000" b="1">
                <a:solidFill>
                  <a:srgbClr val="3A3A3A"/>
                </a:solidFill>
              </a:rPr>
              <a:t>Entertainment</a:t>
            </a:r>
            <a:endParaRPr lang="zh-CN" altLang="en-US" sz="2000" b="1">
              <a:solidFill>
                <a:srgbClr val="3A3A3A"/>
              </a:solidFill>
            </a:endParaRPr>
          </a:p>
        </p:txBody>
      </p:sp>
      <p:sp>
        <p:nvSpPr>
          <p:cNvPr id="47" name="文本框 46"/>
          <p:cNvSpPr txBox="1"/>
          <p:nvPr/>
        </p:nvSpPr>
        <p:spPr>
          <a:xfrm>
            <a:off x="7707273" y="5639266"/>
            <a:ext cx="1486395" cy="330443"/>
          </a:xfrm>
          <a:prstGeom prst="rect">
            <a:avLst/>
          </a:prstGeom>
          <a:noFill/>
        </p:spPr>
        <p:txBody>
          <a:bodyPr wrap="square" rtlCol="0">
            <a:spAutoFit/>
          </a:bodyPr>
          <a:lstStyle/>
          <a:p>
            <a:r>
              <a:rPr lang="en-US" altLang="zh-CN" sz="1000">
                <a:solidFill>
                  <a:srgbClr val="3A3A3A"/>
                </a:solidFill>
              </a:rPr>
              <a:t>We do our best to make your presentation perfect!</a:t>
            </a:r>
            <a:endParaRPr lang="zh-CN" altLang="en-US" sz="1000">
              <a:solidFill>
                <a:srgbClr val="3A3A3A"/>
              </a:solidFill>
            </a:endParaRPr>
          </a:p>
        </p:txBody>
      </p:sp>
    </p:spTree>
  </p:cSld>
  <p:clrMapOvr>
    <a:masterClrMapping/>
  </p:clrMapOvr>
  <mc:AlternateContent>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nodeType="clickPar">
                      <p:stCondLst>
                        <p:cond delay="indefinite"/>
                        <p:cond evt="onBegin" delay="0">
                          <p:tn val="9"/>
                        </p:cond>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par>
                          <p:cTn id="17" fill="hold" nodeType="afterGroup">
                            <p:stCondLst>
                              <p:cond delay="500"/>
                            </p:stCondLst>
                            <p:childTnLst>
                              <p:par>
                                <p:cTn id="18" presetID="53" presetClass="entr" presetSubtype="16"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500" fill="hold"/>
                                        <p:tgtEl>
                                          <p:spTgt spid="8"/>
                                        </p:tgtEl>
                                        <p:attrNameLst>
                                          <p:attrName>ppt_w</p:attrName>
                                        </p:attrNameLst>
                                      </p:cBhvr>
                                      <p:tavLst>
                                        <p:tav tm="0">
                                          <p:val>
                                            <p:fltVal val="0"/>
                                          </p:val>
                                        </p:tav>
                                        <p:tav tm="100000">
                                          <p:val>
                                            <p:strVal val="#ppt_w"/>
                                          </p:val>
                                        </p:tav>
                                      </p:tavLst>
                                    </p:anim>
                                    <p:anim calcmode="lin" valueType="num">
                                      <p:cBhvr>
                                        <p:cTn id="21" dur="500" fill="hold"/>
                                        <p:tgtEl>
                                          <p:spTgt spid="8"/>
                                        </p:tgtEl>
                                        <p:attrNameLst>
                                          <p:attrName>ppt_h</p:attrName>
                                        </p:attrNameLst>
                                      </p:cBhvr>
                                      <p:tavLst>
                                        <p:tav tm="0">
                                          <p:val>
                                            <p:fltVal val="0"/>
                                          </p:val>
                                        </p:tav>
                                        <p:tav tm="100000">
                                          <p:val>
                                            <p:strVal val="#ppt_h"/>
                                          </p:val>
                                        </p:tav>
                                      </p:tavLst>
                                    </p:anim>
                                    <p:animEffect transition="in" filter="fade">
                                      <p:cBhvr>
                                        <p:cTn id="22" dur="500"/>
                                        <p:tgtEl>
                                          <p:spTgt spid="8"/>
                                        </p:tgtEl>
                                      </p:cBhvr>
                                    </p:animEffect>
                                  </p:childTnLst>
                                </p:cTn>
                              </p:par>
                            </p:childTnLst>
                          </p:cTn>
                        </p:par>
                      </p:childTnLst>
                    </p:cTn>
                  </p:par>
                  <p:par>
                    <p:cTn id="23" fill="hold" nodeType="clickPar">
                      <p:stCondLst>
                        <p:cond delay="indefinite"/>
                        <p:cond evt="onBegin" delay="0">
                          <p:tn val="22"/>
                        </p:cond>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par>
                          <p:cTn id="30" fill="hold" nodeType="afterGroup">
                            <p:stCondLst>
                              <p:cond delay="500"/>
                            </p:stCondLst>
                            <p:childTnLst>
                              <p:par>
                                <p:cTn id="31" presetID="53" presetClass="entr" presetSubtype="16"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500" fill="hold"/>
                                        <p:tgtEl>
                                          <p:spTgt spid="14"/>
                                        </p:tgtEl>
                                        <p:attrNameLst>
                                          <p:attrName>ppt_w</p:attrName>
                                        </p:attrNameLst>
                                      </p:cBhvr>
                                      <p:tavLst>
                                        <p:tav tm="0">
                                          <p:val>
                                            <p:fltVal val="0"/>
                                          </p:val>
                                        </p:tav>
                                        <p:tav tm="100000">
                                          <p:val>
                                            <p:strVal val="#ppt_w"/>
                                          </p:val>
                                        </p:tav>
                                      </p:tavLst>
                                    </p:anim>
                                    <p:anim calcmode="lin" valueType="num">
                                      <p:cBhvr>
                                        <p:cTn id="34" dur="500" fill="hold"/>
                                        <p:tgtEl>
                                          <p:spTgt spid="14"/>
                                        </p:tgtEl>
                                        <p:attrNameLst>
                                          <p:attrName>ppt_h</p:attrName>
                                        </p:attrNameLst>
                                      </p:cBhvr>
                                      <p:tavLst>
                                        <p:tav tm="0">
                                          <p:val>
                                            <p:fltVal val="0"/>
                                          </p:val>
                                        </p:tav>
                                        <p:tav tm="100000">
                                          <p:val>
                                            <p:strVal val="#ppt_h"/>
                                          </p:val>
                                        </p:tav>
                                      </p:tavLst>
                                    </p:anim>
                                    <p:animEffect transition="in" filter="fade">
                                      <p:cBhvr>
                                        <p:cTn id="35" dur="500"/>
                                        <p:tgtEl>
                                          <p:spTgt spid="14"/>
                                        </p:tgtEl>
                                      </p:cBhvr>
                                    </p:animEffect>
                                  </p:childTnLst>
                                </p:cTn>
                              </p:par>
                            </p:childTnLst>
                          </p:cTn>
                        </p:par>
                      </p:childTnLst>
                    </p:cTn>
                  </p:par>
                  <p:par>
                    <p:cTn id="36" fill="hold" nodeType="clickPar">
                      <p:stCondLst>
                        <p:cond delay="indefinite"/>
                        <p:cond evt="onBegin" delay="0">
                          <p:tn val="35"/>
                        </p:cond>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500"/>
                                        <p:tgtEl>
                                          <p:spTgt spid="2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fade">
                                      <p:cBhvr>
                                        <p:cTn id="43" dur="500"/>
                                        <p:tgtEl>
                                          <p:spTgt spid="4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fade">
                                      <p:cBhvr>
                                        <p:cTn id="46" dur="500"/>
                                        <p:tgtEl>
                                          <p:spTgt spid="43"/>
                                        </p:tgtEl>
                                      </p:cBhvr>
                                    </p:animEffect>
                                  </p:childTnLst>
                                </p:cTn>
                              </p:par>
                            </p:childTnLst>
                          </p:cTn>
                        </p:par>
                      </p:childTnLst>
                    </p:cTn>
                  </p:par>
                  <p:par>
                    <p:cTn id="47" fill="hold" nodeType="clickPar">
                      <p:stCondLst>
                        <p:cond delay="indefinite"/>
                        <p:cond evt="onBegin" delay="0">
                          <p:tn val="46"/>
                        </p:cond>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500"/>
                                        <p:tgtEl>
                                          <p:spTgt spid="1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fade">
                                      <p:cBhvr>
                                        <p:cTn id="54" dur="500"/>
                                        <p:tgtEl>
                                          <p:spTgt spid="40"/>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fade">
                                      <p:cBhvr>
                                        <p:cTn id="57" dur="500"/>
                                        <p:tgtEl>
                                          <p:spTgt spid="41"/>
                                        </p:tgtEl>
                                      </p:cBhvr>
                                    </p:animEffect>
                                  </p:childTnLst>
                                </p:cTn>
                              </p:par>
                            </p:childTnLst>
                          </p:cTn>
                        </p:par>
                      </p:childTnLst>
                    </p:cTn>
                  </p:par>
                  <p:par>
                    <p:cTn id="58" fill="hold" nodeType="clickPar">
                      <p:stCondLst>
                        <p:cond delay="indefinite"/>
                        <p:cond evt="onBegin" delay="0">
                          <p:tn val="57"/>
                        </p:cond>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fade">
                                      <p:cBhvr>
                                        <p:cTn id="62" dur="500"/>
                                        <p:tgtEl>
                                          <p:spTgt spid="28"/>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46"/>
                                        </p:tgtEl>
                                        <p:attrNameLst>
                                          <p:attrName>style.visibility</p:attrName>
                                        </p:attrNameLst>
                                      </p:cBhvr>
                                      <p:to>
                                        <p:strVal val="visible"/>
                                      </p:to>
                                    </p:set>
                                    <p:animEffect transition="in" filter="fade">
                                      <p:cBhvr>
                                        <p:cTn id="65" dur="500"/>
                                        <p:tgtEl>
                                          <p:spTgt spid="46"/>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7"/>
                                        </p:tgtEl>
                                        <p:attrNameLst>
                                          <p:attrName>style.visibility</p:attrName>
                                        </p:attrNameLst>
                                      </p:cBhvr>
                                      <p:to>
                                        <p:strVal val="visible"/>
                                      </p:to>
                                    </p:set>
                                    <p:animEffect transition="in" filter="fade">
                                      <p:cBhvr>
                                        <p:cTn id="68" dur="500"/>
                                        <p:tgtEl>
                                          <p:spTgt spid="47"/>
                                        </p:tgtEl>
                                      </p:cBhvr>
                                    </p:animEffect>
                                  </p:childTnLst>
                                </p:cTn>
                              </p:par>
                            </p:childTnLst>
                          </p:cTn>
                        </p:par>
                      </p:childTnLst>
                    </p:cTn>
                  </p:par>
                  <p:par>
                    <p:cTn id="69" fill="hold" nodeType="clickPar">
                      <p:stCondLst>
                        <p:cond delay="indefinite"/>
                        <p:cond evt="onBegin" delay="0">
                          <p:tn val="68"/>
                        </p:cond>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fade">
                                      <p:cBhvr>
                                        <p:cTn id="73" dur="500"/>
                                        <p:tgtEl>
                                          <p:spTgt spid="34"/>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4"/>
                                        </p:tgtEl>
                                        <p:attrNameLst>
                                          <p:attrName>style.visibility</p:attrName>
                                        </p:attrNameLst>
                                      </p:cBhvr>
                                      <p:to>
                                        <p:strVal val="visible"/>
                                      </p:to>
                                    </p:set>
                                    <p:animEffect transition="in" filter="fade">
                                      <p:cBhvr>
                                        <p:cTn id="76" dur="500"/>
                                        <p:tgtEl>
                                          <p:spTgt spid="44"/>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5"/>
                                        </p:tgtEl>
                                        <p:attrNameLst>
                                          <p:attrName>style.visibility</p:attrName>
                                        </p:attrNameLst>
                                      </p:cBhvr>
                                      <p:to>
                                        <p:strVal val="visible"/>
                                      </p:to>
                                    </p:set>
                                    <p:animEffect transition="in" filter="fade">
                                      <p:cBhvr>
                                        <p:cTn id="7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P spid="40" grpId="0"/>
      <p:bldP spid="41" grpId="0"/>
      <p:bldP spid="42" grpId="0"/>
      <p:bldP spid="43" grpId="0"/>
      <p:bldP spid="44" grpId="0"/>
      <p:bldP spid="45" grpId="0"/>
      <p:bldP spid="46" grpId="0"/>
      <p:bldP spid="47" grpId="0"/>
      <p:bldGraphic spid="8" grpId="0">
        <p:bldAsOne/>
      </p:bldGraphic>
      <p:bldGraphic spid="14" grpId="0">
        <p:bldAsOne/>
      </p:bldGraphic>
    </p:bldLst>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p:cNvGrpSpPr/>
          <p:nvPr/>
        </p:nvGrpSpPr>
        <p:grpSpPr>
          <a:xfrm>
            <a:off x="2709179" y="2150829"/>
            <a:ext cx="1546692" cy="1821242"/>
            <a:chOff x="4312263" y="813001"/>
            <a:chExt cx="633297" cy="554606"/>
          </a:xfrm>
          <a:blipFill>
            <a:blip r:embed="rId3"/>
            <a:stretch>
              <a:fillRect/>
            </a:stretch>
          </a:blipFill>
        </p:grpSpPr>
        <p:sp>
          <p:nvSpPr>
            <p:cNvPr id="3" name="矩形 2"/>
            <p:cNvSpPr/>
            <p:nvPr/>
          </p:nvSpPr>
          <p:spPr>
            <a:xfrm>
              <a:off x="4829173" y="813001"/>
              <a:ext cx="116387" cy="55460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4" name="矩形 3"/>
            <p:cNvSpPr/>
            <p:nvPr/>
          </p:nvSpPr>
          <p:spPr>
            <a:xfrm>
              <a:off x="4312263" y="813001"/>
              <a:ext cx="116387" cy="55460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5" name="矩形 4"/>
            <p:cNvSpPr/>
            <p:nvPr/>
          </p:nvSpPr>
          <p:spPr>
            <a:xfrm>
              <a:off x="4357499" y="1032027"/>
              <a:ext cx="542826" cy="1074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grpSp>
      <p:grpSp>
        <p:nvGrpSpPr>
          <p:cNvPr id="6" name="组合 5"/>
          <p:cNvGrpSpPr/>
          <p:nvPr/>
        </p:nvGrpSpPr>
        <p:grpSpPr>
          <a:xfrm>
            <a:off x="1258061" y="2150829"/>
            <a:ext cx="1339123" cy="1771098"/>
            <a:chOff x="4013940" y="2693305"/>
            <a:chExt cx="542826" cy="717931"/>
          </a:xfrm>
          <a:blipFill>
            <a:blip r:embed="rId3"/>
            <a:stretch>
              <a:fillRect/>
            </a:stretch>
          </a:blipFill>
        </p:grpSpPr>
        <p:sp>
          <p:nvSpPr>
            <p:cNvPr id="7" name="矩形 6"/>
            <p:cNvSpPr/>
            <p:nvPr/>
          </p:nvSpPr>
          <p:spPr>
            <a:xfrm>
              <a:off x="4013940" y="2693305"/>
              <a:ext cx="542826" cy="1074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8" name="矩形 7"/>
            <p:cNvSpPr/>
            <p:nvPr/>
          </p:nvSpPr>
          <p:spPr>
            <a:xfrm>
              <a:off x="4227159" y="2800739"/>
              <a:ext cx="127932" cy="6104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grpSp>
      <p:grpSp>
        <p:nvGrpSpPr>
          <p:cNvPr id="14" name="组合 13"/>
          <p:cNvGrpSpPr/>
          <p:nvPr/>
        </p:nvGrpSpPr>
        <p:grpSpPr>
          <a:xfrm>
            <a:off x="6253812" y="2150829"/>
            <a:ext cx="1538792" cy="1764678"/>
            <a:chOff x="5298973" y="1664322"/>
            <a:chExt cx="1538792" cy="1764678"/>
          </a:xfrm>
          <a:blipFill>
            <a:blip r:embed="rId3"/>
            <a:stretch>
              <a:fillRect/>
            </a:stretch>
          </a:blipFill>
        </p:grpSpPr>
        <p:sp>
          <p:nvSpPr>
            <p:cNvPr id="15" name="矩形 14"/>
            <p:cNvSpPr/>
            <p:nvPr/>
          </p:nvSpPr>
          <p:spPr>
            <a:xfrm rot="3747755">
              <a:off x="5305371" y="2422457"/>
              <a:ext cx="1525997" cy="2484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16" name="矩形 15"/>
            <p:cNvSpPr/>
            <p:nvPr/>
          </p:nvSpPr>
          <p:spPr>
            <a:xfrm>
              <a:off x="6556838" y="1664322"/>
              <a:ext cx="280927" cy="17646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17" name="矩形 16"/>
            <p:cNvSpPr/>
            <p:nvPr/>
          </p:nvSpPr>
          <p:spPr>
            <a:xfrm>
              <a:off x="5298973" y="1664322"/>
              <a:ext cx="280927" cy="17646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grpSp>
      <p:grpSp>
        <p:nvGrpSpPr>
          <p:cNvPr id="20" name="组合 19"/>
          <p:cNvGrpSpPr/>
          <p:nvPr/>
        </p:nvGrpSpPr>
        <p:grpSpPr>
          <a:xfrm>
            <a:off x="4708269" y="2150829"/>
            <a:ext cx="1049080" cy="1914756"/>
            <a:chOff x="5761153" y="1740692"/>
            <a:chExt cx="908748" cy="1550306"/>
          </a:xfrm>
          <a:blipFill>
            <a:blip r:embed="rId3"/>
            <a:stretch>
              <a:fillRect/>
            </a:stretch>
          </a:blipFill>
        </p:grpSpPr>
        <p:sp>
          <p:nvSpPr>
            <p:cNvPr id="13" name="矩形 12"/>
            <p:cNvSpPr/>
            <p:nvPr/>
          </p:nvSpPr>
          <p:spPr>
            <a:xfrm>
              <a:off x="5805477" y="2541044"/>
              <a:ext cx="849086" cy="1680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18" name="矩形 17"/>
            <p:cNvSpPr/>
            <p:nvPr/>
          </p:nvSpPr>
          <p:spPr>
            <a:xfrm rot="4279137">
              <a:off x="5782697" y="2403795"/>
              <a:ext cx="1525997" cy="2484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19" name="矩形 18"/>
            <p:cNvSpPr/>
            <p:nvPr/>
          </p:nvSpPr>
          <p:spPr>
            <a:xfrm rot="17297764">
              <a:off x="5122359" y="2379486"/>
              <a:ext cx="1525997" cy="2484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grpSp>
      <p:grpSp>
        <p:nvGrpSpPr>
          <p:cNvPr id="26" name="组合 25"/>
          <p:cNvGrpSpPr/>
          <p:nvPr/>
        </p:nvGrpSpPr>
        <p:grpSpPr>
          <a:xfrm>
            <a:off x="8006543" y="2150829"/>
            <a:ext cx="1628776" cy="1883533"/>
            <a:chOff x="7637500" y="3898066"/>
            <a:chExt cx="1525997" cy="1764678"/>
          </a:xfrm>
          <a:blipFill>
            <a:blip r:embed="rId3"/>
            <a:stretch>
              <a:fillRect/>
            </a:stretch>
          </a:blipFill>
        </p:grpSpPr>
        <p:grpSp>
          <p:nvGrpSpPr>
            <p:cNvPr id="21" name="组合 20"/>
            <p:cNvGrpSpPr/>
            <p:nvPr/>
          </p:nvGrpSpPr>
          <p:grpSpPr>
            <a:xfrm>
              <a:off x="7637500" y="3898066"/>
              <a:ext cx="1525997" cy="1764678"/>
              <a:chOff x="4998865" y="1664322"/>
              <a:chExt cx="1525997" cy="1764678"/>
            </a:xfrm>
            <a:grpFill/>
          </p:grpSpPr>
          <p:sp>
            <p:nvSpPr>
              <p:cNvPr id="22" name="矩形 21"/>
              <p:cNvSpPr/>
              <p:nvPr/>
            </p:nvSpPr>
            <p:spPr>
              <a:xfrm rot="19385476">
                <a:off x="4998865" y="2236040"/>
                <a:ext cx="1525997" cy="2484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24" name="矩形 23"/>
              <p:cNvSpPr/>
              <p:nvPr/>
            </p:nvSpPr>
            <p:spPr>
              <a:xfrm>
                <a:off x="5298973" y="1664322"/>
                <a:ext cx="280927" cy="17646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grpSp>
        <p:sp>
          <p:nvSpPr>
            <p:cNvPr id="25" name="矩形 24"/>
            <p:cNvSpPr/>
            <p:nvPr/>
          </p:nvSpPr>
          <p:spPr>
            <a:xfrm rot="1851127">
              <a:off x="8016164" y="4976532"/>
              <a:ext cx="1073691" cy="23773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grpSp>
      <p:grpSp>
        <p:nvGrpSpPr>
          <p:cNvPr id="44" name="组合 43"/>
          <p:cNvGrpSpPr/>
          <p:nvPr/>
        </p:nvGrpSpPr>
        <p:grpSpPr>
          <a:xfrm>
            <a:off x="9659317" y="2150829"/>
            <a:ext cx="1339124" cy="1819538"/>
            <a:chOff x="2240854" y="3815015"/>
            <a:chExt cx="1339124" cy="2055711"/>
          </a:xfrm>
          <a:blipFill>
            <a:blip r:embed="rId3"/>
            <a:stretch>
              <a:fillRect/>
            </a:stretch>
          </a:blipFill>
        </p:grpSpPr>
        <p:sp>
          <p:nvSpPr>
            <p:cNvPr id="39" name="矩形 38"/>
            <p:cNvSpPr/>
            <p:nvPr/>
          </p:nvSpPr>
          <p:spPr>
            <a:xfrm>
              <a:off x="2240855" y="3815015"/>
              <a:ext cx="1339123" cy="2650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41" name="矩形 40"/>
            <p:cNvSpPr/>
            <p:nvPr/>
          </p:nvSpPr>
          <p:spPr>
            <a:xfrm rot="2998667">
              <a:off x="1903141" y="4741338"/>
              <a:ext cx="2024190" cy="23458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43" name="矩形 42"/>
            <p:cNvSpPr/>
            <p:nvPr/>
          </p:nvSpPr>
          <p:spPr>
            <a:xfrm>
              <a:off x="2240854" y="5589278"/>
              <a:ext cx="1339123" cy="2650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grpSp>
      <p:cxnSp>
        <p:nvCxnSpPr>
          <p:cNvPr id="48" name="直接连接符 47"/>
          <p:cNvCxnSpPr/>
          <p:nvPr/>
        </p:nvCxnSpPr>
        <p:spPr>
          <a:xfrm>
            <a:off x="1473958" y="4258101"/>
            <a:ext cx="9524482" cy="0"/>
          </a:xfrm>
          <a:prstGeom prst="line">
            <a:avLst/>
          </a:prstGeom>
          <a:ln>
            <a:solidFill>
              <a:srgbClr val="57BEAC"/>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afterEffect">
                                  <p:stCondLst>
                                    <p:cond delay="0"/>
                                  </p:stCondLst>
                                  <p:iterate type="lt">
                                    <p:tmPct val="26667"/>
                                  </p:iterate>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nodeType="afterEffect">
                                  <p:stCondLst>
                                    <p:cond delay="0"/>
                                  </p:stCondLst>
                                  <p:iterate type="lt">
                                    <p:tmPct val="26667"/>
                                  </p:iterate>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2" fill="hold" nodeType="afterEffect">
                                  <p:stCondLst>
                                    <p:cond delay="0"/>
                                  </p:stCondLst>
                                  <p:iterate type="lt">
                                    <p:tmPct val="26667"/>
                                  </p:iterate>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1+#ppt_w/2"/>
                                          </p:val>
                                        </p:tav>
                                        <p:tav tm="100000">
                                          <p:val>
                                            <p:strVal val="#ppt_x"/>
                                          </p:val>
                                        </p:tav>
                                      </p:tavLst>
                                    </p:anim>
                                    <p:anim calcmode="lin" valueType="num">
                                      <p:cBhvr additive="base">
                                        <p:cTn id="18" dur="500" fill="hold"/>
                                        <p:tgtEl>
                                          <p:spTgt spid="20"/>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2" fill="hold" nodeType="afterEffect">
                                  <p:stCondLst>
                                    <p:cond delay="0"/>
                                  </p:stCondLst>
                                  <p:iterate type="lt">
                                    <p:tmPct val="26667"/>
                                  </p:iterate>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1+#ppt_w/2"/>
                                          </p:val>
                                        </p:tav>
                                        <p:tav tm="100000">
                                          <p:val>
                                            <p:strVal val="#ppt_x"/>
                                          </p:val>
                                        </p:tav>
                                      </p:tavLst>
                                    </p:anim>
                                    <p:anim calcmode="lin" valueType="num">
                                      <p:cBhvr additive="base">
                                        <p:cTn id="23" dur="500" fill="hold"/>
                                        <p:tgtEl>
                                          <p:spTgt spid="14"/>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2" fill="hold" nodeType="afterEffect">
                                  <p:stCondLst>
                                    <p:cond delay="0"/>
                                  </p:stCondLst>
                                  <p:iterate type="lt">
                                    <p:tmPct val="26667"/>
                                  </p:iterate>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1+#ppt_w/2"/>
                                          </p:val>
                                        </p:tav>
                                        <p:tav tm="100000">
                                          <p:val>
                                            <p:strVal val="#ppt_x"/>
                                          </p:val>
                                        </p:tav>
                                      </p:tavLst>
                                    </p:anim>
                                    <p:anim calcmode="lin" valueType="num">
                                      <p:cBhvr additive="base">
                                        <p:cTn id="28" dur="500" fill="hold"/>
                                        <p:tgtEl>
                                          <p:spTgt spid="26"/>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2500"/>
                            </p:stCondLst>
                            <p:childTnLst>
                              <p:par>
                                <p:cTn id="30" presetID="2" presetClass="entr" presetSubtype="2" fill="hold" nodeType="afterEffect">
                                  <p:stCondLst>
                                    <p:cond delay="0"/>
                                  </p:stCondLst>
                                  <p:iterate type="lt">
                                    <p:tmPct val="26667"/>
                                  </p:iterate>
                                  <p:childTnLst>
                                    <p:set>
                                      <p:cBhvr>
                                        <p:cTn id="31" dur="1" fill="hold">
                                          <p:stCondLst>
                                            <p:cond delay="0"/>
                                          </p:stCondLst>
                                        </p:cTn>
                                        <p:tgtEl>
                                          <p:spTgt spid="44"/>
                                        </p:tgtEl>
                                        <p:attrNameLst>
                                          <p:attrName>style.visibility</p:attrName>
                                        </p:attrNameLst>
                                      </p:cBhvr>
                                      <p:to>
                                        <p:strVal val="visible"/>
                                      </p:to>
                                    </p:set>
                                    <p:anim calcmode="lin" valueType="num">
                                      <p:cBhvr additive="base">
                                        <p:cTn id="32" dur="500" fill="hold"/>
                                        <p:tgtEl>
                                          <p:spTgt spid="44"/>
                                        </p:tgtEl>
                                        <p:attrNameLst>
                                          <p:attrName>ppt_x</p:attrName>
                                        </p:attrNameLst>
                                      </p:cBhvr>
                                      <p:tavLst>
                                        <p:tav tm="0">
                                          <p:val>
                                            <p:strVal val="1+#ppt_w/2"/>
                                          </p:val>
                                        </p:tav>
                                        <p:tav tm="100000">
                                          <p:val>
                                            <p:strVal val="#ppt_x"/>
                                          </p:val>
                                        </p:tav>
                                      </p:tavLst>
                                    </p:anim>
                                    <p:anim calcmode="lin" valueType="num">
                                      <p:cBhvr additive="base">
                                        <p:cTn id="33"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cond evt="onBegin" delay="0">
                          <p:tn val="33"/>
                        </p:cond>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48"/>
                                        </p:tgtEl>
                                        <p:attrNameLst>
                                          <p:attrName>style.visibility</p:attrName>
                                        </p:attrNameLst>
                                      </p:cBhvr>
                                      <p:to>
                                        <p:strVal val="visible"/>
                                      </p:to>
                                    </p:set>
                                    <p:animEffect transition="in" filter="barn(inVertical)">
                                      <p:cBhvr>
                                        <p:cTn id="38"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任意多边形 2"/>
          <p:cNvSpPr/>
          <p:nvPr/>
        </p:nvSpPr>
        <p:spPr>
          <a:xfrm>
            <a:off x="3206667" y="3067089"/>
            <a:ext cx="447627" cy="492867"/>
          </a:xfrm>
          <a:custGeom>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anchor="ctr"/>
          <a:lstStyle/>
          <a:p>
            <a:pPr algn="ctr" fontAlgn="base">
              <a:defRPr/>
            </a:pPr>
            <a:endParaRPr lang="zh-CN" altLang="en-US" sz="135" strike="noStrike" noProof="1">
              <a:solidFill>
                <a:prstClr val="white"/>
              </a:solidFill>
            </a:endParaRPr>
          </a:p>
        </p:txBody>
      </p:sp>
      <p:sp>
        <p:nvSpPr>
          <p:cNvPr id="4" name="矩形 3"/>
          <p:cNvSpPr/>
          <p:nvPr/>
        </p:nvSpPr>
        <p:spPr>
          <a:xfrm>
            <a:off x="3648339" y="3069471"/>
            <a:ext cx="7019167" cy="4928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980" tIns="0" rIns="13498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PPT</a:t>
            </a:r>
            <a:r>
              <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汇    </a:t>
            </a: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www.ppthui.com</a:t>
            </a:r>
            <a:endPar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524495" y="2494461"/>
            <a:ext cx="6983452" cy="58096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上万精品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3225"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直角三角形 5"/>
          <p:cNvSpPr/>
          <p:nvPr/>
        </p:nvSpPr>
        <p:spPr>
          <a:xfrm>
            <a:off x="8507945" y="2490889"/>
            <a:ext cx="640487" cy="584535"/>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anchor="ctr"/>
          <a:lstStyle/>
          <a:p>
            <a:pPr algn="ctr" fontAlgn="base">
              <a:defRPr/>
            </a:pPr>
            <a:endParaRPr lang="zh-CN" altLang="en-US" sz="135" strike="noStrike" noProof="1">
              <a:solidFill>
                <a:prstClr val="white"/>
              </a:solidFill>
            </a:endParaRPr>
          </a:p>
        </p:txBody>
      </p:sp>
      <p:sp>
        <p:nvSpPr>
          <p:cNvPr id="38917" name="矩形 11"/>
          <p:cNvSpPr/>
          <p:nvPr/>
        </p:nvSpPr>
        <p:spPr>
          <a:xfrm>
            <a:off x="2914995" y="3798055"/>
            <a:ext cx="6270345" cy="1269071"/>
          </a:xfrm>
          <a:prstGeom prst="rect">
            <a:avLst/>
          </a:prstGeom>
          <a:noFill/>
          <a:ln w="25400">
            <a:noFill/>
          </a:ln>
        </p:spPr>
        <p:txBody>
          <a:bodyPr lIns="91425" tIns="45712" rIns="91425" bIns="45712" anchor="ctr"/>
          <a:lstStyle/>
          <a:p>
            <a:pPr eaLnBrk="0" hangingPunct="0">
              <a:lnSpc>
                <a:spcPts val="2400"/>
              </a:lnSpc>
            </a:pP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模板下载：</a:t>
            </a:r>
            <a:r>
              <a:rPr lang="en-US" altLang="zh-CN" sz="1055" b="1">
                <a:solidFill>
                  <a:srgbClr val="FFC000"/>
                </a:solidFill>
                <a:latin typeface="微软雅黑" panose="020b0503020204020204" pitchFamily="34" charset="-122"/>
                <a:ea typeface="微软雅黑" panose="020b0503020204020204" pitchFamily="34" charset="-122"/>
                <a:hlinkClick r:id="rId3"/>
              </a:rPr>
              <a:t>www.ppthui.com/muban/</a:t>
            </a:r>
            <a:r>
              <a:rPr lang="en-US" altLang="zh-CN" sz="1055" b="1">
                <a:solidFill>
                  <a:srgbClr val="FFC000"/>
                </a:solidFill>
                <a:latin typeface="微软雅黑" panose="020b0503020204020204" pitchFamily="34" charset="-122"/>
                <a:ea typeface="微软雅黑" panose="020b0503020204020204" pitchFamily="34" charset="-122"/>
              </a:rPr>
              <a:t>            </a:t>
            </a:r>
            <a:r>
              <a:rPr lang="zh-CN" altLang="en-US" sz="1055" b="1">
                <a:solidFill>
                  <a:srgbClr val="4A452A"/>
                </a:solidFill>
                <a:latin typeface="微软雅黑" panose="020b0503020204020204" pitchFamily="34" charset="-122"/>
                <a:ea typeface="微软雅黑" panose="020b0503020204020204" pitchFamily="34" charset="-122"/>
              </a:rPr>
              <a:t>行业</a:t>
            </a: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a:t>
            </a:r>
            <a:r>
              <a:rPr lang="en-US" altLang="zh-CN" sz="1055" b="1">
                <a:solidFill>
                  <a:srgbClr val="4A452A"/>
                </a:solidFill>
                <a:latin typeface="微软雅黑" panose="020b0503020204020204" pitchFamily="34" charset="-122"/>
                <a:ea typeface="微软雅黑" panose="020b0503020204020204" pitchFamily="34" charset="-122"/>
                <a:hlinkClick r:id="rId4"/>
              </a:rPr>
              <a:t>www.ppthui.com/hangye/</a:t>
            </a:r>
            <a:endParaRPr lang="en-US" altLang="zh-CN" sz="1055"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zh-CN" altLang="en-US" sz="1055" b="1">
                <a:solidFill>
                  <a:srgbClr val="4A452A"/>
                </a:solidFill>
                <a:latin typeface="微软雅黑" panose="020b0503020204020204" pitchFamily="34" charset="-122"/>
                <a:ea typeface="微软雅黑" panose="020b0503020204020204" pitchFamily="34" charset="-122"/>
              </a:rPr>
              <a:t>工作</a:t>
            </a: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a:t>
            </a:r>
            <a:r>
              <a:rPr lang="en-US" altLang="zh-CN" sz="1055" b="1">
                <a:solidFill>
                  <a:srgbClr val="4A452A"/>
                </a:solidFill>
                <a:latin typeface="微软雅黑" panose="020b0503020204020204" pitchFamily="34" charset="-122"/>
                <a:ea typeface="微软雅黑" panose="020b0503020204020204" pitchFamily="34" charset="-122"/>
                <a:hlinkClick r:id="rId5"/>
              </a:rPr>
              <a:t>www.ppthui.com/gongzuo/</a:t>
            </a:r>
            <a:r>
              <a:rPr lang="en-US" altLang="zh-CN" sz="1055" b="1">
                <a:solidFill>
                  <a:srgbClr val="4A452A"/>
                </a:solidFill>
                <a:latin typeface="微软雅黑" panose="020b0503020204020204" pitchFamily="34" charset="-122"/>
                <a:ea typeface="微软雅黑" panose="020b0503020204020204" pitchFamily="34" charset="-122"/>
              </a:rPr>
              <a:t>         </a:t>
            </a:r>
            <a:r>
              <a:rPr lang="zh-CN" altLang="en-US" sz="1055" b="1">
                <a:solidFill>
                  <a:srgbClr val="4A452A"/>
                </a:solidFill>
                <a:latin typeface="微软雅黑" panose="020b0503020204020204" pitchFamily="34" charset="-122"/>
                <a:ea typeface="微软雅黑" panose="020b0503020204020204" pitchFamily="34" charset="-122"/>
              </a:rPr>
              <a:t>节日</a:t>
            </a: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a:t>
            </a:r>
            <a:r>
              <a:rPr lang="en-US" altLang="zh-CN" sz="1055" b="1">
                <a:solidFill>
                  <a:srgbClr val="4A452A"/>
                </a:solidFill>
                <a:latin typeface="微软雅黑" panose="020b0503020204020204" pitchFamily="34" charset="-122"/>
                <a:ea typeface="微软雅黑" panose="020b0503020204020204" pitchFamily="34" charset="-122"/>
                <a:hlinkClick r:id="rId6"/>
              </a:rPr>
              <a:t>www.ppthui.com/jieri/</a:t>
            </a:r>
            <a:endParaRPr lang="en-US" altLang="zh-CN" sz="1055"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背景图片：</a:t>
            </a:r>
            <a:r>
              <a:rPr lang="en-US" altLang="zh-CN" sz="1055" b="1">
                <a:solidFill>
                  <a:srgbClr val="4A452A"/>
                </a:solidFill>
                <a:latin typeface="微软雅黑" panose="020b0503020204020204" pitchFamily="34" charset="-122"/>
                <a:ea typeface="微软雅黑" panose="020b0503020204020204" pitchFamily="34" charset="-122"/>
              </a:rPr>
              <a:t> </a:t>
            </a:r>
            <a:r>
              <a:rPr lang="en-US" altLang="zh-CN" sz="1055" b="1">
                <a:solidFill>
                  <a:srgbClr val="4A452A"/>
                </a:solidFill>
                <a:latin typeface="微软雅黑" panose="020b0503020204020204" pitchFamily="34" charset="-122"/>
                <a:ea typeface="微软雅黑" panose="020b0503020204020204" pitchFamily="34" charset="-122"/>
                <a:hlinkClick r:id="rId7"/>
              </a:rPr>
              <a:t>www.ppthui.com/beijing/</a:t>
            </a:r>
            <a:r>
              <a:rPr lang="en-US" altLang="zh-CN" sz="1055" b="1">
                <a:solidFill>
                  <a:srgbClr val="4A452A"/>
                </a:solidFill>
                <a:latin typeface="微软雅黑" panose="020b0503020204020204" pitchFamily="34" charset="-122"/>
                <a:ea typeface="微软雅黑" panose="020b0503020204020204" pitchFamily="34" charset="-122"/>
              </a:rPr>
              <a:t>            PPT</a:t>
            </a:r>
            <a:r>
              <a:rPr lang="zh-CN" altLang="en-US" sz="1055" b="1">
                <a:solidFill>
                  <a:srgbClr val="4A452A"/>
                </a:solidFill>
                <a:latin typeface="微软雅黑" panose="020b0503020204020204" pitchFamily="34" charset="-122"/>
                <a:ea typeface="微软雅黑" panose="020b0503020204020204" pitchFamily="34" charset="-122"/>
              </a:rPr>
              <a:t>课件模板：</a:t>
            </a:r>
            <a:r>
              <a:rPr lang="en-US" altLang="zh-CN" sz="1055" b="1">
                <a:solidFill>
                  <a:srgbClr val="4A452A"/>
                </a:solidFill>
                <a:latin typeface="微软雅黑" panose="020b0503020204020204" pitchFamily="34" charset="-122"/>
                <a:ea typeface="微软雅黑" panose="020b0503020204020204" pitchFamily="34" charset="-122"/>
                <a:hlinkClick r:id="rId8"/>
              </a:rPr>
              <a:t>www.ppthui.com/kejian/</a:t>
            </a:r>
            <a:endParaRPr lang="en-US" altLang="zh-CN" sz="1055" b="1">
              <a:solidFill>
                <a:srgbClr val="4A452A"/>
              </a:solidFill>
              <a:latin typeface="微软雅黑" panose="020b0503020204020204" pitchFamily="34" charset="-122"/>
              <a:ea typeface="微软雅黑" panose="020b0503020204020204" pitchFamily="34" charset="-122"/>
            </a:endParaRPr>
          </a:p>
        </p:txBody>
      </p:sp>
      <p:pic>
        <p:nvPicPr>
          <p:cNvPr id="38918" name="Picture 2" descr="C:\Users\20999\Desktop\PPT宣传页背景.png"/>
          <p:cNvPicPr>
            <a:picLocks noChangeAspect="1"/>
          </p:cNvPicPr>
          <p:nvPr/>
        </p:nvPicPr>
        <p:blipFill>
          <a:blip r:embed="rId9"/>
          <a:stretch>
            <a:fillRect/>
          </a:stretch>
        </p:blipFill>
        <p:spPr>
          <a:xfrm>
            <a:off x="4622167" y="974196"/>
            <a:ext cx="2857192" cy="1428596"/>
          </a:xfrm>
          <a:prstGeom prst="rect">
            <a:avLst/>
          </a:prstGeom>
          <a:noFill/>
          <a:ln w="9525">
            <a:noFill/>
          </a:ln>
        </p:spPr>
      </p:pic>
    </p:spTree>
  </p:cSld>
  <p:clrMapOvr>
    <a:masterClrMapping/>
  </p:clrMapOvr>
  <p:transition spd="med" advClick="0" advTm="0">
    <p:push dir="r"/>
  </p:transition>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8890" y="-13970"/>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algn="ctr"/>
            <a:endParaRPr lang="zh-CN" altLang="en-US"/>
          </a:p>
        </p:txBody>
      </p:sp>
      <p:sp>
        <p:nvSpPr>
          <p:cNvPr id="7" name="矩形 6"/>
          <p:cNvSpPr/>
          <p:nvPr/>
        </p:nvSpPr>
        <p:spPr>
          <a:xfrm>
            <a:off x="635" y="161544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10000+套</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模板</a:t>
            </a:r>
            <a:r>
              <a:rPr kumimoji="0" lang="zh-CN" altLang="en-US" sz="278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www.ppthui.com</a:t>
            </a:r>
            <a:endPar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p:txBody>
      </p:sp>
      <p:sp>
        <p:nvSpPr>
          <p:cNvPr id="38917" name="矩形 11"/>
          <p:cNvSpPr/>
          <p:nvPr/>
        </p:nvSpPr>
        <p:spPr>
          <a:xfrm>
            <a:off x="2794000" y="3114675"/>
            <a:ext cx="6600825" cy="1964690"/>
          </a:xfrm>
          <a:prstGeom prst="rect">
            <a:avLst/>
          </a:prstGeom>
          <a:noFill/>
          <a:ln w="25400">
            <a:noFill/>
          </a:ln>
        </p:spPr>
        <p:txBody>
          <a:bodyPr wrap="none" lIns="91386" tIns="45691" rIns="91386" bIns="4569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lnSpc>
                <a:spcPts val="2400"/>
              </a:lnSpc>
            </a:pPr>
            <a:r>
              <a:rPr lang="en-US" altLang="zh-CN" sz="2800" b="1">
                <a:solidFill>
                  <a:schemeClr val="accent4">
                    <a:lumMod val="75000"/>
                  </a:schemeClr>
                </a:solidFill>
                <a:latin typeface="微软雅黑" panose="020b0503020204020204" charset="-122"/>
                <a:ea typeface="微软雅黑"/>
                <a:cs typeface="微软雅黑" panose="020b0503020204020204" charset="-122"/>
                <a:sym typeface="+mn-ea"/>
                <a:hlinkClick r:id="rId3" action="ppaction://hlinkfile"/>
              </a:rPr>
              <a:t>PPT汇</a:t>
            </a:r>
            <a:endParaRPr lang="zh-CN" altLang="en-US" sz="2400" b="1" spc="200">
              <a:solidFill>
                <a:schemeClr val="tx1"/>
              </a:solidFill>
              <a:effectLst>
                <a:outerShdw blurRad="38100" dist="38100" dir="2700000" algn="tl">
                  <a:srgbClr val="000000">
                    <a:alpha val="43137"/>
                  </a:srgbClr>
                </a:outerShdw>
              </a:effectLst>
              <a:latin typeface="微软雅黑" panose="020b0503020204020204" charset="-122"/>
              <a:ea typeface="微软雅黑"/>
              <a:cs typeface="微软雅黑" panose="020b0503020204020204" charset="-122"/>
              <a:sym typeface="+mn-ea"/>
            </a:endParaRPr>
          </a:p>
          <a:p>
            <a:pPr algn="ctr" eaLnBrk="0" hangingPunct="0">
              <a:lnSpc>
                <a:spcPts val="2400"/>
              </a:lnSpc>
            </a:pPr>
            <a:endParaRPr lang="en-US" altLang="zh-CN" sz="2400" b="1">
              <a:solidFill>
                <a:schemeClr val="tx1"/>
              </a:solidFill>
              <a:latin typeface="+mn-ea"/>
              <a:cs typeface="+mn-ea"/>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PPT模板下载：</a:t>
            </a:r>
            <a:r>
              <a:rPr lang="en-US" altLang="zh-CN" sz="1200">
                <a:latin typeface="微软雅黑" panose="020b0503020204020204" charset="-122"/>
                <a:ea typeface="微软雅黑"/>
                <a:cs typeface="微软雅黑" panose="020b0503020204020204" charset="-122"/>
                <a:hlinkClick r:id="rId4"/>
              </a:rPr>
              <a:t>www.ppthui.com/muban/</a:t>
            </a:r>
            <a:r>
              <a:rPr lang="en-US" altLang="zh-CN" sz="1200" b="1">
                <a:solidFill>
                  <a:srgbClr val="FFC000"/>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行业PPT模板：</a:t>
            </a:r>
            <a:r>
              <a:rPr lang="en-US" altLang="zh-CN" sz="1200">
                <a:latin typeface="微软雅黑" panose="020b0503020204020204" charset="-122"/>
                <a:ea typeface="微软雅黑"/>
                <a:cs typeface="微软雅黑" panose="020b0503020204020204" charset="-122"/>
                <a:hlinkClick r:id="rId5"/>
              </a:rPr>
              <a:t>www.ppthui.com/hangye/</a:t>
            </a:r>
            <a:endParaRPr lang="en-US" altLang="zh-CN" sz="1200" b="1">
              <a:solidFill>
                <a:srgbClr val="4A452A"/>
              </a:solidFill>
              <a:latin typeface="微软雅黑" panose="020b0503020204020204" charset="-122"/>
              <a:ea typeface="微软雅黑"/>
              <a:cs typeface="微软雅黑" panose="020b0503020204020204" charset="-122"/>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工作PPT模板：</a:t>
            </a:r>
            <a:r>
              <a:rPr lang="en-US" altLang="zh-CN" sz="1200">
                <a:latin typeface="微软雅黑" panose="020b0503020204020204" charset="-122"/>
                <a:ea typeface="微软雅黑"/>
                <a:cs typeface="微软雅黑" panose="020b0503020204020204" charset="-122"/>
                <a:hlinkClick r:id="rId6"/>
              </a:rPr>
              <a:t>www.ppthui.com/gongzuo/</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节日PPT模板：</a:t>
            </a:r>
            <a:r>
              <a:rPr lang="en-US" altLang="zh-CN" sz="1200">
                <a:latin typeface="微软雅黑" panose="020b0503020204020204" charset="-122"/>
                <a:ea typeface="微软雅黑"/>
                <a:cs typeface="微软雅黑" panose="020b0503020204020204" charset="-122"/>
                <a:hlinkClick r:id="rId7"/>
              </a:rPr>
              <a:t>www.ppthui.com/jieri/</a:t>
            </a:r>
            <a:endParaRPr lang="en-US" altLang="zh-CN" sz="1200" b="1">
              <a:solidFill>
                <a:srgbClr val="4A452A"/>
              </a:solidFill>
              <a:latin typeface="微软雅黑" panose="020b0503020204020204" charset="-122"/>
              <a:ea typeface="微软雅黑"/>
              <a:cs typeface="微软雅黑" panose="020b0503020204020204" charset="-122"/>
              <a:hlinkClick r:id="rId7"/>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党政军事PPT：</a:t>
            </a:r>
            <a:r>
              <a:rPr lang="en-US" altLang="zh-CN" sz="1200">
                <a:latin typeface="微软雅黑" panose="020b0503020204020204" charset="-122"/>
                <a:ea typeface="微软雅黑"/>
                <a:cs typeface="微软雅黑" panose="020b0503020204020204" charset="-122"/>
                <a:hlinkClick r:id="rId8"/>
              </a:rPr>
              <a:t>www.ppthui.com/dangzheng/</a:t>
            </a:r>
            <a:r>
              <a:rPr lang="en-US" altLang="zh-CN" sz="1200">
                <a:solidFill>
                  <a:srgbClr val="4A452A"/>
                </a:solidFill>
                <a:latin typeface="微软雅黑" panose="020b0503020204020204" charset="-122"/>
                <a:ea typeface="微软雅黑"/>
                <a:cs typeface="微软雅黑" panose="020b0503020204020204" charset="-122"/>
              </a:rPr>
              <a:t> </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教育说课课件：</a:t>
            </a:r>
            <a:r>
              <a:rPr lang="en-US" altLang="zh-CN" sz="1200">
                <a:latin typeface="微软雅黑" panose="020b0503020204020204" charset="-122"/>
                <a:ea typeface="微软雅黑"/>
                <a:cs typeface="微软雅黑" panose="020b0503020204020204" charset="-122"/>
                <a:hlinkClick r:id="rId9"/>
              </a:rPr>
              <a:t>www.ppthui.com/jiaoyu/</a:t>
            </a:r>
            <a:endParaRPr lang="en-US" altLang="zh-CN" sz="1200">
              <a:latin typeface="微软雅黑" panose="020b0503020204020204" charset="-122"/>
              <a:ea typeface="微软雅黑"/>
              <a:cs typeface="微软雅黑" panose="020b0503020204020204" charset="-122"/>
              <a:hlinkClick r:id="rId9"/>
            </a:endParaRPr>
          </a:p>
        </p:txBody>
      </p:sp>
      <p:pic>
        <p:nvPicPr>
          <p:cNvPr id="38918" name="Picture 2" descr="C:\Users\20999\Desktop\PPT宣传页背景.png"/>
          <p:cNvPicPr>
            <a:picLocks noChangeAspect="1"/>
          </p:cNvPicPr>
          <p:nvPr/>
        </p:nvPicPr>
        <p:blipFill>
          <a:blip r:embed="rId10"/>
          <a:stretch>
            <a:fillRect/>
          </a:stretch>
        </p:blipFill>
        <p:spPr>
          <a:xfrm>
            <a:off x="4666566" y="96964"/>
            <a:ext cx="2856060" cy="1428031"/>
          </a:xfrm>
          <a:prstGeom prst="rect">
            <a:avLst/>
          </a:prstGeom>
          <a:noFill/>
          <a:ln w="9525">
            <a:noFill/>
          </a:ln>
        </p:spPr>
      </p:pic>
      <p:sp>
        <p:nvSpPr>
          <p:cNvPr id="2" name="文本框 1"/>
          <p:cNvSpPr txBox="1"/>
          <p:nvPr/>
        </p:nvSpPr>
        <p:spPr>
          <a:xfrm>
            <a:off x="1886585" y="5079365"/>
            <a:ext cx="8420735" cy="13684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模板：</a:t>
            </a:r>
            <a:r>
              <a:rPr lang="zh-CN" altLang="en-US" sz="1200">
                <a:latin typeface="微软雅黑" panose="020b0503020204020204" charset="-122"/>
                <a:ea typeface="微软雅黑"/>
                <a:cs typeface="微软雅黑" panose="020b0503020204020204" charset="-122"/>
                <a:hlinkClick r:id="rId11" action="ppaction://hlinkfile"/>
              </a:rPr>
              <a:t>简洁模板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2" action="ppaction://hlinkfile"/>
              </a:rPr>
              <a:t>商务模板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3" action="ppaction://hlinkfile"/>
              </a:rPr>
              <a:t>自然风景</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4" action="ppaction://hlinkfile"/>
              </a:rPr>
              <a:t>时尚模板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5" action="ppaction://hlinkfile"/>
              </a:rPr>
              <a:t>古典模板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6" action="ppaction://hlinkfile"/>
              </a:rPr>
              <a:t>浪漫爱情</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7" action="ppaction://hlinkfile"/>
              </a:rPr>
              <a:t>卡通动漫</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8" action="ppaction://hlinkfile"/>
              </a:rPr>
              <a:t>艺术设计</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9" action="ppaction://hlinkfile"/>
              </a:rPr>
              <a:t>主题班会</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0" action="ppaction://hlinkfile"/>
              </a:rPr>
              <a:t>背景图片</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行业</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21" action="ppaction://hlinkfile"/>
              </a:rPr>
              <a:t>党政军事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2" action="ppaction://hlinkfile"/>
              </a:rPr>
              <a:t>科技模板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3" action="ppaction://hlinkfile"/>
              </a:rPr>
              <a:t>工业机械</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4" action="ppaction://hlinkfile"/>
              </a:rPr>
              <a:t>医学医疗</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5" action="ppaction://hlinkfile"/>
              </a:rPr>
              <a:t>旅游旅行</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金融理财</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7" action="ppaction://hlinkfile"/>
              </a:rPr>
              <a:t>餐饮美食</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8" action="ppaction://hlinkfile"/>
              </a:rPr>
              <a:t>教育培训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9" action="ppaction://hlinkfile"/>
              </a:rPr>
              <a:t>教学说课</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0" action="ppaction://hlinkfile"/>
              </a:rPr>
              <a:t>营销销售</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工作</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31" action="ppaction://hlinkfile"/>
              </a:rPr>
              <a:t>工作汇报</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2" action="ppaction://hlinkfile"/>
              </a:rPr>
              <a:t>毕业答辩</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3" action="ppaction://hlinkfile"/>
              </a:rPr>
              <a:t>工作培训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4" action="ppaction://hlinkfile"/>
              </a:rPr>
              <a:t>述职报告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5" action="ppaction://hlinkfile"/>
              </a:rPr>
              <a:t>分析报告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6" action="ppaction://hlinkfile"/>
              </a:rPr>
              <a:t>个人简历</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7" action="ppaction://hlinkfile"/>
              </a:rPr>
              <a:t>公司简介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商业金融</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8" action="ppaction://hlinkfile"/>
              </a:rPr>
              <a:t>工作总结</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9" action="ppaction://hlinkfile"/>
              </a:rPr>
              <a:t>团队管理</a:t>
            </a:r>
            <a:endParaRPr lang="zh-CN" altLang="en-US" sz="1000">
              <a:latin typeface="微软雅黑" panose="020b0503020204020204" charset="-122"/>
              <a:ea typeface="微软雅黑"/>
              <a:cs typeface="微软雅黑" panose="020b0503020204020204" charset="-122"/>
            </a:endParaRPr>
          </a:p>
          <a:p>
            <a:endParaRPr lang="zh-CN" altLang="en-US" sz="900">
              <a:latin typeface="微软雅黑" panose="020b0503020204020204" charset="-122"/>
              <a:ea typeface="微软雅黑"/>
              <a:cs typeface="微软雅黑" panose="020b0503020204020204" charset="-122"/>
            </a:endParaRPr>
          </a:p>
          <a:p>
            <a:pPr algn="ctr"/>
            <a:r>
              <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rPr>
              <a:t>More+</a:t>
            </a:r>
            <a:endPar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endParaRPr>
          </a:p>
        </p:txBody>
      </p:sp>
    </p:spTree>
  </p:cSld>
  <p:clrMapOvr>
    <a:masterClrMapping/>
  </p:clrMapOvr>
  <p:transition spd="med" advClick="0" advTm="0">
    <p:push dir="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16" name="组合 15"/>
          <p:cNvGrpSpPr/>
          <p:nvPr/>
        </p:nvGrpSpPr>
        <p:grpSpPr>
          <a:xfrm>
            <a:off x="3331340" y="1664322"/>
            <a:ext cx="1541085" cy="1764678"/>
            <a:chOff x="3331340" y="1664322"/>
            <a:chExt cx="1541085" cy="1764678"/>
          </a:xfrm>
          <a:blipFill>
            <a:blip r:embed="rId3"/>
            <a:stretch>
              <a:fillRect/>
            </a:stretch>
          </a:blipFill>
        </p:grpSpPr>
        <p:sp>
          <p:nvSpPr>
            <p:cNvPr id="2" name="矩形 1"/>
            <p:cNvSpPr/>
            <p:nvPr/>
          </p:nvSpPr>
          <p:spPr>
            <a:xfrm>
              <a:off x="3441419" y="1664322"/>
              <a:ext cx="1320930" cy="26143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3" name="矩形 2"/>
            <p:cNvSpPr/>
            <p:nvPr/>
          </p:nvSpPr>
          <p:spPr>
            <a:xfrm>
              <a:off x="4589205" y="1925755"/>
              <a:ext cx="283220" cy="13495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4" name="矩形 3"/>
            <p:cNvSpPr/>
            <p:nvPr/>
          </p:nvSpPr>
          <p:spPr>
            <a:xfrm>
              <a:off x="3331340" y="1925755"/>
              <a:ext cx="283220" cy="13495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5" name="矩形 4"/>
            <p:cNvSpPr/>
            <p:nvPr/>
          </p:nvSpPr>
          <p:spPr>
            <a:xfrm>
              <a:off x="3472949" y="3167567"/>
              <a:ext cx="1320930" cy="26143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grpSp>
      <p:grpSp>
        <p:nvGrpSpPr>
          <p:cNvPr id="17" name="组合 16"/>
          <p:cNvGrpSpPr/>
          <p:nvPr/>
        </p:nvGrpSpPr>
        <p:grpSpPr>
          <a:xfrm>
            <a:off x="5298973" y="1664322"/>
            <a:ext cx="1538792" cy="1764678"/>
            <a:chOff x="5298973" y="1664322"/>
            <a:chExt cx="1538792" cy="1764678"/>
          </a:xfrm>
          <a:blipFill>
            <a:blip r:embed="rId3"/>
            <a:stretch>
              <a:fillRect/>
            </a:stretch>
          </a:blipFill>
        </p:grpSpPr>
        <p:sp>
          <p:nvSpPr>
            <p:cNvPr id="6" name="矩形 5"/>
            <p:cNvSpPr/>
            <p:nvPr/>
          </p:nvSpPr>
          <p:spPr>
            <a:xfrm rot="3747755">
              <a:off x="5305371" y="2422457"/>
              <a:ext cx="1525997" cy="2484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7" name="矩形 6"/>
            <p:cNvSpPr/>
            <p:nvPr/>
          </p:nvSpPr>
          <p:spPr>
            <a:xfrm>
              <a:off x="6556838" y="1664322"/>
              <a:ext cx="280927" cy="17646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8" name="矩形 7"/>
            <p:cNvSpPr/>
            <p:nvPr/>
          </p:nvSpPr>
          <p:spPr>
            <a:xfrm>
              <a:off x="5298973" y="1664322"/>
              <a:ext cx="280927" cy="17646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grpSp>
      <p:grpSp>
        <p:nvGrpSpPr>
          <p:cNvPr id="18" name="组合 17"/>
          <p:cNvGrpSpPr/>
          <p:nvPr/>
        </p:nvGrpSpPr>
        <p:grpSpPr>
          <a:xfrm>
            <a:off x="7398119" y="1664322"/>
            <a:ext cx="1462541" cy="1764678"/>
            <a:chOff x="7398119" y="1664322"/>
            <a:chExt cx="1462541" cy="1764678"/>
          </a:xfrm>
          <a:blipFill>
            <a:blip r:embed="rId3"/>
            <a:stretch>
              <a:fillRect/>
            </a:stretch>
          </a:blipFill>
        </p:grpSpPr>
        <p:sp>
          <p:nvSpPr>
            <p:cNvPr id="9" name="矩形 8"/>
            <p:cNvSpPr/>
            <p:nvPr/>
          </p:nvSpPr>
          <p:spPr>
            <a:xfrm>
              <a:off x="7508198" y="1664322"/>
              <a:ext cx="1320930" cy="26143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10" name="矩形 9"/>
            <p:cNvSpPr/>
            <p:nvPr/>
          </p:nvSpPr>
          <p:spPr>
            <a:xfrm>
              <a:off x="7398119" y="1925755"/>
              <a:ext cx="283220" cy="13495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11" name="矩形 10"/>
            <p:cNvSpPr/>
            <p:nvPr/>
          </p:nvSpPr>
          <p:spPr>
            <a:xfrm>
              <a:off x="7539730" y="3167567"/>
              <a:ext cx="1320930" cy="26143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sp>
          <p:nvSpPr>
            <p:cNvPr id="12" name="矩形 11"/>
            <p:cNvSpPr/>
            <p:nvPr/>
          </p:nvSpPr>
          <p:spPr>
            <a:xfrm>
              <a:off x="7681341" y="2398301"/>
              <a:ext cx="752191" cy="2964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grpSp>
      <p:sp>
        <p:nvSpPr>
          <p:cNvPr id="14" name="文本框 13"/>
          <p:cNvSpPr txBox="1"/>
          <p:nvPr/>
        </p:nvSpPr>
        <p:spPr>
          <a:xfrm>
            <a:off x="4482489" y="3747896"/>
            <a:ext cx="3227022" cy="400110"/>
          </a:xfrm>
          <a:prstGeom prst="rect">
            <a:avLst/>
          </a:prstGeom>
          <a:noFill/>
        </p:spPr>
        <p:txBody>
          <a:bodyPr wrap="square" rtlCol="0">
            <a:spAutoFit/>
          </a:bodyPr>
          <a:lstStyle/>
          <a:p>
            <a:pPr algn="ctr"/>
            <a:r>
              <a:rPr lang="en-US" altLang="zh-CN" sz="2000" b="1">
                <a:solidFill>
                  <a:schemeClr val="tx1">
                    <a:lumMod val="85000"/>
                    <a:lumOff val="15000"/>
                  </a:schemeClr>
                </a:solidFill>
              </a:rPr>
              <a:t>SAMPLE TEXT HERE  </a:t>
            </a:r>
            <a:r>
              <a:rPr lang="en-US" altLang="zh-CN" sz="2000" b="1">
                <a:solidFill>
                  <a:srgbClr val="57BEAC"/>
                </a:solidFill>
              </a:rPr>
              <a:t>#01</a:t>
            </a:r>
            <a:endParaRPr lang="zh-CN" altLang="en-US" sz="2000" b="1">
              <a:solidFill>
                <a:srgbClr val="57BEAC"/>
              </a:solidFill>
            </a:endParaRPr>
          </a:p>
        </p:txBody>
      </p:sp>
      <p:sp>
        <p:nvSpPr>
          <p:cNvPr id="15" name="矩形 14"/>
          <p:cNvSpPr/>
          <p:nvPr/>
        </p:nvSpPr>
        <p:spPr>
          <a:xfrm>
            <a:off x="1887166" y="4148006"/>
            <a:ext cx="8529849" cy="769441"/>
          </a:xfrm>
          <a:prstGeom prst="rect">
            <a:avLst/>
          </a:prstGeom>
        </p:spPr>
        <p:txBody>
          <a:bodyPr wrap="square">
            <a:spAutoFit/>
          </a:bodyPr>
          <a:lstStyle/>
          <a:p>
            <a:pPr algn="ctr"/>
            <a:r>
              <a:rPr lang="en-US" altLang="zh-CN" sz="1100">
                <a:solidFill>
                  <a:srgbClr val="3A3A3A"/>
                </a:solidFill>
              </a:rPr>
              <a:t>We do our best to make your presentation perfect! We do our best to make your presentation perfect! We do our best to make your presentation perfect! We do our best to make your presentation perfect! We do our best to make your presentation perfect! We do our best to make your presentation perfect! We do our best to make your presentation perfect! We do our best to make your presentation perfect! </a:t>
            </a:r>
            <a:endParaRPr lang="zh-CN" altLang="en-US" sz="1100">
              <a:solidFill>
                <a:srgbClr val="3A3A3A"/>
              </a:solidFill>
            </a:endParaRPr>
          </a:p>
          <a:p>
            <a:pPr algn="ctr"/>
            <a:endParaRPr lang="zh-CN" altLang="en-US" sz="1100">
              <a:solidFill>
                <a:srgbClr val="3A3A3A"/>
              </a:solidFill>
            </a:endParaRPr>
          </a:p>
        </p:txBody>
      </p:sp>
    </p:spTree>
  </p:cSld>
  <p:clrMapOvr>
    <a:masterClrMapping/>
  </p:clrMapOvr>
  <mc:AlternateContent>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afterEffect">
                                  <p:stCondLst>
                                    <p:cond delay="0"/>
                                  </p:stCondLst>
                                  <p:iterate type="lt">
                                    <p:tmPct val="26667"/>
                                  </p:iterate>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1+#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nodeType="afterEffect">
                                  <p:stCondLst>
                                    <p:cond delay="0"/>
                                  </p:stCondLst>
                                  <p:iterate type="lt">
                                    <p:tmPct val="26667"/>
                                  </p:iterate>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1+#ppt_w/2"/>
                                          </p:val>
                                        </p:tav>
                                        <p:tav tm="100000">
                                          <p:val>
                                            <p:strVal val="#ppt_x"/>
                                          </p:val>
                                        </p:tav>
                                      </p:tavLst>
                                    </p:anim>
                                    <p:anim calcmode="lin" valueType="num">
                                      <p:cBhvr additive="base">
                                        <p:cTn id="13" dur="500" fill="hold"/>
                                        <p:tgtEl>
                                          <p:spTgt spid="17"/>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2" fill="hold" nodeType="afterEffect">
                                  <p:stCondLst>
                                    <p:cond delay="0"/>
                                  </p:stCondLst>
                                  <p:iterate type="lt">
                                    <p:tmPct val="26667"/>
                                  </p:iterate>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1+#ppt_w/2"/>
                                          </p:val>
                                        </p:tav>
                                        <p:tav tm="100000">
                                          <p:val>
                                            <p:strVal val="#ppt_x"/>
                                          </p:val>
                                        </p:tav>
                                      </p:tavLst>
                                    </p:anim>
                                    <p:anim calcmode="lin" valueType="num">
                                      <p:cBhvr additive="base">
                                        <p:cTn id="18" dur="500" fill="hold"/>
                                        <p:tgtEl>
                                          <p:spTgt spid="18"/>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16" presetClass="entr" presetSubtype="21"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childTnLst>
                          </p:cTn>
                        </p:par>
                        <p:par>
                          <p:cTn id="23" fill="hold" nodeType="afterGroup">
                            <p:stCondLst>
                              <p:cond delay="2000"/>
                            </p:stCondLst>
                            <p:childTnLst>
                              <p:par>
                                <p:cTn id="24" presetID="16" presetClass="entr" presetSubtype="37"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arn(outVertical)">
                                      <p:cBhvr>
                                        <p:cTn id="2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rot="6952233" flipH="1">
            <a:off x="3048656" y="384892"/>
            <a:ext cx="567569" cy="45719"/>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cxnSp>
        <p:nvCxnSpPr>
          <p:cNvPr id="4" name="直接连接符 3"/>
          <p:cNvCxnSpPr/>
          <p:nvPr/>
        </p:nvCxnSpPr>
        <p:spPr>
          <a:xfrm>
            <a:off x="3332440" y="673071"/>
            <a:ext cx="5729673" cy="0"/>
          </a:xfrm>
          <a:prstGeom prst="line">
            <a:avLst/>
          </a:prstGeom>
          <a:ln>
            <a:solidFill>
              <a:srgbClr val="A0D9CE"/>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3332440" y="149851"/>
            <a:ext cx="5729673" cy="523220"/>
          </a:xfrm>
          <a:prstGeom prst="rect">
            <a:avLst/>
          </a:prstGeom>
          <a:noFill/>
        </p:spPr>
        <p:txBody>
          <a:bodyPr wrap="square" rtlCol="0">
            <a:spAutoFit/>
          </a:bodyPr>
          <a:lstStyle/>
          <a:p>
            <a:pPr algn="ctr"/>
            <a:r>
              <a:rPr lang="en-US" altLang="zh-CN" sz="2800">
                <a:blipFill>
                  <a:blip r:embed="rId3"/>
                  <a:stretch>
                    <a:fillRect/>
                  </a:stretch>
                </a:blipFill>
                <a:latin typeface="微软雅黑" panose="020b0503020204020204" pitchFamily="34" charset="-122"/>
                <a:ea typeface="微软雅黑" panose="020b0503020204020204" pitchFamily="34" charset="-122"/>
              </a:rPr>
              <a:t>ADD YOUR TITLE HERE</a:t>
            </a:r>
            <a:endParaRPr lang="zh-CN" altLang="en-US" sz="2800">
              <a:blipFill>
                <a:blip r:embed="rId3"/>
                <a:stretch>
                  <a:fillRect/>
                </a:stretch>
              </a:blipFill>
              <a:latin typeface="微软雅黑" panose="020b0503020204020204" pitchFamily="34" charset="-122"/>
              <a:ea typeface="微软雅黑" panose="020b0503020204020204" pitchFamily="34" charset="-122"/>
            </a:endParaRPr>
          </a:p>
        </p:txBody>
      </p:sp>
      <p:sp>
        <p:nvSpPr>
          <p:cNvPr id="6" name="Freeform 1961"/>
          <p:cNvSpPr/>
          <p:nvPr/>
        </p:nvSpPr>
        <p:spPr bwMode="auto">
          <a:xfrm>
            <a:off x="1429865" y="2500168"/>
            <a:ext cx="2697998" cy="1636019"/>
          </a:xfrm>
          <a:custGeom>
            <a:gdLst>
              <a:gd name="T0" fmla="*/ 299 w 376"/>
              <a:gd name="T1" fmla="*/ 23 h 228"/>
              <a:gd name="T2" fmla="*/ 295 w 376"/>
              <a:gd name="T3" fmla="*/ 33 h 228"/>
              <a:gd name="T4" fmla="*/ 312 w 376"/>
              <a:gd name="T5" fmla="*/ 16 h 228"/>
              <a:gd name="T6" fmla="*/ 333 w 376"/>
              <a:gd name="T7" fmla="*/ 24 h 228"/>
              <a:gd name="T8" fmla="*/ 340 w 376"/>
              <a:gd name="T9" fmla="*/ 22 h 228"/>
              <a:gd name="T10" fmla="*/ 350 w 376"/>
              <a:gd name="T11" fmla="*/ 17 h 228"/>
              <a:gd name="T12" fmla="*/ 369 w 376"/>
              <a:gd name="T13" fmla="*/ 23 h 228"/>
              <a:gd name="T14" fmla="*/ 345 w 376"/>
              <a:gd name="T15" fmla="*/ 40 h 228"/>
              <a:gd name="T16" fmla="*/ 308 w 376"/>
              <a:gd name="T17" fmla="*/ 56 h 228"/>
              <a:gd name="T18" fmla="*/ 299 w 376"/>
              <a:gd name="T19" fmla="*/ 59 h 228"/>
              <a:gd name="T20" fmla="*/ 264 w 376"/>
              <a:gd name="T21" fmla="*/ 74 h 228"/>
              <a:gd name="T22" fmla="*/ 348 w 376"/>
              <a:gd name="T23" fmla="*/ 51 h 228"/>
              <a:gd name="T24" fmla="*/ 328 w 376"/>
              <a:gd name="T25" fmla="*/ 67 h 228"/>
              <a:gd name="T26" fmla="*/ 303 w 376"/>
              <a:gd name="T27" fmla="*/ 83 h 228"/>
              <a:gd name="T28" fmla="*/ 316 w 376"/>
              <a:gd name="T29" fmla="*/ 101 h 228"/>
              <a:gd name="T30" fmla="*/ 349 w 376"/>
              <a:gd name="T31" fmla="*/ 98 h 228"/>
              <a:gd name="T32" fmla="*/ 301 w 376"/>
              <a:gd name="T33" fmla="*/ 123 h 228"/>
              <a:gd name="T34" fmla="*/ 346 w 376"/>
              <a:gd name="T35" fmla="*/ 108 h 228"/>
              <a:gd name="T36" fmla="*/ 358 w 376"/>
              <a:gd name="T37" fmla="*/ 113 h 228"/>
              <a:gd name="T38" fmla="*/ 342 w 376"/>
              <a:gd name="T39" fmla="*/ 121 h 228"/>
              <a:gd name="T40" fmla="*/ 336 w 376"/>
              <a:gd name="T41" fmla="*/ 125 h 228"/>
              <a:gd name="T42" fmla="*/ 319 w 376"/>
              <a:gd name="T43" fmla="*/ 127 h 228"/>
              <a:gd name="T44" fmla="*/ 272 w 376"/>
              <a:gd name="T45" fmla="*/ 140 h 228"/>
              <a:gd name="T46" fmla="*/ 255 w 376"/>
              <a:gd name="T47" fmla="*/ 157 h 228"/>
              <a:gd name="T48" fmla="*/ 322 w 376"/>
              <a:gd name="T49" fmla="*/ 135 h 228"/>
              <a:gd name="T50" fmla="*/ 345 w 376"/>
              <a:gd name="T51" fmla="*/ 135 h 228"/>
              <a:gd name="T52" fmla="*/ 316 w 376"/>
              <a:gd name="T53" fmla="*/ 153 h 228"/>
              <a:gd name="T54" fmla="*/ 343 w 376"/>
              <a:gd name="T55" fmla="*/ 145 h 228"/>
              <a:gd name="T56" fmla="*/ 336 w 376"/>
              <a:gd name="T57" fmla="*/ 154 h 228"/>
              <a:gd name="T58" fmla="*/ 299 w 376"/>
              <a:gd name="T59" fmla="*/ 164 h 228"/>
              <a:gd name="T60" fmla="*/ 245 w 376"/>
              <a:gd name="T61" fmla="*/ 190 h 228"/>
              <a:gd name="T62" fmla="*/ 219 w 376"/>
              <a:gd name="T63" fmla="*/ 207 h 228"/>
              <a:gd name="T64" fmla="*/ 195 w 376"/>
              <a:gd name="T65" fmla="*/ 212 h 228"/>
              <a:gd name="T66" fmla="*/ 154 w 376"/>
              <a:gd name="T67" fmla="*/ 222 h 228"/>
              <a:gd name="T68" fmla="*/ 104 w 376"/>
              <a:gd name="T69" fmla="*/ 227 h 228"/>
              <a:gd name="T70" fmla="*/ 85 w 376"/>
              <a:gd name="T71" fmla="*/ 221 h 228"/>
              <a:gd name="T72" fmla="*/ 70 w 376"/>
              <a:gd name="T73" fmla="*/ 211 h 228"/>
              <a:gd name="T74" fmla="*/ 40 w 376"/>
              <a:gd name="T75" fmla="*/ 207 h 228"/>
              <a:gd name="T76" fmla="*/ 46 w 376"/>
              <a:gd name="T77" fmla="*/ 200 h 228"/>
              <a:gd name="T78" fmla="*/ 65 w 376"/>
              <a:gd name="T79" fmla="*/ 192 h 228"/>
              <a:gd name="T80" fmla="*/ 84 w 376"/>
              <a:gd name="T81" fmla="*/ 178 h 228"/>
              <a:gd name="T82" fmla="*/ 37 w 376"/>
              <a:gd name="T83" fmla="*/ 178 h 228"/>
              <a:gd name="T84" fmla="*/ 47 w 376"/>
              <a:gd name="T85" fmla="*/ 165 h 228"/>
              <a:gd name="T86" fmla="*/ 23 w 376"/>
              <a:gd name="T87" fmla="*/ 160 h 228"/>
              <a:gd name="T88" fmla="*/ 16 w 376"/>
              <a:gd name="T89" fmla="*/ 154 h 228"/>
              <a:gd name="T90" fmla="*/ 1 w 376"/>
              <a:gd name="T91" fmla="*/ 135 h 228"/>
              <a:gd name="T92" fmla="*/ 33 w 376"/>
              <a:gd name="T93" fmla="*/ 134 h 228"/>
              <a:gd name="T94" fmla="*/ 14 w 376"/>
              <a:gd name="T95" fmla="*/ 128 h 228"/>
              <a:gd name="T96" fmla="*/ 44 w 376"/>
              <a:gd name="T97" fmla="*/ 120 h 228"/>
              <a:gd name="T98" fmla="*/ 8 w 376"/>
              <a:gd name="T99" fmla="*/ 117 h 228"/>
              <a:gd name="T100" fmla="*/ 27 w 376"/>
              <a:gd name="T101" fmla="*/ 111 h 228"/>
              <a:gd name="T102" fmla="*/ 31 w 376"/>
              <a:gd name="T103" fmla="*/ 100 h 228"/>
              <a:gd name="T104" fmla="*/ 10 w 376"/>
              <a:gd name="T105" fmla="*/ 97 h 228"/>
              <a:gd name="T106" fmla="*/ 33 w 376"/>
              <a:gd name="T107" fmla="*/ 88 h 228"/>
              <a:gd name="T108" fmla="*/ 23 w 376"/>
              <a:gd name="T109" fmla="*/ 83 h 228"/>
              <a:gd name="T110" fmla="*/ 31 w 376"/>
              <a:gd name="T111" fmla="*/ 77 h 228"/>
              <a:gd name="T112" fmla="*/ 33 w 376"/>
              <a:gd name="T113" fmla="*/ 64 h 228"/>
              <a:gd name="T114" fmla="*/ 51 w 376"/>
              <a:gd name="T115" fmla="*/ 47 h 228"/>
              <a:gd name="T116" fmla="*/ 84 w 376"/>
              <a:gd name="T117" fmla="*/ 20 h 228"/>
              <a:gd name="T118" fmla="*/ 132 w 376"/>
              <a:gd name="T119" fmla="*/ 13 h 228"/>
              <a:gd name="T120" fmla="*/ 175 w 376"/>
              <a:gd name="T121" fmla="*/ 14 h 228"/>
              <a:gd name="T122" fmla="*/ 228 w 376"/>
              <a:gd name="T123" fmla="*/ 10 h 228"/>
              <a:gd name="T124" fmla="*/ 265 w 376"/>
              <a:gd name="T125" fmla="*/ 6 h 22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76" h="228">
                <a:moveTo>
                  <a:pt x="293" y="0"/>
                </a:moveTo>
                <a:lnTo>
                  <a:pt x="293" y="0"/>
                </a:lnTo>
                <a:lnTo>
                  <a:pt x="292" y="2"/>
                </a:lnTo>
                <a:lnTo>
                  <a:pt x="292" y="2"/>
                </a:lnTo>
                <a:lnTo>
                  <a:pt x="292" y="2"/>
                </a:lnTo>
                <a:lnTo>
                  <a:pt x="292" y="2"/>
                </a:lnTo>
                <a:lnTo>
                  <a:pt x="295" y="3"/>
                </a:lnTo>
                <a:lnTo>
                  <a:pt x="295" y="3"/>
                </a:lnTo>
                <a:lnTo>
                  <a:pt x="296" y="3"/>
                </a:lnTo>
                <a:lnTo>
                  <a:pt x="296" y="2"/>
                </a:lnTo>
                <a:lnTo>
                  <a:pt x="296" y="2"/>
                </a:lnTo>
                <a:lnTo>
                  <a:pt x="296" y="2"/>
                </a:lnTo>
                <a:lnTo>
                  <a:pt x="296" y="3"/>
                </a:lnTo>
                <a:lnTo>
                  <a:pt x="298" y="3"/>
                </a:lnTo>
                <a:lnTo>
                  <a:pt x="298" y="3"/>
                </a:lnTo>
                <a:lnTo>
                  <a:pt x="298" y="3"/>
                </a:lnTo>
                <a:lnTo>
                  <a:pt x="296" y="3"/>
                </a:lnTo>
                <a:lnTo>
                  <a:pt x="296" y="4"/>
                </a:lnTo>
                <a:lnTo>
                  <a:pt x="296" y="4"/>
                </a:lnTo>
                <a:lnTo>
                  <a:pt x="296" y="4"/>
                </a:lnTo>
                <a:lnTo>
                  <a:pt x="296" y="4"/>
                </a:lnTo>
                <a:lnTo>
                  <a:pt x="296" y="6"/>
                </a:lnTo>
                <a:lnTo>
                  <a:pt x="296" y="6"/>
                </a:lnTo>
                <a:lnTo>
                  <a:pt x="296" y="6"/>
                </a:lnTo>
                <a:lnTo>
                  <a:pt x="296" y="6"/>
                </a:lnTo>
                <a:lnTo>
                  <a:pt x="296" y="6"/>
                </a:lnTo>
                <a:lnTo>
                  <a:pt x="296" y="7"/>
                </a:lnTo>
                <a:lnTo>
                  <a:pt x="296" y="7"/>
                </a:lnTo>
                <a:lnTo>
                  <a:pt x="296" y="7"/>
                </a:lnTo>
                <a:lnTo>
                  <a:pt x="296" y="7"/>
                </a:lnTo>
                <a:lnTo>
                  <a:pt x="296" y="7"/>
                </a:lnTo>
                <a:lnTo>
                  <a:pt x="296" y="7"/>
                </a:lnTo>
                <a:lnTo>
                  <a:pt x="296" y="7"/>
                </a:lnTo>
                <a:lnTo>
                  <a:pt x="296" y="7"/>
                </a:lnTo>
                <a:lnTo>
                  <a:pt x="295" y="7"/>
                </a:lnTo>
                <a:lnTo>
                  <a:pt x="292" y="9"/>
                </a:lnTo>
                <a:lnTo>
                  <a:pt x="295" y="12"/>
                </a:lnTo>
                <a:lnTo>
                  <a:pt x="295" y="12"/>
                </a:lnTo>
                <a:lnTo>
                  <a:pt x="296" y="10"/>
                </a:lnTo>
                <a:lnTo>
                  <a:pt x="298" y="10"/>
                </a:lnTo>
                <a:lnTo>
                  <a:pt x="301" y="10"/>
                </a:lnTo>
                <a:lnTo>
                  <a:pt x="301" y="10"/>
                </a:lnTo>
                <a:lnTo>
                  <a:pt x="299" y="10"/>
                </a:lnTo>
                <a:lnTo>
                  <a:pt x="299" y="10"/>
                </a:lnTo>
                <a:lnTo>
                  <a:pt x="298" y="12"/>
                </a:lnTo>
                <a:lnTo>
                  <a:pt x="298" y="12"/>
                </a:lnTo>
                <a:lnTo>
                  <a:pt x="298" y="12"/>
                </a:lnTo>
                <a:lnTo>
                  <a:pt x="296" y="12"/>
                </a:lnTo>
                <a:lnTo>
                  <a:pt x="295" y="13"/>
                </a:lnTo>
                <a:lnTo>
                  <a:pt x="295" y="13"/>
                </a:lnTo>
                <a:lnTo>
                  <a:pt x="295" y="13"/>
                </a:lnTo>
                <a:lnTo>
                  <a:pt x="295" y="13"/>
                </a:lnTo>
                <a:lnTo>
                  <a:pt x="295" y="13"/>
                </a:lnTo>
                <a:lnTo>
                  <a:pt x="295" y="13"/>
                </a:lnTo>
                <a:lnTo>
                  <a:pt x="296" y="13"/>
                </a:lnTo>
                <a:lnTo>
                  <a:pt x="296" y="13"/>
                </a:lnTo>
                <a:lnTo>
                  <a:pt x="296" y="13"/>
                </a:lnTo>
                <a:lnTo>
                  <a:pt x="298" y="13"/>
                </a:lnTo>
                <a:lnTo>
                  <a:pt x="298" y="13"/>
                </a:lnTo>
                <a:lnTo>
                  <a:pt x="298" y="13"/>
                </a:lnTo>
                <a:lnTo>
                  <a:pt x="298" y="13"/>
                </a:lnTo>
                <a:lnTo>
                  <a:pt x="299" y="13"/>
                </a:lnTo>
                <a:lnTo>
                  <a:pt x="299" y="14"/>
                </a:lnTo>
                <a:lnTo>
                  <a:pt x="299" y="14"/>
                </a:lnTo>
                <a:lnTo>
                  <a:pt x="298" y="16"/>
                </a:lnTo>
                <a:lnTo>
                  <a:pt x="298" y="16"/>
                </a:lnTo>
                <a:lnTo>
                  <a:pt x="298" y="16"/>
                </a:lnTo>
                <a:lnTo>
                  <a:pt x="298" y="16"/>
                </a:lnTo>
                <a:lnTo>
                  <a:pt x="298" y="16"/>
                </a:lnTo>
                <a:lnTo>
                  <a:pt x="298" y="16"/>
                </a:lnTo>
                <a:lnTo>
                  <a:pt x="296" y="14"/>
                </a:lnTo>
                <a:lnTo>
                  <a:pt x="296" y="14"/>
                </a:lnTo>
                <a:lnTo>
                  <a:pt x="296" y="14"/>
                </a:lnTo>
                <a:lnTo>
                  <a:pt x="296" y="14"/>
                </a:lnTo>
                <a:lnTo>
                  <a:pt x="295" y="14"/>
                </a:lnTo>
                <a:lnTo>
                  <a:pt x="295" y="14"/>
                </a:lnTo>
                <a:lnTo>
                  <a:pt x="295" y="14"/>
                </a:lnTo>
                <a:lnTo>
                  <a:pt x="295" y="14"/>
                </a:lnTo>
                <a:lnTo>
                  <a:pt x="295" y="16"/>
                </a:lnTo>
                <a:lnTo>
                  <a:pt x="295" y="16"/>
                </a:lnTo>
                <a:lnTo>
                  <a:pt x="295" y="17"/>
                </a:lnTo>
                <a:lnTo>
                  <a:pt x="296" y="17"/>
                </a:lnTo>
                <a:lnTo>
                  <a:pt x="296" y="17"/>
                </a:lnTo>
                <a:lnTo>
                  <a:pt x="296" y="17"/>
                </a:lnTo>
                <a:lnTo>
                  <a:pt x="295" y="17"/>
                </a:lnTo>
                <a:lnTo>
                  <a:pt x="295" y="17"/>
                </a:lnTo>
                <a:lnTo>
                  <a:pt x="293" y="19"/>
                </a:lnTo>
                <a:lnTo>
                  <a:pt x="293" y="19"/>
                </a:lnTo>
                <a:lnTo>
                  <a:pt x="292" y="19"/>
                </a:lnTo>
                <a:lnTo>
                  <a:pt x="292" y="19"/>
                </a:lnTo>
                <a:lnTo>
                  <a:pt x="292" y="17"/>
                </a:lnTo>
                <a:lnTo>
                  <a:pt x="292" y="17"/>
                </a:lnTo>
                <a:lnTo>
                  <a:pt x="292" y="16"/>
                </a:lnTo>
                <a:lnTo>
                  <a:pt x="291" y="16"/>
                </a:lnTo>
                <a:lnTo>
                  <a:pt x="291" y="16"/>
                </a:lnTo>
                <a:lnTo>
                  <a:pt x="291" y="16"/>
                </a:lnTo>
                <a:lnTo>
                  <a:pt x="289" y="17"/>
                </a:lnTo>
                <a:lnTo>
                  <a:pt x="289" y="17"/>
                </a:lnTo>
                <a:lnTo>
                  <a:pt x="288" y="17"/>
                </a:lnTo>
                <a:lnTo>
                  <a:pt x="286" y="19"/>
                </a:lnTo>
                <a:lnTo>
                  <a:pt x="285" y="19"/>
                </a:lnTo>
                <a:lnTo>
                  <a:pt x="285" y="19"/>
                </a:lnTo>
                <a:lnTo>
                  <a:pt x="285" y="20"/>
                </a:lnTo>
                <a:lnTo>
                  <a:pt x="285" y="20"/>
                </a:lnTo>
                <a:lnTo>
                  <a:pt x="285" y="22"/>
                </a:lnTo>
                <a:lnTo>
                  <a:pt x="286" y="22"/>
                </a:lnTo>
                <a:lnTo>
                  <a:pt x="286" y="22"/>
                </a:lnTo>
                <a:lnTo>
                  <a:pt x="286" y="20"/>
                </a:lnTo>
                <a:lnTo>
                  <a:pt x="288" y="20"/>
                </a:lnTo>
                <a:lnTo>
                  <a:pt x="288" y="20"/>
                </a:lnTo>
                <a:lnTo>
                  <a:pt x="289" y="20"/>
                </a:lnTo>
                <a:lnTo>
                  <a:pt x="289" y="22"/>
                </a:lnTo>
                <a:lnTo>
                  <a:pt x="289" y="22"/>
                </a:lnTo>
                <a:lnTo>
                  <a:pt x="289" y="22"/>
                </a:lnTo>
                <a:lnTo>
                  <a:pt x="289" y="22"/>
                </a:lnTo>
                <a:lnTo>
                  <a:pt x="289" y="22"/>
                </a:lnTo>
                <a:lnTo>
                  <a:pt x="291" y="22"/>
                </a:lnTo>
                <a:lnTo>
                  <a:pt x="291" y="22"/>
                </a:lnTo>
                <a:lnTo>
                  <a:pt x="291" y="22"/>
                </a:lnTo>
                <a:lnTo>
                  <a:pt x="292" y="22"/>
                </a:lnTo>
                <a:lnTo>
                  <a:pt x="293" y="20"/>
                </a:lnTo>
                <a:lnTo>
                  <a:pt x="295" y="20"/>
                </a:lnTo>
                <a:lnTo>
                  <a:pt x="296" y="20"/>
                </a:lnTo>
                <a:lnTo>
                  <a:pt x="296" y="19"/>
                </a:lnTo>
                <a:lnTo>
                  <a:pt x="296" y="19"/>
                </a:lnTo>
                <a:lnTo>
                  <a:pt x="298" y="20"/>
                </a:lnTo>
                <a:lnTo>
                  <a:pt x="298" y="20"/>
                </a:lnTo>
                <a:lnTo>
                  <a:pt x="298" y="20"/>
                </a:lnTo>
                <a:lnTo>
                  <a:pt x="298" y="20"/>
                </a:lnTo>
                <a:lnTo>
                  <a:pt x="298" y="20"/>
                </a:lnTo>
                <a:lnTo>
                  <a:pt x="299" y="22"/>
                </a:lnTo>
                <a:lnTo>
                  <a:pt x="299" y="23"/>
                </a:lnTo>
                <a:lnTo>
                  <a:pt x="299" y="23"/>
                </a:lnTo>
                <a:lnTo>
                  <a:pt x="301" y="23"/>
                </a:lnTo>
                <a:lnTo>
                  <a:pt x="301" y="23"/>
                </a:lnTo>
                <a:lnTo>
                  <a:pt x="302" y="23"/>
                </a:lnTo>
                <a:lnTo>
                  <a:pt x="302" y="23"/>
                </a:lnTo>
                <a:lnTo>
                  <a:pt x="303" y="22"/>
                </a:lnTo>
                <a:lnTo>
                  <a:pt x="303" y="22"/>
                </a:lnTo>
                <a:lnTo>
                  <a:pt x="303" y="22"/>
                </a:lnTo>
                <a:lnTo>
                  <a:pt x="303" y="22"/>
                </a:lnTo>
                <a:lnTo>
                  <a:pt x="302" y="20"/>
                </a:lnTo>
                <a:lnTo>
                  <a:pt x="302" y="20"/>
                </a:lnTo>
                <a:lnTo>
                  <a:pt x="302" y="20"/>
                </a:lnTo>
                <a:lnTo>
                  <a:pt x="302" y="20"/>
                </a:lnTo>
                <a:lnTo>
                  <a:pt x="302" y="20"/>
                </a:lnTo>
                <a:lnTo>
                  <a:pt x="303" y="20"/>
                </a:lnTo>
                <a:lnTo>
                  <a:pt x="303" y="20"/>
                </a:lnTo>
                <a:lnTo>
                  <a:pt x="303" y="19"/>
                </a:lnTo>
                <a:lnTo>
                  <a:pt x="303" y="19"/>
                </a:lnTo>
                <a:lnTo>
                  <a:pt x="303" y="20"/>
                </a:lnTo>
                <a:lnTo>
                  <a:pt x="305" y="22"/>
                </a:lnTo>
                <a:lnTo>
                  <a:pt x="305" y="23"/>
                </a:lnTo>
                <a:lnTo>
                  <a:pt x="305" y="23"/>
                </a:lnTo>
                <a:lnTo>
                  <a:pt x="303" y="23"/>
                </a:lnTo>
                <a:lnTo>
                  <a:pt x="303" y="23"/>
                </a:lnTo>
                <a:lnTo>
                  <a:pt x="303" y="23"/>
                </a:lnTo>
                <a:lnTo>
                  <a:pt x="302" y="23"/>
                </a:lnTo>
                <a:lnTo>
                  <a:pt x="302" y="23"/>
                </a:lnTo>
                <a:lnTo>
                  <a:pt x="302" y="23"/>
                </a:lnTo>
                <a:lnTo>
                  <a:pt x="302" y="23"/>
                </a:lnTo>
                <a:lnTo>
                  <a:pt x="301" y="23"/>
                </a:lnTo>
                <a:lnTo>
                  <a:pt x="299" y="24"/>
                </a:lnTo>
                <a:lnTo>
                  <a:pt x="299" y="24"/>
                </a:lnTo>
                <a:lnTo>
                  <a:pt x="299" y="24"/>
                </a:lnTo>
                <a:lnTo>
                  <a:pt x="299" y="24"/>
                </a:lnTo>
                <a:lnTo>
                  <a:pt x="299" y="26"/>
                </a:lnTo>
                <a:lnTo>
                  <a:pt x="299" y="26"/>
                </a:lnTo>
                <a:lnTo>
                  <a:pt x="299" y="26"/>
                </a:lnTo>
                <a:lnTo>
                  <a:pt x="299" y="26"/>
                </a:lnTo>
                <a:lnTo>
                  <a:pt x="301" y="27"/>
                </a:lnTo>
                <a:lnTo>
                  <a:pt x="301" y="26"/>
                </a:lnTo>
                <a:lnTo>
                  <a:pt x="301" y="26"/>
                </a:lnTo>
                <a:lnTo>
                  <a:pt x="301" y="27"/>
                </a:lnTo>
                <a:lnTo>
                  <a:pt x="301" y="27"/>
                </a:lnTo>
                <a:lnTo>
                  <a:pt x="302" y="27"/>
                </a:lnTo>
                <a:lnTo>
                  <a:pt x="302" y="27"/>
                </a:lnTo>
                <a:lnTo>
                  <a:pt x="302" y="26"/>
                </a:lnTo>
                <a:lnTo>
                  <a:pt x="302" y="26"/>
                </a:lnTo>
                <a:lnTo>
                  <a:pt x="302" y="24"/>
                </a:lnTo>
                <a:lnTo>
                  <a:pt x="302" y="24"/>
                </a:lnTo>
                <a:lnTo>
                  <a:pt x="302" y="24"/>
                </a:lnTo>
                <a:lnTo>
                  <a:pt x="302" y="24"/>
                </a:lnTo>
                <a:lnTo>
                  <a:pt x="302" y="24"/>
                </a:lnTo>
                <a:lnTo>
                  <a:pt x="303" y="24"/>
                </a:lnTo>
                <a:lnTo>
                  <a:pt x="303" y="26"/>
                </a:lnTo>
                <a:lnTo>
                  <a:pt x="303" y="26"/>
                </a:lnTo>
                <a:lnTo>
                  <a:pt x="303" y="26"/>
                </a:lnTo>
                <a:lnTo>
                  <a:pt x="305" y="26"/>
                </a:lnTo>
                <a:lnTo>
                  <a:pt x="305" y="26"/>
                </a:lnTo>
                <a:lnTo>
                  <a:pt x="305" y="26"/>
                </a:lnTo>
                <a:lnTo>
                  <a:pt x="305" y="27"/>
                </a:lnTo>
                <a:lnTo>
                  <a:pt x="305" y="27"/>
                </a:lnTo>
                <a:lnTo>
                  <a:pt x="305" y="29"/>
                </a:lnTo>
                <a:lnTo>
                  <a:pt x="305" y="29"/>
                </a:lnTo>
                <a:lnTo>
                  <a:pt x="303" y="30"/>
                </a:lnTo>
                <a:lnTo>
                  <a:pt x="303" y="30"/>
                </a:lnTo>
                <a:lnTo>
                  <a:pt x="305" y="30"/>
                </a:lnTo>
                <a:lnTo>
                  <a:pt x="305" y="30"/>
                </a:lnTo>
                <a:lnTo>
                  <a:pt x="305" y="30"/>
                </a:lnTo>
                <a:lnTo>
                  <a:pt x="305" y="31"/>
                </a:lnTo>
                <a:lnTo>
                  <a:pt x="305" y="31"/>
                </a:lnTo>
                <a:lnTo>
                  <a:pt x="305" y="31"/>
                </a:lnTo>
                <a:lnTo>
                  <a:pt x="305" y="33"/>
                </a:lnTo>
                <a:lnTo>
                  <a:pt x="303" y="31"/>
                </a:lnTo>
                <a:lnTo>
                  <a:pt x="303" y="31"/>
                </a:lnTo>
                <a:lnTo>
                  <a:pt x="303" y="31"/>
                </a:lnTo>
                <a:lnTo>
                  <a:pt x="305" y="31"/>
                </a:lnTo>
                <a:lnTo>
                  <a:pt x="303" y="31"/>
                </a:lnTo>
                <a:lnTo>
                  <a:pt x="303" y="31"/>
                </a:lnTo>
                <a:lnTo>
                  <a:pt x="303" y="30"/>
                </a:lnTo>
                <a:lnTo>
                  <a:pt x="303" y="30"/>
                </a:lnTo>
                <a:lnTo>
                  <a:pt x="303" y="30"/>
                </a:lnTo>
                <a:lnTo>
                  <a:pt x="303" y="30"/>
                </a:lnTo>
                <a:lnTo>
                  <a:pt x="302" y="29"/>
                </a:lnTo>
                <a:lnTo>
                  <a:pt x="301" y="29"/>
                </a:lnTo>
                <a:lnTo>
                  <a:pt x="301" y="29"/>
                </a:lnTo>
                <a:lnTo>
                  <a:pt x="301" y="29"/>
                </a:lnTo>
                <a:lnTo>
                  <a:pt x="301" y="29"/>
                </a:lnTo>
                <a:lnTo>
                  <a:pt x="301" y="30"/>
                </a:lnTo>
                <a:lnTo>
                  <a:pt x="301" y="30"/>
                </a:lnTo>
                <a:lnTo>
                  <a:pt x="301" y="30"/>
                </a:lnTo>
                <a:lnTo>
                  <a:pt x="301" y="30"/>
                </a:lnTo>
                <a:lnTo>
                  <a:pt x="301" y="30"/>
                </a:lnTo>
                <a:lnTo>
                  <a:pt x="299" y="31"/>
                </a:lnTo>
                <a:lnTo>
                  <a:pt x="299" y="31"/>
                </a:lnTo>
                <a:lnTo>
                  <a:pt x="299" y="31"/>
                </a:lnTo>
                <a:lnTo>
                  <a:pt x="299" y="31"/>
                </a:lnTo>
                <a:lnTo>
                  <a:pt x="299" y="33"/>
                </a:lnTo>
                <a:lnTo>
                  <a:pt x="299" y="33"/>
                </a:lnTo>
                <a:lnTo>
                  <a:pt x="299" y="33"/>
                </a:lnTo>
                <a:lnTo>
                  <a:pt x="299" y="33"/>
                </a:lnTo>
                <a:lnTo>
                  <a:pt x="301" y="33"/>
                </a:lnTo>
                <a:lnTo>
                  <a:pt x="301" y="33"/>
                </a:lnTo>
                <a:lnTo>
                  <a:pt x="301" y="33"/>
                </a:lnTo>
                <a:lnTo>
                  <a:pt x="302" y="33"/>
                </a:lnTo>
                <a:lnTo>
                  <a:pt x="302" y="33"/>
                </a:lnTo>
                <a:lnTo>
                  <a:pt x="299" y="34"/>
                </a:lnTo>
                <a:lnTo>
                  <a:pt x="298" y="34"/>
                </a:lnTo>
                <a:lnTo>
                  <a:pt x="298" y="33"/>
                </a:lnTo>
                <a:lnTo>
                  <a:pt x="298" y="33"/>
                </a:lnTo>
                <a:lnTo>
                  <a:pt x="298" y="33"/>
                </a:lnTo>
                <a:lnTo>
                  <a:pt x="298" y="33"/>
                </a:lnTo>
                <a:lnTo>
                  <a:pt x="298" y="31"/>
                </a:lnTo>
                <a:lnTo>
                  <a:pt x="298" y="31"/>
                </a:lnTo>
                <a:lnTo>
                  <a:pt x="298" y="31"/>
                </a:lnTo>
                <a:lnTo>
                  <a:pt x="298" y="30"/>
                </a:lnTo>
                <a:lnTo>
                  <a:pt x="296" y="30"/>
                </a:lnTo>
                <a:lnTo>
                  <a:pt x="296" y="30"/>
                </a:lnTo>
                <a:lnTo>
                  <a:pt x="296" y="30"/>
                </a:lnTo>
                <a:lnTo>
                  <a:pt x="296" y="30"/>
                </a:lnTo>
                <a:lnTo>
                  <a:pt x="296" y="30"/>
                </a:lnTo>
                <a:lnTo>
                  <a:pt x="296" y="30"/>
                </a:lnTo>
                <a:lnTo>
                  <a:pt x="296" y="31"/>
                </a:lnTo>
                <a:lnTo>
                  <a:pt x="296" y="31"/>
                </a:lnTo>
                <a:lnTo>
                  <a:pt x="296" y="33"/>
                </a:lnTo>
                <a:lnTo>
                  <a:pt x="295" y="34"/>
                </a:lnTo>
                <a:lnTo>
                  <a:pt x="295" y="34"/>
                </a:lnTo>
                <a:lnTo>
                  <a:pt x="296" y="34"/>
                </a:lnTo>
                <a:lnTo>
                  <a:pt x="296" y="34"/>
                </a:lnTo>
                <a:lnTo>
                  <a:pt x="296" y="34"/>
                </a:lnTo>
                <a:lnTo>
                  <a:pt x="296" y="34"/>
                </a:lnTo>
                <a:lnTo>
                  <a:pt x="295" y="34"/>
                </a:lnTo>
                <a:lnTo>
                  <a:pt x="295" y="33"/>
                </a:lnTo>
                <a:lnTo>
                  <a:pt x="295" y="33"/>
                </a:lnTo>
                <a:lnTo>
                  <a:pt x="295" y="33"/>
                </a:lnTo>
                <a:lnTo>
                  <a:pt x="295" y="33"/>
                </a:lnTo>
                <a:lnTo>
                  <a:pt x="295" y="31"/>
                </a:lnTo>
                <a:lnTo>
                  <a:pt x="295" y="31"/>
                </a:lnTo>
                <a:lnTo>
                  <a:pt x="295" y="31"/>
                </a:lnTo>
                <a:lnTo>
                  <a:pt x="293" y="31"/>
                </a:lnTo>
                <a:lnTo>
                  <a:pt x="292" y="31"/>
                </a:lnTo>
                <a:lnTo>
                  <a:pt x="292" y="31"/>
                </a:lnTo>
                <a:lnTo>
                  <a:pt x="292" y="31"/>
                </a:lnTo>
                <a:lnTo>
                  <a:pt x="291" y="33"/>
                </a:lnTo>
                <a:lnTo>
                  <a:pt x="291" y="33"/>
                </a:lnTo>
                <a:lnTo>
                  <a:pt x="291" y="33"/>
                </a:lnTo>
                <a:lnTo>
                  <a:pt x="291" y="33"/>
                </a:lnTo>
                <a:lnTo>
                  <a:pt x="289" y="33"/>
                </a:lnTo>
                <a:lnTo>
                  <a:pt x="289" y="33"/>
                </a:lnTo>
                <a:lnTo>
                  <a:pt x="289" y="33"/>
                </a:lnTo>
                <a:lnTo>
                  <a:pt x="289" y="33"/>
                </a:lnTo>
                <a:lnTo>
                  <a:pt x="289" y="33"/>
                </a:lnTo>
                <a:lnTo>
                  <a:pt x="291" y="33"/>
                </a:lnTo>
                <a:lnTo>
                  <a:pt x="291" y="34"/>
                </a:lnTo>
                <a:lnTo>
                  <a:pt x="291" y="34"/>
                </a:lnTo>
                <a:lnTo>
                  <a:pt x="291" y="36"/>
                </a:lnTo>
                <a:lnTo>
                  <a:pt x="291" y="36"/>
                </a:lnTo>
                <a:lnTo>
                  <a:pt x="292" y="36"/>
                </a:lnTo>
                <a:lnTo>
                  <a:pt x="292" y="36"/>
                </a:lnTo>
                <a:lnTo>
                  <a:pt x="291" y="36"/>
                </a:lnTo>
                <a:lnTo>
                  <a:pt x="289" y="36"/>
                </a:lnTo>
                <a:lnTo>
                  <a:pt x="289" y="37"/>
                </a:lnTo>
                <a:lnTo>
                  <a:pt x="288" y="37"/>
                </a:lnTo>
                <a:lnTo>
                  <a:pt x="288" y="37"/>
                </a:lnTo>
                <a:lnTo>
                  <a:pt x="286" y="37"/>
                </a:lnTo>
                <a:lnTo>
                  <a:pt x="286" y="37"/>
                </a:lnTo>
                <a:lnTo>
                  <a:pt x="285" y="37"/>
                </a:lnTo>
                <a:lnTo>
                  <a:pt x="285" y="37"/>
                </a:lnTo>
                <a:lnTo>
                  <a:pt x="285" y="39"/>
                </a:lnTo>
                <a:lnTo>
                  <a:pt x="285" y="39"/>
                </a:lnTo>
                <a:lnTo>
                  <a:pt x="285" y="39"/>
                </a:lnTo>
                <a:lnTo>
                  <a:pt x="285" y="39"/>
                </a:lnTo>
                <a:lnTo>
                  <a:pt x="286" y="39"/>
                </a:lnTo>
                <a:lnTo>
                  <a:pt x="288" y="39"/>
                </a:lnTo>
                <a:lnTo>
                  <a:pt x="289" y="39"/>
                </a:lnTo>
                <a:lnTo>
                  <a:pt x="289" y="39"/>
                </a:lnTo>
                <a:lnTo>
                  <a:pt x="289" y="39"/>
                </a:lnTo>
                <a:lnTo>
                  <a:pt x="289" y="39"/>
                </a:lnTo>
                <a:lnTo>
                  <a:pt x="289" y="39"/>
                </a:lnTo>
                <a:lnTo>
                  <a:pt x="289" y="37"/>
                </a:lnTo>
                <a:lnTo>
                  <a:pt x="291" y="37"/>
                </a:lnTo>
                <a:lnTo>
                  <a:pt x="292" y="37"/>
                </a:lnTo>
                <a:lnTo>
                  <a:pt x="292" y="37"/>
                </a:lnTo>
                <a:lnTo>
                  <a:pt x="292" y="37"/>
                </a:lnTo>
                <a:lnTo>
                  <a:pt x="292" y="37"/>
                </a:lnTo>
                <a:lnTo>
                  <a:pt x="292" y="37"/>
                </a:lnTo>
                <a:lnTo>
                  <a:pt x="292" y="37"/>
                </a:lnTo>
                <a:lnTo>
                  <a:pt x="292" y="37"/>
                </a:lnTo>
                <a:lnTo>
                  <a:pt x="292" y="37"/>
                </a:lnTo>
                <a:lnTo>
                  <a:pt x="292" y="37"/>
                </a:lnTo>
                <a:lnTo>
                  <a:pt x="293" y="37"/>
                </a:lnTo>
                <a:lnTo>
                  <a:pt x="293" y="37"/>
                </a:lnTo>
                <a:lnTo>
                  <a:pt x="295" y="37"/>
                </a:lnTo>
                <a:lnTo>
                  <a:pt x="296" y="36"/>
                </a:lnTo>
                <a:lnTo>
                  <a:pt x="296" y="36"/>
                </a:lnTo>
                <a:lnTo>
                  <a:pt x="298" y="36"/>
                </a:lnTo>
                <a:lnTo>
                  <a:pt x="298" y="36"/>
                </a:lnTo>
                <a:lnTo>
                  <a:pt x="298" y="36"/>
                </a:lnTo>
                <a:lnTo>
                  <a:pt x="298" y="36"/>
                </a:lnTo>
                <a:lnTo>
                  <a:pt x="299" y="36"/>
                </a:lnTo>
                <a:lnTo>
                  <a:pt x="301" y="36"/>
                </a:lnTo>
                <a:lnTo>
                  <a:pt x="302" y="34"/>
                </a:lnTo>
                <a:lnTo>
                  <a:pt x="302" y="34"/>
                </a:lnTo>
                <a:lnTo>
                  <a:pt x="303" y="34"/>
                </a:lnTo>
                <a:lnTo>
                  <a:pt x="305" y="34"/>
                </a:lnTo>
                <a:lnTo>
                  <a:pt x="306" y="33"/>
                </a:lnTo>
                <a:lnTo>
                  <a:pt x="306" y="33"/>
                </a:lnTo>
                <a:lnTo>
                  <a:pt x="308" y="33"/>
                </a:lnTo>
                <a:lnTo>
                  <a:pt x="308" y="33"/>
                </a:lnTo>
                <a:lnTo>
                  <a:pt x="309" y="33"/>
                </a:lnTo>
                <a:lnTo>
                  <a:pt x="309" y="31"/>
                </a:lnTo>
                <a:lnTo>
                  <a:pt x="311" y="31"/>
                </a:lnTo>
                <a:lnTo>
                  <a:pt x="311" y="31"/>
                </a:lnTo>
                <a:lnTo>
                  <a:pt x="311" y="31"/>
                </a:lnTo>
                <a:lnTo>
                  <a:pt x="309" y="31"/>
                </a:lnTo>
                <a:lnTo>
                  <a:pt x="309" y="31"/>
                </a:lnTo>
                <a:lnTo>
                  <a:pt x="309" y="30"/>
                </a:lnTo>
                <a:lnTo>
                  <a:pt x="309" y="30"/>
                </a:lnTo>
                <a:lnTo>
                  <a:pt x="309" y="30"/>
                </a:lnTo>
                <a:lnTo>
                  <a:pt x="309" y="30"/>
                </a:lnTo>
                <a:lnTo>
                  <a:pt x="309" y="29"/>
                </a:lnTo>
                <a:lnTo>
                  <a:pt x="309" y="29"/>
                </a:lnTo>
                <a:lnTo>
                  <a:pt x="306" y="26"/>
                </a:lnTo>
                <a:lnTo>
                  <a:pt x="308" y="26"/>
                </a:lnTo>
                <a:lnTo>
                  <a:pt x="308" y="26"/>
                </a:lnTo>
                <a:lnTo>
                  <a:pt x="308" y="26"/>
                </a:lnTo>
                <a:lnTo>
                  <a:pt x="308" y="26"/>
                </a:lnTo>
                <a:lnTo>
                  <a:pt x="308" y="26"/>
                </a:lnTo>
                <a:lnTo>
                  <a:pt x="308" y="26"/>
                </a:lnTo>
                <a:lnTo>
                  <a:pt x="308" y="24"/>
                </a:lnTo>
                <a:lnTo>
                  <a:pt x="305" y="24"/>
                </a:lnTo>
                <a:lnTo>
                  <a:pt x="305" y="24"/>
                </a:lnTo>
                <a:lnTo>
                  <a:pt x="305" y="24"/>
                </a:lnTo>
                <a:lnTo>
                  <a:pt x="306" y="24"/>
                </a:lnTo>
                <a:lnTo>
                  <a:pt x="306" y="23"/>
                </a:lnTo>
                <a:lnTo>
                  <a:pt x="308" y="23"/>
                </a:lnTo>
                <a:lnTo>
                  <a:pt x="308" y="23"/>
                </a:lnTo>
                <a:lnTo>
                  <a:pt x="308" y="23"/>
                </a:lnTo>
                <a:lnTo>
                  <a:pt x="308" y="23"/>
                </a:lnTo>
                <a:lnTo>
                  <a:pt x="308" y="22"/>
                </a:lnTo>
                <a:lnTo>
                  <a:pt x="308" y="22"/>
                </a:lnTo>
                <a:lnTo>
                  <a:pt x="308" y="22"/>
                </a:lnTo>
                <a:lnTo>
                  <a:pt x="308" y="22"/>
                </a:lnTo>
                <a:lnTo>
                  <a:pt x="308" y="20"/>
                </a:lnTo>
                <a:lnTo>
                  <a:pt x="305" y="23"/>
                </a:lnTo>
                <a:lnTo>
                  <a:pt x="305" y="23"/>
                </a:lnTo>
                <a:lnTo>
                  <a:pt x="305" y="23"/>
                </a:lnTo>
                <a:lnTo>
                  <a:pt x="306" y="22"/>
                </a:lnTo>
                <a:lnTo>
                  <a:pt x="306" y="22"/>
                </a:lnTo>
                <a:lnTo>
                  <a:pt x="306" y="22"/>
                </a:lnTo>
                <a:lnTo>
                  <a:pt x="306" y="22"/>
                </a:lnTo>
                <a:lnTo>
                  <a:pt x="306" y="20"/>
                </a:lnTo>
                <a:lnTo>
                  <a:pt x="306" y="20"/>
                </a:lnTo>
                <a:lnTo>
                  <a:pt x="308" y="20"/>
                </a:lnTo>
                <a:lnTo>
                  <a:pt x="308" y="20"/>
                </a:lnTo>
                <a:lnTo>
                  <a:pt x="308" y="20"/>
                </a:lnTo>
                <a:lnTo>
                  <a:pt x="308" y="19"/>
                </a:lnTo>
                <a:lnTo>
                  <a:pt x="308" y="19"/>
                </a:lnTo>
                <a:lnTo>
                  <a:pt x="308" y="19"/>
                </a:lnTo>
                <a:lnTo>
                  <a:pt x="308" y="19"/>
                </a:lnTo>
                <a:lnTo>
                  <a:pt x="309" y="17"/>
                </a:lnTo>
                <a:lnTo>
                  <a:pt x="309" y="17"/>
                </a:lnTo>
                <a:lnTo>
                  <a:pt x="309" y="16"/>
                </a:lnTo>
                <a:lnTo>
                  <a:pt x="309" y="16"/>
                </a:lnTo>
                <a:lnTo>
                  <a:pt x="311" y="16"/>
                </a:lnTo>
                <a:lnTo>
                  <a:pt x="312" y="16"/>
                </a:lnTo>
                <a:lnTo>
                  <a:pt x="312" y="16"/>
                </a:lnTo>
                <a:lnTo>
                  <a:pt x="312" y="16"/>
                </a:lnTo>
                <a:lnTo>
                  <a:pt x="312" y="17"/>
                </a:lnTo>
                <a:lnTo>
                  <a:pt x="312" y="17"/>
                </a:lnTo>
                <a:lnTo>
                  <a:pt x="312" y="17"/>
                </a:lnTo>
                <a:lnTo>
                  <a:pt x="312" y="17"/>
                </a:lnTo>
                <a:lnTo>
                  <a:pt x="313" y="17"/>
                </a:lnTo>
                <a:lnTo>
                  <a:pt x="313" y="17"/>
                </a:lnTo>
                <a:lnTo>
                  <a:pt x="313" y="17"/>
                </a:lnTo>
                <a:lnTo>
                  <a:pt x="313" y="16"/>
                </a:lnTo>
                <a:lnTo>
                  <a:pt x="313" y="16"/>
                </a:lnTo>
                <a:lnTo>
                  <a:pt x="313" y="17"/>
                </a:lnTo>
                <a:lnTo>
                  <a:pt x="315" y="17"/>
                </a:lnTo>
                <a:lnTo>
                  <a:pt x="315" y="17"/>
                </a:lnTo>
                <a:lnTo>
                  <a:pt x="315" y="19"/>
                </a:lnTo>
                <a:lnTo>
                  <a:pt x="315" y="19"/>
                </a:lnTo>
                <a:lnTo>
                  <a:pt x="315" y="19"/>
                </a:lnTo>
                <a:lnTo>
                  <a:pt x="316" y="19"/>
                </a:lnTo>
                <a:lnTo>
                  <a:pt x="316" y="17"/>
                </a:lnTo>
                <a:lnTo>
                  <a:pt x="316" y="17"/>
                </a:lnTo>
                <a:lnTo>
                  <a:pt x="316" y="17"/>
                </a:lnTo>
                <a:lnTo>
                  <a:pt x="316" y="17"/>
                </a:lnTo>
                <a:lnTo>
                  <a:pt x="316" y="17"/>
                </a:lnTo>
                <a:lnTo>
                  <a:pt x="315" y="17"/>
                </a:lnTo>
                <a:lnTo>
                  <a:pt x="315" y="17"/>
                </a:lnTo>
                <a:lnTo>
                  <a:pt x="316" y="17"/>
                </a:lnTo>
                <a:lnTo>
                  <a:pt x="316" y="16"/>
                </a:lnTo>
                <a:lnTo>
                  <a:pt x="316" y="16"/>
                </a:lnTo>
                <a:lnTo>
                  <a:pt x="318" y="16"/>
                </a:lnTo>
                <a:lnTo>
                  <a:pt x="318" y="16"/>
                </a:lnTo>
                <a:lnTo>
                  <a:pt x="318" y="16"/>
                </a:lnTo>
                <a:lnTo>
                  <a:pt x="318" y="16"/>
                </a:lnTo>
                <a:lnTo>
                  <a:pt x="318" y="17"/>
                </a:lnTo>
                <a:lnTo>
                  <a:pt x="319" y="17"/>
                </a:lnTo>
                <a:lnTo>
                  <a:pt x="319" y="17"/>
                </a:lnTo>
                <a:lnTo>
                  <a:pt x="319" y="16"/>
                </a:lnTo>
                <a:lnTo>
                  <a:pt x="320" y="17"/>
                </a:lnTo>
                <a:lnTo>
                  <a:pt x="320" y="17"/>
                </a:lnTo>
                <a:lnTo>
                  <a:pt x="319" y="17"/>
                </a:lnTo>
                <a:lnTo>
                  <a:pt x="319" y="17"/>
                </a:lnTo>
                <a:lnTo>
                  <a:pt x="319" y="19"/>
                </a:lnTo>
                <a:lnTo>
                  <a:pt x="318" y="19"/>
                </a:lnTo>
                <a:lnTo>
                  <a:pt x="318" y="19"/>
                </a:lnTo>
                <a:lnTo>
                  <a:pt x="318" y="19"/>
                </a:lnTo>
                <a:lnTo>
                  <a:pt x="318" y="19"/>
                </a:lnTo>
                <a:lnTo>
                  <a:pt x="318" y="19"/>
                </a:lnTo>
                <a:lnTo>
                  <a:pt x="316" y="19"/>
                </a:lnTo>
                <a:lnTo>
                  <a:pt x="316" y="19"/>
                </a:lnTo>
                <a:lnTo>
                  <a:pt x="316" y="19"/>
                </a:lnTo>
                <a:lnTo>
                  <a:pt x="316" y="19"/>
                </a:lnTo>
                <a:lnTo>
                  <a:pt x="315" y="19"/>
                </a:lnTo>
                <a:lnTo>
                  <a:pt x="313" y="20"/>
                </a:lnTo>
                <a:lnTo>
                  <a:pt x="313" y="20"/>
                </a:lnTo>
                <a:lnTo>
                  <a:pt x="312" y="20"/>
                </a:lnTo>
                <a:lnTo>
                  <a:pt x="311" y="22"/>
                </a:lnTo>
                <a:lnTo>
                  <a:pt x="311" y="22"/>
                </a:lnTo>
                <a:lnTo>
                  <a:pt x="312" y="22"/>
                </a:lnTo>
                <a:lnTo>
                  <a:pt x="312" y="23"/>
                </a:lnTo>
                <a:lnTo>
                  <a:pt x="312" y="23"/>
                </a:lnTo>
                <a:lnTo>
                  <a:pt x="312" y="23"/>
                </a:lnTo>
                <a:lnTo>
                  <a:pt x="312" y="23"/>
                </a:lnTo>
                <a:lnTo>
                  <a:pt x="312" y="23"/>
                </a:lnTo>
                <a:lnTo>
                  <a:pt x="312" y="23"/>
                </a:lnTo>
                <a:lnTo>
                  <a:pt x="312" y="23"/>
                </a:lnTo>
                <a:lnTo>
                  <a:pt x="312" y="24"/>
                </a:lnTo>
                <a:lnTo>
                  <a:pt x="313" y="24"/>
                </a:lnTo>
                <a:lnTo>
                  <a:pt x="313" y="26"/>
                </a:lnTo>
                <a:lnTo>
                  <a:pt x="313" y="24"/>
                </a:lnTo>
                <a:lnTo>
                  <a:pt x="313" y="24"/>
                </a:lnTo>
                <a:lnTo>
                  <a:pt x="313" y="24"/>
                </a:lnTo>
                <a:lnTo>
                  <a:pt x="313" y="24"/>
                </a:lnTo>
                <a:lnTo>
                  <a:pt x="313" y="24"/>
                </a:lnTo>
                <a:lnTo>
                  <a:pt x="313" y="24"/>
                </a:lnTo>
                <a:lnTo>
                  <a:pt x="313" y="24"/>
                </a:lnTo>
                <a:lnTo>
                  <a:pt x="315" y="24"/>
                </a:lnTo>
                <a:lnTo>
                  <a:pt x="315" y="24"/>
                </a:lnTo>
                <a:lnTo>
                  <a:pt x="315" y="24"/>
                </a:lnTo>
                <a:lnTo>
                  <a:pt x="315" y="24"/>
                </a:lnTo>
                <a:lnTo>
                  <a:pt x="315" y="24"/>
                </a:lnTo>
                <a:lnTo>
                  <a:pt x="316" y="23"/>
                </a:lnTo>
                <a:lnTo>
                  <a:pt x="316" y="23"/>
                </a:lnTo>
                <a:lnTo>
                  <a:pt x="316" y="24"/>
                </a:lnTo>
                <a:lnTo>
                  <a:pt x="318" y="24"/>
                </a:lnTo>
                <a:lnTo>
                  <a:pt x="318" y="24"/>
                </a:lnTo>
                <a:lnTo>
                  <a:pt x="319" y="24"/>
                </a:lnTo>
                <a:lnTo>
                  <a:pt x="319" y="23"/>
                </a:lnTo>
                <a:lnTo>
                  <a:pt x="319" y="23"/>
                </a:lnTo>
                <a:lnTo>
                  <a:pt x="319" y="23"/>
                </a:lnTo>
                <a:lnTo>
                  <a:pt x="320" y="23"/>
                </a:lnTo>
                <a:lnTo>
                  <a:pt x="322" y="23"/>
                </a:lnTo>
                <a:lnTo>
                  <a:pt x="322" y="23"/>
                </a:lnTo>
                <a:lnTo>
                  <a:pt x="322" y="23"/>
                </a:lnTo>
                <a:lnTo>
                  <a:pt x="322" y="23"/>
                </a:lnTo>
                <a:lnTo>
                  <a:pt x="322" y="23"/>
                </a:lnTo>
                <a:lnTo>
                  <a:pt x="323" y="23"/>
                </a:lnTo>
                <a:lnTo>
                  <a:pt x="323" y="22"/>
                </a:lnTo>
                <a:lnTo>
                  <a:pt x="323" y="22"/>
                </a:lnTo>
                <a:lnTo>
                  <a:pt x="325" y="22"/>
                </a:lnTo>
                <a:lnTo>
                  <a:pt x="325" y="22"/>
                </a:lnTo>
                <a:lnTo>
                  <a:pt x="325" y="22"/>
                </a:lnTo>
                <a:lnTo>
                  <a:pt x="325" y="22"/>
                </a:lnTo>
                <a:lnTo>
                  <a:pt x="325" y="22"/>
                </a:lnTo>
                <a:lnTo>
                  <a:pt x="325" y="20"/>
                </a:lnTo>
                <a:lnTo>
                  <a:pt x="325" y="20"/>
                </a:lnTo>
                <a:lnTo>
                  <a:pt x="325" y="20"/>
                </a:lnTo>
                <a:lnTo>
                  <a:pt x="325" y="20"/>
                </a:lnTo>
                <a:lnTo>
                  <a:pt x="326" y="20"/>
                </a:lnTo>
                <a:lnTo>
                  <a:pt x="326" y="20"/>
                </a:lnTo>
                <a:lnTo>
                  <a:pt x="326" y="20"/>
                </a:lnTo>
                <a:lnTo>
                  <a:pt x="326" y="20"/>
                </a:lnTo>
                <a:lnTo>
                  <a:pt x="325" y="19"/>
                </a:lnTo>
                <a:lnTo>
                  <a:pt x="325" y="19"/>
                </a:lnTo>
                <a:lnTo>
                  <a:pt x="325" y="19"/>
                </a:lnTo>
                <a:lnTo>
                  <a:pt x="323" y="20"/>
                </a:lnTo>
                <a:lnTo>
                  <a:pt x="323" y="20"/>
                </a:lnTo>
                <a:lnTo>
                  <a:pt x="323" y="20"/>
                </a:lnTo>
                <a:lnTo>
                  <a:pt x="323" y="20"/>
                </a:lnTo>
                <a:lnTo>
                  <a:pt x="323" y="20"/>
                </a:lnTo>
                <a:lnTo>
                  <a:pt x="323" y="20"/>
                </a:lnTo>
                <a:lnTo>
                  <a:pt x="323" y="20"/>
                </a:lnTo>
                <a:lnTo>
                  <a:pt x="323" y="20"/>
                </a:lnTo>
                <a:lnTo>
                  <a:pt x="325" y="19"/>
                </a:lnTo>
                <a:lnTo>
                  <a:pt x="328" y="19"/>
                </a:lnTo>
                <a:lnTo>
                  <a:pt x="330" y="19"/>
                </a:lnTo>
                <a:lnTo>
                  <a:pt x="330" y="19"/>
                </a:lnTo>
                <a:lnTo>
                  <a:pt x="330" y="19"/>
                </a:lnTo>
                <a:lnTo>
                  <a:pt x="332" y="19"/>
                </a:lnTo>
                <a:lnTo>
                  <a:pt x="332" y="19"/>
                </a:lnTo>
                <a:lnTo>
                  <a:pt x="332" y="19"/>
                </a:lnTo>
                <a:lnTo>
                  <a:pt x="332" y="20"/>
                </a:lnTo>
                <a:lnTo>
                  <a:pt x="332" y="22"/>
                </a:lnTo>
                <a:lnTo>
                  <a:pt x="332" y="23"/>
                </a:lnTo>
                <a:lnTo>
                  <a:pt x="333" y="23"/>
                </a:lnTo>
                <a:lnTo>
                  <a:pt x="333" y="24"/>
                </a:lnTo>
                <a:lnTo>
                  <a:pt x="333" y="24"/>
                </a:lnTo>
                <a:lnTo>
                  <a:pt x="333" y="24"/>
                </a:lnTo>
                <a:lnTo>
                  <a:pt x="333" y="24"/>
                </a:lnTo>
                <a:lnTo>
                  <a:pt x="333" y="24"/>
                </a:lnTo>
                <a:lnTo>
                  <a:pt x="333" y="24"/>
                </a:lnTo>
                <a:lnTo>
                  <a:pt x="332" y="23"/>
                </a:lnTo>
                <a:lnTo>
                  <a:pt x="332" y="23"/>
                </a:lnTo>
                <a:lnTo>
                  <a:pt x="332" y="24"/>
                </a:lnTo>
                <a:lnTo>
                  <a:pt x="332" y="24"/>
                </a:lnTo>
                <a:lnTo>
                  <a:pt x="332" y="24"/>
                </a:lnTo>
                <a:lnTo>
                  <a:pt x="330" y="26"/>
                </a:lnTo>
                <a:lnTo>
                  <a:pt x="330" y="26"/>
                </a:lnTo>
                <a:lnTo>
                  <a:pt x="330" y="24"/>
                </a:lnTo>
                <a:lnTo>
                  <a:pt x="330" y="24"/>
                </a:lnTo>
                <a:lnTo>
                  <a:pt x="329" y="26"/>
                </a:lnTo>
                <a:lnTo>
                  <a:pt x="329" y="26"/>
                </a:lnTo>
                <a:lnTo>
                  <a:pt x="329" y="26"/>
                </a:lnTo>
                <a:lnTo>
                  <a:pt x="329" y="26"/>
                </a:lnTo>
                <a:lnTo>
                  <a:pt x="329" y="26"/>
                </a:lnTo>
                <a:lnTo>
                  <a:pt x="328" y="24"/>
                </a:lnTo>
                <a:lnTo>
                  <a:pt x="328" y="24"/>
                </a:lnTo>
                <a:lnTo>
                  <a:pt x="328" y="26"/>
                </a:lnTo>
                <a:lnTo>
                  <a:pt x="328" y="26"/>
                </a:lnTo>
                <a:lnTo>
                  <a:pt x="326" y="27"/>
                </a:lnTo>
                <a:lnTo>
                  <a:pt x="326" y="26"/>
                </a:lnTo>
                <a:lnTo>
                  <a:pt x="325" y="26"/>
                </a:lnTo>
                <a:lnTo>
                  <a:pt x="325" y="26"/>
                </a:lnTo>
                <a:lnTo>
                  <a:pt x="325" y="26"/>
                </a:lnTo>
                <a:lnTo>
                  <a:pt x="325" y="26"/>
                </a:lnTo>
                <a:lnTo>
                  <a:pt x="325" y="26"/>
                </a:lnTo>
                <a:lnTo>
                  <a:pt x="325" y="26"/>
                </a:lnTo>
                <a:lnTo>
                  <a:pt x="325" y="26"/>
                </a:lnTo>
                <a:lnTo>
                  <a:pt x="325" y="26"/>
                </a:lnTo>
                <a:lnTo>
                  <a:pt x="325" y="26"/>
                </a:lnTo>
                <a:lnTo>
                  <a:pt x="325" y="26"/>
                </a:lnTo>
                <a:lnTo>
                  <a:pt x="325" y="27"/>
                </a:lnTo>
                <a:lnTo>
                  <a:pt x="323" y="27"/>
                </a:lnTo>
                <a:lnTo>
                  <a:pt x="323" y="27"/>
                </a:lnTo>
                <a:lnTo>
                  <a:pt x="323" y="27"/>
                </a:lnTo>
                <a:lnTo>
                  <a:pt x="320" y="27"/>
                </a:lnTo>
                <a:lnTo>
                  <a:pt x="320" y="27"/>
                </a:lnTo>
                <a:lnTo>
                  <a:pt x="320" y="27"/>
                </a:lnTo>
                <a:lnTo>
                  <a:pt x="322" y="27"/>
                </a:lnTo>
                <a:lnTo>
                  <a:pt x="322" y="26"/>
                </a:lnTo>
                <a:lnTo>
                  <a:pt x="323" y="26"/>
                </a:lnTo>
                <a:lnTo>
                  <a:pt x="323" y="26"/>
                </a:lnTo>
                <a:lnTo>
                  <a:pt x="323" y="26"/>
                </a:lnTo>
                <a:lnTo>
                  <a:pt x="323" y="26"/>
                </a:lnTo>
                <a:lnTo>
                  <a:pt x="323" y="26"/>
                </a:lnTo>
                <a:lnTo>
                  <a:pt x="322" y="24"/>
                </a:lnTo>
                <a:lnTo>
                  <a:pt x="322" y="24"/>
                </a:lnTo>
                <a:lnTo>
                  <a:pt x="322" y="23"/>
                </a:lnTo>
                <a:lnTo>
                  <a:pt x="320" y="23"/>
                </a:lnTo>
                <a:lnTo>
                  <a:pt x="320" y="24"/>
                </a:lnTo>
                <a:lnTo>
                  <a:pt x="320" y="24"/>
                </a:lnTo>
                <a:lnTo>
                  <a:pt x="320" y="24"/>
                </a:lnTo>
                <a:lnTo>
                  <a:pt x="319" y="24"/>
                </a:lnTo>
                <a:lnTo>
                  <a:pt x="319" y="24"/>
                </a:lnTo>
                <a:lnTo>
                  <a:pt x="319" y="24"/>
                </a:lnTo>
                <a:lnTo>
                  <a:pt x="319" y="24"/>
                </a:lnTo>
                <a:lnTo>
                  <a:pt x="319" y="26"/>
                </a:lnTo>
                <a:lnTo>
                  <a:pt x="319" y="26"/>
                </a:lnTo>
                <a:lnTo>
                  <a:pt x="319" y="26"/>
                </a:lnTo>
                <a:lnTo>
                  <a:pt x="319" y="27"/>
                </a:lnTo>
                <a:lnTo>
                  <a:pt x="320" y="27"/>
                </a:lnTo>
                <a:lnTo>
                  <a:pt x="320" y="29"/>
                </a:lnTo>
                <a:lnTo>
                  <a:pt x="322" y="29"/>
                </a:lnTo>
                <a:lnTo>
                  <a:pt x="322" y="29"/>
                </a:lnTo>
                <a:lnTo>
                  <a:pt x="320" y="29"/>
                </a:lnTo>
                <a:lnTo>
                  <a:pt x="319" y="29"/>
                </a:lnTo>
                <a:lnTo>
                  <a:pt x="319" y="29"/>
                </a:lnTo>
                <a:lnTo>
                  <a:pt x="318" y="29"/>
                </a:lnTo>
                <a:lnTo>
                  <a:pt x="318" y="29"/>
                </a:lnTo>
                <a:lnTo>
                  <a:pt x="319" y="30"/>
                </a:lnTo>
                <a:lnTo>
                  <a:pt x="319" y="30"/>
                </a:lnTo>
                <a:lnTo>
                  <a:pt x="320" y="30"/>
                </a:lnTo>
                <a:lnTo>
                  <a:pt x="320" y="30"/>
                </a:lnTo>
                <a:lnTo>
                  <a:pt x="320" y="30"/>
                </a:lnTo>
                <a:lnTo>
                  <a:pt x="322" y="29"/>
                </a:lnTo>
                <a:lnTo>
                  <a:pt x="322" y="29"/>
                </a:lnTo>
                <a:lnTo>
                  <a:pt x="323" y="29"/>
                </a:lnTo>
                <a:lnTo>
                  <a:pt x="323" y="29"/>
                </a:lnTo>
                <a:lnTo>
                  <a:pt x="323" y="29"/>
                </a:lnTo>
                <a:lnTo>
                  <a:pt x="325" y="29"/>
                </a:lnTo>
                <a:lnTo>
                  <a:pt x="325" y="29"/>
                </a:lnTo>
                <a:lnTo>
                  <a:pt x="325" y="29"/>
                </a:lnTo>
                <a:lnTo>
                  <a:pt x="326" y="29"/>
                </a:lnTo>
                <a:lnTo>
                  <a:pt x="326" y="27"/>
                </a:lnTo>
                <a:lnTo>
                  <a:pt x="328" y="27"/>
                </a:lnTo>
                <a:lnTo>
                  <a:pt x="328" y="27"/>
                </a:lnTo>
                <a:lnTo>
                  <a:pt x="329" y="27"/>
                </a:lnTo>
                <a:lnTo>
                  <a:pt x="329" y="27"/>
                </a:lnTo>
                <a:lnTo>
                  <a:pt x="329" y="27"/>
                </a:lnTo>
                <a:lnTo>
                  <a:pt x="330" y="26"/>
                </a:lnTo>
                <a:lnTo>
                  <a:pt x="330" y="26"/>
                </a:lnTo>
                <a:lnTo>
                  <a:pt x="332" y="26"/>
                </a:lnTo>
                <a:lnTo>
                  <a:pt x="335" y="26"/>
                </a:lnTo>
                <a:lnTo>
                  <a:pt x="335" y="26"/>
                </a:lnTo>
                <a:lnTo>
                  <a:pt x="335" y="26"/>
                </a:lnTo>
                <a:lnTo>
                  <a:pt x="335" y="26"/>
                </a:lnTo>
                <a:lnTo>
                  <a:pt x="335" y="26"/>
                </a:lnTo>
                <a:lnTo>
                  <a:pt x="336" y="26"/>
                </a:lnTo>
                <a:lnTo>
                  <a:pt x="336" y="26"/>
                </a:lnTo>
                <a:lnTo>
                  <a:pt x="336" y="26"/>
                </a:lnTo>
                <a:lnTo>
                  <a:pt x="336" y="24"/>
                </a:lnTo>
                <a:lnTo>
                  <a:pt x="336" y="24"/>
                </a:lnTo>
                <a:lnTo>
                  <a:pt x="336" y="24"/>
                </a:lnTo>
                <a:lnTo>
                  <a:pt x="336" y="24"/>
                </a:lnTo>
                <a:lnTo>
                  <a:pt x="338" y="24"/>
                </a:lnTo>
                <a:lnTo>
                  <a:pt x="338" y="24"/>
                </a:lnTo>
                <a:lnTo>
                  <a:pt x="339" y="24"/>
                </a:lnTo>
                <a:lnTo>
                  <a:pt x="340" y="23"/>
                </a:lnTo>
                <a:lnTo>
                  <a:pt x="340" y="23"/>
                </a:lnTo>
                <a:lnTo>
                  <a:pt x="342" y="23"/>
                </a:lnTo>
                <a:lnTo>
                  <a:pt x="342" y="23"/>
                </a:lnTo>
                <a:lnTo>
                  <a:pt x="342" y="23"/>
                </a:lnTo>
                <a:lnTo>
                  <a:pt x="343" y="23"/>
                </a:lnTo>
                <a:lnTo>
                  <a:pt x="345" y="22"/>
                </a:lnTo>
                <a:lnTo>
                  <a:pt x="345" y="22"/>
                </a:lnTo>
                <a:lnTo>
                  <a:pt x="345" y="22"/>
                </a:lnTo>
                <a:lnTo>
                  <a:pt x="345" y="22"/>
                </a:lnTo>
                <a:lnTo>
                  <a:pt x="345" y="22"/>
                </a:lnTo>
                <a:lnTo>
                  <a:pt x="345" y="20"/>
                </a:lnTo>
                <a:lnTo>
                  <a:pt x="343" y="20"/>
                </a:lnTo>
                <a:lnTo>
                  <a:pt x="343" y="20"/>
                </a:lnTo>
                <a:lnTo>
                  <a:pt x="343" y="22"/>
                </a:lnTo>
                <a:lnTo>
                  <a:pt x="343" y="22"/>
                </a:lnTo>
                <a:lnTo>
                  <a:pt x="342" y="22"/>
                </a:lnTo>
                <a:lnTo>
                  <a:pt x="342" y="22"/>
                </a:lnTo>
                <a:lnTo>
                  <a:pt x="342" y="20"/>
                </a:lnTo>
                <a:lnTo>
                  <a:pt x="342" y="20"/>
                </a:lnTo>
                <a:lnTo>
                  <a:pt x="342" y="20"/>
                </a:lnTo>
                <a:lnTo>
                  <a:pt x="340" y="20"/>
                </a:lnTo>
                <a:lnTo>
                  <a:pt x="340" y="22"/>
                </a:lnTo>
                <a:lnTo>
                  <a:pt x="340" y="22"/>
                </a:lnTo>
                <a:lnTo>
                  <a:pt x="340" y="22"/>
                </a:lnTo>
                <a:lnTo>
                  <a:pt x="340" y="20"/>
                </a:lnTo>
                <a:lnTo>
                  <a:pt x="340" y="20"/>
                </a:lnTo>
                <a:lnTo>
                  <a:pt x="340" y="19"/>
                </a:lnTo>
                <a:lnTo>
                  <a:pt x="340" y="19"/>
                </a:lnTo>
                <a:lnTo>
                  <a:pt x="342" y="19"/>
                </a:lnTo>
                <a:lnTo>
                  <a:pt x="342" y="19"/>
                </a:lnTo>
                <a:lnTo>
                  <a:pt x="342" y="19"/>
                </a:lnTo>
                <a:lnTo>
                  <a:pt x="342" y="19"/>
                </a:lnTo>
                <a:lnTo>
                  <a:pt x="342" y="19"/>
                </a:lnTo>
                <a:lnTo>
                  <a:pt x="342" y="19"/>
                </a:lnTo>
                <a:lnTo>
                  <a:pt x="343" y="19"/>
                </a:lnTo>
                <a:lnTo>
                  <a:pt x="345" y="17"/>
                </a:lnTo>
                <a:lnTo>
                  <a:pt x="345" y="17"/>
                </a:lnTo>
                <a:lnTo>
                  <a:pt x="343" y="17"/>
                </a:lnTo>
                <a:lnTo>
                  <a:pt x="342" y="16"/>
                </a:lnTo>
                <a:lnTo>
                  <a:pt x="340" y="16"/>
                </a:lnTo>
                <a:lnTo>
                  <a:pt x="340" y="17"/>
                </a:lnTo>
                <a:lnTo>
                  <a:pt x="340" y="17"/>
                </a:lnTo>
                <a:lnTo>
                  <a:pt x="338" y="19"/>
                </a:lnTo>
                <a:lnTo>
                  <a:pt x="338" y="20"/>
                </a:lnTo>
                <a:lnTo>
                  <a:pt x="338" y="20"/>
                </a:lnTo>
                <a:lnTo>
                  <a:pt x="338" y="19"/>
                </a:lnTo>
                <a:lnTo>
                  <a:pt x="338" y="19"/>
                </a:lnTo>
                <a:lnTo>
                  <a:pt x="336" y="20"/>
                </a:lnTo>
                <a:lnTo>
                  <a:pt x="335" y="20"/>
                </a:lnTo>
                <a:lnTo>
                  <a:pt x="335" y="20"/>
                </a:lnTo>
                <a:lnTo>
                  <a:pt x="335" y="20"/>
                </a:lnTo>
                <a:lnTo>
                  <a:pt x="335" y="20"/>
                </a:lnTo>
                <a:lnTo>
                  <a:pt x="335" y="19"/>
                </a:lnTo>
                <a:lnTo>
                  <a:pt x="335" y="19"/>
                </a:lnTo>
                <a:lnTo>
                  <a:pt x="333" y="19"/>
                </a:lnTo>
                <a:lnTo>
                  <a:pt x="335" y="17"/>
                </a:lnTo>
                <a:lnTo>
                  <a:pt x="335" y="17"/>
                </a:lnTo>
                <a:lnTo>
                  <a:pt x="335" y="17"/>
                </a:lnTo>
                <a:lnTo>
                  <a:pt x="335" y="17"/>
                </a:lnTo>
                <a:lnTo>
                  <a:pt x="335" y="17"/>
                </a:lnTo>
                <a:lnTo>
                  <a:pt x="335" y="17"/>
                </a:lnTo>
                <a:lnTo>
                  <a:pt x="335" y="17"/>
                </a:lnTo>
                <a:lnTo>
                  <a:pt x="335" y="17"/>
                </a:lnTo>
                <a:lnTo>
                  <a:pt x="335" y="17"/>
                </a:lnTo>
                <a:lnTo>
                  <a:pt x="336" y="17"/>
                </a:lnTo>
                <a:lnTo>
                  <a:pt x="336" y="17"/>
                </a:lnTo>
                <a:lnTo>
                  <a:pt x="336" y="17"/>
                </a:lnTo>
                <a:lnTo>
                  <a:pt x="336" y="16"/>
                </a:lnTo>
                <a:lnTo>
                  <a:pt x="336" y="16"/>
                </a:lnTo>
                <a:lnTo>
                  <a:pt x="336" y="17"/>
                </a:lnTo>
                <a:lnTo>
                  <a:pt x="336" y="17"/>
                </a:lnTo>
                <a:lnTo>
                  <a:pt x="336" y="16"/>
                </a:lnTo>
                <a:lnTo>
                  <a:pt x="338" y="16"/>
                </a:lnTo>
                <a:lnTo>
                  <a:pt x="338" y="16"/>
                </a:lnTo>
                <a:lnTo>
                  <a:pt x="338" y="16"/>
                </a:lnTo>
                <a:lnTo>
                  <a:pt x="338" y="14"/>
                </a:lnTo>
                <a:lnTo>
                  <a:pt x="338" y="14"/>
                </a:lnTo>
                <a:lnTo>
                  <a:pt x="339" y="14"/>
                </a:lnTo>
                <a:lnTo>
                  <a:pt x="340" y="14"/>
                </a:lnTo>
                <a:lnTo>
                  <a:pt x="340" y="16"/>
                </a:lnTo>
                <a:lnTo>
                  <a:pt x="340" y="16"/>
                </a:lnTo>
                <a:lnTo>
                  <a:pt x="342" y="16"/>
                </a:lnTo>
                <a:lnTo>
                  <a:pt x="342" y="16"/>
                </a:lnTo>
                <a:lnTo>
                  <a:pt x="342" y="16"/>
                </a:lnTo>
                <a:lnTo>
                  <a:pt x="342" y="16"/>
                </a:lnTo>
                <a:lnTo>
                  <a:pt x="342" y="14"/>
                </a:lnTo>
                <a:lnTo>
                  <a:pt x="342" y="14"/>
                </a:lnTo>
                <a:lnTo>
                  <a:pt x="342" y="14"/>
                </a:lnTo>
                <a:lnTo>
                  <a:pt x="343" y="14"/>
                </a:lnTo>
                <a:lnTo>
                  <a:pt x="345" y="14"/>
                </a:lnTo>
                <a:lnTo>
                  <a:pt x="345" y="14"/>
                </a:lnTo>
                <a:lnTo>
                  <a:pt x="346" y="16"/>
                </a:lnTo>
                <a:lnTo>
                  <a:pt x="348" y="16"/>
                </a:lnTo>
                <a:lnTo>
                  <a:pt x="348" y="16"/>
                </a:lnTo>
                <a:lnTo>
                  <a:pt x="348" y="16"/>
                </a:lnTo>
                <a:lnTo>
                  <a:pt x="348" y="14"/>
                </a:lnTo>
                <a:lnTo>
                  <a:pt x="349" y="14"/>
                </a:lnTo>
                <a:lnTo>
                  <a:pt x="350" y="14"/>
                </a:lnTo>
                <a:lnTo>
                  <a:pt x="350" y="13"/>
                </a:lnTo>
                <a:lnTo>
                  <a:pt x="350" y="13"/>
                </a:lnTo>
                <a:lnTo>
                  <a:pt x="350" y="13"/>
                </a:lnTo>
                <a:lnTo>
                  <a:pt x="350" y="13"/>
                </a:lnTo>
                <a:lnTo>
                  <a:pt x="350" y="13"/>
                </a:lnTo>
                <a:lnTo>
                  <a:pt x="350" y="12"/>
                </a:lnTo>
                <a:lnTo>
                  <a:pt x="352" y="12"/>
                </a:lnTo>
                <a:lnTo>
                  <a:pt x="352" y="12"/>
                </a:lnTo>
                <a:lnTo>
                  <a:pt x="353" y="12"/>
                </a:lnTo>
                <a:lnTo>
                  <a:pt x="353" y="12"/>
                </a:lnTo>
                <a:lnTo>
                  <a:pt x="355" y="12"/>
                </a:lnTo>
                <a:lnTo>
                  <a:pt x="355" y="12"/>
                </a:lnTo>
                <a:lnTo>
                  <a:pt x="355" y="12"/>
                </a:lnTo>
                <a:lnTo>
                  <a:pt x="355" y="12"/>
                </a:lnTo>
                <a:lnTo>
                  <a:pt x="355" y="10"/>
                </a:lnTo>
                <a:lnTo>
                  <a:pt x="355" y="10"/>
                </a:lnTo>
                <a:lnTo>
                  <a:pt x="355" y="10"/>
                </a:lnTo>
                <a:lnTo>
                  <a:pt x="353" y="10"/>
                </a:lnTo>
                <a:lnTo>
                  <a:pt x="353" y="10"/>
                </a:lnTo>
                <a:lnTo>
                  <a:pt x="353" y="10"/>
                </a:lnTo>
                <a:lnTo>
                  <a:pt x="353" y="10"/>
                </a:lnTo>
                <a:lnTo>
                  <a:pt x="353" y="10"/>
                </a:lnTo>
                <a:lnTo>
                  <a:pt x="355" y="10"/>
                </a:lnTo>
                <a:lnTo>
                  <a:pt x="355" y="10"/>
                </a:lnTo>
                <a:lnTo>
                  <a:pt x="355" y="10"/>
                </a:lnTo>
                <a:lnTo>
                  <a:pt x="355" y="10"/>
                </a:lnTo>
                <a:lnTo>
                  <a:pt x="355" y="10"/>
                </a:lnTo>
                <a:lnTo>
                  <a:pt x="355" y="12"/>
                </a:lnTo>
                <a:lnTo>
                  <a:pt x="356" y="12"/>
                </a:lnTo>
                <a:lnTo>
                  <a:pt x="356" y="12"/>
                </a:lnTo>
                <a:lnTo>
                  <a:pt x="356" y="12"/>
                </a:lnTo>
                <a:lnTo>
                  <a:pt x="356" y="12"/>
                </a:lnTo>
                <a:lnTo>
                  <a:pt x="356" y="13"/>
                </a:lnTo>
                <a:lnTo>
                  <a:pt x="358" y="13"/>
                </a:lnTo>
                <a:lnTo>
                  <a:pt x="358" y="13"/>
                </a:lnTo>
                <a:lnTo>
                  <a:pt x="355" y="13"/>
                </a:lnTo>
                <a:lnTo>
                  <a:pt x="355" y="14"/>
                </a:lnTo>
                <a:lnTo>
                  <a:pt x="353" y="14"/>
                </a:lnTo>
                <a:lnTo>
                  <a:pt x="353" y="14"/>
                </a:lnTo>
                <a:lnTo>
                  <a:pt x="353" y="14"/>
                </a:lnTo>
                <a:lnTo>
                  <a:pt x="353" y="14"/>
                </a:lnTo>
                <a:lnTo>
                  <a:pt x="352" y="14"/>
                </a:lnTo>
                <a:lnTo>
                  <a:pt x="352" y="16"/>
                </a:lnTo>
                <a:lnTo>
                  <a:pt x="352" y="16"/>
                </a:lnTo>
                <a:lnTo>
                  <a:pt x="352" y="17"/>
                </a:lnTo>
                <a:lnTo>
                  <a:pt x="352" y="17"/>
                </a:lnTo>
                <a:lnTo>
                  <a:pt x="352" y="17"/>
                </a:lnTo>
                <a:lnTo>
                  <a:pt x="352" y="17"/>
                </a:lnTo>
                <a:lnTo>
                  <a:pt x="352" y="16"/>
                </a:lnTo>
                <a:lnTo>
                  <a:pt x="352" y="16"/>
                </a:lnTo>
                <a:lnTo>
                  <a:pt x="352" y="16"/>
                </a:lnTo>
                <a:lnTo>
                  <a:pt x="352" y="16"/>
                </a:lnTo>
                <a:lnTo>
                  <a:pt x="352" y="16"/>
                </a:lnTo>
                <a:lnTo>
                  <a:pt x="352" y="16"/>
                </a:lnTo>
                <a:lnTo>
                  <a:pt x="350" y="16"/>
                </a:lnTo>
                <a:lnTo>
                  <a:pt x="350" y="17"/>
                </a:lnTo>
                <a:lnTo>
                  <a:pt x="350" y="17"/>
                </a:lnTo>
                <a:lnTo>
                  <a:pt x="350" y="17"/>
                </a:lnTo>
                <a:lnTo>
                  <a:pt x="350" y="17"/>
                </a:lnTo>
                <a:lnTo>
                  <a:pt x="350" y="16"/>
                </a:lnTo>
                <a:lnTo>
                  <a:pt x="349" y="16"/>
                </a:lnTo>
                <a:lnTo>
                  <a:pt x="349" y="16"/>
                </a:lnTo>
                <a:lnTo>
                  <a:pt x="345" y="17"/>
                </a:lnTo>
                <a:lnTo>
                  <a:pt x="345" y="17"/>
                </a:lnTo>
                <a:lnTo>
                  <a:pt x="345" y="17"/>
                </a:lnTo>
                <a:lnTo>
                  <a:pt x="345" y="17"/>
                </a:lnTo>
                <a:lnTo>
                  <a:pt x="345" y="17"/>
                </a:lnTo>
                <a:lnTo>
                  <a:pt x="345" y="19"/>
                </a:lnTo>
                <a:lnTo>
                  <a:pt x="345" y="19"/>
                </a:lnTo>
                <a:lnTo>
                  <a:pt x="345" y="17"/>
                </a:lnTo>
                <a:lnTo>
                  <a:pt x="345" y="17"/>
                </a:lnTo>
                <a:lnTo>
                  <a:pt x="343" y="19"/>
                </a:lnTo>
                <a:lnTo>
                  <a:pt x="343" y="19"/>
                </a:lnTo>
                <a:lnTo>
                  <a:pt x="342" y="20"/>
                </a:lnTo>
                <a:lnTo>
                  <a:pt x="342" y="20"/>
                </a:lnTo>
                <a:lnTo>
                  <a:pt x="342" y="20"/>
                </a:lnTo>
                <a:lnTo>
                  <a:pt x="342" y="20"/>
                </a:lnTo>
                <a:lnTo>
                  <a:pt x="343" y="20"/>
                </a:lnTo>
                <a:lnTo>
                  <a:pt x="345" y="20"/>
                </a:lnTo>
                <a:lnTo>
                  <a:pt x="346" y="20"/>
                </a:lnTo>
                <a:lnTo>
                  <a:pt x="348" y="20"/>
                </a:lnTo>
                <a:lnTo>
                  <a:pt x="346" y="20"/>
                </a:lnTo>
                <a:lnTo>
                  <a:pt x="346" y="20"/>
                </a:lnTo>
                <a:lnTo>
                  <a:pt x="348" y="22"/>
                </a:lnTo>
                <a:lnTo>
                  <a:pt x="348" y="22"/>
                </a:lnTo>
                <a:lnTo>
                  <a:pt x="348" y="22"/>
                </a:lnTo>
                <a:lnTo>
                  <a:pt x="349" y="22"/>
                </a:lnTo>
                <a:lnTo>
                  <a:pt x="350" y="20"/>
                </a:lnTo>
                <a:lnTo>
                  <a:pt x="350" y="20"/>
                </a:lnTo>
                <a:lnTo>
                  <a:pt x="350" y="20"/>
                </a:lnTo>
                <a:lnTo>
                  <a:pt x="350" y="20"/>
                </a:lnTo>
                <a:lnTo>
                  <a:pt x="350" y="19"/>
                </a:lnTo>
                <a:lnTo>
                  <a:pt x="350" y="19"/>
                </a:lnTo>
                <a:lnTo>
                  <a:pt x="350" y="19"/>
                </a:lnTo>
                <a:lnTo>
                  <a:pt x="350" y="19"/>
                </a:lnTo>
                <a:lnTo>
                  <a:pt x="350" y="19"/>
                </a:lnTo>
                <a:lnTo>
                  <a:pt x="350" y="19"/>
                </a:lnTo>
                <a:lnTo>
                  <a:pt x="350" y="19"/>
                </a:lnTo>
                <a:lnTo>
                  <a:pt x="350" y="19"/>
                </a:lnTo>
                <a:lnTo>
                  <a:pt x="352" y="19"/>
                </a:lnTo>
                <a:lnTo>
                  <a:pt x="352" y="19"/>
                </a:lnTo>
                <a:lnTo>
                  <a:pt x="352" y="17"/>
                </a:lnTo>
                <a:lnTo>
                  <a:pt x="352" y="17"/>
                </a:lnTo>
                <a:lnTo>
                  <a:pt x="352" y="19"/>
                </a:lnTo>
                <a:lnTo>
                  <a:pt x="352" y="20"/>
                </a:lnTo>
                <a:lnTo>
                  <a:pt x="352" y="20"/>
                </a:lnTo>
                <a:lnTo>
                  <a:pt x="352" y="20"/>
                </a:lnTo>
                <a:lnTo>
                  <a:pt x="352" y="20"/>
                </a:lnTo>
                <a:lnTo>
                  <a:pt x="353" y="20"/>
                </a:lnTo>
                <a:lnTo>
                  <a:pt x="353" y="19"/>
                </a:lnTo>
                <a:lnTo>
                  <a:pt x="353" y="19"/>
                </a:lnTo>
                <a:lnTo>
                  <a:pt x="353" y="20"/>
                </a:lnTo>
                <a:lnTo>
                  <a:pt x="353" y="20"/>
                </a:lnTo>
                <a:lnTo>
                  <a:pt x="353" y="20"/>
                </a:lnTo>
                <a:lnTo>
                  <a:pt x="355" y="19"/>
                </a:lnTo>
                <a:lnTo>
                  <a:pt x="355" y="19"/>
                </a:lnTo>
                <a:lnTo>
                  <a:pt x="355" y="19"/>
                </a:lnTo>
                <a:lnTo>
                  <a:pt x="355" y="19"/>
                </a:lnTo>
                <a:lnTo>
                  <a:pt x="353" y="17"/>
                </a:lnTo>
                <a:lnTo>
                  <a:pt x="353" y="17"/>
                </a:lnTo>
                <a:lnTo>
                  <a:pt x="353" y="17"/>
                </a:lnTo>
                <a:lnTo>
                  <a:pt x="353" y="17"/>
                </a:lnTo>
                <a:lnTo>
                  <a:pt x="353" y="16"/>
                </a:lnTo>
                <a:lnTo>
                  <a:pt x="353" y="16"/>
                </a:lnTo>
                <a:lnTo>
                  <a:pt x="353" y="16"/>
                </a:lnTo>
                <a:lnTo>
                  <a:pt x="353" y="17"/>
                </a:lnTo>
                <a:lnTo>
                  <a:pt x="355" y="17"/>
                </a:lnTo>
                <a:lnTo>
                  <a:pt x="355" y="17"/>
                </a:lnTo>
                <a:lnTo>
                  <a:pt x="355" y="17"/>
                </a:lnTo>
                <a:lnTo>
                  <a:pt x="356" y="17"/>
                </a:lnTo>
                <a:lnTo>
                  <a:pt x="358" y="19"/>
                </a:lnTo>
                <a:lnTo>
                  <a:pt x="358" y="17"/>
                </a:lnTo>
                <a:lnTo>
                  <a:pt x="360" y="17"/>
                </a:lnTo>
                <a:lnTo>
                  <a:pt x="362" y="16"/>
                </a:lnTo>
                <a:lnTo>
                  <a:pt x="363" y="16"/>
                </a:lnTo>
                <a:lnTo>
                  <a:pt x="363" y="16"/>
                </a:lnTo>
                <a:lnTo>
                  <a:pt x="363" y="17"/>
                </a:lnTo>
                <a:lnTo>
                  <a:pt x="362" y="17"/>
                </a:lnTo>
                <a:lnTo>
                  <a:pt x="362" y="17"/>
                </a:lnTo>
                <a:lnTo>
                  <a:pt x="362" y="19"/>
                </a:lnTo>
                <a:lnTo>
                  <a:pt x="362" y="19"/>
                </a:lnTo>
                <a:lnTo>
                  <a:pt x="362" y="19"/>
                </a:lnTo>
                <a:lnTo>
                  <a:pt x="363" y="19"/>
                </a:lnTo>
                <a:lnTo>
                  <a:pt x="363" y="19"/>
                </a:lnTo>
                <a:lnTo>
                  <a:pt x="363" y="20"/>
                </a:lnTo>
                <a:lnTo>
                  <a:pt x="363" y="20"/>
                </a:lnTo>
                <a:lnTo>
                  <a:pt x="363" y="20"/>
                </a:lnTo>
                <a:lnTo>
                  <a:pt x="363" y="20"/>
                </a:lnTo>
                <a:lnTo>
                  <a:pt x="363" y="20"/>
                </a:lnTo>
                <a:lnTo>
                  <a:pt x="362" y="20"/>
                </a:lnTo>
                <a:lnTo>
                  <a:pt x="362" y="20"/>
                </a:lnTo>
                <a:lnTo>
                  <a:pt x="362" y="20"/>
                </a:lnTo>
                <a:lnTo>
                  <a:pt x="360" y="20"/>
                </a:lnTo>
                <a:lnTo>
                  <a:pt x="360" y="20"/>
                </a:lnTo>
                <a:lnTo>
                  <a:pt x="360" y="22"/>
                </a:lnTo>
                <a:lnTo>
                  <a:pt x="360" y="22"/>
                </a:lnTo>
                <a:lnTo>
                  <a:pt x="360" y="22"/>
                </a:lnTo>
                <a:lnTo>
                  <a:pt x="360" y="22"/>
                </a:lnTo>
                <a:lnTo>
                  <a:pt x="362" y="22"/>
                </a:lnTo>
                <a:lnTo>
                  <a:pt x="362" y="22"/>
                </a:lnTo>
                <a:lnTo>
                  <a:pt x="362" y="22"/>
                </a:lnTo>
                <a:lnTo>
                  <a:pt x="362" y="23"/>
                </a:lnTo>
                <a:lnTo>
                  <a:pt x="360" y="23"/>
                </a:lnTo>
                <a:lnTo>
                  <a:pt x="360" y="23"/>
                </a:lnTo>
                <a:lnTo>
                  <a:pt x="359" y="23"/>
                </a:lnTo>
                <a:lnTo>
                  <a:pt x="359" y="24"/>
                </a:lnTo>
                <a:lnTo>
                  <a:pt x="359" y="24"/>
                </a:lnTo>
                <a:lnTo>
                  <a:pt x="360" y="24"/>
                </a:lnTo>
                <a:lnTo>
                  <a:pt x="360" y="24"/>
                </a:lnTo>
                <a:lnTo>
                  <a:pt x="360" y="24"/>
                </a:lnTo>
                <a:lnTo>
                  <a:pt x="360" y="24"/>
                </a:lnTo>
                <a:lnTo>
                  <a:pt x="360" y="24"/>
                </a:lnTo>
                <a:lnTo>
                  <a:pt x="362" y="24"/>
                </a:lnTo>
                <a:lnTo>
                  <a:pt x="362" y="24"/>
                </a:lnTo>
                <a:lnTo>
                  <a:pt x="362" y="24"/>
                </a:lnTo>
                <a:lnTo>
                  <a:pt x="363" y="24"/>
                </a:lnTo>
                <a:lnTo>
                  <a:pt x="363" y="24"/>
                </a:lnTo>
                <a:lnTo>
                  <a:pt x="365" y="23"/>
                </a:lnTo>
                <a:lnTo>
                  <a:pt x="365" y="23"/>
                </a:lnTo>
                <a:lnTo>
                  <a:pt x="365" y="24"/>
                </a:lnTo>
                <a:lnTo>
                  <a:pt x="365" y="24"/>
                </a:lnTo>
                <a:lnTo>
                  <a:pt x="365" y="24"/>
                </a:lnTo>
                <a:lnTo>
                  <a:pt x="365" y="24"/>
                </a:lnTo>
                <a:lnTo>
                  <a:pt x="365" y="23"/>
                </a:lnTo>
                <a:lnTo>
                  <a:pt x="366" y="23"/>
                </a:lnTo>
                <a:lnTo>
                  <a:pt x="366" y="23"/>
                </a:lnTo>
                <a:lnTo>
                  <a:pt x="366" y="23"/>
                </a:lnTo>
                <a:lnTo>
                  <a:pt x="367" y="23"/>
                </a:lnTo>
                <a:lnTo>
                  <a:pt x="367" y="23"/>
                </a:lnTo>
                <a:lnTo>
                  <a:pt x="369" y="23"/>
                </a:lnTo>
                <a:lnTo>
                  <a:pt x="369" y="23"/>
                </a:lnTo>
                <a:lnTo>
                  <a:pt x="369" y="23"/>
                </a:lnTo>
                <a:lnTo>
                  <a:pt x="369" y="23"/>
                </a:lnTo>
                <a:lnTo>
                  <a:pt x="369" y="23"/>
                </a:lnTo>
                <a:lnTo>
                  <a:pt x="370" y="23"/>
                </a:lnTo>
                <a:lnTo>
                  <a:pt x="370" y="23"/>
                </a:lnTo>
                <a:lnTo>
                  <a:pt x="370" y="23"/>
                </a:lnTo>
                <a:lnTo>
                  <a:pt x="370" y="23"/>
                </a:lnTo>
                <a:lnTo>
                  <a:pt x="370" y="23"/>
                </a:lnTo>
                <a:lnTo>
                  <a:pt x="369" y="23"/>
                </a:lnTo>
                <a:lnTo>
                  <a:pt x="367" y="24"/>
                </a:lnTo>
                <a:lnTo>
                  <a:pt x="367" y="24"/>
                </a:lnTo>
                <a:lnTo>
                  <a:pt x="366" y="26"/>
                </a:lnTo>
                <a:lnTo>
                  <a:pt x="365" y="26"/>
                </a:lnTo>
                <a:lnTo>
                  <a:pt x="365" y="26"/>
                </a:lnTo>
                <a:lnTo>
                  <a:pt x="365" y="26"/>
                </a:lnTo>
                <a:lnTo>
                  <a:pt x="365" y="26"/>
                </a:lnTo>
                <a:lnTo>
                  <a:pt x="365" y="26"/>
                </a:lnTo>
                <a:lnTo>
                  <a:pt x="365" y="26"/>
                </a:lnTo>
                <a:lnTo>
                  <a:pt x="363" y="26"/>
                </a:lnTo>
                <a:lnTo>
                  <a:pt x="363" y="26"/>
                </a:lnTo>
                <a:lnTo>
                  <a:pt x="363" y="26"/>
                </a:lnTo>
                <a:lnTo>
                  <a:pt x="363" y="26"/>
                </a:lnTo>
                <a:lnTo>
                  <a:pt x="363" y="26"/>
                </a:lnTo>
                <a:lnTo>
                  <a:pt x="363" y="26"/>
                </a:lnTo>
                <a:lnTo>
                  <a:pt x="363" y="27"/>
                </a:lnTo>
                <a:lnTo>
                  <a:pt x="363" y="27"/>
                </a:lnTo>
                <a:lnTo>
                  <a:pt x="363" y="27"/>
                </a:lnTo>
                <a:lnTo>
                  <a:pt x="363" y="27"/>
                </a:lnTo>
                <a:lnTo>
                  <a:pt x="363" y="29"/>
                </a:lnTo>
                <a:lnTo>
                  <a:pt x="363" y="29"/>
                </a:lnTo>
                <a:lnTo>
                  <a:pt x="362" y="29"/>
                </a:lnTo>
                <a:lnTo>
                  <a:pt x="362" y="29"/>
                </a:lnTo>
                <a:lnTo>
                  <a:pt x="362" y="29"/>
                </a:lnTo>
                <a:lnTo>
                  <a:pt x="362" y="29"/>
                </a:lnTo>
                <a:lnTo>
                  <a:pt x="362" y="27"/>
                </a:lnTo>
                <a:lnTo>
                  <a:pt x="362" y="27"/>
                </a:lnTo>
                <a:lnTo>
                  <a:pt x="362" y="27"/>
                </a:lnTo>
                <a:lnTo>
                  <a:pt x="360" y="27"/>
                </a:lnTo>
                <a:lnTo>
                  <a:pt x="360" y="27"/>
                </a:lnTo>
                <a:lnTo>
                  <a:pt x="360" y="27"/>
                </a:lnTo>
                <a:lnTo>
                  <a:pt x="360" y="27"/>
                </a:lnTo>
                <a:lnTo>
                  <a:pt x="360" y="27"/>
                </a:lnTo>
                <a:lnTo>
                  <a:pt x="360" y="27"/>
                </a:lnTo>
                <a:lnTo>
                  <a:pt x="360" y="27"/>
                </a:lnTo>
                <a:lnTo>
                  <a:pt x="360" y="27"/>
                </a:lnTo>
                <a:lnTo>
                  <a:pt x="359" y="27"/>
                </a:lnTo>
                <a:lnTo>
                  <a:pt x="359" y="29"/>
                </a:lnTo>
                <a:lnTo>
                  <a:pt x="359" y="29"/>
                </a:lnTo>
                <a:lnTo>
                  <a:pt x="359" y="30"/>
                </a:lnTo>
                <a:lnTo>
                  <a:pt x="359" y="30"/>
                </a:lnTo>
                <a:lnTo>
                  <a:pt x="359" y="30"/>
                </a:lnTo>
                <a:lnTo>
                  <a:pt x="359" y="30"/>
                </a:lnTo>
                <a:lnTo>
                  <a:pt x="358" y="30"/>
                </a:lnTo>
                <a:lnTo>
                  <a:pt x="358" y="30"/>
                </a:lnTo>
                <a:lnTo>
                  <a:pt x="358" y="31"/>
                </a:lnTo>
                <a:lnTo>
                  <a:pt x="358" y="31"/>
                </a:lnTo>
                <a:lnTo>
                  <a:pt x="356" y="30"/>
                </a:lnTo>
                <a:lnTo>
                  <a:pt x="356" y="30"/>
                </a:lnTo>
                <a:lnTo>
                  <a:pt x="356" y="30"/>
                </a:lnTo>
                <a:lnTo>
                  <a:pt x="355" y="30"/>
                </a:lnTo>
                <a:lnTo>
                  <a:pt x="355" y="30"/>
                </a:lnTo>
                <a:lnTo>
                  <a:pt x="355" y="30"/>
                </a:lnTo>
                <a:lnTo>
                  <a:pt x="355" y="30"/>
                </a:lnTo>
                <a:lnTo>
                  <a:pt x="355" y="31"/>
                </a:lnTo>
                <a:lnTo>
                  <a:pt x="355" y="31"/>
                </a:lnTo>
                <a:lnTo>
                  <a:pt x="355" y="31"/>
                </a:lnTo>
                <a:lnTo>
                  <a:pt x="356" y="31"/>
                </a:lnTo>
                <a:lnTo>
                  <a:pt x="355" y="31"/>
                </a:lnTo>
                <a:lnTo>
                  <a:pt x="355" y="31"/>
                </a:lnTo>
                <a:lnTo>
                  <a:pt x="355" y="31"/>
                </a:lnTo>
                <a:lnTo>
                  <a:pt x="353" y="30"/>
                </a:lnTo>
                <a:lnTo>
                  <a:pt x="353" y="30"/>
                </a:lnTo>
                <a:lnTo>
                  <a:pt x="353" y="30"/>
                </a:lnTo>
                <a:lnTo>
                  <a:pt x="352" y="30"/>
                </a:lnTo>
                <a:lnTo>
                  <a:pt x="352" y="31"/>
                </a:lnTo>
                <a:lnTo>
                  <a:pt x="352" y="31"/>
                </a:lnTo>
                <a:lnTo>
                  <a:pt x="352" y="31"/>
                </a:lnTo>
                <a:lnTo>
                  <a:pt x="352" y="31"/>
                </a:lnTo>
                <a:lnTo>
                  <a:pt x="352" y="33"/>
                </a:lnTo>
                <a:lnTo>
                  <a:pt x="352" y="33"/>
                </a:lnTo>
                <a:lnTo>
                  <a:pt x="352" y="34"/>
                </a:lnTo>
                <a:lnTo>
                  <a:pt x="353" y="34"/>
                </a:lnTo>
                <a:lnTo>
                  <a:pt x="353" y="33"/>
                </a:lnTo>
                <a:lnTo>
                  <a:pt x="353" y="34"/>
                </a:lnTo>
                <a:lnTo>
                  <a:pt x="353" y="34"/>
                </a:lnTo>
                <a:lnTo>
                  <a:pt x="352" y="34"/>
                </a:lnTo>
                <a:lnTo>
                  <a:pt x="352" y="34"/>
                </a:lnTo>
                <a:lnTo>
                  <a:pt x="350" y="34"/>
                </a:lnTo>
                <a:lnTo>
                  <a:pt x="350" y="34"/>
                </a:lnTo>
                <a:lnTo>
                  <a:pt x="350" y="34"/>
                </a:lnTo>
                <a:lnTo>
                  <a:pt x="350" y="34"/>
                </a:lnTo>
                <a:lnTo>
                  <a:pt x="350" y="34"/>
                </a:lnTo>
                <a:lnTo>
                  <a:pt x="350" y="36"/>
                </a:lnTo>
                <a:lnTo>
                  <a:pt x="352" y="36"/>
                </a:lnTo>
                <a:lnTo>
                  <a:pt x="352" y="36"/>
                </a:lnTo>
                <a:lnTo>
                  <a:pt x="352" y="36"/>
                </a:lnTo>
                <a:lnTo>
                  <a:pt x="352" y="36"/>
                </a:lnTo>
                <a:lnTo>
                  <a:pt x="353" y="36"/>
                </a:lnTo>
                <a:lnTo>
                  <a:pt x="353" y="36"/>
                </a:lnTo>
                <a:lnTo>
                  <a:pt x="352" y="36"/>
                </a:lnTo>
                <a:lnTo>
                  <a:pt x="352" y="36"/>
                </a:lnTo>
                <a:lnTo>
                  <a:pt x="353" y="37"/>
                </a:lnTo>
                <a:lnTo>
                  <a:pt x="353" y="37"/>
                </a:lnTo>
                <a:lnTo>
                  <a:pt x="353" y="37"/>
                </a:lnTo>
                <a:lnTo>
                  <a:pt x="353" y="39"/>
                </a:lnTo>
                <a:lnTo>
                  <a:pt x="355" y="39"/>
                </a:lnTo>
                <a:lnTo>
                  <a:pt x="355" y="39"/>
                </a:lnTo>
                <a:lnTo>
                  <a:pt x="353" y="39"/>
                </a:lnTo>
                <a:lnTo>
                  <a:pt x="353" y="39"/>
                </a:lnTo>
                <a:lnTo>
                  <a:pt x="352" y="40"/>
                </a:lnTo>
                <a:lnTo>
                  <a:pt x="352" y="41"/>
                </a:lnTo>
                <a:lnTo>
                  <a:pt x="352" y="41"/>
                </a:lnTo>
                <a:lnTo>
                  <a:pt x="350" y="41"/>
                </a:lnTo>
                <a:lnTo>
                  <a:pt x="350" y="41"/>
                </a:lnTo>
                <a:lnTo>
                  <a:pt x="350" y="41"/>
                </a:lnTo>
                <a:lnTo>
                  <a:pt x="350" y="41"/>
                </a:lnTo>
                <a:lnTo>
                  <a:pt x="349" y="41"/>
                </a:lnTo>
                <a:lnTo>
                  <a:pt x="349" y="41"/>
                </a:lnTo>
                <a:lnTo>
                  <a:pt x="349" y="41"/>
                </a:lnTo>
                <a:lnTo>
                  <a:pt x="349" y="41"/>
                </a:lnTo>
                <a:lnTo>
                  <a:pt x="348" y="41"/>
                </a:lnTo>
                <a:lnTo>
                  <a:pt x="348" y="41"/>
                </a:lnTo>
                <a:lnTo>
                  <a:pt x="348" y="40"/>
                </a:lnTo>
                <a:lnTo>
                  <a:pt x="348" y="40"/>
                </a:lnTo>
                <a:lnTo>
                  <a:pt x="348" y="39"/>
                </a:lnTo>
                <a:lnTo>
                  <a:pt x="346" y="39"/>
                </a:lnTo>
                <a:lnTo>
                  <a:pt x="346" y="40"/>
                </a:lnTo>
                <a:lnTo>
                  <a:pt x="346" y="40"/>
                </a:lnTo>
                <a:lnTo>
                  <a:pt x="346" y="40"/>
                </a:lnTo>
                <a:lnTo>
                  <a:pt x="345" y="40"/>
                </a:lnTo>
                <a:lnTo>
                  <a:pt x="345" y="40"/>
                </a:lnTo>
                <a:lnTo>
                  <a:pt x="345" y="40"/>
                </a:lnTo>
                <a:lnTo>
                  <a:pt x="345" y="41"/>
                </a:lnTo>
                <a:lnTo>
                  <a:pt x="345" y="41"/>
                </a:lnTo>
                <a:lnTo>
                  <a:pt x="345" y="41"/>
                </a:lnTo>
                <a:lnTo>
                  <a:pt x="345" y="41"/>
                </a:lnTo>
                <a:lnTo>
                  <a:pt x="345" y="41"/>
                </a:lnTo>
                <a:lnTo>
                  <a:pt x="343" y="43"/>
                </a:lnTo>
                <a:lnTo>
                  <a:pt x="345" y="43"/>
                </a:lnTo>
                <a:lnTo>
                  <a:pt x="345" y="43"/>
                </a:lnTo>
                <a:lnTo>
                  <a:pt x="345" y="43"/>
                </a:lnTo>
                <a:lnTo>
                  <a:pt x="345" y="43"/>
                </a:lnTo>
                <a:lnTo>
                  <a:pt x="343" y="43"/>
                </a:lnTo>
                <a:lnTo>
                  <a:pt x="342" y="43"/>
                </a:lnTo>
                <a:lnTo>
                  <a:pt x="342" y="43"/>
                </a:lnTo>
                <a:lnTo>
                  <a:pt x="342" y="43"/>
                </a:lnTo>
                <a:lnTo>
                  <a:pt x="342" y="44"/>
                </a:lnTo>
                <a:lnTo>
                  <a:pt x="342" y="44"/>
                </a:lnTo>
                <a:lnTo>
                  <a:pt x="342" y="44"/>
                </a:lnTo>
                <a:lnTo>
                  <a:pt x="342" y="44"/>
                </a:lnTo>
                <a:lnTo>
                  <a:pt x="340" y="44"/>
                </a:lnTo>
                <a:lnTo>
                  <a:pt x="340" y="44"/>
                </a:lnTo>
                <a:lnTo>
                  <a:pt x="340" y="44"/>
                </a:lnTo>
                <a:lnTo>
                  <a:pt x="340" y="44"/>
                </a:lnTo>
                <a:lnTo>
                  <a:pt x="340" y="43"/>
                </a:lnTo>
                <a:lnTo>
                  <a:pt x="340" y="43"/>
                </a:lnTo>
                <a:lnTo>
                  <a:pt x="340" y="43"/>
                </a:lnTo>
                <a:lnTo>
                  <a:pt x="339" y="46"/>
                </a:lnTo>
                <a:lnTo>
                  <a:pt x="339" y="46"/>
                </a:lnTo>
                <a:lnTo>
                  <a:pt x="339" y="44"/>
                </a:lnTo>
                <a:lnTo>
                  <a:pt x="338" y="44"/>
                </a:lnTo>
                <a:lnTo>
                  <a:pt x="338" y="44"/>
                </a:lnTo>
                <a:lnTo>
                  <a:pt x="338" y="44"/>
                </a:lnTo>
                <a:lnTo>
                  <a:pt x="338" y="44"/>
                </a:lnTo>
                <a:lnTo>
                  <a:pt x="338" y="44"/>
                </a:lnTo>
                <a:lnTo>
                  <a:pt x="338" y="44"/>
                </a:lnTo>
                <a:lnTo>
                  <a:pt x="338" y="46"/>
                </a:lnTo>
                <a:lnTo>
                  <a:pt x="338" y="46"/>
                </a:lnTo>
                <a:lnTo>
                  <a:pt x="338" y="44"/>
                </a:lnTo>
                <a:lnTo>
                  <a:pt x="336" y="44"/>
                </a:lnTo>
                <a:lnTo>
                  <a:pt x="336" y="46"/>
                </a:lnTo>
                <a:lnTo>
                  <a:pt x="335" y="46"/>
                </a:lnTo>
                <a:lnTo>
                  <a:pt x="335" y="46"/>
                </a:lnTo>
                <a:lnTo>
                  <a:pt x="333" y="46"/>
                </a:lnTo>
                <a:lnTo>
                  <a:pt x="333" y="46"/>
                </a:lnTo>
                <a:lnTo>
                  <a:pt x="333" y="46"/>
                </a:lnTo>
                <a:lnTo>
                  <a:pt x="333" y="46"/>
                </a:lnTo>
                <a:lnTo>
                  <a:pt x="332" y="46"/>
                </a:lnTo>
                <a:lnTo>
                  <a:pt x="332" y="46"/>
                </a:lnTo>
                <a:lnTo>
                  <a:pt x="332" y="46"/>
                </a:lnTo>
                <a:lnTo>
                  <a:pt x="332" y="46"/>
                </a:lnTo>
                <a:lnTo>
                  <a:pt x="332" y="47"/>
                </a:lnTo>
                <a:lnTo>
                  <a:pt x="330" y="47"/>
                </a:lnTo>
                <a:lnTo>
                  <a:pt x="330" y="49"/>
                </a:lnTo>
                <a:lnTo>
                  <a:pt x="330" y="49"/>
                </a:lnTo>
                <a:lnTo>
                  <a:pt x="330" y="49"/>
                </a:lnTo>
                <a:lnTo>
                  <a:pt x="330" y="49"/>
                </a:lnTo>
                <a:lnTo>
                  <a:pt x="329" y="47"/>
                </a:lnTo>
                <a:lnTo>
                  <a:pt x="329" y="47"/>
                </a:lnTo>
                <a:lnTo>
                  <a:pt x="329" y="47"/>
                </a:lnTo>
                <a:lnTo>
                  <a:pt x="328" y="47"/>
                </a:lnTo>
                <a:lnTo>
                  <a:pt x="328" y="47"/>
                </a:lnTo>
                <a:lnTo>
                  <a:pt x="328" y="47"/>
                </a:lnTo>
                <a:lnTo>
                  <a:pt x="328" y="47"/>
                </a:lnTo>
                <a:lnTo>
                  <a:pt x="328" y="47"/>
                </a:lnTo>
                <a:lnTo>
                  <a:pt x="326" y="49"/>
                </a:lnTo>
                <a:lnTo>
                  <a:pt x="326" y="49"/>
                </a:lnTo>
                <a:lnTo>
                  <a:pt x="326" y="49"/>
                </a:lnTo>
                <a:lnTo>
                  <a:pt x="326" y="49"/>
                </a:lnTo>
                <a:lnTo>
                  <a:pt x="325" y="49"/>
                </a:lnTo>
                <a:lnTo>
                  <a:pt x="325" y="47"/>
                </a:lnTo>
                <a:lnTo>
                  <a:pt x="325" y="47"/>
                </a:lnTo>
                <a:lnTo>
                  <a:pt x="325" y="47"/>
                </a:lnTo>
                <a:lnTo>
                  <a:pt x="323" y="49"/>
                </a:lnTo>
                <a:lnTo>
                  <a:pt x="323" y="49"/>
                </a:lnTo>
                <a:lnTo>
                  <a:pt x="323" y="49"/>
                </a:lnTo>
                <a:lnTo>
                  <a:pt x="323" y="49"/>
                </a:lnTo>
                <a:lnTo>
                  <a:pt x="323" y="50"/>
                </a:lnTo>
                <a:lnTo>
                  <a:pt x="323" y="50"/>
                </a:lnTo>
                <a:lnTo>
                  <a:pt x="323" y="49"/>
                </a:lnTo>
                <a:lnTo>
                  <a:pt x="323" y="49"/>
                </a:lnTo>
                <a:lnTo>
                  <a:pt x="320" y="50"/>
                </a:lnTo>
                <a:lnTo>
                  <a:pt x="320" y="51"/>
                </a:lnTo>
                <a:lnTo>
                  <a:pt x="319" y="51"/>
                </a:lnTo>
                <a:lnTo>
                  <a:pt x="319" y="51"/>
                </a:lnTo>
                <a:lnTo>
                  <a:pt x="319" y="51"/>
                </a:lnTo>
                <a:lnTo>
                  <a:pt x="319" y="51"/>
                </a:lnTo>
                <a:lnTo>
                  <a:pt x="319" y="51"/>
                </a:lnTo>
                <a:lnTo>
                  <a:pt x="319" y="53"/>
                </a:lnTo>
                <a:lnTo>
                  <a:pt x="319" y="53"/>
                </a:lnTo>
                <a:lnTo>
                  <a:pt x="319" y="53"/>
                </a:lnTo>
                <a:lnTo>
                  <a:pt x="318" y="53"/>
                </a:lnTo>
                <a:lnTo>
                  <a:pt x="318" y="54"/>
                </a:lnTo>
                <a:lnTo>
                  <a:pt x="318" y="54"/>
                </a:lnTo>
                <a:lnTo>
                  <a:pt x="316" y="54"/>
                </a:lnTo>
                <a:lnTo>
                  <a:pt x="316" y="54"/>
                </a:lnTo>
                <a:lnTo>
                  <a:pt x="318" y="54"/>
                </a:lnTo>
                <a:lnTo>
                  <a:pt x="318" y="54"/>
                </a:lnTo>
                <a:lnTo>
                  <a:pt x="316" y="56"/>
                </a:lnTo>
                <a:lnTo>
                  <a:pt x="316" y="56"/>
                </a:lnTo>
                <a:lnTo>
                  <a:pt x="318" y="54"/>
                </a:lnTo>
                <a:lnTo>
                  <a:pt x="316" y="54"/>
                </a:lnTo>
                <a:lnTo>
                  <a:pt x="316" y="53"/>
                </a:lnTo>
                <a:lnTo>
                  <a:pt x="316" y="53"/>
                </a:lnTo>
                <a:lnTo>
                  <a:pt x="318" y="53"/>
                </a:lnTo>
                <a:lnTo>
                  <a:pt x="318" y="53"/>
                </a:lnTo>
                <a:lnTo>
                  <a:pt x="316" y="53"/>
                </a:lnTo>
                <a:lnTo>
                  <a:pt x="316" y="53"/>
                </a:lnTo>
                <a:lnTo>
                  <a:pt x="315" y="51"/>
                </a:lnTo>
                <a:lnTo>
                  <a:pt x="315" y="51"/>
                </a:lnTo>
                <a:lnTo>
                  <a:pt x="315" y="53"/>
                </a:lnTo>
                <a:lnTo>
                  <a:pt x="315" y="53"/>
                </a:lnTo>
                <a:lnTo>
                  <a:pt x="313" y="53"/>
                </a:lnTo>
                <a:lnTo>
                  <a:pt x="313" y="53"/>
                </a:lnTo>
                <a:lnTo>
                  <a:pt x="313" y="53"/>
                </a:lnTo>
                <a:lnTo>
                  <a:pt x="312" y="53"/>
                </a:lnTo>
                <a:lnTo>
                  <a:pt x="312" y="53"/>
                </a:lnTo>
                <a:lnTo>
                  <a:pt x="312" y="54"/>
                </a:lnTo>
                <a:lnTo>
                  <a:pt x="312" y="54"/>
                </a:lnTo>
                <a:lnTo>
                  <a:pt x="311" y="53"/>
                </a:lnTo>
                <a:lnTo>
                  <a:pt x="311" y="53"/>
                </a:lnTo>
                <a:lnTo>
                  <a:pt x="309" y="53"/>
                </a:lnTo>
                <a:lnTo>
                  <a:pt x="309" y="54"/>
                </a:lnTo>
                <a:lnTo>
                  <a:pt x="309" y="54"/>
                </a:lnTo>
                <a:lnTo>
                  <a:pt x="308" y="54"/>
                </a:lnTo>
                <a:lnTo>
                  <a:pt x="308" y="54"/>
                </a:lnTo>
                <a:lnTo>
                  <a:pt x="308" y="54"/>
                </a:lnTo>
                <a:lnTo>
                  <a:pt x="308" y="54"/>
                </a:lnTo>
                <a:lnTo>
                  <a:pt x="308" y="56"/>
                </a:lnTo>
                <a:lnTo>
                  <a:pt x="308" y="56"/>
                </a:lnTo>
                <a:lnTo>
                  <a:pt x="308" y="56"/>
                </a:lnTo>
                <a:lnTo>
                  <a:pt x="308" y="56"/>
                </a:lnTo>
                <a:lnTo>
                  <a:pt x="308" y="56"/>
                </a:lnTo>
                <a:lnTo>
                  <a:pt x="308" y="56"/>
                </a:lnTo>
                <a:lnTo>
                  <a:pt x="308" y="56"/>
                </a:lnTo>
                <a:lnTo>
                  <a:pt x="308" y="56"/>
                </a:lnTo>
                <a:lnTo>
                  <a:pt x="306" y="56"/>
                </a:lnTo>
                <a:lnTo>
                  <a:pt x="306" y="56"/>
                </a:lnTo>
                <a:lnTo>
                  <a:pt x="306" y="54"/>
                </a:lnTo>
                <a:lnTo>
                  <a:pt x="306" y="54"/>
                </a:lnTo>
                <a:lnTo>
                  <a:pt x="305" y="56"/>
                </a:lnTo>
                <a:lnTo>
                  <a:pt x="305" y="56"/>
                </a:lnTo>
                <a:lnTo>
                  <a:pt x="305" y="56"/>
                </a:lnTo>
                <a:lnTo>
                  <a:pt x="305" y="57"/>
                </a:lnTo>
                <a:lnTo>
                  <a:pt x="305" y="57"/>
                </a:lnTo>
                <a:lnTo>
                  <a:pt x="305" y="57"/>
                </a:lnTo>
                <a:lnTo>
                  <a:pt x="305" y="57"/>
                </a:lnTo>
                <a:lnTo>
                  <a:pt x="306" y="57"/>
                </a:lnTo>
                <a:lnTo>
                  <a:pt x="306" y="57"/>
                </a:lnTo>
                <a:lnTo>
                  <a:pt x="306" y="57"/>
                </a:lnTo>
                <a:lnTo>
                  <a:pt x="306" y="57"/>
                </a:lnTo>
                <a:lnTo>
                  <a:pt x="306" y="59"/>
                </a:lnTo>
                <a:lnTo>
                  <a:pt x="306" y="59"/>
                </a:lnTo>
                <a:lnTo>
                  <a:pt x="308" y="59"/>
                </a:lnTo>
                <a:lnTo>
                  <a:pt x="308" y="59"/>
                </a:lnTo>
                <a:lnTo>
                  <a:pt x="308" y="57"/>
                </a:lnTo>
                <a:lnTo>
                  <a:pt x="308" y="57"/>
                </a:lnTo>
                <a:lnTo>
                  <a:pt x="309" y="57"/>
                </a:lnTo>
                <a:lnTo>
                  <a:pt x="311" y="57"/>
                </a:lnTo>
                <a:lnTo>
                  <a:pt x="312" y="56"/>
                </a:lnTo>
                <a:lnTo>
                  <a:pt x="312" y="54"/>
                </a:lnTo>
                <a:lnTo>
                  <a:pt x="312" y="54"/>
                </a:lnTo>
                <a:lnTo>
                  <a:pt x="312" y="54"/>
                </a:lnTo>
                <a:lnTo>
                  <a:pt x="313" y="54"/>
                </a:lnTo>
                <a:lnTo>
                  <a:pt x="313" y="56"/>
                </a:lnTo>
                <a:lnTo>
                  <a:pt x="313" y="56"/>
                </a:lnTo>
                <a:lnTo>
                  <a:pt x="313" y="56"/>
                </a:lnTo>
                <a:lnTo>
                  <a:pt x="313" y="56"/>
                </a:lnTo>
                <a:lnTo>
                  <a:pt x="315" y="56"/>
                </a:lnTo>
                <a:lnTo>
                  <a:pt x="315" y="56"/>
                </a:lnTo>
                <a:lnTo>
                  <a:pt x="315" y="56"/>
                </a:lnTo>
                <a:lnTo>
                  <a:pt x="315" y="54"/>
                </a:lnTo>
                <a:lnTo>
                  <a:pt x="315" y="54"/>
                </a:lnTo>
                <a:lnTo>
                  <a:pt x="315" y="54"/>
                </a:lnTo>
                <a:lnTo>
                  <a:pt x="315" y="54"/>
                </a:lnTo>
                <a:lnTo>
                  <a:pt x="315" y="54"/>
                </a:lnTo>
                <a:lnTo>
                  <a:pt x="315" y="56"/>
                </a:lnTo>
                <a:lnTo>
                  <a:pt x="315" y="56"/>
                </a:lnTo>
                <a:lnTo>
                  <a:pt x="316" y="56"/>
                </a:lnTo>
                <a:lnTo>
                  <a:pt x="316" y="56"/>
                </a:lnTo>
                <a:lnTo>
                  <a:pt x="315" y="57"/>
                </a:lnTo>
                <a:lnTo>
                  <a:pt x="315" y="57"/>
                </a:lnTo>
                <a:lnTo>
                  <a:pt x="315" y="56"/>
                </a:lnTo>
                <a:lnTo>
                  <a:pt x="313" y="56"/>
                </a:lnTo>
                <a:lnTo>
                  <a:pt x="313" y="56"/>
                </a:lnTo>
                <a:lnTo>
                  <a:pt x="313" y="57"/>
                </a:lnTo>
                <a:lnTo>
                  <a:pt x="313" y="57"/>
                </a:lnTo>
                <a:lnTo>
                  <a:pt x="313" y="57"/>
                </a:lnTo>
                <a:lnTo>
                  <a:pt x="313" y="57"/>
                </a:lnTo>
                <a:lnTo>
                  <a:pt x="312" y="57"/>
                </a:lnTo>
                <a:lnTo>
                  <a:pt x="311" y="57"/>
                </a:lnTo>
                <a:lnTo>
                  <a:pt x="311" y="57"/>
                </a:lnTo>
                <a:lnTo>
                  <a:pt x="309" y="57"/>
                </a:lnTo>
                <a:lnTo>
                  <a:pt x="309" y="57"/>
                </a:lnTo>
                <a:lnTo>
                  <a:pt x="309" y="59"/>
                </a:lnTo>
                <a:lnTo>
                  <a:pt x="309" y="59"/>
                </a:lnTo>
                <a:lnTo>
                  <a:pt x="309" y="59"/>
                </a:lnTo>
                <a:lnTo>
                  <a:pt x="308" y="59"/>
                </a:lnTo>
                <a:lnTo>
                  <a:pt x="308" y="59"/>
                </a:lnTo>
                <a:lnTo>
                  <a:pt x="308" y="60"/>
                </a:lnTo>
                <a:lnTo>
                  <a:pt x="308" y="60"/>
                </a:lnTo>
                <a:lnTo>
                  <a:pt x="309" y="60"/>
                </a:lnTo>
                <a:lnTo>
                  <a:pt x="309" y="60"/>
                </a:lnTo>
                <a:lnTo>
                  <a:pt x="311" y="60"/>
                </a:lnTo>
                <a:lnTo>
                  <a:pt x="309" y="61"/>
                </a:lnTo>
                <a:lnTo>
                  <a:pt x="309" y="61"/>
                </a:lnTo>
                <a:lnTo>
                  <a:pt x="309" y="61"/>
                </a:lnTo>
                <a:lnTo>
                  <a:pt x="309" y="61"/>
                </a:lnTo>
                <a:lnTo>
                  <a:pt x="309" y="61"/>
                </a:lnTo>
                <a:lnTo>
                  <a:pt x="308" y="61"/>
                </a:lnTo>
                <a:lnTo>
                  <a:pt x="308" y="61"/>
                </a:lnTo>
                <a:lnTo>
                  <a:pt x="305" y="61"/>
                </a:lnTo>
                <a:lnTo>
                  <a:pt x="305" y="61"/>
                </a:lnTo>
                <a:lnTo>
                  <a:pt x="306" y="60"/>
                </a:lnTo>
                <a:lnTo>
                  <a:pt x="308" y="60"/>
                </a:lnTo>
                <a:lnTo>
                  <a:pt x="308" y="60"/>
                </a:lnTo>
                <a:lnTo>
                  <a:pt x="306" y="59"/>
                </a:lnTo>
                <a:lnTo>
                  <a:pt x="306" y="59"/>
                </a:lnTo>
                <a:lnTo>
                  <a:pt x="306" y="59"/>
                </a:lnTo>
                <a:lnTo>
                  <a:pt x="306" y="59"/>
                </a:lnTo>
                <a:lnTo>
                  <a:pt x="306" y="60"/>
                </a:lnTo>
                <a:lnTo>
                  <a:pt x="306" y="60"/>
                </a:lnTo>
                <a:lnTo>
                  <a:pt x="305" y="60"/>
                </a:lnTo>
                <a:lnTo>
                  <a:pt x="303" y="60"/>
                </a:lnTo>
                <a:lnTo>
                  <a:pt x="302" y="60"/>
                </a:lnTo>
                <a:lnTo>
                  <a:pt x="302" y="60"/>
                </a:lnTo>
                <a:lnTo>
                  <a:pt x="302" y="60"/>
                </a:lnTo>
                <a:lnTo>
                  <a:pt x="302" y="61"/>
                </a:lnTo>
                <a:lnTo>
                  <a:pt x="302" y="61"/>
                </a:lnTo>
                <a:lnTo>
                  <a:pt x="302" y="61"/>
                </a:lnTo>
                <a:lnTo>
                  <a:pt x="302" y="61"/>
                </a:lnTo>
                <a:lnTo>
                  <a:pt x="302" y="61"/>
                </a:lnTo>
                <a:lnTo>
                  <a:pt x="303" y="61"/>
                </a:lnTo>
                <a:lnTo>
                  <a:pt x="303" y="61"/>
                </a:lnTo>
                <a:lnTo>
                  <a:pt x="305" y="61"/>
                </a:lnTo>
                <a:lnTo>
                  <a:pt x="305" y="61"/>
                </a:lnTo>
                <a:lnTo>
                  <a:pt x="303" y="61"/>
                </a:lnTo>
                <a:lnTo>
                  <a:pt x="302" y="61"/>
                </a:lnTo>
                <a:lnTo>
                  <a:pt x="302" y="61"/>
                </a:lnTo>
                <a:lnTo>
                  <a:pt x="302" y="61"/>
                </a:lnTo>
                <a:lnTo>
                  <a:pt x="302" y="61"/>
                </a:lnTo>
                <a:lnTo>
                  <a:pt x="302" y="61"/>
                </a:lnTo>
                <a:lnTo>
                  <a:pt x="302" y="61"/>
                </a:lnTo>
                <a:lnTo>
                  <a:pt x="301" y="60"/>
                </a:lnTo>
                <a:lnTo>
                  <a:pt x="301" y="60"/>
                </a:lnTo>
                <a:lnTo>
                  <a:pt x="299" y="60"/>
                </a:lnTo>
                <a:lnTo>
                  <a:pt x="299" y="61"/>
                </a:lnTo>
                <a:lnTo>
                  <a:pt x="299" y="61"/>
                </a:lnTo>
                <a:lnTo>
                  <a:pt x="299" y="61"/>
                </a:lnTo>
                <a:lnTo>
                  <a:pt x="298" y="61"/>
                </a:lnTo>
                <a:lnTo>
                  <a:pt x="298" y="61"/>
                </a:lnTo>
                <a:lnTo>
                  <a:pt x="298" y="61"/>
                </a:lnTo>
                <a:lnTo>
                  <a:pt x="298" y="60"/>
                </a:lnTo>
                <a:lnTo>
                  <a:pt x="298" y="60"/>
                </a:lnTo>
                <a:lnTo>
                  <a:pt x="299" y="60"/>
                </a:lnTo>
                <a:lnTo>
                  <a:pt x="299" y="60"/>
                </a:lnTo>
                <a:lnTo>
                  <a:pt x="299" y="60"/>
                </a:lnTo>
                <a:lnTo>
                  <a:pt x="299" y="60"/>
                </a:lnTo>
                <a:lnTo>
                  <a:pt x="299" y="60"/>
                </a:lnTo>
                <a:lnTo>
                  <a:pt x="299" y="60"/>
                </a:lnTo>
                <a:lnTo>
                  <a:pt x="301" y="60"/>
                </a:lnTo>
                <a:lnTo>
                  <a:pt x="301" y="59"/>
                </a:lnTo>
                <a:lnTo>
                  <a:pt x="301" y="59"/>
                </a:lnTo>
                <a:lnTo>
                  <a:pt x="301" y="57"/>
                </a:lnTo>
                <a:lnTo>
                  <a:pt x="301" y="57"/>
                </a:lnTo>
                <a:lnTo>
                  <a:pt x="301" y="57"/>
                </a:lnTo>
                <a:lnTo>
                  <a:pt x="299" y="57"/>
                </a:lnTo>
                <a:lnTo>
                  <a:pt x="299" y="59"/>
                </a:lnTo>
                <a:lnTo>
                  <a:pt x="298" y="59"/>
                </a:lnTo>
                <a:lnTo>
                  <a:pt x="298" y="59"/>
                </a:lnTo>
                <a:lnTo>
                  <a:pt x="298" y="59"/>
                </a:lnTo>
                <a:lnTo>
                  <a:pt x="298" y="57"/>
                </a:lnTo>
                <a:lnTo>
                  <a:pt x="298" y="57"/>
                </a:lnTo>
                <a:lnTo>
                  <a:pt x="295" y="57"/>
                </a:lnTo>
                <a:lnTo>
                  <a:pt x="295" y="57"/>
                </a:lnTo>
                <a:lnTo>
                  <a:pt x="295" y="57"/>
                </a:lnTo>
                <a:lnTo>
                  <a:pt x="295" y="57"/>
                </a:lnTo>
                <a:lnTo>
                  <a:pt x="295" y="59"/>
                </a:lnTo>
                <a:lnTo>
                  <a:pt x="295" y="59"/>
                </a:lnTo>
                <a:lnTo>
                  <a:pt x="296" y="59"/>
                </a:lnTo>
                <a:lnTo>
                  <a:pt x="296" y="59"/>
                </a:lnTo>
                <a:lnTo>
                  <a:pt x="296" y="59"/>
                </a:lnTo>
                <a:lnTo>
                  <a:pt x="296" y="60"/>
                </a:lnTo>
                <a:lnTo>
                  <a:pt x="295" y="60"/>
                </a:lnTo>
                <a:lnTo>
                  <a:pt x="295" y="60"/>
                </a:lnTo>
                <a:lnTo>
                  <a:pt x="295" y="60"/>
                </a:lnTo>
                <a:lnTo>
                  <a:pt x="295" y="60"/>
                </a:lnTo>
                <a:lnTo>
                  <a:pt x="295" y="60"/>
                </a:lnTo>
                <a:lnTo>
                  <a:pt x="293" y="60"/>
                </a:lnTo>
                <a:lnTo>
                  <a:pt x="293" y="61"/>
                </a:lnTo>
                <a:lnTo>
                  <a:pt x="293" y="61"/>
                </a:lnTo>
                <a:lnTo>
                  <a:pt x="293" y="61"/>
                </a:lnTo>
                <a:lnTo>
                  <a:pt x="293" y="61"/>
                </a:lnTo>
                <a:lnTo>
                  <a:pt x="293" y="61"/>
                </a:lnTo>
                <a:lnTo>
                  <a:pt x="293" y="61"/>
                </a:lnTo>
                <a:lnTo>
                  <a:pt x="295" y="61"/>
                </a:lnTo>
                <a:lnTo>
                  <a:pt x="296" y="61"/>
                </a:lnTo>
                <a:lnTo>
                  <a:pt x="296" y="61"/>
                </a:lnTo>
                <a:lnTo>
                  <a:pt x="295" y="61"/>
                </a:lnTo>
                <a:lnTo>
                  <a:pt x="295" y="61"/>
                </a:lnTo>
                <a:lnTo>
                  <a:pt x="295" y="63"/>
                </a:lnTo>
                <a:lnTo>
                  <a:pt x="293" y="63"/>
                </a:lnTo>
                <a:lnTo>
                  <a:pt x="293" y="63"/>
                </a:lnTo>
                <a:lnTo>
                  <a:pt x="292" y="63"/>
                </a:lnTo>
                <a:lnTo>
                  <a:pt x="292" y="63"/>
                </a:lnTo>
                <a:lnTo>
                  <a:pt x="292" y="63"/>
                </a:lnTo>
                <a:lnTo>
                  <a:pt x="292" y="63"/>
                </a:lnTo>
                <a:lnTo>
                  <a:pt x="291" y="64"/>
                </a:lnTo>
                <a:lnTo>
                  <a:pt x="291" y="64"/>
                </a:lnTo>
                <a:lnTo>
                  <a:pt x="289" y="64"/>
                </a:lnTo>
                <a:lnTo>
                  <a:pt x="289" y="64"/>
                </a:lnTo>
                <a:lnTo>
                  <a:pt x="288" y="64"/>
                </a:lnTo>
                <a:lnTo>
                  <a:pt x="288" y="64"/>
                </a:lnTo>
                <a:lnTo>
                  <a:pt x="286" y="64"/>
                </a:lnTo>
                <a:lnTo>
                  <a:pt x="286" y="64"/>
                </a:lnTo>
                <a:lnTo>
                  <a:pt x="286" y="64"/>
                </a:lnTo>
                <a:lnTo>
                  <a:pt x="286" y="64"/>
                </a:lnTo>
                <a:lnTo>
                  <a:pt x="286" y="63"/>
                </a:lnTo>
                <a:lnTo>
                  <a:pt x="286" y="63"/>
                </a:lnTo>
                <a:lnTo>
                  <a:pt x="286" y="63"/>
                </a:lnTo>
                <a:lnTo>
                  <a:pt x="286" y="63"/>
                </a:lnTo>
                <a:lnTo>
                  <a:pt x="285" y="63"/>
                </a:lnTo>
                <a:lnTo>
                  <a:pt x="285" y="63"/>
                </a:lnTo>
                <a:lnTo>
                  <a:pt x="283" y="64"/>
                </a:lnTo>
                <a:lnTo>
                  <a:pt x="282" y="64"/>
                </a:lnTo>
                <a:lnTo>
                  <a:pt x="282" y="64"/>
                </a:lnTo>
                <a:lnTo>
                  <a:pt x="283" y="64"/>
                </a:lnTo>
                <a:lnTo>
                  <a:pt x="285" y="64"/>
                </a:lnTo>
                <a:lnTo>
                  <a:pt x="285" y="64"/>
                </a:lnTo>
                <a:lnTo>
                  <a:pt x="285" y="64"/>
                </a:lnTo>
                <a:lnTo>
                  <a:pt x="285" y="66"/>
                </a:lnTo>
                <a:lnTo>
                  <a:pt x="283" y="66"/>
                </a:lnTo>
                <a:lnTo>
                  <a:pt x="285" y="66"/>
                </a:lnTo>
                <a:lnTo>
                  <a:pt x="285" y="66"/>
                </a:lnTo>
                <a:lnTo>
                  <a:pt x="285" y="66"/>
                </a:lnTo>
                <a:lnTo>
                  <a:pt x="285" y="66"/>
                </a:lnTo>
                <a:lnTo>
                  <a:pt x="283" y="66"/>
                </a:lnTo>
                <a:lnTo>
                  <a:pt x="283" y="66"/>
                </a:lnTo>
                <a:lnTo>
                  <a:pt x="282" y="66"/>
                </a:lnTo>
                <a:lnTo>
                  <a:pt x="282" y="67"/>
                </a:lnTo>
                <a:lnTo>
                  <a:pt x="282" y="67"/>
                </a:lnTo>
                <a:lnTo>
                  <a:pt x="282" y="67"/>
                </a:lnTo>
                <a:lnTo>
                  <a:pt x="281" y="67"/>
                </a:lnTo>
                <a:lnTo>
                  <a:pt x="279" y="69"/>
                </a:lnTo>
                <a:lnTo>
                  <a:pt x="279" y="69"/>
                </a:lnTo>
                <a:lnTo>
                  <a:pt x="279" y="69"/>
                </a:lnTo>
                <a:lnTo>
                  <a:pt x="278" y="69"/>
                </a:lnTo>
                <a:lnTo>
                  <a:pt x="278" y="67"/>
                </a:lnTo>
                <a:lnTo>
                  <a:pt x="276" y="67"/>
                </a:lnTo>
                <a:lnTo>
                  <a:pt x="275" y="67"/>
                </a:lnTo>
                <a:lnTo>
                  <a:pt x="275" y="69"/>
                </a:lnTo>
                <a:lnTo>
                  <a:pt x="275" y="69"/>
                </a:lnTo>
                <a:lnTo>
                  <a:pt x="275" y="69"/>
                </a:lnTo>
                <a:lnTo>
                  <a:pt x="275" y="69"/>
                </a:lnTo>
                <a:lnTo>
                  <a:pt x="275" y="69"/>
                </a:lnTo>
                <a:lnTo>
                  <a:pt x="275" y="69"/>
                </a:lnTo>
                <a:lnTo>
                  <a:pt x="273" y="69"/>
                </a:lnTo>
                <a:lnTo>
                  <a:pt x="273" y="69"/>
                </a:lnTo>
                <a:lnTo>
                  <a:pt x="273" y="69"/>
                </a:lnTo>
                <a:lnTo>
                  <a:pt x="272" y="69"/>
                </a:lnTo>
                <a:lnTo>
                  <a:pt x="272" y="69"/>
                </a:lnTo>
                <a:lnTo>
                  <a:pt x="271" y="69"/>
                </a:lnTo>
                <a:lnTo>
                  <a:pt x="271" y="70"/>
                </a:lnTo>
                <a:lnTo>
                  <a:pt x="271" y="70"/>
                </a:lnTo>
                <a:lnTo>
                  <a:pt x="271" y="69"/>
                </a:lnTo>
                <a:lnTo>
                  <a:pt x="271" y="69"/>
                </a:lnTo>
                <a:lnTo>
                  <a:pt x="269" y="70"/>
                </a:lnTo>
                <a:lnTo>
                  <a:pt x="269" y="70"/>
                </a:lnTo>
                <a:lnTo>
                  <a:pt x="269" y="70"/>
                </a:lnTo>
                <a:lnTo>
                  <a:pt x="268" y="70"/>
                </a:lnTo>
                <a:lnTo>
                  <a:pt x="268" y="70"/>
                </a:lnTo>
                <a:lnTo>
                  <a:pt x="268" y="70"/>
                </a:lnTo>
                <a:lnTo>
                  <a:pt x="268" y="71"/>
                </a:lnTo>
                <a:lnTo>
                  <a:pt x="266" y="71"/>
                </a:lnTo>
                <a:lnTo>
                  <a:pt x="265" y="71"/>
                </a:lnTo>
                <a:lnTo>
                  <a:pt x="265" y="71"/>
                </a:lnTo>
                <a:lnTo>
                  <a:pt x="264" y="73"/>
                </a:lnTo>
                <a:lnTo>
                  <a:pt x="264" y="73"/>
                </a:lnTo>
                <a:lnTo>
                  <a:pt x="264" y="73"/>
                </a:lnTo>
                <a:lnTo>
                  <a:pt x="264" y="73"/>
                </a:lnTo>
                <a:lnTo>
                  <a:pt x="264" y="74"/>
                </a:lnTo>
                <a:lnTo>
                  <a:pt x="264" y="74"/>
                </a:lnTo>
                <a:lnTo>
                  <a:pt x="264" y="74"/>
                </a:lnTo>
                <a:lnTo>
                  <a:pt x="264" y="74"/>
                </a:lnTo>
                <a:lnTo>
                  <a:pt x="265" y="74"/>
                </a:lnTo>
                <a:lnTo>
                  <a:pt x="265" y="73"/>
                </a:lnTo>
                <a:lnTo>
                  <a:pt x="266" y="73"/>
                </a:lnTo>
                <a:lnTo>
                  <a:pt x="266" y="73"/>
                </a:lnTo>
                <a:lnTo>
                  <a:pt x="268" y="71"/>
                </a:lnTo>
                <a:lnTo>
                  <a:pt x="268" y="73"/>
                </a:lnTo>
                <a:lnTo>
                  <a:pt x="268" y="73"/>
                </a:lnTo>
                <a:lnTo>
                  <a:pt x="266" y="73"/>
                </a:lnTo>
                <a:lnTo>
                  <a:pt x="266" y="73"/>
                </a:lnTo>
                <a:lnTo>
                  <a:pt x="265" y="73"/>
                </a:lnTo>
                <a:lnTo>
                  <a:pt x="264" y="76"/>
                </a:lnTo>
                <a:lnTo>
                  <a:pt x="265" y="74"/>
                </a:lnTo>
                <a:lnTo>
                  <a:pt x="265" y="74"/>
                </a:lnTo>
                <a:lnTo>
                  <a:pt x="264" y="74"/>
                </a:lnTo>
                <a:lnTo>
                  <a:pt x="264" y="74"/>
                </a:lnTo>
                <a:lnTo>
                  <a:pt x="264" y="74"/>
                </a:lnTo>
                <a:lnTo>
                  <a:pt x="264" y="74"/>
                </a:lnTo>
                <a:lnTo>
                  <a:pt x="262" y="74"/>
                </a:lnTo>
                <a:lnTo>
                  <a:pt x="262" y="76"/>
                </a:lnTo>
                <a:lnTo>
                  <a:pt x="262" y="76"/>
                </a:lnTo>
                <a:lnTo>
                  <a:pt x="262" y="76"/>
                </a:lnTo>
                <a:lnTo>
                  <a:pt x="262" y="76"/>
                </a:lnTo>
                <a:lnTo>
                  <a:pt x="261" y="74"/>
                </a:lnTo>
                <a:lnTo>
                  <a:pt x="261" y="74"/>
                </a:lnTo>
                <a:lnTo>
                  <a:pt x="261" y="74"/>
                </a:lnTo>
                <a:lnTo>
                  <a:pt x="261" y="74"/>
                </a:lnTo>
                <a:lnTo>
                  <a:pt x="261" y="74"/>
                </a:lnTo>
                <a:lnTo>
                  <a:pt x="261" y="74"/>
                </a:lnTo>
                <a:lnTo>
                  <a:pt x="259" y="74"/>
                </a:lnTo>
                <a:lnTo>
                  <a:pt x="259" y="74"/>
                </a:lnTo>
                <a:lnTo>
                  <a:pt x="259" y="74"/>
                </a:lnTo>
                <a:lnTo>
                  <a:pt x="259" y="74"/>
                </a:lnTo>
                <a:lnTo>
                  <a:pt x="259" y="76"/>
                </a:lnTo>
                <a:lnTo>
                  <a:pt x="259" y="77"/>
                </a:lnTo>
                <a:lnTo>
                  <a:pt x="258" y="77"/>
                </a:lnTo>
                <a:lnTo>
                  <a:pt x="258" y="77"/>
                </a:lnTo>
                <a:lnTo>
                  <a:pt x="258" y="77"/>
                </a:lnTo>
                <a:lnTo>
                  <a:pt x="258" y="78"/>
                </a:lnTo>
                <a:lnTo>
                  <a:pt x="259" y="78"/>
                </a:lnTo>
                <a:lnTo>
                  <a:pt x="259" y="78"/>
                </a:lnTo>
                <a:lnTo>
                  <a:pt x="259" y="80"/>
                </a:lnTo>
                <a:lnTo>
                  <a:pt x="259" y="80"/>
                </a:lnTo>
                <a:lnTo>
                  <a:pt x="261" y="80"/>
                </a:lnTo>
                <a:lnTo>
                  <a:pt x="261" y="80"/>
                </a:lnTo>
                <a:lnTo>
                  <a:pt x="262" y="78"/>
                </a:lnTo>
                <a:lnTo>
                  <a:pt x="264" y="78"/>
                </a:lnTo>
                <a:lnTo>
                  <a:pt x="265" y="78"/>
                </a:lnTo>
                <a:lnTo>
                  <a:pt x="265" y="78"/>
                </a:lnTo>
                <a:lnTo>
                  <a:pt x="265" y="78"/>
                </a:lnTo>
                <a:lnTo>
                  <a:pt x="266" y="77"/>
                </a:lnTo>
                <a:lnTo>
                  <a:pt x="266" y="77"/>
                </a:lnTo>
                <a:lnTo>
                  <a:pt x="266" y="77"/>
                </a:lnTo>
                <a:lnTo>
                  <a:pt x="266" y="77"/>
                </a:lnTo>
                <a:lnTo>
                  <a:pt x="269" y="77"/>
                </a:lnTo>
                <a:lnTo>
                  <a:pt x="272" y="76"/>
                </a:lnTo>
                <a:lnTo>
                  <a:pt x="276" y="74"/>
                </a:lnTo>
                <a:lnTo>
                  <a:pt x="276" y="74"/>
                </a:lnTo>
                <a:lnTo>
                  <a:pt x="279" y="73"/>
                </a:lnTo>
                <a:lnTo>
                  <a:pt x="283" y="73"/>
                </a:lnTo>
                <a:lnTo>
                  <a:pt x="289" y="70"/>
                </a:lnTo>
                <a:lnTo>
                  <a:pt x="296" y="67"/>
                </a:lnTo>
                <a:lnTo>
                  <a:pt x="299" y="67"/>
                </a:lnTo>
                <a:lnTo>
                  <a:pt x="303" y="66"/>
                </a:lnTo>
                <a:lnTo>
                  <a:pt x="303" y="66"/>
                </a:lnTo>
                <a:lnTo>
                  <a:pt x="306" y="64"/>
                </a:lnTo>
                <a:lnTo>
                  <a:pt x="308" y="64"/>
                </a:lnTo>
                <a:lnTo>
                  <a:pt x="311" y="63"/>
                </a:lnTo>
                <a:lnTo>
                  <a:pt x="312" y="63"/>
                </a:lnTo>
                <a:lnTo>
                  <a:pt x="313" y="61"/>
                </a:lnTo>
                <a:lnTo>
                  <a:pt x="313" y="61"/>
                </a:lnTo>
                <a:lnTo>
                  <a:pt x="318" y="61"/>
                </a:lnTo>
                <a:lnTo>
                  <a:pt x="320" y="60"/>
                </a:lnTo>
                <a:lnTo>
                  <a:pt x="322" y="59"/>
                </a:lnTo>
                <a:lnTo>
                  <a:pt x="322" y="59"/>
                </a:lnTo>
                <a:lnTo>
                  <a:pt x="323" y="59"/>
                </a:lnTo>
                <a:lnTo>
                  <a:pt x="325" y="59"/>
                </a:lnTo>
                <a:lnTo>
                  <a:pt x="326" y="57"/>
                </a:lnTo>
                <a:lnTo>
                  <a:pt x="328" y="57"/>
                </a:lnTo>
                <a:lnTo>
                  <a:pt x="328" y="57"/>
                </a:lnTo>
                <a:lnTo>
                  <a:pt x="330" y="57"/>
                </a:lnTo>
                <a:lnTo>
                  <a:pt x="332" y="56"/>
                </a:lnTo>
                <a:lnTo>
                  <a:pt x="333" y="56"/>
                </a:lnTo>
                <a:lnTo>
                  <a:pt x="336" y="54"/>
                </a:lnTo>
                <a:lnTo>
                  <a:pt x="336" y="54"/>
                </a:lnTo>
                <a:lnTo>
                  <a:pt x="336" y="54"/>
                </a:lnTo>
                <a:lnTo>
                  <a:pt x="338" y="54"/>
                </a:lnTo>
                <a:lnTo>
                  <a:pt x="339" y="54"/>
                </a:lnTo>
                <a:lnTo>
                  <a:pt x="340" y="53"/>
                </a:lnTo>
                <a:lnTo>
                  <a:pt x="340" y="53"/>
                </a:lnTo>
                <a:lnTo>
                  <a:pt x="340" y="53"/>
                </a:lnTo>
                <a:lnTo>
                  <a:pt x="340" y="53"/>
                </a:lnTo>
                <a:lnTo>
                  <a:pt x="342" y="53"/>
                </a:lnTo>
                <a:lnTo>
                  <a:pt x="343" y="51"/>
                </a:lnTo>
                <a:lnTo>
                  <a:pt x="345" y="51"/>
                </a:lnTo>
                <a:lnTo>
                  <a:pt x="345" y="51"/>
                </a:lnTo>
                <a:lnTo>
                  <a:pt x="345" y="51"/>
                </a:lnTo>
                <a:lnTo>
                  <a:pt x="346" y="51"/>
                </a:lnTo>
                <a:lnTo>
                  <a:pt x="346" y="51"/>
                </a:lnTo>
                <a:lnTo>
                  <a:pt x="349" y="50"/>
                </a:lnTo>
                <a:lnTo>
                  <a:pt x="350" y="50"/>
                </a:lnTo>
                <a:lnTo>
                  <a:pt x="352" y="50"/>
                </a:lnTo>
                <a:lnTo>
                  <a:pt x="352" y="49"/>
                </a:lnTo>
                <a:lnTo>
                  <a:pt x="352" y="49"/>
                </a:lnTo>
                <a:lnTo>
                  <a:pt x="353" y="49"/>
                </a:lnTo>
                <a:lnTo>
                  <a:pt x="355" y="49"/>
                </a:lnTo>
                <a:lnTo>
                  <a:pt x="353" y="49"/>
                </a:lnTo>
                <a:lnTo>
                  <a:pt x="353" y="49"/>
                </a:lnTo>
                <a:lnTo>
                  <a:pt x="355" y="50"/>
                </a:lnTo>
                <a:lnTo>
                  <a:pt x="355" y="50"/>
                </a:lnTo>
                <a:lnTo>
                  <a:pt x="355" y="49"/>
                </a:lnTo>
                <a:lnTo>
                  <a:pt x="356" y="49"/>
                </a:lnTo>
                <a:lnTo>
                  <a:pt x="358" y="47"/>
                </a:lnTo>
                <a:lnTo>
                  <a:pt x="358" y="47"/>
                </a:lnTo>
                <a:lnTo>
                  <a:pt x="359" y="47"/>
                </a:lnTo>
                <a:lnTo>
                  <a:pt x="359" y="47"/>
                </a:lnTo>
                <a:lnTo>
                  <a:pt x="359" y="47"/>
                </a:lnTo>
                <a:lnTo>
                  <a:pt x="360" y="47"/>
                </a:lnTo>
                <a:lnTo>
                  <a:pt x="360" y="47"/>
                </a:lnTo>
                <a:lnTo>
                  <a:pt x="360" y="47"/>
                </a:lnTo>
                <a:lnTo>
                  <a:pt x="360" y="47"/>
                </a:lnTo>
                <a:lnTo>
                  <a:pt x="360" y="47"/>
                </a:lnTo>
                <a:lnTo>
                  <a:pt x="359" y="47"/>
                </a:lnTo>
                <a:lnTo>
                  <a:pt x="358" y="49"/>
                </a:lnTo>
                <a:lnTo>
                  <a:pt x="358" y="49"/>
                </a:lnTo>
                <a:lnTo>
                  <a:pt x="358" y="49"/>
                </a:lnTo>
                <a:lnTo>
                  <a:pt x="356" y="49"/>
                </a:lnTo>
                <a:lnTo>
                  <a:pt x="356" y="49"/>
                </a:lnTo>
                <a:lnTo>
                  <a:pt x="355" y="50"/>
                </a:lnTo>
                <a:lnTo>
                  <a:pt x="355" y="50"/>
                </a:lnTo>
                <a:lnTo>
                  <a:pt x="355" y="50"/>
                </a:lnTo>
                <a:lnTo>
                  <a:pt x="353" y="50"/>
                </a:lnTo>
                <a:lnTo>
                  <a:pt x="353" y="50"/>
                </a:lnTo>
                <a:lnTo>
                  <a:pt x="352" y="50"/>
                </a:lnTo>
                <a:lnTo>
                  <a:pt x="352" y="51"/>
                </a:lnTo>
                <a:lnTo>
                  <a:pt x="352" y="51"/>
                </a:lnTo>
                <a:lnTo>
                  <a:pt x="352" y="51"/>
                </a:lnTo>
                <a:lnTo>
                  <a:pt x="350" y="51"/>
                </a:lnTo>
                <a:lnTo>
                  <a:pt x="350" y="51"/>
                </a:lnTo>
                <a:lnTo>
                  <a:pt x="350" y="51"/>
                </a:lnTo>
                <a:lnTo>
                  <a:pt x="350" y="51"/>
                </a:lnTo>
                <a:lnTo>
                  <a:pt x="350" y="50"/>
                </a:lnTo>
                <a:lnTo>
                  <a:pt x="350" y="50"/>
                </a:lnTo>
                <a:lnTo>
                  <a:pt x="350" y="50"/>
                </a:lnTo>
                <a:lnTo>
                  <a:pt x="349" y="50"/>
                </a:lnTo>
                <a:lnTo>
                  <a:pt x="349" y="50"/>
                </a:lnTo>
                <a:lnTo>
                  <a:pt x="349" y="51"/>
                </a:lnTo>
                <a:lnTo>
                  <a:pt x="349" y="51"/>
                </a:lnTo>
                <a:lnTo>
                  <a:pt x="349" y="51"/>
                </a:lnTo>
                <a:lnTo>
                  <a:pt x="348" y="51"/>
                </a:lnTo>
                <a:lnTo>
                  <a:pt x="348" y="51"/>
                </a:lnTo>
                <a:lnTo>
                  <a:pt x="348" y="51"/>
                </a:lnTo>
                <a:lnTo>
                  <a:pt x="348" y="51"/>
                </a:lnTo>
                <a:lnTo>
                  <a:pt x="346" y="53"/>
                </a:lnTo>
                <a:lnTo>
                  <a:pt x="345" y="53"/>
                </a:lnTo>
                <a:lnTo>
                  <a:pt x="345" y="53"/>
                </a:lnTo>
                <a:lnTo>
                  <a:pt x="345" y="53"/>
                </a:lnTo>
                <a:lnTo>
                  <a:pt x="343" y="53"/>
                </a:lnTo>
                <a:lnTo>
                  <a:pt x="343" y="53"/>
                </a:lnTo>
                <a:lnTo>
                  <a:pt x="342" y="53"/>
                </a:lnTo>
                <a:lnTo>
                  <a:pt x="342" y="53"/>
                </a:lnTo>
                <a:lnTo>
                  <a:pt x="342" y="54"/>
                </a:lnTo>
                <a:lnTo>
                  <a:pt x="340" y="54"/>
                </a:lnTo>
                <a:lnTo>
                  <a:pt x="340" y="54"/>
                </a:lnTo>
                <a:lnTo>
                  <a:pt x="339" y="54"/>
                </a:lnTo>
                <a:lnTo>
                  <a:pt x="339" y="54"/>
                </a:lnTo>
                <a:lnTo>
                  <a:pt x="338" y="56"/>
                </a:lnTo>
                <a:lnTo>
                  <a:pt x="336" y="57"/>
                </a:lnTo>
                <a:lnTo>
                  <a:pt x="336" y="56"/>
                </a:lnTo>
                <a:lnTo>
                  <a:pt x="336" y="56"/>
                </a:lnTo>
                <a:lnTo>
                  <a:pt x="336" y="56"/>
                </a:lnTo>
                <a:lnTo>
                  <a:pt x="335" y="56"/>
                </a:lnTo>
                <a:lnTo>
                  <a:pt x="335" y="57"/>
                </a:lnTo>
                <a:lnTo>
                  <a:pt x="335" y="57"/>
                </a:lnTo>
                <a:lnTo>
                  <a:pt x="335" y="57"/>
                </a:lnTo>
                <a:lnTo>
                  <a:pt x="335" y="57"/>
                </a:lnTo>
                <a:lnTo>
                  <a:pt x="335" y="57"/>
                </a:lnTo>
                <a:lnTo>
                  <a:pt x="336" y="57"/>
                </a:lnTo>
                <a:lnTo>
                  <a:pt x="338" y="57"/>
                </a:lnTo>
                <a:lnTo>
                  <a:pt x="339" y="57"/>
                </a:lnTo>
                <a:lnTo>
                  <a:pt x="339" y="57"/>
                </a:lnTo>
                <a:lnTo>
                  <a:pt x="338" y="57"/>
                </a:lnTo>
                <a:lnTo>
                  <a:pt x="336" y="59"/>
                </a:lnTo>
                <a:lnTo>
                  <a:pt x="335" y="60"/>
                </a:lnTo>
                <a:lnTo>
                  <a:pt x="333" y="60"/>
                </a:lnTo>
                <a:lnTo>
                  <a:pt x="332" y="60"/>
                </a:lnTo>
                <a:lnTo>
                  <a:pt x="332" y="60"/>
                </a:lnTo>
                <a:lnTo>
                  <a:pt x="332" y="60"/>
                </a:lnTo>
                <a:lnTo>
                  <a:pt x="330" y="60"/>
                </a:lnTo>
                <a:lnTo>
                  <a:pt x="329" y="61"/>
                </a:lnTo>
                <a:lnTo>
                  <a:pt x="328" y="61"/>
                </a:lnTo>
                <a:lnTo>
                  <a:pt x="328" y="61"/>
                </a:lnTo>
                <a:lnTo>
                  <a:pt x="326" y="61"/>
                </a:lnTo>
                <a:lnTo>
                  <a:pt x="326" y="61"/>
                </a:lnTo>
                <a:lnTo>
                  <a:pt x="326" y="61"/>
                </a:lnTo>
                <a:lnTo>
                  <a:pt x="326" y="63"/>
                </a:lnTo>
                <a:lnTo>
                  <a:pt x="325" y="63"/>
                </a:lnTo>
                <a:lnTo>
                  <a:pt x="325" y="63"/>
                </a:lnTo>
                <a:lnTo>
                  <a:pt x="323" y="63"/>
                </a:lnTo>
                <a:lnTo>
                  <a:pt x="323" y="63"/>
                </a:lnTo>
                <a:lnTo>
                  <a:pt x="323" y="64"/>
                </a:lnTo>
                <a:lnTo>
                  <a:pt x="322" y="64"/>
                </a:lnTo>
                <a:lnTo>
                  <a:pt x="320" y="64"/>
                </a:lnTo>
                <a:lnTo>
                  <a:pt x="319" y="64"/>
                </a:lnTo>
                <a:lnTo>
                  <a:pt x="319" y="64"/>
                </a:lnTo>
                <a:lnTo>
                  <a:pt x="318" y="66"/>
                </a:lnTo>
                <a:lnTo>
                  <a:pt x="318" y="66"/>
                </a:lnTo>
                <a:lnTo>
                  <a:pt x="318" y="66"/>
                </a:lnTo>
                <a:lnTo>
                  <a:pt x="319" y="67"/>
                </a:lnTo>
                <a:lnTo>
                  <a:pt x="319" y="69"/>
                </a:lnTo>
                <a:lnTo>
                  <a:pt x="320" y="70"/>
                </a:lnTo>
                <a:lnTo>
                  <a:pt x="320" y="70"/>
                </a:lnTo>
                <a:lnTo>
                  <a:pt x="320" y="70"/>
                </a:lnTo>
                <a:lnTo>
                  <a:pt x="320" y="70"/>
                </a:lnTo>
                <a:lnTo>
                  <a:pt x="320" y="70"/>
                </a:lnTo>
                <a:lnTo>
                  <a:pt x="320" y="70"/>
                </a:lnTo>
                <a:lnTo>
                  <a:pt x="319" y="71"/>
                </a:lnTo>
                <a:lnTo>
                  <a:pt x="319" y="71"/>
                </a:lnTo>
                <a:lnTo>
                  <a:pt x="319" y="71"/>
                </a:lnTo>
                <a:lnTo>
                  <a:pt x="319" y="71"/>
                </a:lnTo>
                <a:lnTo>
                  <a:pt x="319" y="71"/>
                </a:lnTo>
                <a:lnTo>
                  <a:pt x="319" y="71"/>
                </a:lnTo>
                <a:lnTo>
                  <a:pt x="319" y="71"/>
                </a:lnTo>
                <a:lnTo>
                  <a:pt x="320" y="71"/>
                </a:lnTo>
                <a:lnTo>
                  <a:pt x="320" y="71"/>
                </a:lnTo>
                <a:lnTo>
                  <a:pt x="320" y="71"/>
                </a:lnTo>
                <a:lnTo>
                  <a:pt x="320" y="71"/>
                </a:lnTo>
                <a:lnTo>
                  <a:pt x="320" y="70"/>
                </a:lnTo>
                <a:lnTo>
                  <a:pt x="320" y="70"/>
                </a:lnTo>
                <a:lnTo>
                  <a:pt x="320" y="69"/>
                </a:lnTo>
                <a:lnTo>
                  <a:pt x="320" y="69"/>
                </a:lnTo>
                <a:lnTo>
                  <a:pt x="320" y="67"/>
                </a:lnTo>
                <a:lnTo>
                  <a:pt x="320" y="67"/>
                </a:lnTo>
                <a:lnTo>
                  <a:pt x="320" y="67"/>
                </a:lnTo>
                <a:lnTo>
                  <a:pt x="320" y="67"/>
                </a:lnTo>
                <a:lnTo>
                  <a:pt x="320" y="66"/>
                </a:lnTo>
                <a:lnTo>
                  <a:pt x="322" y="66"/>
                </a:lnTo>
                <a:lnTo>
                  <a:pt x="322" y="66"/>
                </a:lnTo>
                <a:lnTo>
                  <a:pt x="322" y="66"/>
                </a:lnTo>
                <a:lnTo>
                  <a:pt x="322" y="66"/>
                </a:lnTo>
                <a:lnTo>
                  <a:pt x="323" y="66"/>
                </a:lnTo>
                <a:lnTo>
                  <a:pt x="323" y="66"/>
                </a:lnTo>
                <a:lnTo>
                  <a:pt x="323" y="66"/>
                </a:lnTo>
                <a:lnTo>
                  <a:pt x="323" y="66"/>
                </a:lnTo>
                <a:lnTo>
                  <a:pt x="323" y="66"/>
                </a:lnTo>
                <a:lnTo>
                  <a:pt x="325" y="66"/>
                </a:lnTo>
                <a:lnTo>
                  <a:pt x="325" y="66"/>
                </a:lnTo>
                <a:lnTo>
                  <a:pt x="325" y="66"/>
                </a:lnTo>
                <a:lnTo>
                  <a:pt x="325" y="66"/>
                </a:lnTo>
                <a:lnTo>
                  <a:pt x="325" y="66"/>
                </a:lnTo>
                <a:lnTo>
                  <a:pt x="325" y="64"/>
                </a:lnTo>
                <a:lnTo>
                  <a:pt x="325" y="64"/>
                </a:lnTo>
                <a:lnTo>
                  <a:pt x="326" y="64"/>
                </a:lnTo>
                <a:lnTo>
                  <a:pt x="328" y="64"/>
                </a:lnTo>
                <a:lnTo>
                  <a:pt x="328" y="64"/>
                </a:lnTo>
                <a:lnTo>
                  <a:pt x="328" y="64"/>
                </a:lnTo>
                <a:lnTo>
                  <a:pt x="328" y="64"/>
                </a:lnTo>
                <a:lnTo>
                  <a:pt x="328" y="64"/>
                </a:lnTo>
                <a:lnTo>
                  <a:pt x="328" y="64"/>
                </a:lnTo>
                <a:lnTo>
                  <a:pt x="328" y="64"/>
                </a:lnTo>
                <a:lnTo>
                  <a:pt x="329" y="64"/>
                </a:lnTo>
                <a:lnTo>
                  <a:pt x="329" y="63"/>
                </a:lnTo>
                <a:lnTo>
                  <a:pt x="329" y="63"/>
                </a:lnTo>
                <a:lnTo>
                  <a:pt x="329" y="63"/>
                </a:lnTo>
                <a:lnTo>
                  <a:pt x="329" y="63"/>
                </a:lnTo>
                <a:lnTo>
                  <a:pt x="330" y="63"/>
                </a:lnTo>
                <a:lnTo>
                  <a:pt x="330" y="63"/>
                </a:lnTo>
                <a:lnTo>
                  <a:pt x="332" y="63"/>
                </a:lnTo>
                <a:lnTo>
                  <a:pt x="332" y="63"/>
                </a:lnTo>
                <a:lnTo>
                  <a:pt x="333" y="63"/>
                </a:lnTo>
                <a:lnTo>
                  <a:pt x="333" y="63"/>
                </a:lnTo>
                <a:lnTo>
                  <a:pt x="333" y="63"/>
                </a:lnTo>
                <a:lnTo>
                  <a:pt x="330" y="64"/>
                </a:lnTo>
                <a:lnTo>
                  <a:pt x="329" y="66"/>
                </a:lnTo>
                <a:lnTo>
                  <a:pt x="328" y="66"/>
                </a:lnTo>
                <a:lnTo>
                  <a:pt x="328" y="66"/>
                </a:lnTo>
                <a:lnTo>
                  <a:pt x="328" y="66"/>
                </a:lnTo>
                <a:lnTo>
                  <a:pt x="326" y="66"/>
                </a:lnTo>
                <a:lnTo>
                  <a:pt x="326" y="66"/>
                </a:lnTo>
                <a:lnTo>
                  <a:pt x="326" y="66"/>
                </a:lnTo>
                <a:lnTo>
                  <a:pt x="326" y="66"/>
                </a:lnTo>
                <a:lnTo>
                  <a:pt x="326" y="66"/>
                </a:lnTo>
                <a:lnTo>
                  <a:pt x="326" y="66"/>
                </a:lnTo>
                <a:lnTo>
                  <a:pt x="328" y="67"/>
                </a:lnTo>
                <a:lnTo>
                  <a:pt x="328" y="67"/>
                </a:lnTo>
                <a:lnTo>
                  <a:pt x="328" y="69"/>
                </a:lnTo>
                <a:lnTo>
                  <a:pt x="328" y="69"/>
                </a:lnTo>
                <a:lnTo>
                  <a:pt x="329" y="69"/>
                </a:lnTo>
                <a:lnTo>
                  <a:pt x="329" y="67"/>
                </a:lnTo>
                <a:lnTo>
                  <a:pt x="329" y="67"/>
                </a:lnTo>
                <a:lnTo>
                  <a:pt x="329" y="67"/>
                </a:lnTo>
                <a:lnTo>
                  <a:pt x="329" y="67"/>
                </a:lnTo>
                <a:lnTo>
                  <a:pt x="329" y="66"/>
                </a:lnTo>
                <a:lnTo>
                  <a:pt x="330" y="66"/>
                </a:lnTo>
                <a:lnTo>
                  <a:pt x="330" y="66"/>
                </a:lnTo>
                <a:lnTo>
                  <a:pt x="330" y="66"/>
                </a:lnTo>
                <a:lnTo>
                  <a:pt x="330" y="66"/>
                </a:lnTo>
                <a:lnTo>
                  <a:pt x="332" y="66"/>
                </a:lnTo>
                <a:lnTo>
                  <a:pt x="332" y="66"/>
                </a:lnTo>
                <a:lnTo>
                  <a:pt x="332" y="66"/>
                </a:lnTo>
                <a:lnTo>
                  <a:pt x="332" y="66"/>
                </a:lnTo>
                <a:lnTo>
                  <a:pt x="332" y="66"/>
                </a:lnTo>
                <a:lnTo>
                  <a:pt x="332" y="67"/>
                </a:lnTo>
                <a:lnTo>
                  <a:pt x="333" y="67"/>
                </a:lnTo>
                <a:lnTo>
                  <a:pt x="333" y="67"/>
                </a:lnTo>
                <a:lnTo>
                  <a:pt x="333" y="67"/>
                </a:lnTo>
                <a:lnTo>
                  <a:pt x="333" y="67"/>
                </a:lnTo>
                <a:lnTo>
                  <a:pt x="333" y="67"/>
                </a:lnTo>
                <a:lnTo>
                  <a:pt x="335" y="67"/>
                </a:lnTo>
                <a:lnTo>
                  <a:pt x="335" y="67"/>
                </a:lnTo>
                <a:lnTo>
                  <a:pt x="336" y="67"/>
                </a:lnTo>
                <a:lnTo>
                  <a:pt x="338" y="66"/>
                </a:lnTo>
                <a:lnTo>
                  <a:pt x="339" y="66"/>
                </a:lnTo>
                <a:lnTo>
                  <a:pt x="339" y="66"/>
                </a:lnTo>
                <a:lnTo>
                  <a:pt x="339" y="64"/>
                </a:lnTo>
                <a:lnTo>
                  <a:pt x="339" y="64"/>
                </a:lnTo>
                <a:lnTo>
                  <a:pt x="340" y="64"/>
                </a:lnTo>
                <a:lnTo>
                  <a:pt x="340" y="66"/>
                </a:lnTo>
                <a:lnTo>
                  <a:pt x="340" y="66"/>
                </a:lnTo>
                <a:lnTo>
                  <a:pt x="339" y="66"/>
                </a:lnTo>
                <a:lnTo>
                  <a:pt x="339" y="66"/>
                </a:lnTo>
                <a:lnTo>
                  <a:pt x="339" y="66"/>
                </a:lnTo>
                <a:lnTo>
                  <a:pt x="339" y="66"/>
                </a:lnTo>
                <a:lnTo>
                  <a:pt x="340" y="66"/>
                </a:lnTo>
                <a:lnTo>
                  <a:pt x="340" y="67"/>
                </a:lnTo>
                <a:lnTo>
                  <a:pt x="340" y="67"/>
                </a:lnTo>
                <a:lnTo>
                  <a:pt x="338" y="69"/>
                </a:lnTo>
                <a:lnTo>
                  <a:pt x="338" y="69"/>
                </a:lnTo>
                <a:lnTo>
                  <a:pt x="338" y="69"/>
                </a:lnTo>
                <a:lnTo>
                  <a:pt x="338" y="69"/>
                </a:lnTo>
                <a:lnTo>
                  <a:pt x="336" y="69"/>
                </a:lnTo>
                <a:lnTo>
                  <a:pt x="336" y="69"/>
                </a:lnTo>
                <a:lnTo>
                  <a:pt x="336" y="69"/>
                </a:lnTo>
                <a:lnTo>
                  <a:pt x="336" y="70"/>
                </a:lnTo>
                <a:lnTo>
                  <a:pt x="336" y="70"/>
                </a:lnTo>
                <a:lnTo>
                  <a:pt x="335" y="70"/>
                </a:lnTo>
                <a:lnTo>
                  <a:pt x="335" y="70"/>
                </a:lnTo>
                <a:lnTo>
                  <a:pt x="335" y="70"/>
                </a:lnTo>
                <a:lnTo>
                  <a:pt x="335" y="69"/>
                </a:lnTo>
                <a:lnTo>
                  <a:pt x="335" y="69"/>
                </a:lnTo>
                <a:lnTo>
                  <a:pt x="335" y="69"/>
                </a:lnTo>
                <a:lnTo>
                  <a:pt x="335" y="70"/>
                </a:lnTo>
                <a:lnTo>
                  <a:pt x="333" y="70"/>
                </a:lnTo>
                <a:lnTo>
                  <a:pt x="333" y="70"/>
                </a:lnTo>
                <a:lnTo>
                  <a:pt x="333" y="70"/>
                </a:lnTo>
                <a:lnTo>
                  <a:pt x="333" y="70"/>
                </a:lnTo>
                <a:lnTo>
                  <a:pt x="333" y="71"/>
                </a:lnTo>
                <a:lnTo>
                  <a:pt x="333" y="71"/>
                </a:lnTo>
                <a:lnTo>
                  <a:pt x="333" y="71"/>
                </a:lnTo>
                <a:lnTo>
                  <a:pt x="333" y="73"/>
                </a:lnTo>
                <a:lnTo>
                  <a:pt x="333" y="73"/>
                </a:lnTo>
                <a:lnTo>
                  <a:pt x="333" y="73"/>
                </a:lnTo>
                <a:lnTo>
                  <a:pt x="333" y="73"/>
                </a:lnTo>
                <a:lnTo>
                  <a:pt x="335" y="73"/>
                </a:lnTo>
                <a:lnTo>
                  <a:pt x="335" y="73"/>
                </a:lnTo>
                <a:lnTo>
                  <a:pt x="333" y="73"/>
                </a:lnTo>
                <a:lnTo>
                  <a:pt x="333" y="73"/>
                </a:lnTo>
                <a:lnTo>
                  <a:pt x="333" y="74"/>
                </a:lnTo>
                <a:lnTo>
                  <a:pt x="333" y="74"/>
                </a:lnTo>
                <a:lnTo>
                  <a:pt x="333" y="74"/>
                </a:lnTo>
                <a:lnTo>
                  <a:pt x="332" y="74"/>
                </a:lnTo>
                <a:lnTo>
                  <a:pt x="332" y="74"/>
                </a:lnTo>
                <a:lnTo>
                  <a:pt x="330" y="74"/>
                </a:lnTo>
                <a:lnTo>
                  <a:pt x="329" y="76"/>
                </a:lnTo>
                <a:lnTo>
                  <a:pt x="328" y="77"/>
                </a:lnTo>
                <a:lnTo>
                  <a:pt x="328" y="77"/>
                </a:lnTo>
                <a:lnTo>
                  <a:pt x="328" y="76"/>
                </a:lnTo>
                <a:lnTo>
                  <a:pt x="328" y="76"/>
                </a:lnTo>
                <a:lnTo>
                  <a:pt x="326" y="76"/>
                </a:lnTo>
                <a:lnTo>
                  <a:pt x="325" y="76"/>
                </a:lnTo>
                <a:lnTo>
                  <a:pt x="325" y="76"/>
                </a:lnTo>
                <a:lnTo>
                  <a:pt x="325" y="76"/>
                </a:lnTo>
                <a:lnTo>
                  <a:pt x="323" y="77"/>
                </a:lnTo>
                <a:lnTo>
                  <a:pt x="323" y="77"/>
                </a:lnTo>
                <a:lnTo>
                  <a:pt x="323" y="77"/>
                </a:lnTo>
                <a:lnTo>
                  <a:pt x="323" y="77"/>
                </a:lnTo>
                <a:lnTo>
                  <a:pt x="323" y="77"/>
                </a:lnTo>
                <a:lnTo>
                  <a:pt x="322" y="77"/>
                </a:lnTo>
                <a:lnTo>
                  <a:pt x="320" y="78"/>
                </a:lnTo>
                <a:lnTo>
                  <a:pt x="318" y="78"/>
                </a:lnTo>
                <a:lnTo>
                  <a:pt x="318" y="78"/>
                </a:lnTo>
                <a:lnTo>
                  <a:pt x="316" y="80"/>
                </a:lnTo>
                <a:lnTo>
                  <a:pt x="316" y="80"/>
                </a:lnTo>
                <a:lnTo>
                  <a:pt x="316" y="78"/>
                </a:lnTo>
                <a:lnTo>
                  <a:pt x="316" y="78"/>
                </a:lnTo>
                <a:lnTo>
                  <a:pt x="316" y="78"/>
                </a:lnTo>
                <a:lnTo>
                  <a:pt x="316" y="78"/>
                </a:lnTo>
                <a:lnTo>
                  <a:pt x="316" y="78"/>
                </a:lnTo>
                <a:lnTo>
                  <a:pt x="316" y="78"/>
                </a:lnTo>
                <a:lnTo>
                  <a:pt x="316" y="78"/>
                </a:lnTo>
                <a:lnTo>
                  <a:pt x="315" y="78"/>
                </a:lnTo>
                <a:lnTo>
                  <a:pt x="315" y="78"/>
                </a:lnTo>
                <a:lnTo>
                  <a:pt x="315" y="78"/>
                </a:lnTo>
                <a:lnTo>
                  <a:pt x="315" y="78"/>
                </a:lnTo>
                <a:lnTo>
                  <a:pt x="315" y="80"/>
                </a:lnTo>
                <a:lnTo>
                  <a:pt x="316" y="80"/>
                </a:lnTo>
                <a:lnTo>
                  <a:pt x="316" y="80"/>
                </a:lnTo>
                <a:lnTo>
                  <a:pt x="316" y="80"/>
                </a:lnTo>
                <a:lnTo>
                  <a:pt x="315" y="80"/>
                </a:lnTo>
                <a:lnTo>
                  <a:pt x="313" y="81"/>
                </a:lnTo>
                <a:lnTo>
                  <a:pt x="312" y="81"/>
                </a:lnTo>
                <a:lnTo>
                  <a:pt x="312" y="81"/>
                </a:lnTo>
                <a:lnTo>
                  <a:pt x="311" y="81"/>
                </a:lnTo>
                <a:lnTo>
                  <a:pt x="311" y="81"/>
                </a:lnTo>
                <a:lnTo>
                  <a:pt x="309" y="83"/>
                </a:lnTo>
                <a:lnTo>
                  <a:pt x="309" y="83"/>
                </a:lnTo>
                <a:lnTo>
                  <a:pt x="308" y="83"/>
                </a:lnTo>
                <a:lnTo>
                  <a:pt x="308" y="83"/>
                </a:lnTo>
                <a:lnTo>
                  <a:pt x="308" y="83"/>
                </a:lnTo>
                <a:lnTo>
                  <a:pt x="308" y="83"/>
                </a:lnTo>
                <a:lnTo>
                  <a:pt x="306" y="84"/>
                </a:lnTo>
                <a:lnTo>
                  <a:pt x="306" y="84"/>
                </a:lnTo>
                <a:lnTo>
                  <a:pt x="305" y="81"/>
                </a:lnTo>
                <a:lnTo>
                  <a:pt x="302" y="83"/>
                </a:lnTo>
                <a:lnTo>
                  <a:pt x="302" y="83"/>
                </a:lnTo>
                <a:lnTo>
                  <a:pt x="303" y="83"/>
                </a:lnTo>
                <a:lnTo>
                  <a:pt x="303" y="83"/>
                </a:lnTo>
                <a:lnTo>
                  <a:pt x="305" y="83"/>
                </a:lnTo>
                <a:lnTo>
                  <a:pt x="305" y="83"/>
                </a:lnTo>
                <a:lnTo>
                  <a:pt x="305" y="83"/>
                </a:lnTo>
                <a:lnTo>
                  <a:pt x="303" y="83"/>
                </a:lnTo>
                <a:lnTo>
                  <a:pt x="303" y="83"/>
                </a:lnTo>
                <a:lnTo>
                  <a:pt x="303" y="84"/>
                </a:lnTo>
                <a:lnTo>
                  <a:pt x="303" y="84"/>
                </a:lnTo>
                <a:lnTo>
                  <a:pt x="303" y="84"/>
                </a:lnTo>
                <a:lnTo>
                  <a:pt x="303" y="84"/>
                </a:lnTo>
                <a:lnTo>
                  <a:pt x="303" y="84"/>
                </a:lnTo>
                <a:lnTo>
                  <a:pt x="303" y="84"/>
                </a:lnTo>
                <a:lnTo>
                  <a:pt x="303" y="84"/>
                </a:lnTo>
                <a:lnTo>
                  <a:pt x="303" y="84"/>
                </a:lnTo>
                <a:lnTo>
                  <a:pt x="303" y="84"/>
                </a:lnTo>
                <a:lnTo>
                  <a:pt x="302" y="84"/>
                </a:lnTo>
                <a:lnTo>
                  <a:pt x="302" y="84"/>
                </a:lnTo>
                <a:lnTo>
                  <a:pt x="301" y="84"/>
                </a:lnTo>
                <a:lnTo>
                  <a:pt x="301" y="86"/>
                </a:lnTo>
                <a:lnTo>
                  <a:pt x="299" y="86"/>
                </a:lnTo>
                <a:lnTo>
                  <a:pt x="299" y="86"/>
                </a:lnTo>
                <a:lnTo>
                  <a:pt x="299" y="86"/>
                </a:lnTo>
                <a:lnTo>
                  <a:pt x="299" y="86"/>
                </a:lnTo>
                <a:lnTo>
                  <a:pt x="299" y="86"/>
                </a:lnTo>
                <a:lnTo>
                  <a:pt x="299" y="87"/>
                </a:lnTo>
                <a:lnTo>
                  <a:pt x="299" y="87"/>
                </a:lnTo>
                <a:lnTo>
                  <a:pt x="299" y="87"/>
                </a:lnTo>
                <a:lnTo>
                  <a:pt x="299" y="88"/>
                </a:lnTo>
                <a:lnTo>
                  <a:pt x="299" y="88"/>
                </a:lnTo>
                <a:lnTo>
                  <a:pt x="299" y="88"/>
                </a:lnTo>
                <a:lnTo>
                  <a:pt x="299" y="88"/>
                </a:lnTo>
                <a:lnTo>
                  <a:pt x="301" y="87"/>
                </a:lnTo>
                <a:lnTo>
                  <a:pt x="301" y="87"/>
                </a:lnTo>
                <a:lnTo>
                  <a:pt x="301" y="87"/>
                </a:lnTo>
                <a:lnTo>
                  <a:pt x="301" y="87"/>
                </a:lnTo>
                <a:lnTo>
                  <a:pt x="301" y="87"/>
                </a:lnTo>
                <a:lnTo>
                  <a:pt x="302" y="87"/>
                </a:lnTo>
                <a:lnTo>
                  <a:pt x="302" y="88"/>
                </a:lnTo>
                <a:lnTo>
                  <a:pt x="302" y="88"/>
                </a:lnTo>
                <a:lnTo>
                  <a:pt x="302" y="88"/>
                </a:lnTo>
                <a:lnTo>
                  <a:pt x="302" y="87"/>
                </a:lnTo>
                <a:lnTo>
                  <a:pt x="303" y="88"/>
                </a:lnTo>
                <a:lnTo>
                  <a:pt x="303" y="88"/>
                </a:lnTo>
                <a:lnTo>
                  <a:pt x="302" y="88"/>
                </a:lnTo>
                <a:lnTo>
                  <a:pt x="302" y="88"/>
                </a:lnTo>
                <a:lnTo>
                  <a:pt x="302" y="91"/>
                </a:lnTo>
                <a:lnTo>
                  <a:pt x="302" y="91"/>
                </a:lnTo>
                <a:lnTo>
                  <a:pt x="303" y="91"/>
                </a:lnTo>
                <a:lnTo>
                  <a:pt x="303" y="91"/>
                </a:lnTo>
                <a:lnTo>
                  <a:pt x="303" y="91"/>
                </a:lnTo>
                <a:lnTo>
                  <a:pt x="303" y="91"/>
                </a:lnTo>
                <a:lnTo>
                  <a:pt x="303" y="93"/>
                </a:lnTo>
                <a:lnTo>
                  <a:pt x="303" y="93"/>
                </a:lnTo>
                <a:lnTo>
                  <a:pt x="303" y="93"/>
                </a:lnTo>
                <a:lnTo>
                  <a:pt x="306" y="93"/>
                </a:lnTo>
                <a:lnTo>
                  <a:pt x="306" y="93"/>
                </a:lnTo>
                <a:lnTo>
                  <a:pt x="303" y="94"/>
                </a:lnTo>
                <a:lnTo>
                  <a:pt x="302" y="96"/>
                </a:lnTo>
                <a:lnTo>
                  <a:pt x="301" y="96"/>
                </a:lnTo>
                <a:lnTo>
                  <a:pt x="301" y="96"/>
                </a:lnTo>
                <a:lnTo>
                  <a:pt x="301" y="97"/>
                </a:lnTo>
                <a:lnTo>
                  <a:pt x="301" y="98"/>
                </a:lnTo>
                <a:lnTo>
                  <a:pt x="301" y="98"/>
                </a:lnTo>
                <a:lnTo>
                  <a:pt x="301" y="100"/>
                </a:lnTo>
                <a:lnTo>
                  <a:pt x="301" y="100"/>
                </a:lnTo>
                <a:lnTo>
                  <a:pt x="301" y="100"/>
                </a:lnTo>
                <a:lnTo>
                  <a:pt x="301" y="100"/>
                </a:lnTo>
                <a:lnTo>
                  <a:pt x="302" y="100"/>
                </a:lnTo>
                <a:lnTo>
                  <a:pt x="302" y="100"/>
                </a:lnTo>
                <a:lnTo>
                  <a:pt x="302" y="100"/>
                </a:lnTo>
                <a:lnTo>
                  <a:pt x="302" y="100"/>
                </a:lnTo>
                <a:lnTo>
                  <a:pt x="303" y="100"/>
                </a:lnTo>
                <a:lnTo>
                  <a:pt x="303" y="100"/>
                </a:lnTo>
                <a:lnTo>
                  <a:pt x="302" y="100"/>
                </a:lnTo>
                <a:lnTo>
                  <a:pt x="302" y="100"/>
                </a:lnTo>
                <a:lnTo>
                  <a:pt x="302" y="100"/>
                </a:lnTo>
                <a:lnTo>
                  <a:pt x="302" y="100"/>
                </a:lnTo>
                <a:lnTo>
                  <a:pt x="302" y="100"/>
                </a:lnTo>
                <a:lnTo>
                  <a:pt x="303" y="100"/>
                </a:lnTo>
                <a:lnTo>
                  <a:pt x="305" y="100"/>
                </a:lnTo>
                <a:lnTo>
                  <a:pt x="306" y="100"/>
                </a:lnTo>
                <a:lnTo>
                  <a:pt x="306" y="98"/>
                </a:lnTo>
                <a:lnTo>
                  <a:pt x="306" y="98"/>
                </a:lnTo>
                <a:lnTo>
                  <a:pt x="308" y="98"/>
                </a:lnTo>
                <a:lnTo>
                  <a:pt x="308" y="98"/>
                </a:lnTo>
                <a:lnTo>
                  <a:pt x="308" y="98"/>
                </a:lnTo>
                <a:lnTo>
                  <a:pt x="308" y="98"/>
                </a:lnTo>
                <a:lnTo>
                  <a:pt x="308" y="98"/>
                </a:lnTo>
                <a:lnTo>
                  <a:pt x="309" y="97"/>
                </a:lnTo>
                <a:lnTo>
                  <a:pt x="311" y="97"/>
                </a:lnTo>
                <a:lnTo>
                  <a:pt x="311" y="97"/>
                </a:lnTo>
                <a:lnTo>
                  <a:pt x="311" y="97"/>
                </a:lnTo>
                <a:lnTo>
                  <a:pt x="311" y="97"/>
                </a:lnTo>
                <a:lnTo>
                  <a:pt x="312" y="97"/>
                </a:lnTo>
                <a:lnTo>
                  <a:pt x="312" y="97"/>
                </a:lnTo>
                <a:lnTo>
                  <a:pt x="313" y="97"/>
                </a:lnTo>
                <a:lnTo>
                  <a:pt x="313" y="97"/>
                </a:lnTo>
                <a:lnTo>
                  <a:pt x="313" y="97"/>
                </a:lnTo>
                <a:lnTo>
                  <a:pt x="313" y="97"/>
                </a:lnTo>
                <a:lnTo>
                  <a:pt x="312" y="96"/>
                </a:lnTo>
                <a:lnTo>
                  <a:pt x="312" y="96"/>
                </a:lnTo>
                <a:lnTo>
                  <a:pt x="312" y="94"/>
                </a:lnTo>
                <a:lnTo>
                  <a:pt x="312" y="94"/>
                </a:lnTo>
                <a:lnTo>
                  <a:pt x="313" y="94"/>
                </a:lnTo>
                <a:lnTo>
                  <a:pt x="313" y="94"/>
                </a:lnTo>
                <a:lnTo>
                  <a:pt x="315" y="94"/>
                </a:lnTo>
                <a:lnTo>
                  <a:pt x="315" y="94"/>
                </a:lnTo>
                <a:lnTo>
                  <a:pt x="315" y="94"/>
                </a:lnTo>
                <a:lnTo>
                  <a:pt x="313" y="93"/>
                </a:lnTo>
                <a:lnTo>
                  <a:pt x="313" y="93"/>
                </a:lnTo>
                <a:lnTo>
                  <a:pt x="313" y="91"/>
                </a:lnTo>
                <a:lnTo>
                  <a:pt x="313" y="91"/>
                </a:lnTo>
                <a:lnTo>
                  <a:pt x="313" y="91"/>
                </a:lnTo>
                <a:lnTo>
                  <a:pt x="313" y="93"/>
                </a:lnTo>
                <a:lnTo>
                  <a:pt x="313" y="93"/>
                </a:lnTo>
                <a:lnTo>
                  <a:pt x="313" y="93"/>
                </a:lnTo>
                <a:lnTo>
                  <a:pt x="313" y="93"/>
                </a:lnTo>
                <a:lnTo>
                  <a:pt x="315" y="93"/>
                </a:lnTo>
                <a:lnTo>
                  <a:pt x="316" y="93"/>
                </a:lnTo>
                <a:lnTo>
                  <a:pt x="316" y="93"/>
                </a:lnTo>
                <a:lnTo>
                  <a:pt x="316" y="94"/>
                </a:lnTo>
                <a:lnTo>
                  <a:pt x="316" y="94"/>
                </a:lnTo>
                <a:lnTo>
                  <a:pt x="316" y="94"/>
                </a:lnTo>
                <a:lnTo>
                  <a:pt x="315" y="94"/>
                </a:lnTo>
                <a:lnTo>
                  <a:pt x="315" y="96"/>
                </a:lnTo>
                <a:lnTo>
                  <a:pt x="315" y="96"/>
                </a:lnTo>
                <a:lnTo>
                  <a:pt x="315" y="96"/>
                </a:lnTo>
                <a:lnTo>
                  <a:pt x="315" y="97"/>
                </a:lnTo>
                <a:lnTo>
                  <a:pt x="315" y="97"/>
                </a:lnTo>
                <a:lnTo>
                  <a:pt x="315" y="98"/>
                </a:lnTo>
                <a:lnTo>
                  <a:pt x="316" y="100"/>
                </a:lnTo>
                <a:lnTo>
                  <a:pt x="316" y="100"/>
                </a:lnTo>
                <a:lnTo>
                  <a:pt x="316" y="101"/>
                </a:lnTo>
                <a:lnTo>
                  <a:pt x="316" y="101"/>
                </a:lnTo>
                <a:lnTo>
                  <a:pt x="315" y="103"/>
                </a:lnTo>
                <a:lnTo>
                  <a:pt x="315" y="104"/>
                </a:lnTo>
                <a:lnTo>
                  <a:pt x="315" y="104"/>
                </a:lnTo>
                <a:lnTo>
                  <a:pt x="313" y="104"/>
                </a:lnTo>
                <a:lnTo>
                  <a:pt x="312" y="104"/>
                </a:lnTo>
                <a:lnTo>
                  <a:pt x="311" y="106"/>
                </a:lnTo>
                <a:lnTo>
                  <a:pt x="311" y="106"/>
                </a:lnTo>
                <a:lnTo>
                  <a:pt x="311" y="106"/>
                </a:lnTo>
                <a:lnTo>
                  <a:pt x="311" y="107"/>
                </a:lnTo>
                <a:lnTo>
                  <a:pt x="311" y="107"/>
                </a:lnTo>
                <a:lnTo>
                  <a:pt x="311" y="107"/>
                </a:lnTo>
                <a:lnTo>
                  <a:pt x="311" y="107"/>
                </a:lnTo>
                <a:lnTo>
                  <a:pt x="311" y="107"/>
                </a:lnTo>
                <a:lnTo>
                  <a:pt x="312" y="106"/>
                </a:lnTo>
                <a:lnTo>
                  <a:pt x="313" y="106"/>
                </a:lnTo>
                <a:lnTo>
                  <a:pt x="315" y="106"/>
                </a:lnTo>
                <a:lnTo>
                  <a:pt x="315" y="106"/>
                </a:lnTo>
                <a:lnTo>
                  <a:pt x="315" y="104"/>
                </a:lnTo>
                <a:lnTo>
                  <a:pt x="315" y="104"/>
                </a:lnTo>
                <a:lnTo>
                  <a:pt x="316" y="104"/>
                </a:lnTo>
                <a:lnTo>
                  <a:pt x="316" y="104"/>
                </a:lnTo>
                <a:lnTo>
                  <a:pt x="318" y="104"/>
                </a:lnTo>
                <a:lnTo>
                  <a:pt x="318" y="104"/>
                </a:lnTo>
                <a:lnTo>
                  <a:pt x="318" y="104"/>
                </a:lnTo>
                <a:lnTo>
                  <a:pt x="318" y="106"/>
                </a:lnTo>
                <a:lnTo>
                  <a:pt x="318" y="106"/>
                </a:lnTo>
                <a:lnTo>
                  <a:pt x="318" y="106"/>
                </a:lnTo>
                <a:lnTo>
                  <a:pt x="318" y="106"/>
                </a:lnTo>
                <a:lnTo>
                  <a:pt x="318" y="107"/>
                </a:lnTo>
                <a:lnTo>
                  <a:pt x="319" y="107"/>
                </a:lnTo>
                <a:lnTo>
                  <a:pt x="319" y="107"/>
                </a:lnTo>
                <a:lnTo>
                  <a:pt x="319" y="107"/>
                </a:lnTo>
                <a:lnTo>
                  <a:pt x="318" y="107"/>
                </a:lnTo>
                <a:lnTo>
                  <a:pt x="319" y="108"/>
                </a:lnTo>
                <a:lnTo>
                  <a:pt x="319" y="108"/>
                </a:lnTo>
                <a:lnTo>
                  <a:pt x="319" y="108"/>
                </a:lnTo>
                <a:lnTo>
                  <a:pt x="319" y="108"/>
                </a:lnTo>
                <a:lnTo>
                  <a:pt x="319" y="108"/>
                </a:lnTo>
                <a:lnTo>
                  <a:pt x="320" y="108"/>
                </a:lnTo>
                <a:lnTo>
                  <a:pt x="320" y="108"/>
                </a:lnTo>
                <a:lnTo>
                  <a:pt x="320" y="108"/>
                </a:lnTo>
                <a:lnTo>
                  <a:pt x="320" y="107"/>
                </a:lnTo>
                <a:lnTo>
                  <a:pt x="322" y="107"/>
                </a:lnTo>
                <a:lnTo>
                  <a:pt x="323" y="107"/>
                </a:lnTo>
                <a:lnTo>
                  <a:pt x="323" y="107"/>
                </a:lnTo>
                <a:lnTo>
                  <a:pt x="323" y="106"/>
                </a:lnTo>
                <a:lnTo>
                  <a:pt x="323" y="106"/>
                </a:lnTo>
                <a:lnTo>
                  <a:pt x="323" y="106"/>
                </a:lnTo>
                <a:lnTo>
                  <a:pt x="322" y="106"/>
                </a:lnTo>
                <a:lnTo>
                  <a:pt x="320" y="106"/>
                </a:lnTo>
                <a:lnTo>
                  <a:pt x="320" y="106"/>
                </a:lnTo>
                <a:lnTo>
                  <a:pt x="320" y="106"/>
                </a:lnTo>
                <a:lnTo>
                  <a:pt x="320" y="106"/>
                </a:lnTo>
                <a:lnTo>
                  <a:pt x="320" y="106"/>
                </a:lnTo>
                <a:lnTo>
                  <a:pt x="322" y="106"/>
                </a:lnTo>
                <a:lnTo>
                  <a:pt x="323" y="106"/>
                </a:lnTo>
                <a:lnTo>
                  <a:pt x="323" y="106"/>
                </a:lnTo>
                <a:lnTo>
                  <a:pt x="323" y="104"/>
                </a:lnTo>
                <a:lnTo>
                  <a:pt x="323" y="104"/>
                </a:lnTo>
                <a:lnTo>
                  <a:pt x="322" y="104"/>
                </a:lnTo>
                <a:lnTo>
                  <a:pt x="322" y="104"/>
                </a:lnTo>
                <a:lnTo>
                  <a:pt x="322" y="103"/>
                </a:lnTo>
                <a:lnTo>
                  <a:pt x="322" y="103"/>
                </a:lnTo>
                <a:lnTo>
                  <a:pt x="322" y="103"/>
                </a:lnTo>
                <a:lnTo>
                  <a:pt x="322" y="103"/>
                </a:lnTo>
                <a:lnTo>
                  <a:pt x="323" y="103"/>
                </a:lnTo>
                <a:lnTo>
                  <a:pt x="323" y="103"/>
                </a:lnTo>
                <a:lnTo>
                  <a:pt x="323" y="103"/>
                </a:lnTo>
                <a:lnTo>
                  <a:pt x="323" y="103"/>
                </a:lnTo>
                <a:lnTo>
                  <a:pt x="323" y="103"/>
                </a:lnTo>
                <a:lnTo>
                  <a:pt x="323" y="103"/>
                </a:lnTo>
                <a:lnTo>
                  <a:pt x="325" y="103"/>
                </a:lnTo>
                <a:lnTo>
                  <a:pt x="325" y="103"/>
                </a:lnTo>
                <a:lnTo>
                  <a:pt x="326" y="103"/>
                </a:lnTo>
                <a:lnTo>
                  <a:pt x="326" y="103"/>
                </a:lnTo>
                <a:lnTo>
                  <a:pt x="326" y="101"/>
                </a:lnTo>
                <a:lnTo>
                  <a:pt x="328" y="101"/>
                </a:lnTo>
                <a:lnTo>
                  <a:pt x="329" y="101"/>
                </a:lnTo>
                <a:lnTo>
                  <a:pt x="330" y="100"/>
                </a:lnTo>
                <a:lnTo>
                  <a:pt x="330" y="100"/>
                </a:lnTo>
                <a:lnTo>
                  <a:pt x="330" y="101"/>
                </a:lnTo>
                <a:lnTo>
                  <a:pt x="330" y="101"/>
                </a:lnTo>
                <a:lnTo>
                  <a:pt x="330" y="100"/>
                </a:lnTo>
                <a:lnTo>
                  <a:pt x="330" y="100"/>
                </a:lnTo>
                <a:lnTo>
                  <a:pt x="330" y="100"/>
                </a:lnTo>
                <a:lnTo>
                  <a:pt x="333" y="100"/>
                </a:lnTo>
                <a:lnTo>
                  <a:pt x="335" y="100"/>
                </a:lnTo>
                <a:lnTo>
                  <a:pt x="335" y="100"/>
                </a:lnTo>
                <a:lnTo>
                  <a:pt x="336" y="98"/>
                </a:lnTo>
                <a:lnTo>
                  <a:pt x="338" y="98"/>
                </a:lnTo>
                <a:lnTo>
                  <a:pt x="340" y="97"/>
                </a:lnTo>
                <a:lnTo>
                  <a:pt x="340" y="97"/>
                </a:lnTo>
                <a:lnTo>
                  <a:pt x="339" y="98"/>
                </a:lnTo>
                <a:lnTo>
                  <a:pt x="339" y="98"/>
                </a:lnTo>
                <a:lnTo>
                  <a:pt x="339" y="100"/>
                </a:lnTo>
                <a:lnTo>
                  <a:pt x="339" y="100"/>
                </a:lnTo>
                <a:lnTo>
                  <a:pt x="339" y="100"/>
                </a:lnTo>
                <a:lnTo>
                  <a:pt x="342" y="100"/>
                </a:lnTo>
                <a:lnTo>
                  <a:pt x="343" y="98"/>
                </a:lnTo>
                <a:lnTo>
                  <a:pt x="343" y="98"/>
                </a:lnTo>
                <a:lnTo>
                  <a:pt x="343" y="98"/>
                </a:lnTo>
                <a:lnTo>
                  <a:pt x="345" y="97"/>
                </a:lnTo>
                <a:lnTo>
                  <a:pt x="345" y="97"/>
                </a:lnTo>
                <a:lnTo>
                  <a:pt x="345" y="97"/>
                </a:lnTo>
                <a:lnTo>
                  <a:pt x="345" y="96"/>
                </a:lnTo>
                <a:lnTo>
                  <a:pt x="345" y="96"/>
                </a:lnTo>
                <a:lnTo>
                  <a:pt x="345" y="96"/>
                </a:lnTo>
                <a:lnTo>
                  <a:pt x="345" y="96"/>
                </a:lnTo>
                <a:lnTo>
                  <a:pt x="346" y="96"/>
                </a:lnTo>
                <a:lnTo>
                  <a:pt x="346" y="96"/>
                </a:lnTo>
                <a:lnTo>
                  <a:pt x="348" y="96"/>
                </a:lnTo>
                <a:lnTo>
                  <a:pt x="348" y="97"/>
                </a:lnTo>
                <a:lnTo>
                  <a:pt x="348" y="97"/>
                </a:lnTo>
                <a:lnTo>
                  <a:pt x="348" y="96"/>
                </a:lnTo>
                <a:lnTo>
                  <a:pt x="348" y="94"/>
                </a:lnTo>
                <a:lnTo>
                  <a:pt x="348" y="94"/>
                </a:lnTo>
                <a:lnTo>
                  <a:pt x="352" y="94"/>
                </a:lnTo>
                <a:lnTo>
                  <a:pt x="352" y="94"/>
                </a:lnTo>
                <a:lnTo>
                  <a:pt x="352" y="94"/>
                </a:lnTo>
                <a:lnTo>
                  <a:pt x="352" y="94"/>
                </a:lnTo>
                <a:lnTo>
                  <a:pt x="352" y="94"/>
                </a:lnTo>
                <a:lnTo>
                  <a:pt x="353" y="94"/>
                </a:lnTo>
                <a:lnTo>
                  <a:pt x="353" y="94"/>
                </a:lnTo>
                <a:lnTo>
                  <a:pt x="353" y="94"/>
                </a:lnTo>
                <a:lnTo>
                  <a:pt x="353" y="94"/>
                </a:lnTo>
                <a:lnTo>
                  <a:pt x="353" y="96"/>
                </a:lnTo>
                <a:lnTo>
                  <a:pt x="353" y="96"/>
                </a:lnTo>
                <a:lnTo>
                  <a:pt x="353" y="96"/>
                </a:lnTo>
                <a:lnTo>
                  <a:pt x="352" y="97"/>
                </a:lnTo>
                <a:lnTo>
                  <a:pt x="350" y="97"/>
                </a:lnTo>
                <a:lnTo>
                  <a:pt x="350" y="97"/>
                </a:lnTo>
                <a:lnTo>
                  <a:pt x="349" y="97"/>
                </a:lnTo>
                <a:lnTo>
                  <a:pt x="349" y="98"/>
                </a:lnTo>
                <a:lnTo>
                  <a:pt x="349" y="98"/>
                </a:lnTo>
                <a:lnTo>
                  <a:pt x="349" y="98"/>
                </a:lnTo>
                <a:lnTo>
                  <a:pt x="348" y="100"/>
                </a:lnTo>
                <a:lnTo>
                  <a:pt x="345" y="101"/>
                </a:lnTo>
                <a:lnTo>
                  <a:pt x="345" y="103"/>
                </a:lnTo>
                <a:lnTo>
                  <a:pt x="345" y="103"/>
                </a:lnTo>
                <a:lnTo>
                  <a:pt x="345" y="103"/>
                </a:lnTo>
                <a:lnTo>
                  <a:pt x="345" y="103"/>
                </a:lnTo>
                <a:lnTo>
                  <a:pt x="345" y="103"/>
                </a:lnTo>
                <a:lnTo>
                  <a:pt x="343" y="101"/>
                </a:lnTo>
                <a:lnTo>
                  <a:pt x="343" y="101"/>
                </a:lnTo>
                <a:lnTo>
                  <a:pt x="343" y="101"/>
                </a:lnTo>
                <a:lnTo>
                  <a:pt x="343" y="100"/>
                </a:lnTo>
                <a:lnTo>
                  <a:pt x="343" y="100"/>
                </a:lnTo>
                <a:lnTo>
                  <a:pt x="342" y="100"/>
                </a:lnTo>
                <a:lnTo>
                  <a:pt x="342" y="101"/>
                </a:lnTo>
                <a:lnTo>
                  <a:pt x="340" y="101"/>
                </a:lnTo>
                <a:lnTo>
                  <a:pt x="339" y="103"/>
                </a:lnTo>
                <a:lnTo>
                  <a:pt x="339" y="103"/>
                </a:lnTo>
                <a:lnTo>
                  <a:pt x="338" y="103"/>
                </a:lnTo>
                <a:lnTo>
                  <a:pt x="338" y="103"/>
                </a:lnTo>
                <a:lnTo>
                  <a:pt x="336" y="104"/>
                </a:lnTo>
                <a:lnTo>
                  <a:pt x="336" y="104"/>
                </a:lnTo>
                <a:lnTo>
                  <a:pt x="336" y="104"/>
                </a:lnTo>
                <a:lnTo>
                  <a:pt x="336" y="104"/>
                </a:lnTo>
                <a:lnTo>
                  <a:pt x="338" y="104"/>
                </a:lnTo>
                <a:lnTo>
                  <a:pt x="338" y="106"/>
                </a:lnTo>
                <a:lnTo>
                  <a:pt x="335" y="106"/>
                </a:lnTo>
                <a:lnTo>
                  <a:pt x="335" y="106"/>
                </a:lnTo>
                <a:lnTo>
                  <a:pt x="335" y="106"/>
                </a:lnTo>
                <a:lnTo>
                  <a:pt x="335" y="106"/>
                </a:lnTo>
                <a:lnTo>
                  <a:pt x="335" y="104"/>
                </a:lnTo>
                <a:lnTo>
                  <a:pt x="335" y="104"/>
                </a:lnTo>
                <a:lnTo>
                  <a:pt x="333" y="104"/>
                </a:lnTo>
                <a:lnTo>
                  <a:pt x="333" y="104"/>
                </a:lnTo>
                <a:lnTo>
                  <a:pt x="333" y="104"/>
                </a:lnTo>
                <a:lnTo>
                  <a:pt x="333" y="106"/>
                </a:lnTo>
                <a:lnTo>
                  <a:pt x="333" y="106"/>
                </a:lnTo>
                <a:lnTo>
                  <a:pt x="332" y="106"/>
                </a:lnTo>
                <a:lnTo>
                  <a:pt x="332" y="106"/>
                </a:lnTo>
                <a:lnTo>
                  <a:pt x="332" y="106"/>
                </a:lnTo>
                <a:lnTo>
                  <a:pt x="332" y="106"/>
                </a:lnTo>
                <a:lnTo>
                  <a:pt x="332" y="106"/>
                </a:lnTo>
                <a:lnTo>
                  <a:pt x="332" y="107"/>
                </a:lnTo>
                <a:lnTo>
                  <a:pt x="332" y="107"/>
                </a:lnTo>
                <a:lnTo>
                  <a:pt x="332" y="107"/>
                </a:lnTo>
                <a:lnTo>
                  <a:pt x="332" y="107"/>
                </a:lnTo>
                <a:lnTo>
                  <a:pt x="330" y="107"/>
                </a:lnTo>
                <a:lnTo>
                  <a:pt x="330" y="108"/>
                </a:lnTo>
                <a:lnTo>
                  <a:pt x="330" y="108"/>
                </a:lnTo>
                <a:lnTo>
                  <a:pt x="330" y="108"/>
                </a:lnTo>
                <a:lnTo>
                  <a:pt x="329" y="108"/>
                </a:lnTo>
                <a:lnTo>
                  <a:pt x="329" y="108"/>
                </a:lnTo>
                <a:lnTo>
                  <a:pt x="329" y="110"/>
                </a:lnTo>
                <a:lnTo>
                  <a:pt x="328" y="110"/>
                </a:lnTo>
                <a:lnTo>
                  <a:pt x="328" y="110"/>
                </a:lnTo>
                <a:lnTo>
                  <a:pt x="328" y="110"/>
                </a:lnTo>
                <a:lnTo>
                  <a:pt x="328" y="110"/>
                </a:lnTo>
                <a:lnTo>
                  <a:pt x="326" y="110"/>
                </a:lnTo>
                <a:lnTo>
                  <a:pt x="326" y="110"/>
                </a:lnTo>
                <a:lnTo>
                  <a:pt x="325" y="110"/>
                </a:lnTo>
                <a:lnTo>
                  <a:pt x="325" y="110"/>
                </a:lnTo>
                <a:lnTo>
                  <a:pt x="323" y="110"/>
                </a:lnTo>
                <a:lnTo>
                  <a:pt x="323" y="110"/>
                </a:lnTo>
                <a:lnTo>
                  <a:pt x="323" y="111"/>
                </a:lnTo>
                <a:lnTo>
                  <a:pt x="323" y="111"/>
                </a:lnTo>
                <a:lnTo>
                  <a:pt x="322" y="111"/>
                </a:lnTo>
                <a:lnTo>
                  <a:pt x="320" y="111"/>
                </a:lnTo>
                <a:lnTo>
                  <a:pt x="322" y="111"/>
                </a:lnTo>
                <a:lnTo>
                  <a:pt x="322" y="111"/>
                </a:lnTo>
                <a:lnTo>
                  <a:pt x="322" y="110"/>
                </a:lnTo>
                <a:lnTo>
                  <a:pt x="322" y="110"/>
                </a:lnTo>
                <a:lnTo>
                  <a:pt x="320" y="108"/>
                </a:lnTo>
                <a:lnTo>
                  <a:pt x="320" y="108"/>
                </a:lnTo>
                <a:lnTo>
                  <a:pt x="320" y="108"/>
                </a:lnTo>
                <a:lnTo>
                  <a:pt x="320" y="108"/>
                </a:lnTo>
                <a:lnTo>
                  <a:pt x="320" y="108"/>
                </a:lnTo>
                <a:lnTo>
                  <a:pt x="319" y="110"/>
                </a:lnTo>
                <a:lnTo>
                  <a:pt x="319" y="110"/>
                </a:lnTo>
                <a:lnTo>
                  <a:pt x="320" y="111"/>
                </a:lnTo>
                <a:lnTo>
                  <a:pt x="320" y="113"/>
                </a:lnTo>
                <a:lnTo>
                  <a:pt x="320" y="113"/>
                </a:lnTo>
                <a:lnTo>
                  <a:pt x="320" y="113"/>
                </a:lnTo>
                <a:lnTo>
                  <a:pt x="320" y="113"/>
                </a:lnTo>
                <a:lnTo>
                  <a:pt x="322" y="113"/>
                </a:lnTo>
                <a:lnTo>
                  <a:pt x="323" y="113"/>
                </a:lnTo>
                <a:lnTo>
                  <a:pt x="323" y="113"/>
                </a:lnTo>
                <a:lnTo>
                  <a:pt x="323" y="113"/>
                </a:lnTo>
                <a:lnTo>
                  <a:pt x="322" y="114"/>
                </a:lnTo>
                <a:lnTo>
                  <a:pt x="320" y="114"/>
                </a:lnTo>
                <a:lnTo>
                  <a:pt x="319" y="116"/>
                </a:lnTo>
                <a:lnTo>
                  <a:pt x="318" y="116"/>
                </a:lnTo>
                <a:lnTo>
                  <a:pt x="318" y="116"/>
                </a:lnTo>
                <a:lnTo>
                  <a:pt x="318" y="116"/>
                </a:lnTo>
                <a:lnTo>
                  <a:pt x="318" y="116"/>
                </a:lnTo>
                <a:lnTo>
                  <a:pt x="318" y="114"/>
                </a:lnTo>
                <a:lnTo>
                  <a:pt x="318" y="114"/>
                </a:lnTo>
                <a:lnTo>
                  <a:pt x="318" y="114"/>
                </a:lnTo>
                <a:lnTo>
                  <a:pt x="318" y="114"/>
                </a:lnTo>
                <a:lnTo>
                  <a:pt x="318" y="114"/>
                </a:lnTo>
                <a:lnTo>
                  <a:pt x="316" y="114"/>
                </a:lnTo>
                <a:lnTo>
                  <a:pt x="315" y="116"/>
                </a:lnTo>
                <a:lnTo>
                  <a:pt x="315" y="116"/>
                </a:lnTo>
                <a:lnTo>
                  <a:pt x="313" y="116"/>
                </a:lnTo>
                <a:lnTo>
                  <a:pt x="313" y="116"/>
                </a:lnTo>
                <a:lnTo>
                  <a:pt x="312" y="116"/>
                </a:lnTo>
                <a:lnTo>
                  <a:pt x="311" y="117"/>
                </a:lnTo>
                <a:lnTo>
                  <a:pt x="309" y="117"/>
                </a:lnTo>
                <a:lnTo>
                  <a:pt x="308" y="117"/>
                </a:lnTo>
                <a:lnTo>
                  <a:pt x="308" y="117"/>
                </a:lnTo>
                <a:lnTo>
                  <a:pt x="308" y="117"/>
                </a:lnTo>
                <a:lnTo>
                  <a:pt x="308" y="118"/>
                </a:lnTo>
                <a:lnTo>
                  <a:pt x="308" y="118"/>
                </a:lnTo>
                <a:lnTo>
                  <a:pt x="306" y="118"/>
                </a:lnTo>
                <a:lnTo>
                  <a:pt x="305" y="118"/>
                </a:lnTo>
                <a:lnTo>
                  <a:pt x="305" y="120"/>
                </a:lnTo>
                <a:lnTo>
                  <a:pt x="305" y="120"/>
                </a:lnTo>
                <a:lnTo>
                  <a:pt x="305" y="120"/>
                </a:lnTo>
                <a:lnTo>
                  <a:pt x="303" y="120"/>
                </a:lnTo>
                <a:lnTo>
                  <a:pt x="303" y="120"/>
                </a:lnTo>
                <a:lnTo>
                  <a:pt x="302" y="120"/>
                </a:lnTo>
                <a:lnTo>
                  <a:pt x="302" y="121"/>
                </a:lnTo>
                <a:lnTo>
                  <a:pt x="302" y="121"/>
                </a:lnTo>
                <a:lnTo>
                  <a:pt x="301" y="121"/>
                </a:lnTo>
                <a:lnTo>
                  <a:pt x="301" y="121"/>
                </a:lnTo>
                <a:lnTo>
                  <a:pt x="301" y="121"/>
                </a:lnTo>
                <a:lnTo>
                  <a:pt x="301" y="123"/>
                </a:lnTo>
                <a:lnTo>
                  <a:pt x="301" y="123"/>
                </a:lnTo>
                <a:lnTo>
                  <a:pt x="299" y="123"/>
                </a:lnTo>
                <a:lnTo>
                  <a:pt x="299" y="123"/>
                </a:lnTo>
                <a:lnTo>
                  <a:pt x="299" y="123"/>
                </a:lnTo>
                <a:lnTo>
                  <a:pt x="301" y="123"/>
                </a:lnTo>
                <a:lnTo>
                  <a:pt x="301" y="123"/>
                </a:lnTo>
                <a:lnTo>
                  <a:pt x="301" y="123"/>
                </a:lnTo>
                <a:lnTo>
                  <a:pt x="299" y="123"/>
                </a:lnTo>
                <a:lnTo>
                  <a:pt x="299" y="123"/>
                </a:lnTo>
                <a:lnTo>
                  <a:pt x="298" y="123"/>
                </a:lnTo>
                <a:lnTo>
                  <a:pt x="299" y="123"/>
                </a:lnTo>
                <a:lnTo>
                  <a:pt x="299" y="124"/>
                </a:lnTo>
                <a:lnTo>
                  <a:pt x="301" y="124"/>
                </a:lnTo>
                <a:lnTo>
                  <a:pt x="301" y="124"/>
                </a:lnTo>
                <a:lnTo>
                  <a:pt x="302" y="123"/>
                </a:lnTo>
                <a:lnTo>
                  <a:pt x="303" y="123"/>
                </a:lnTo>
                <a:lnTo>
                  <a:pt x="303" y="123"/>
                </a:lnTo>
                <a:lnTo>
                  <a:pt x="303" y="123"/>
                </a:lnTo>
                <a:lnTo>
                  <a:pt x="305" y="123"/>
                </a:lnTo>
                <a:lnTo>
                  <a:pt x="305" y="123"/>
                </a:lnTo>
                <a:lnTo>
                  <a:pt x="306" y="123"/>
                </a:lnTo>
                <a:lnTo>
                  <a:pt x="306" y="123"/>
                </a:lnTo>
                <a:lnTo>
                  <a:pt x="306" y="123"/>
                </a:lnTo>
                <a:lnTo>
                  <a:pt x="308" y="123"/>
                </a:lnTo>
                <a:lnTo>
                  <a:pt x="308" y="123"/>
                </a:lnTo>
                <a:lnTo>
                  <a:pt x="308" y="123"/>
                </a:lnTo>
                <a:lnTo>
                  <a:pt x="309" y="121"/>
                </a:lnTo>
                <a:lnTo>
                  <a:pt x="312" y="120"/>
                </a:lnTo>
                <a:lnTo>
                  <a:pt x="312" y="120"/>
                </a:lnTo>
                <a:lnTo>
                  <a:pt x="313" y="118"/>
                </a:lnTo>
                <a:lnTo>
                  <a:pt x="313" y="118"/>
                </a:lnTo>
                <a:lnTo>
                  <a:pt x="315" y="117"/>
                </a:lnTo>
                <a:lnTo>
                  <a:pt x="315" y="117"/>
                </a:lnTo>
                <a:lnTo>
                  <a:pt x="315" y="117"/>
                </a:lnTo>
                <a:lnTo>
                  <a:pt x="315" y="118"/>
                </a:lnTo>
                <a:lnTo>
                  <a:pt x="315" y="118"/>
                </a:lnTo>
                <a:lnTo>
                  <a:pt x="316" y="118"/>
                </a:lnTo>
                <a:lnTo>
                  <a:pt x="316" y="120"/>
                </a:lnTo>
                <a:lnTo>
                  <a:pt x="316" y="120"/>
                </a:lnTo>
                <a:lnTo>
                  <a:pt x="316" y="120"/>
                </a:lnTo>
                <a:lnTo>
                  <a:pt x="318" y="118"/>
                </a:lnTo>
                <a:lnTo>
                  <a:pt x="318" y="118"/>
                </a:lnTo>
                <a:lnTo>
                  <a:pt x="318" y="118"/>
                </a:lnTo>
                <a:lnTo>
                  <a:pt x="318" y="118"/>
                </a:lnTo>
                <a:lnTo>
                  <a:pt x="318" y="118"/>
                </a:lnTo>
                <a:lnTo>
                  <a:pt x="318" y="118"/>
                </a:lnTo>
                <a:lnTo>
                  <a:pt x="318" y="118"/>
                </a:lnTo>
                <a:lnTo>
                  <a:pt x="319" y="118"/>
                </a:lnTo>
                <a:lnTo>
                  <a:pt x="319" y="118"/>
                </a:lnTo>
                <a:lnTo>
                  <a:pt x="320" y="118"/>
                </a:lnTo>
                <a:lnTo>
                  <a:pt x="320" y="117"/>
                </a:lnTo>
                <a:lnTo>
                  <a:pt x="320" y="117"/>
                </a:lnTo>
                <a:lnTo>
                  <a:pt x="320" y="118"/>
                </a:lnTo>
                <a:lnTo>
                  <a:pt x="320" y="118"/>
                </a:lnTo>
                <a:lnTo>
                  <a:pt x="320" y="118"/>
                </a:lnTo>
                <a:lnTo>
                  <a:pt x="320" y="120"/>
                </a:lnTo>
                <a:lnTo>
                  <a:pt x="319" y="120"/>
                </a:lnTo>
                <a:lnTo>
                  <a:pt x="319" y="121"/>
                </a:lnTo>
                <a:lnTo>
                  <a:pt x="319" y="121"/>
                </a:lnTo>
                <a:lnTo>
                  <a:pt x="319" y="121"/>
                </a:lnTo>
                <a:lnTo>
                  <a:pt x="320" y="121"/>
                </a:lnTo>
                <a:lnTo>
                  <a:pt x="320" y="121"/>
                </a:lnTo>
                <a:lnTo>
                  <a:pt x="320" y="121"/>
                </a:lnTo>
                <a:lnTo>
                  <a:pt x="320" y="121"/>
                </a:lnTo>
                <a:lnTo>
                  <a:pt x="322" y="120"/>
                </a:lnTo>
                <a:lnTo>
                  <a:pt x="322" y="120"/>
                </a:lnTo>
                <a:lnTo>
                  <a:pt x="323" y="120"/>
                </a:lnTo>
                <a:lnTo>
                  <a:pt x="323" y="120"/>
                </a:lnTo>
                <a:lnTo>
                  <a:pt x="322" y="118"/>
                </a:lnTo>
                <a:lnTo>
                  <a:pt x="323" y="118"/>
                </a:lnTo>
                <a:lnTo>
                  <a:pt x="322" y="117"/>
                </a:lnTo>
                <a:lnTo>
                  <a:pt x="323" y="116"/>
                </a:lnTo>
                <a:lnTo>
                  <a:pt x="323" y="116"/>
                </a:lnTo>
                <a:lnTo>
                  <a:pt x="325" y="114"/>
                </a:lnTo>
                <a:lnTo>
                  <a:pt x="325" y="116"/>
                </a:lnTo>
                <a:lnTo>
                  <a:pt x="325" y="116"/>
                </a:lnTo>
                <a:lnTo>
                  <a:pt x="325" y="116"/>
                </a:lnTo>
                <a:lnTo>
                  <a:pt x="325" y="116"/>
                </a:lnTo>
                <a:lnTo>
                  <a:pt x="325" y="116"/>
                </a:lnTo>
                <a:lnTo>
                  <a:pt x="325" y="114"/>
                </a:lnTo>
                <a:lnTo>
                  <a:pt x="326" y="114"/>
                </a:lnTo>
                <a:lnTo>
                  <a:pt x="326" y="114"/>
                </a:lnTo>
                <a:lnTo>
                  <a:pt x="326" y="114"/>
                </a:lnTo>
                <a:lnTo>
                  <a:pt x="326" y="116"/>
                </a:lnTo>
                <a:lnTo>
                  <a:pt x="328" y="116"/>
                </a:lnTo>
                <a:lnTo>
                  <a:pt x="328" y="116"/>
                </a:lnTo>
                <a:lnTo>
                  <a:pt x="329" y="116"/>
                </a:lnTo>
                <a:lnTo>
                  <a:pt x="329" y="116"/>
                </a:lnTo>
                <a:lnTo>
                  <a:pt x="329" y="116"/>
                </a:lnTo>
                <a:lnTo>
                  <a:pt x="329" y="117"/>
                </a:lnTo>
                <a:lnTo>
                  <a:pt x="329" y="117"/>
                </a:lnTo>
                <a:lnTo>
                  <a:pt x="329" y="116"/>
                </a:lnTo>
                <a:lnTo>
                  <a:pt x="329" y="116"/>
                </a:lnTo>
                <a:lnTo>
                  <a:pt x="329" y="114"/>
                </a:lnTo>
                <a:lnTo>
                  <a:pt x="330" y="114"/>
                </a:lnTo>
                <a:lnTo>
                  <a:pt x="330" y="114"/>
                </a:lnTo>
                <a:lnTo>
                  <a:pt x="330" y="114"/>
                </a:lnTo>
                <a:lnTo>
                  <a:pt x="332" y="114"/>
                </a:lnTo>
                <a:lnTo>
                  <a:pt x="332" y="114"/>
                </a:lnTo>
                <a:lnTo>
                  <a:pt x="332" y="114"/>
                </a:lnTo>
                <a:lnTo>
                  <a:pt x="332" y="114"/>
                </a:lnTo>
                <a:lnTo>
                  <a:pt x="332" y="116"/>
                </a:lnTo>
                <a:lnTo>
                  <a:pt x="332" y="116"/>
                </a:lnTo>
                <a:lnTo>
                  <a:pt x="332" y="116"/>
                </a:lnTo>
                <a:lnTo>
                  <a:pt x="332" y="116"/>
                </a:lnTo>
                <a:lnTo>
                  <a:pt x="333" y="117"/>
                </a:lnTo>
                <a:lnTo>
                  <a:pt x="333" y="117"/>
                </a:lnTo>
                <a:lnTo>
                  <a:pt x="333" y="116"/>
                </a:lnTo>
                <a:lnTo>
                  <a:pt x="335" y="116"/>
                </a:lnTo>
                <a:lnTo>
                  <a:pt x="335" y="114"/>
                </a:lnTo>
                <a:lnTo>
                  <a:pt x="335" y="113"/>
                </a:lnTo>
                <a:lnTo>
                  <a:pt x="335" y="113"/>
                </a:lnTo>
                <a:lnTo>
                  <a:pt x="335" y="113"/>
                </a:lnTo>
                <a:lnTo>
                  <a:pt x="335" y="113"/>
                </a:lnTo>
                <a:lnTo>
                  <a:pt x="335" y="113"/>
                </a:lnTo>
                <a:lnTo>
                  <a:pt x="336" y="113"/>
                </a:lnTo>
                <a:lnTo>
                  <a:pt x="336" y="113"/>
                </a:lnTo>
                <a:lnTo>
                  <a:pt x="336" y="113"/>
                </a:lnTo>
                <a:lnTo>
                  <a:pt x="338" y="111"/>
                </a:lnTo>
                <a:lnTo>
                  <a:pt x="338" y="111"/>
                </a:lnTo>
                <a:lnTo>
                  <a:pt x="339" y="111"/>
                </a:lnTo>
                <a:lnTo>
                  <a:pt x="340" y="111"/>
                </a:lnTo>
                <a:lnTo>
                  <a:pt x="340" y="111"/>
                </a:lnTo>
                <a:lnTo>
                  <a:pt x="340" y="110"/>
                </a:lnTo>
                <a:lnTo>
                  <a:pt x="340" y="110"/>
                </a:lnTo>
                <a:lnTo>
                  <a:pt x="342" y="110"/>
                </a:lnTo>
                <a:lnTo>
                  <a:pt x="342" y="110"/>
                </a:lnTo>
                <a:lnTo>
                  <a:pt x="342" y="110"/>
                </a:lnTo>
                <a:lnTo>
                  <a:pt x="342" y="110"/>
                </a:lnTo>
                <a:lnTo>
                  <a:pt x="343" y="110"/>
                </a:lnTo>
                <a:lnTo>
                  <a:pt x="342" y="110"/>
                </a:lnTo>
                <a:lnTo>
                  <a:pt x="342" y="110"/>
                </a:lnTo>
                <a:lnTo>
                  <a:pt x="343" y="110"/>
                </a:lnTo>
                <a:lnTo>
                  <a:pt x="343" y="110"/>
                </a:lnTo>
                <a:lnTo>
                  <a:pt x="343" y="110"/>
                </a:lnTo>
                <a:lnTo>
                  <a:pt x="345" y="110"/>
                </a:lnTo>
                <a:lnTo>
                  <a:pt x="345" y="110"/>
                </a:lnTo>
                <a:lnTo>
                  <a:pt x="346" y="108"/>
                </a:lnTo>
                <a:lnTo>
                  <a:pt x="346" y="108"/>
                </a:lnTo>
                <a:lnTo>
                  <a:pt x="348" y="110"/>
                </a:lnTo>
                <a:lnTo>
                  <a:pt x="348" y="110"/>
                </a:lnTo>
                <a:lnTo>
                  <a:pt x="349" y="108"/>
                </a:lnTo>
                <a:lnTo>
                  <a:pt x="350" y="108"/>
                </a:lnTo>
                <a:lnTo>
                  <a:pt x="350" y="108"/>
                </a:lnTo>
                <a:lnTo>
                  <a:pt x="350" y="108"/>
                </a:lnTo>
                <a:lnTo>
                  <a:pt x="352" y="108"/>
                </a:lnTo>
                <a:lnTo>
                  <a:pt x="353" y="108"/>
                </a:lnTo>
                <a:lnTo>
                  <a:pt x="353" y="107"/>
                </a:lnTo>
                <a:lnTo>
                  <a:pt x="355" y="107"/>
                </a:lnTo>
                <a:lnTo>
                  <a:pt x="355" y="107"/>
                </a:lnTo>
                <a:lnTo>
                  <a:pt x="355" y="107"/>
                </a:lnTo>
                <a:lnTo>
                  <a:pt x="355" y="107"/>
                </a:lnTo>
                <a:lnTo>
                  <a:pt x="355" y="107"/>
                </a:lnTo>
                <a:lnTo>
                  <a:pt x="355" y="107"/>
                </a:lnTo>
                <a:lnTo>
                  <a:pt x="356" y="107"/>
                </a:lnTo>
                <a:lnTo>
                  <a:pt x="356" y="107"/>
                </a:lnTo>
                <a:lnTo>
                  <a:pt x="356" y="107"/>
                </a:lnTo>
                <a:lnTo>
                  <a:pt x="356" y="107"/>
                </a:lnTo>
                <a:lnTo>
                  <a:pt x="358" y="107"/>
                </a:lnTo>
                <a:lnTo>
                  <a:pt x="358" y="107"/>
                </a:lnTo>
                <a:lnTo>
                  <a:pt x="358" y="107"/>
                </a:lnTo>
                <a:lnTo>
                  <a:pt x="358" y="107"/>
                </a:lnTo>
                <a:lnTo>
                  <a:pt x="358" y="107"/>
                </a:lnTo>
                <a:lnTo>
                  <a:pt x="356" y="107"/>
                </a:lnTo>
                <a:lnTo>
                  <a:pt x="358" y="107"/>
                </a:lnTo>
                <a:lnTo>
                  <a:pt x="358" y="107"/>
                </a:lnTo>
                <a:lnTo>
                  <a:pt x="358" y="108"/>
                </a:lnTo>
                <a:lnTo>
                  <a:pt x="358" y="108"/>
                </a:lnTo>
                <a:lnTo>
                  <a:pt x="359" y="107"/>
                </a:lnTo>
                <a:lnTo>
                  <a:pt x="359" y="107"/>
                </a:lnTo>
                <a:lnTo>
                  <a:pt x="359" y="107"/>
                </a:lnTo>
                <a:lnTo>
                  <a:pt x="359" y="107"/>
                </a:lnTo>
                <a:lnTo>
                  <a:pt x="359" y="106"/>
                </a:lnTo>
                <a:lnTo>
                  <a:pt x="359" y="106"/>
                </a:lnTo>
                <a:lnTo>
                  <a:pt x="359" y="106"/>
                </a:lnTo>
                <a:lnTo>
                  <a:pt x="360" y="106"/>
                </a:lnTo>
                <a:lnTo>
                  <a:pt x="359" y="104"/>
                </a:lnTo>
                <a:lnTo>
                  <a:pt x="359" y="104"/>
                </a:lnTo>
                <a:lnTo>
                  <a:pt x="360" y="104"/>
                </a:lnTo>
                <a:lnTo>
                  <a:pt x="360" y="104"/>
                </a:lnTo>
                <a:lnTo>
                  <a:pt x="360" y="104"/>
                </a:lnTo>
                <a:lnTo>
                  <a:pt x="360" y="104"/>
                </a:lnTo>
                <a:lnTo>
                  <a:pt x="360" y="104"/>
                </a:lnTo>
                <a:lnTo>
                  <a:pt x="360" y="104"/>
                </a:lnTo>
                <a:lnTo>
                  <a:pt x="360" y="104"/>
                </a:lnTo>
                <a:lnTo>
                  <a:pt x="360" y="104"/>
                </a:lnTo>
                <a:lnTo>
                  <a:pt x="363" y="104"/>
                </a:lnTo>
                <a:lnTo>
                  <a:pt x="365" y="104"/>
                </a:lnTo>
                <a:lnTo>
                  <a:pt x="365" y="103"/>
                </a:lnTo>
                <a:lnTo>
                  <a:pt x="365" y="103"/>
                </a:lnTo>
                <a:lnTo>
                  <a:pt x="365" y="103"/>
                </a:lnTo>
                <a:lnTo>
                  <a:pt x="366" y="103"/>
                </a:lnTo>
                <a:lnTo>
                  <a:pt x="367" y="103"/>
                </a:lnTo>
                <a:lnTo>
                  <a:pt x="369" y="103"/>
                </a:lnTo>
                <a:lnTo>
                  <a:pt x="369" y="103"/>
                </a:lnTo>
                <a:lnTo>
                  <a:pt x="370" y="101"/>
                </a:lnTo>
                <a:lnTo>
                  <a:pt x="370" y="101"/>
                </a:lnTo>
                <a:lnTo>
                  <a:pt x="370" y="101"/>
                </a:lnTo>
                <a:lnTo>
                  <a:pt x="370" y="101"/>
                </a:lnTo>
                <a:lnTo>
                  <a:pt x="370" y="101"/>
                </a:lnTo>
                <a:lnTo>
                  <a:pt x="370" y="100"/>
                </a:lnTo>
                <a:lnTo>
                  <a:pt x="370" y="100"/>
                </a:lnTo>
                <a:lnTo>
                  <a:pt x="370" y="101"/>
                </a:lnTo>
                <a:lnTo>
                  <a:pt x="370" y="101"/>
                </a:lnTo>
                <a:lnTo>
                  <a:pt x="372" y="101"/>
                </a:lnTo>
                <a:lnTo>
                  <a:pt x="372" y="101"/>
                </a:lnTo>
                <a:lnTo>
                  <a:pt x="373" y="101"/>
                </a:lnTo>
                <a:lnTo>
                  <a:pt x="373" y="101"/>
                </a:lnTo>
                <a:lnTo>
                  <a:pt x="375" y="100"/>
                </a:lnTo>
                <a:lnTo>
                  <a:pt x="376" y="100"/>
                </a:lnTo>
                <a:lnTo>
                  <a:pt x="376" y="100"/>
                </a:lnTo>
                <a:lnTo>
                  <a:pt x="375" y="100"/>
                </a:lnTo>
                <a:lnTo>
                  <a:pt x="375" y="100"/>
                </a:lnTo>
                <a:lnTo>
                  <a:pt x="375" y="101"/>
                </a:lnTo>
                <a:lnTo>
                  <a:pt x="375" y="101"/>
                </a:lnTo>
                <a:lnTo>
                  <a:pt x="375" y="103"/>
                </a:lnTo>
                <a:lnTo>
                  <a:pt x="375" y="103"/>
                </a:lnTo>
                <a:lnTo>
                  <a:pt x="373" y="103"/>
                </a:lnTo>
                <a:lnTo>
                  <a:pt x="372" y="104"/>
                </a:lnTo>
                <a:lnTo>
                  <a:pt x="370" y="104"/>
                </a:lnTo>
                <a:lnTo>
                  <a:pt x="370" y="104"/>
                </a:lnTo>
                <a:lnTo>
                  <a:pt x="370" y="104"/>
                </a:lnTo>
                <a:lnTo>
                  <a:pt x="370" y="104"/>
                </a:lnTo>
                <a:lnTo>
                  <a:pt x="370" y="104"/>
                </a:lnTo>
                <a:lnTo>
                  <a:pt x="370" y="104"/>
                </a:lnTo>
                <a:lnTo>
                  <a:pt x="369" y="104"/>
                </a:lnTo>
                <a:lnTo>
                  <a:pt x="369" y="104"/>
                </a:lnTo>
                <a:lnTo>
                  <a:pt x="369" y="106"/>
                </a:lnTo>
                <a:lnTo>
                  <a:pt x="369" y="106"/>
                </a:lnTo>
                <a:lnTo>
                  <a:pt x="370" y="106"/>
                </a:lnTo>
                <a:lnTo>
                  <a:pt x="370" y="106"/>
                </a:lnTo>
                <a:lnTo>
                  <a:pt x="370" y="106"/>
                </a:lnTo>
                <a:lnTo>
                  <a:pt x="369" y="106"/>
                </a:lnTo>
                <a:lnTo>
                  <a:pt x="369" y="107"/>
                </a:lnTo>
                <a:lnTo>
                  <a:pt x="369" y="107"/>
                </a:lnTo>
                <a:lnTo>
                  <a:pt x="369" y="107"/>
                </a:lnTo>
                <a:lnTo>
                  <a:pt x="369" y="107"/>
                </a:lnTo>
                <a:lnTo>
                  <a:pt x="369" y="106"/>
                </a:lnTo>
                <a:lnTo>
                  <a:pt x="367" y="106"/>
                </a:lnTo>
                <a:lnTo>
                  <a:pt x="367" y="104"/>
                </a:lnTo>
                <a:lnTo>
                  <a:pt x="366" y="104"/>
                </a:lnTo>
                <a:lnTo>
                  <a:pt x="366" y="106"/>
                </a:lnTo>
                <a:lnTo>
                  <a:pt x="366" y="106"/>
                </a:lnTo>
                <a:lnTo>
                  <a:pt x="366" y="104"/>
                </a:lnTo>
                <a:lnTo>
                  <a:pt x="366" y="104"/>
                </a:lnTo>
                <a:lnTo>
                  <a:pt x="366" y="104"/>
                </a:lnTo>
                <a:lnTo>
                  <a:pt x="366" y="104"/>
                </a:lnTo>
                <a:lnTo>
                  <a:pt x="366" y="104"/>
                </a:lnTo>
                <a:lnTo>
                  <a:pt x="365" y="104"/>
                </a:lnTo>
                <a:lnTo>
                  <a:pt x="365" y="104"/>
                </a:lnTo>
                <a:lnTo>
                  <a:pt x="365" y="104"/>
                </a:lnTo>
                <a:lnTo>
                  <a:pt x="365" y="104"/>
                </a:lnTo>
                <a:lnTo>
                  <a:pt x="365" y="104"/>
                </a:lnTo>
                <a:lnTo>
                  <a:pt x="365" y="106"/>
                </a:lnTo>
                <a:lnTo>
                  <a:pt x="366" y="106"/>
                </a:lnTo>
                <a:lnTo>
                  <a:pt x="366" y="106"/>
                </a:lnTo>
                <a:lnTo>
                  <a:pt x="365" y="106"/>
                </a:lnTo>
                <a:lnTo>
                  <a:pt x="365" y="106"/>
                </a:lnTo>
                <a:lnTo>
                  <a:pt x="365" y="106"/>
                </a:lnTo>
                <a:lnTo>
                  <a:pt x="365" y="107"/>
                </a:lnTo>
                <a:lnTo>
                  <a:pt x="363" y="107"/>
                </a:lnTo>
                <a:lnTo>
                  <a:pt x="363" y="107"/>
                </a:lnTo>
                <a:lnTo>
                  <a:pt x="363" y="108"/>
                </a:lnTo>
                <a:lnTo>
                  <a:pt x="363" y="108"/>
                </a:lnTo>
                <a:lnTo>
                  <a:pt x="362" y="108"/>
                </a:lnTo>
                <a:lnTo>
                  <a:pt x="360" y="110"/>
                </a:lnTo>
                <a:lnTo>
                  <a:pt x="360" y="110"/>
                </a:lnTo>
                <a:lnTo>
                  <a:pt x="359" y="110"/>
                </a:lnTo>
                <a:lnTo>
                  <a:pt x="359" y="110"/>
                </a:lnTo>
                <a:lnTo>
                  <a:pt x="359" y="111"/>
                </a:lnTo>
                <a:lnTo>
                  <a:pt x="358" y="113"/>
                </a:lnTo>
                <a:lnTo>
                  <a:pt x="358" y="113"/>
                </a:lnTo>
                <a:lnTo>
                  <a:pt x="359" y="113"/>
                </a:lnTo>
                <a:lnTo>
                  <a:pt x="359" y="113"/>
                </a:lnTo>
                <a:lnTo>
                  <a:pt x="360" y="113"/>
                </a:lnTo>
                <a:lnTo>
                  <a:pt x="360" y="113"/>
                </a:lnTo>
                <a:lnTo>
                  <a:pt x="360" y="114"/>
                </a:lnTo>
                <a:lnTo>
                  <a:pt x="360" y="114"/>
                </a:lnTo>
                <a:lnTo>
                  <a:pt x="359" y="114"/>
                </a:lnTo>
                <a:lnTo>
                  <a:pt x="359" y="116"/>
                </a:lnTo>
                <a:lnTo>
                  <a:pt x="359" y="116"/>
                </a:lnTo>
                <a:lnTo>
                  <a:pt x="359" y="116"/>
                </a:lnTo>
                <a:lnTo>
                  <a:pt x="359" y="116"/>
                </a:lnTo>
                <a:lnTo>
                  <a:pt x="359" y="116"/>
                </a:lnTo>
                <a:lnTo>
                  <a:pt x="359" y="116"/>
                </a:lnTo>
                <a:lnTo>
                  <a:pt x="358" y="116"/>
                </a:lnTo>
                <a:lnTo>
                  <a:pt x="358" y="116"/>
                </a:lnTo>
                <a:lnTo>
                  <a:pt x="358" y="116"/>
                </a:lnTo>
                <a:lnTo>
                  <a:pt x="358" y="117"/>
                </a:lnTo>
                <a:lnTo>
                  <a:pt x="356" y="117"/>
                </a:lnTo>
                <a:lnTo>
                  <a:pt x="356" y="118"/>
                </a:lnTo>
                <a:lnTo>
                  <a:pt x="355" y="118"/>
                </a:lnTo>
                <a:lnTo>
                  <a:pt x="355" y="118"/>
                </a:lnTo>
                <a:lnTo>
                  <a:pt x="355" y="118"/>
                </a:lnTo>
                <a:lnTo>
                  <a:pt x="355" y="118"/>
                </a:lnTo>
                <a:lnTo>
                  <a:pt x="355" y="118"/>
                </a:lnTo>
                <a:lnTo>
                  <a:pt x="355" y="117"/>
                </a:lnTo>
                <a:lnTo>
                  <a:pt x="355" y="116"/>
                </a:lnTo>
                <a:lnTo>
                  <a:pt x="355" y="116"/>
                </a:lnTo>
                <a:lnTo>
                  <a:pt x="355" y="116"/>
                </a:lnTo>
                <a:lnTo>
                  <a:pt x="355" y="114"/>
                </a:lnTo>
                <a:lnTo>
                  <a:pt x="355" y="114"/>
                </a:lnTo>
                <a:lnTo>
                  <a:pt x="355" y="114"/>
                </a:lnTo>
                <a:lnTo>
                  <a:pt x="355" y="113"/>
                </a:lnTo>
                <a:lnTo>
                  <a:pt x="356" y="113"/>
                </a:lnTo>
                <a:lnTo>
                  <a:pt x="356" y="113"/>
                </a:lnTo>
                <a:lnTo>
                  <a:pt x="356" y="113"/>
                </a:lnTo>
                <a:lnTo>
                  <a:pt x="356" y="111"/>
                </a:lnTo>
                <a:lnTo>
                  <a:pt x="355" y="111"/>
                </a:lnTo>
                <a:lnTo>
                  <a:pt x="355" y="113"/>
                </a:lnTo>
                <a:lnTo>
                  <a:pt x="355" y="113"/>
                </a:lnTo>
                <a:lnTo>
                  <a:pt x="353" y="113"/>
                </a:lnTo>
                <a:lnTo>
                  <a:pt x="353" y="113"/>
                </a:lnTo>
                <a:lnTo>
                  <a:pt x="353" y="113"/>
                </a:lnTo>
                <a:lnTo>
                  <a:pt x="353" y="113"/>
                </a:lnTo>
                <a:lnTo>
                  <a:pt x="355" y="111"/>
                </a:lnTo>
                <a:lnTo>
                  <a:pt x="356" y="111"/>
                </a:lnTo>
                <a:lnTo>
                  <a:pt x="356" y="110"/>
                </a:lnTo>
                <a:lnTo>
                  <a:pt x="356" y="110"/>
                </a:lnTo>
                <a:lnTo>
                  <a:pt x="356" y="110"/>
                </a:lnTo>
                <a:lnTo>
                  <a:pt x="356" y="110"/>
                </a:lnTo>
                <a:lnTo>
                  <a:pt x="355" y="110"/>
                </a:lnTo>
                <a:lnTo>
                  <a:pt x="355" y="110"/>
                </a:lnTo>
                <a:lnTo>
                  <a:pt x="355" y="110"/>
                </a:lnTo>
                <a:lnTo>
                  <a:pt x="353" y="110"/>
                </a:lnTo>
                <a:lnTo>
                  <a:pt x="353" y="110"/>
                </a:lnTo>
                <a:lnTo>
                  <a:pt x="353" y="110"/>
                </a:lnTo>
                <a:lnTo>
                  <a:pt x="353" y="110"/>
                </a:lnTo>
                <a:lnTo>
                  <a:pt x="353" y="110"/>
                </a:lnTo>
                <a:lnTo>
                  <a:pt x="352" y="110"/>
                </a:lnTo>
                <a:lnTo>
                  <a:pt x="352" y="110"/>
                </a:lnTo>
                <a:lnTo>
                  <a:pt x="352" y="110"/>
                </a:lnTo>
                <a:lnTo>
                  <a:pt x="352" y="110"/>
                </a:lnTo>
                <a:lnTo>
                  <a:pt x="352" y="110"/>
                </a:lnTo>
                <a:lnTo>
                  <a:pt x="350" y="111"/>
                </a:lnTo>
                <a:lnTo>
                  <a:pt x="350" y="111"/>
                </a:lnTo>
                <a:lnTo>
                  <a:pt x="350" y="111"/>
                </a:lnTo>
                <a:lnTo>
                  <a:pt x="350" y="111"/>
                </a:lnTo>
                <a:lnTo>
                  <a:pt x="349" y="111"/>
                </a:lnTo>
                <a:lnTo>
                  <a:pt x="349" y="111"/>
                </a:lnTo>
                <a:lnTo>
                  <a:pt x="348" y="111"/>
                </a:lnTo>
                <a:lnTo>
                  <a:pt x="348" y="111"/>
                </a:lnTo>
                <a:lnTo>
                  <a:pt x="348" y="111"/>
                </a:lnTo>
                <a:lnTo>
                  <a:pt x="348" y="111"/>
                </a:lnTo>
                <a:lnTo>
                  <a:pt x="348" y="111"/>
                </a:lnTo>
                <a:lnTo>
                  <a:pt x="346" y="111"/>
                </a:lnTo>
                <a:lnTo>
                  <a:pt x="346" y="111"/>
                </a:lnTo>
                <a:lnTo>
                  <a:pt x="346" y="111"/>
                </a:lnTo>
                <a:lnTo>
                  <a:pt x="346" y="111"/>
                </a:lnTo>
                <a:lnTo>
                  <a:pt x="346" y="111"/>
                </a:lnTo>
                <a:lnTo>
                  <a:pt x="346" y="111"/>
                </a:lnTo>
                <a:lnTo>
                  <a:pt x="346" y="113"/>
                </a:lnTo>
                <a:lnTo>
                  <a:pt x="348" y="113"/>
                </a:lnTo>
                <a:lnTo>
                  <a:pt x="348" y="113"/>
                </a:lnTo>
                <a:lnTo>
                  <a:pt x="346" y="113"/>
                </a:lnTo>
                <a:lnTo>
                  <a:pt x="345" y="114"/>
                </a:lnTo>
                <a:lnTo>
                  <a:pt x="345" y="114"/>
                </a:lnTo>
                <a:lnTo>
                  <a:pt x="345" y="114"/>
                </a:lnTo>
                <a:lnTo>
                  <a:pt x="345" y="114"/>
                </a:lnTo>
                <a:lnTo>
                  <a:pt x="345" y="114"/>
                </a:lnTo>
                <a:lnTo>
                  <a:pt x="345" y="114"/>
                </a:lnTo>
                <a:lnTo>
                  <a:pt x="345" y="114"/>
                </a:lnTo>
                <a:lnTo>
                  <a:pt x="345" y="113"/>
                </a:lnTo>
                <a:lnTo>
                  <a:pt x="343" y="113"/>
                </a:lnTo>
                <a:lnTo>
                  <a:pt x="343" y="114"/>
                </a:lnTo>
                <a:lnTo>
                  <a:pt x="343" y="114"/>
                </a:lnTo>
                <a:lnTo>
                  <a:pt x="342" y="116"/>
                </a:lnTo>
                <a:lnTo>
                  <a:pt x="342" y="116"/>
                </a:lnTo>
                <a:lnTo>
                  <a:pt x="342" y="116"/>
                </a:lnTo>
                <a:lnTo>
                  <a:pt x="342" y="116"/>
                </a:lnTo>
                <a:lnTo>
                  <a:pt x="342" y="116"/>
                </a:lnTo>
                <a:lnTo>
                  <a:pt x="342" y="116"/>
                </a:lnTo>
                <a:lnTo>
                  <a:pt x="342" y="116"/>
                </a:lnTo>
                <a:lnTo>
                  <a:pt x="342" y="116"/>
                </a:lnTo>
                <a:lnTo>
                  <a:pt x="342" y="117"/>
                </a:lnTo>
                <a:lnTo>
                  <a:pt x="342" y="117"/>
                </a:lnTo>
                <a:lnTo>
                  <a:pt x="342" y="116"/>
                </a:lnTo>
                <a:lnTo>
                  <a:pt x="342" y="116"/>
                </a:lnTo>
                <a:lnTo>
                  <a:pt x="340" y="116"/>
                </a:lnTo>
                <a:lnTo>
                  <a:pt x="339" y="117"/>
                </a:lnTo>
                <a:lnTo>
                  <a:pt x="339" y="116"/>
                </a:lnTo>
                <a:lnTo>
                  <a:pt x="339" y="116"/>
                </a:lnTo>
                <a:lnTo>
                  <a:pt x="339" y="116"/>
                </a:lnTo>
                <a:lnTo>
                  <a:pt x="338" y="116"/>
                </a:lnTo>
                <a:lnTo>
                  <a:pt x="338" y="116"/>
                </a:lnTo>
                <a:lnTo>
                  <a:pt x="338" y="117"/>
                </a:lnTo>
                <a:lnTo>
                  <a:pt x="338" y="117"/>
                </a:lnTo>
                <a:lnTo>
                  <a:pt x="338" y="117"/>
                </a:lnTo>
                <a:lnTo>
                  <a:pt x="338" y="117"/>
                </a:lnTo>
                <a:lnTo>
                  <a:pt x="338" y="118"/>
                </a:lnTo>
                <a:lnTo>
                  <a:pt x="338" y="118"/>
                </a:lnTo>
                <a:lnTo>
                  <a:pt x="338" y="118"/>
                </a:lnTo>
                <a:lnTo>
                  <a:pt x="338" y="118"/>
                </a:lnTo>
                <a:lnTo>
                  <a:pt x="338" y="118"/>
                </a:lnTo>
                <a:lnTo>
                  <a:pt x="338" y="118"/>
                </a:lnTo>
                <a:lnTo>
                  <a:pt x="338" y="118"/>
                </a:lnTo>
                <a:lnTo>
                  <a:pt x="338" y="118"/>
                </a:lnTo>
                <a:lnTo>
                  <a:pt x="338" y="120"/>
                </a:lnTo>
                <a:lnTo>
                  <a:pt x="338" y="120"/>
                </a:lnTo>
                <a:lnTo>
                  <a:pt x="338" y="121"/>
                </a:lnTo>
                <a:lnTo>
                  <a:pt x="339" y="121"/>
                </a:lnTo>
                <a:lnTo>
                  <a:pt x="340" y="121"/>
                </a:lnTo>
                <a:lnTo>
                  <a:pt x="340" y="121"/>
                </a:lnTo>
                <a:lnTo>
                  <a:pt x="342" y="121"/>
                </a:lnTo>
                <a:lnTo>
                  <a:pt x="342" y="121"/>
                </a:lnTo>
                <a:lnTo>
                  <a:pt x="342" y="121"/>
                </a:lnTo>
                <a:lnTo>
                  <a:pt x="343" y="120"/>
                </a:lnTo>
                <a:lnTo>
                  <a:pt x="343" y="120"/>
                </a:lnTo>
                <a:lnTo>
                  <a:pt x="343" y="120"/>
                </a:lnTo>
                <a:lnTo>
                  <a:pt x="342" y="120"/>
                </a:lnTo>
                <a:lnTo>
                  <a:pt x="343" y="118"/>
                </a:lnTo>
                <a:lnTo>
                  <a:pt x="343" y="118"/>
                </a:lnTo>
                <a:lnTo>
                  <a:pt x="343" y="118"/>
                </a:lnTo>
                <a:lnTo>
                  <a:pt x="343" y="118"/>
                </a:lnTo>
                <a:lnTo>
                  <a:pt x="343" y="118"/>
                </a:lnTo>
                <a:lnTo>
                  <a:pt x="345" y="120"/>
                </a:lnTo>
                <a:lnTo>
                  <a:pt x="345" y="120"/>
                </a:lnTo>
                <a:lnTo>
                  <a:pt x="346" y="120"/>
                </a:lnTo>
                <a:lnTo>
                  <a:pt x="346" y="120"/>
                </a:lnTo>
                <a:lnTo>
                  <a:pt x="345" y="120"/>
                </a:lnTo>
                <a:lnTo>
                  <a:pt x="343" y="121"/>
                </a:lnTo>
                <a:lnTo>
                  <a:pt x="343" y="121"/>
                </a:lnTo>
                <a:lnTo>
                  <a:pt x="343" y="123"/>
                </a:lnTo>
                <a:lnTo>
                  <a:pt x="343" y="123"/>
                </a:lnTo>
                <a:lnTo>
                  <a:pt x="343" y="124"/>
                </a:lnTo>
                <a:lnTo>
                  <a:pt x="343" y="124"/>
                </a:lnTo>
                <a:lnTo>
                  <a:pt x="343" y="124"/>
                </a:lnTo>
                <a:lnTo>
                  <a:pt x="343" y="125"/>
                </a:lnTo>
                <a:lnTo>
                  <a:pt x="343" y="125"/>
                </a:lnTo>
                <a:lnTo>
                  <a:pt x="343" y="127"/>
                </a:lnTo>
                <a:lnTo>
                  <a:pt x="343" y="127"/>
                </a:lnTo>
                <a:lnTo>
                  <a:pt x="343" y="127"/>
                </a:lnTo>
                <a:lnTo>
                  <a:pt x="342" y="127"/>
                </a:lnTo>
                <a:lnTo>
                  <a:pt x="342" y="127"/>
                </a:lnTo>
                <a:lnTo>
                  <a:pt x="342" y="127"/>
                </a:lnTo>
                <a:lnTo>
                  <a:pt x="342" y="128"/>
                </a:lnTo>
                <a:lnTo>
                  <a:pt x="342" y="128"/>
                </a:lnTo>
                <a:lnTo>
                  <a:pt x="342" y="128"/>
                </a:lnTo>
                <a:lnTo>
                  <a:pt x="343" y="128"/>
                </a:lnTo>
                <a:lnTo>
                  <a:pt x="343" y="128"/>
                </a:lnTo>
                <a:lnTo>
                  <a:pt x="345" y="127"/>
                </a:lnTo>
                <a:lnTo>
                  <a:pt x="345" y="127"/>
                </a:lnTo>
                <a:lnTo>
                  <a:pt x="345" y="127"/>
                </a:lnTo>
                <a:lnTo>
                  <a:pt x="345" y="127"/>
                </a:lnTo>
                <a:lnTo>
                  <a:pt x="345" y="128"/>
                </a:lnTo>
                <a:lnTo>
                  <a:pt x="346" y="128"/>
                </a:lnTo>
                <a:lnTo>
                  <a:pt x="346" y="128"/>
                </a:lnTo>
                <a:lnTo>
                  <a:pt x="346" y="128"/>
                </a:lnTo>
                <a:lnTo>
                  <a:pt x="346" y="128"/>
                </a:lnTo>
                <a:lnTo>
                  <a:pt x="346" y="128"/>
                </a:lnTo>
                <a:lnTo>
                  <a:pt x="346" y="130"/>
                </a:lnTo>
                <a:lnTo>
                  <a:pt x="346" y="130"/>
                </a:lnTo>
                <a:lnTo>
                  <a:pt x="346" y="130"/>
                </a:lnTo>
                <a:lnTo>
                  <a:pt x="345" y="131"/>
                </a:lnTo>
                <a:lnTo>
                  <a:pt x="345" y="131"/>
                </a:lnTo>
                <a:lnTo>
                  <a:pt x="345" y="131"/>
                </a:lnTo>
                <a:lnTo>
                  <a:pt x="345" y="131"/>
                </a:lnTo>
                <a:lnTo>
                  <a:pt x="345" y="131"/>
                </a:lnTo>
                <a:lnTo>
                  <a:pt x="345" y="130"/>
                </a:lnTo>
                <a:lnTo>
                  <a:pt x="345" y="130"/>
                </a:lnTo>
                <a:lnTo>
                  <a:pt x="345" y="130"/>
                </a:lnTo>
                <a:lnTo>
                  <a:pt x="345" y="128"/>
                </a:lnTo>
                <a:lnTo>
                  <a:pt x="345" y="128"/>
                </a:lnTo>
                <a:lnTo>
                  <a:pt x="345" y="128"/>
                </a:lnTo>
                <a:lnTo>
                  <a:pt x="345" y="128"/>
                </a:lnTo>
                <a:lnTo>
                  <a:pt x="345" y="128"/>
                </a:lnTo>
                <a:lnTo>
                  <a:pt x="345" y="127"/>
                </a:lnTo>
                <a:lnTo>
                  <a:pt x="345" y="127"/>
                </a:lnTo>
                <a:lnTo>
                  <a:pt x="343" y="128"/>
                </a:lnTo>
                <a:lnTo>
                  <a:pt x="343" y="128"/>
                </a:lnTo>
                <a:lnTo>
                  <a:pt x="343" y="128"/>
                </a:lnTo>
                <a:lnTo>
                  <a:pt x="343" y="128"/>
                </a:lnTo>
                <a:lnTo>
                  <a:pt x="343" y="130"/>
                </a:lnTo>
                <a:lnTo>
                  <a:pt x="343" y="130"/>
                </a:lnTo>
                <a:lnTo>
                  <a:pt x="343" y="130"/>
                </a:lnTo>
                <a:lnTo>
                  <a:pt x="343" y="130"/>
                </a:lnTo>
                <a:lnTo>
                  <a:pt x="343" y="131"/>
                </a:lnTo>
                <a:lnTo>
                  <a:pt x="342" y="131"/>
                </a:lnTo>
                <a:lnTo>
                  <a:pt x="342" y="131"/>
                </a:lnTo>
                <a:lnTo>
                  <a:pt x="342" y="131"/>
                </a:lnTo>
                <a:lnTo>
                  <a:pt x="342" y="131"/>
                </a:lnTo>
                <a:lnTo>
                  <a:pt x="342" y="131"/>
                </a:lnTo>
                <a:lnTo>
                  <a:pt x="342" y="130"/>
                </a:lnTo>
                <a:lnTo>
                  <a:pt x="342" y="130"/>
                </a:lnTo>
                <a:lnTo>
                  <a:pt x="342" y="130"/>
                </a:lnTo>
                <a:lnTo>
                  <a:pt x="342" y="130"/>
                </a:lnTo>
                <a:lnTo>
                  <a:pt x="342" y="128"/>
                </a:lnTo>
                <a:lnTo>
                  <a:pt x="342" y="128"/>
                </a:lnTo>
                <a:lnTo>
                  <a:pt x="342" y="130"/>
                </a:lnTo>
                <a:lnTo>
                  <a:pt x="340" y="130"/>
                </a:lnTo>
                <a:lnTo>
                  <a:pt x="340" y="130"/>
                </a:lnTo>
                <a:lnTo>
                  <a:pt x="339" y="131"/>
                </a:lnTo>
                <a:lnTo>
                  <a:pt x="339" y="131"/>
                </a:lnTo>
                <a:lnTo>
                  <a:pt x="339" y="133"/>
                </a:lnTo>
                <a:lnTo>
                  <a:pt x="339" y="133"/>
                </a:lnTo>
                <a:lnTo>
                  <a:pt x="339" y="133"/>
                </a:lnTo>
                <a:lnTo>
                  <a:pt x="338" y="133"/>
                </a:lnTo>
                <a:lnTo>
                  <a:pt x="336" y="133"/>
                </a:lnTo>
                <a:lnTo>
                  <a:pt x="336" y="134"/>
                </a:lnTo>
                <a:lnTo>
                  <a:pt x="336" y="134"/>
                </a:lnTo>
                <a:lnTo>
                  <a:pt x="336" y="133"/>
                </a:lnTo>
                <a:lnTo>
                  <a:pt x="335" y="133"/>
                </a:lnTo>
                <a:lnTo>
                  <a:pt x="335" y="133"/>
                </a:lnTo>
                <a:lnTo>
                  <a:pt x="335" y="133"/>
                </a:lnTo>
                <a:lnTo>
                  <a:pt x="335" y="131"/>
                </a:lnTo>
                <a:lnTo>
                  <a:pt x="335" y="131"/>
                </a:lnTo>
                <a:lnTo>
                  <a:pt x="335" y="131"/>
                </a:lnTo>
                <a:lnTo>
                  <a:pt x="336" y="131"/>
                </a:lnTo>
                <a:lnTo>
                  <a:pt x="336" y="130"/>
                </a:lnTo>
                <a:lnTo>
                  <a:pt x="338" y="130"/>
                </a:lnTo>
                <a:lnTo>
                  <a:pt x="338" y="130"/>
                </a:lnTo>
                <a:lnTo>
                  <a:pt x="338" y="130"/>
                </a:lnTo>
                <a:lnTo>
                  <a:pt x="338" y="128"/>
                </a:lnTo>
                <a:lnTo>
                  <a:pt x="338" y="128"/>
                </a:lnTo>
                <a:lnTo>
                  <a:pt x="338" y="128"/>
                </a:lnTo>
                <a:lnTo>
                  <a:pt x="336" y="128"/>
                </a:lnTo>
                <a:lnTo>
                  <a:pt x="336" y="128"/>
                </a:lnTo>
                <a:lnTo>
                  <a:pt x="336" y="128"/>
                </a:lnTo>
                <a:lnTo>
                  <a:pt x="336" y="127"/>
                </a:lnTo>
                <a:lnTo>
                  <a:pt x="335" y="128"/>
                </a:lnTo>
                <a:lnTo>
                  <a:pt x="335" y="128"/>
                </a:lnTo>
                <a:lnTo>
                  <a:pt x="335" y="128"/>
                </a:lnTo>
                <a:lnTo>
                  <a:pt x="335" y="128"/>
                </a:lnTo>
                <a:lnTo>
                  <a:pt x="335" y="128"/>
                </a:lnTo>
                <a:lnTo>
                  <a:pt x="335" y="128"/>
                </a:lnTo>
                <a:lnTo>
                  <a:pt x="335" y="128"/>
                </a:lnTo>
                <a:lnTo>
                  <a:pt x="335" y="128"/>
                </a:lnTo>
                <a:lnTo>
                  <a:pt x="335" y="128"/>
                </a:lnTo>
                <a:lnTo>
                  <a:pt x="333" y="127"/>
                </a:lnTo>
                <a:lnTo>
                  <a:pt x="333" y="127"/>
                </a:lnTo>
                <a:lnTo>
                  <a:pt x="335" y="127"/>
                </a:lnTo>
                <a:lnTo>
                  <a:pt x="335" y="127"/>
                </a:lnTo>
                <a:lnTo>
                  <a:pt x="336" y="127"/>
                </a:lnTo>
                <a:lnTo>
                  <a:pt x="336" y="127"/>
                </a:lnTo>
                <a:lnTo>
                  <a:pt x="336" y="125"/>
                </a:lnTo>
                <a:lnTo>
                  <a:pt x="336" y="125"/>
                </a:lnTo>
                <a:lnTo>
                  <a:pt x="336" y="127"/>
                </a:lnTo>
                <a:lnTo>
                  <a:pt x="336" y="125"/>
                </a:lnTo>
                <a:lnTo>
                  <a:pt x="338" y="125"/>
                </a:lnTo>
                <a:lnTo>
                  <a:pt x="338" y="125"/>
                </a:lnTo>
                <a:lnTo>
                  <a:pt x="338" y="124"/>
                </a:lnTo>
                <a:lnTo>
                  <a:pt x="338" y="124"/>
                </a:lnTo>
                <a:lnTo>
                  <a:pt x="338" y="124"/>
                </a:lnTo>
                <a:lnTo>
                  <a:pt x="339" y="124"/>
                </a:lnTo>
                <a:lnTo>
                  <a:pt x="339" y="124"/>
                </a:lnTo>
                <a:lnTo>
                  <a:pt x="339" y="125"/>
                </a:lnTo>
                <a:lnTo>
                  <a:pt x="339" y="125"/>
                </a:lnTo>
                <a:lnTo>
                  <a:pt x="339" y="125"/>
                </a:lnTo>
                <a:lnTo>
                  <a:pt x="340" y="125"/>
                </a:lnTo>
                <a:lnTo>
                  <a:pt x="340" y="125"/>
                </a:lnTo>
                <a:lnTo>
                  <a:pt x="340" y="125"/>
                </a:lnTo>
                <a:lnTo>
                  <a:pt x="342" y="125"/>
                </a:lnTo>
                <a:lnTo>
                  <a:pt x="342" y="125"/>
                </a:lnTo>
                <a:lnTo>
                  <a:pt x="342" y="125"/>
                </a:lnTo>
                <a:lnTo>
                  <a:pt x="342" y="125"/>
                </a:lnTo>
                <a:lnTo>
                  <a:pt x="342" y="124"/>
                </a:lnTo>
                <a:lnTo>
                  <a:pt x="342" y="124"/>
                </a:lnTo>
                <a:lnTo>
                  <a:pt x="342" y="123"/>
                </a:lnTo>
                <a:lnTo>
                  <a:pt x="342" y="123"/>
                </a:lnTo>
                <a:lnTo>
                  <a:pt x="342" y="121"/>
                </a:lnTo>
                <a:lnTo>
                  <a:pt x="342" y="121"/>
                </a:lnTo>
                <a:lnTo>
                  <a:pt x="340" y="121"/>
                </a:lnTo>
                <a:lnTo>
                  <a:pt x="340" y="123"/>
                </a:lnTo>
                <a:lnTo>
                  <a:pt x="339" y="123"/>
                </a:lnTo>
                <a:lnTo>
                  <a:pt x="338" y="124"/>
                </a:lnTo>
                <a:lnTo>
                  <a:pt x="336" y="124"/>
                </a:lnTo>
                <a:lnTo>
                  <a:pt x="336" y="124"/>
                </a:lnTo>
                <a:lnTo>
                  <a:pt x="336" y="124"/>
                </a:lnTo>
                <a:lnTo>
                  <a:pt x="330" y="125"/>
                </a:lnTo>
                <a:lnTo>
                  <a:pt x="329" y="125"/>
                </a:lnTo>
                <a:lnTo>
                  <a:pt x="329" y="125"/>
                </a:lnTo>
                <a:lnTo>
                  <a:pt x="330" y="125"/>
                </a:lnTo>
                <a:lnTo>
                  <a:pt x="330" y="125"/>
                </a:lnTo>
                <a:lnTo>
                  <a:pt x="332" y="125"/>
                </a:lnTo>
                <a:lnTo>
                  <a:pt x="332" y="124"/>
                </a:lnTo>
                <a:lnTo>
                  <a:pt x="332" y="124"/>
                </a:lnTo>
                <a:lnTo>
                  <a:pt x="332" y="124"/>
                </a:lnTo>
                <a:lnTo>
                  <a:pt x="332" y="124"/>
                </a:lnTo>
                <a:lnTo>
                  <a:pt x="333" y="124"/>
                </a:lnTo>
                <a:lnTo>
                  <a:pt x="333" y="124"/>
                </a:lnTo>
                <a:lnTo>
                  <a:pt x="333" y="123"/>
                </a:lnTo>
                <a:lnTo>
                  <a:pt x="335" y="123"/>
                </a:lnTo>
                <a:lnTo>
                  <a:pt x="335" y="123"/>
                </a:lnTo>
                <a:lnTo>
                  <a:pt x="335" y="123"/>
                </a:lnTo>
                <a:lnTo>
                  <a:pt x="335" y="123"/>
                </a:lnTo>
                <a:lnTo>
                  <a:pt x="335" y="123"/>
                </a:lnTo>
                <a:lnTo>
                  <a:pt x="335" y="124"/>
                </a:lnTo>
                <a:lnTo>
                  <a:pt x="336" y="124"/>
                </a:lnTo>
                <a:lnTo>
                  <a:pt x="336" y="124"/>
                </a:lnTo>
                <a:lnTo>
                  <a:pt x="336" y="123"/>
                </a:lnTo>
                <a:lnTo>
                  <a:pt x="338" y="123"/>
                </a:lnTo>
                <a:lnTo>
                  <a:pt x="338" y="121"/>
                </a:lnTo>
                <a:lnTo>
                  <a:pt x="338" y="121"/>
                </a:lnTo>
                <a:lnTo>
                  <a:pt x="338" y="120"/>
                </a:lnTo>
                <a:lnTo>
                  <a:pt x="338" y="120"/>
                </a:lnTo>
                <a:lnTo>
                  <a:pt x="338" y="120"/>
                </a:lnTo>
                <a:lnTo>
                  <a:pt x="336" y="118"/>
                </a:lnTo>
                <a:lnTo>
                  <a:pt x="336" y="118"/>
                </a:lnTo>
                <a:lnTo>
                  <a:pt x="336" y="118"/>
                </a:lnTo>
                <a:lnTo>
                  <a:pt x="336" y="120"/>
                </a:lnTo>
                <a:lnTo>
                  <a:pt x="336" y="120"/>
                </a:lnTo>
                <a:lnTo>
                  <a:pt x="336" y="120"/>
                </a:lnTo>
                <a:lnTo>
                  <a:pt x="336" y="118"/>
                </a:lnTo>
                <a:lnTo>
                  <a:pt x="336" y="118"/>
                </a:lnTo>
                <a:lnTo>
                  <a:pt x="336" y="118"/>
                </a:lnTo>
                <a:lnTo>
                  <a:pt x="336" y="118"/>
                </a:lnTo>
                <a:lnTo>
                  <a:pt x="335" y="118"/>
                </a:lnTo>
                <a:lnTo>
                  <a:pt x="335" y="118"/>
                </a:lnTo>
                <a:lnTo>
                  <a:pt x="333" y="118"/>
                </a:lnTo>
                <a:lnTo>
                  <a:pt x="333" y="118"/>
                </a:lnTo>
                <a:lnTo>
                  <a:pt x="333" y="118"/>
                </a:lnTo>
                <a:lnTo>
                  <a:pt x="332" y="118"/>
                </a:lnTo>
                <a:lnTo>
                  <a:pt x="330" y="120"/>
                </a:lnTo>
                <a:lnTo>
                  <a:pt x="329" y="120"/>
                </a:lnTo>
                <a:lnTo>
                  <a:pt x="328" y="120"/>
                </a:lnTo>
                <a:lnTo>
                  <a:pt x="328" y="120"/>
                </a:lnTo>
                <a:lnTo>
                  <a:pt x="328" y="120"/>
                </a:lnTo>
                <a:lnTo>
                  <a:pt x="328" y="120"/>
                </a:lnTo>
                <a:lnTo>
                  <a:pt x="328" y="120"/>
                </a:lnTo>
                <a:lnTo>
                  <a:pt x="328" y="121"/>
                </a:lnTo>
                <a:lnTo>
                  <a:pt x="328" y="121"/>
                </a:lnTo>
                <a:lnTo>
                  <a:pt x="328" y="121"/>
                </a:lnTo>
                <a:lnTo>
                  <a:pt x="328" y="123"/>
                </a:lnTo>
                <a:lnTo>
                  <a:pt x="326" y="123"/>
                </a:lnTo>
                <a:lnTo>
                  <a:pt x="326" y="123"/>
                </a:lnTo>
                <a:lnTo>
                  <a:pt x="328" y="123"/>
                </a:lnTo>
                <a:lnTo>
                  <a:pt x="328" y="123"/>
                </a:lnTo>
                <a:lnTo>
                  <a:pt x="328" y="123"/>
                </a:lnTo>
                <a:lnTo>
                  <a:pt x="328" y="123"/>
                </a:lnTo>
                <a:lnTo>
                  <a:pt x="328" y="123"/>
                </a:lnTo>
                <a:lnTo>
                  <a:pt x="326" y="123"/>
                </a:lnTo>
                <a:lnTo>
                  <a:pt x="326" y="124"/>
                </a:lnTo>
                <a:lnTo>
                  <a:pt x="326" y="124"/>
                </a:lnTo>
                <a:lnTo>
                  <a:pt x="326" y="124"/>
                </a:lnTo>
                <a:lnTo>
                  <a:pt x="325" y="124"/>
                </a:lnTo>
                <a:lnTo>
                  <a:pt x="325" y="124"/>
                </a:lnTo>
                <a:lnTo>
                  <a:pt x="325" y="124"/>
                </a:lnTo>
                <a:lnTo>
                  <a:pt x="325" y="124"/>
                </a:lnTo>
                <a:lnTo>
                  <a:pt x="325" y="123"/>
                </a:lnTo>
                <a:lnTo>
                  <a:pt x="325" y="123"/>
                </a:lnTo>
                <a:lnTo>
                  <a:pt x="325" y="123"/>
                </a:lnTo>
                <a:lnTo>
                  <a:pt x="325" y="123"/>
                </a:lnTo>
                <a:lnTo>
                  <a:pt x="325" y="121"/>
                </a:lnTo>
                <a:lnTo>
                  <a:pt x="325" y="121"/>
                </a:lnTo>
                <a:lnTo>
                  <a:pt x="325" y="121"/>
                </a:lnTo>
                <a:lnTo>
                  <a:pt x="325" y="121"/>
                </a:lnTo>
                <a:lnTo>
                  <a:pt x="323" y="121"/>
                </a:lnTo>
                <a:lnTo>
                  <a:pt x="323" y="121"/>
                </a:lnTo>
                <a:lnTo>
                  <a:pt x="323" y="121"/>
                </a:lnTo>
                <a:lnTo>
                  <a:pt x="323" y="121"/>
                </a:lnTo>
                <a:lnTo>
                  <a:pt x="323" y="121"/>
                </a:lnTo>
                <a:lnTo>
                  <a:pt x="323" y="121"/>
                </a:lnTo>
                <a:lnTo>
                  <a:pt x="323" y="123"/>
                </a:lnTo>
                <a:lnTo>
                  <a:pt x="323" y="124"/>
                </a:lnTo>
                <a:lnTo>
                  <a:pt x="323" y="124"/>
                </a:lnTo>
                <a:lnTo>
                  <a:pt x="323" y="124"/>
                </a:lnTo>
                <a:lnTo>
                  <a:pt x="323" y="124"/>
                </a:lnTo>
                <a:lnTo>
                  <a:pt x="323" y="124"/>
                </a:lnTo>
                <a:lnTo>
                  <a:pt x="323" y="124"/>
                </a:lnTo>
                <a:lnTo>
                  <a:pt x="323" y="124"/>
                </a:lnTo>
                <a:lnTo>
                  <a:pt x="322" y="125"/>
                </a:lnTo>
                <a:lnTo>
                  <a:pt x="322" y="125"/>
                </a:lnTo>
                <a:lnTo>
                  <a:pt x="322" y="125"/>
                </a:lnTo>
                <a:lnTo>
                  <a:pt x="322" y="125"/>
                </a:lnTo>
                <a:lnTo>
                  <a:pt x="322" y="125"/>
                </a:lnTo>
                <a:lnTo>
                  <a:pt x="320" y="125"/>
                </a:lnTo>
                <a:lnTo>
                  <a:pt x="320" y="127"/>
                </a:lnTo>
                <a:lnTo>
                  <a:pt x="319" y="127"/>
                </a:lnTo>
                <a:lnTo>
                  <a:pt x="319" y="127"/>
                </a:lnTo>
                <a:lnTo>
                  <a:pt x="319" y="127"/>
                </a:lnTo>
                <a:lnTo>
                  <a:pt x="319" y="127"/>
                </a:lnTo>
                <a:lnTo>
                  <a:pt x="318" y="127"/>
                </a:lnTo>
                <a:lnTo>
                  <a:pt x="318" y="127"/>
                </a:lnTo>
                <a:lnTo>
                  <a:pt x="318" y="125"/>
                </a:lnTo>
                <a:lnTo>
                  <a:pt x="318" y="125"/>
                </a:lnTo>
                <a:lnTo>
                  <a:pt x="319" y="125"/>
                </a:lnTo>
                <a:lnTo>
                  <a:pt x="319" y="125"/>
                </a:lnTo>
                <a:lnTo>
                  <a:pt x="320" y="125"/>
                </a:lnTo>
                <a:lnTo>
                  <a:pt x="320" y="125"/>
                </a:lnTo>
                <a:lnTo>
                  <a:pt x="319" y="124"/>
                </a:lnTo>
                <a:lnTo>
                  <a:pt x="319" y="124"/>
                </a:lnTo>
                <a:lnTo>
                  <a:pt x="319" y="123"/>
                </a:lnTo>
                <a:lnTo>
                  <a:pt x="319" y="123"/>
                </a:lnTo>
                <a:lnTo>
                  <a:pt x="318" y="123"/>
                </a:lnTo>
                <a:lnTo>
                  <a:pt x="318" y="124"/>
                </a:lnTo>
                <a:lnTo>
                  <a:pt x="316" y="124"/>
                </a:lnTo>
                <a:lnTo>
                  <a:pt x="316" y="124"/>
                </a:lnTo>
                <a:lnTo>
                  <a:pt x="316" y="124"/>
                </a:lnTo>
                <a:lnTo>
                  <a:pt x="316" y="124"/>
                </a:lnTo>
                <a:lnTo>
                  <a:pt x="316" y="125"/>
                </a:lnTo>
                <a:lnTo>
                  <a:pt x="316" y="125"/>
                </a:lnTo>
                <a:lnTo>
                  <a:pt x="315" y="124"/>
                </a:lnTo>
                <a:lnTo>
                  <a:pt x="315" y="124"/>
                </a:lnTo>
                <a:lnTo>
                  <a:pt x="313" y="124"/>
                </a:lnTo>
                <a:lnTo>
                  <a:pt x="313" y="124"/>
                </a:lnTo>
                <a:lnTo>
                  <a:pt x="313" y="124"/>
                </a:lnTo>
                <a:lnTo>
                  <a:pt x="315" y="125"/>
                </a:lnTo>
                <a:lnTo>
                  <a:pt x="315" y="125"/>
                </a:lnTo>
                <a:lnTo>
                  <a:pt x="315" y="127"/>
                </a:lnTo>
                <a:lnTo>
                  <a:pt x="312" y="127"/>
                </a:lnTo>
                <a:lnTo>
                  <a:pt x="312" y="127"/>
                </a:lnTo>
                <a:lnTo>
                  <a:pt x="312" y="127"/>
                </a:lnTo>
                <a:lnTo>
                  <a:pt x="312" y="127"/>
                </a:lnTo>
                <a:lnTo>
                  <a:pt x="312" y="125"/>
                </a:lnTo>
                <a:lnTo>
                  <a:pt x="313" y="125"/>
                </a:lnTo>
                <a:lnTo>
                  <a:pt x="313" y="125"/>
                </a:lnTo>
                <a:lnTo>
                  <a:pt x="313" y="125"/>
                </a:lnTo>
                <a:lnTo>
                  <a:pt x="313" y="125"/>
                </a:lnTo>
                <a:lnTo>
                  <a:pt x="313" y="124"/>
                </a:lnTo>
                <a:lnTo>
                  <a:pt x="313" y="124"/>
                </a:lnTo>
                <a:lnTo>
                  <a:pt x="313" y="125"/>
                </a:lnTo>
                <a:lnTo>
                  <a:pt x="313" y="125"/>
                </a:lnTo>
                <a:lnTo>
                  <a:pt x="312" y="125"/>
                </a:lnTo>
                <a:lnTo>
                  <a:pt x="312" y="125"/>
                </a:lnTo>
                <a:lnTo>
                  <a:pt x="312" y="124"/>
                </a:lnTo>
                <a:lnTo>
                  <a:pt x="312" y="124"/>
                </a:lnTo>
                <a:lnTo>
                  <a:pt x="312" y="124"/>
                </a:lnTo>
                <a:lnTo>
                  <a:pt x="312" y="123"/>
                </a:lnTo>
                <a:lnTo>
                  <a:pt x="312" y="123"/>
                </a:lnTo>
                <a:lnTo>
                  <a:pt x="312" y="123"/>
                </a:lnTo>
                <a:lnTo>
                  <a:pt x="312" y="123"/>
                </a:lnTo>
                <a:lnTo>
                  <a:pt x="311" y="123"/>
                </a:lnTo>
                <a:lnTo>
                  <a:pt x="311" y="123"/>
                </a:lnTo>
                <a:lnTo>
                  <a:pt x="309" y="123"/>
                </a:lnTo>
                <a:lnTo>
                  <a:pt x="309" y="123"/>
                </a:lnTo>
                <a:lnTo>
                  <a:pt x="309" y="123"/>
                </a:lnTo>
                <a:lnTo>
                  <a:pt x="308" y="123"/>
                </a:lnTo>
                <a:lnTo>
                  <a:pt x="308" y="123"/>
                </a:lnTo>
                <a:lnTo>
                  <a:pt x="306" y="124"/>
                </a:lnTo>
                <a:lnTo>
                  <a:pt x="305" y="124"/>
                </a:lnTo>
                <a:lnTo>
                  <a:pt x="305" y="125"/>
                </a:lnTo>
                <a:lnTo>
                  <a:pt x="305" y="125"/>
                </a:lnTo>
                <a:lnTo>
                  <a:pt x="305" y="125"/>
                </a:lnTo>
                <a:lnTo>
                  <a:pt x="305" y="125"/>
                </a:lnTo>
                <a:lnTo>
                  <a:pt x="305" y="127"/>
                </a:lnTo>
                <a:lnTo>
                  <a:pt x="305" y="127"/>
                </a:lnTo>
                <a:lnTo>
                  <a:pt x="303" y="127"/>
                </a:lnTo>
                <a:lnTo>
                  <a:pt x="303" y="127"/>
                </a:lnTo>
                <a:lnTo>
                  <a:pt x="305" y="127"/>
                </a:lnTo>
                <a:lnTo>
                  <a:pt x="305" y="127"/>
                </a:lnTo>
                <a:lnTo>
                  <a:pt x="303" y="125"/>
                </a:lnTo>
                <a:lnTo>
                  <a:pt x="303" y="125"/>
                </a:lnTo>
                <a:lnTo>
                  <a:pt x="303" y="125"/>
                </a:lnTo>
                <a:lnTo>
                  <a:pt x="302" y="125"/>
                </a:lnTo>
                <a:lnTo>
                  <a:pt x="302" y="127"/>
                </a:lnTo>
                <a:lnTo>
                  <a:pt x="301" y="127"/>
                </a:lnTo>
                <a:lnTo>
                  <a:pt x="301" y="128"/>
                </a:lnTo>
                <a:lnTo>
                  <a:pt x="301" y="128"/>
                </a:lnTo>
                <a:lnTo>
                  <a:pt x="299" y="128"/>
                </a:lnTo>
                <a:lnTo>
                  <a:pt x="298" y="130"/>
                </a:lnTo>
                <a:lnTo>
                  <a:pt x="298" y="130"/>
                </a:lnTo>
                <a:lnTo>
                  <a:pt x="298" y="130"/>
                </a:lnTo>
                <a:lnTo>
                  <a:pt x="298" y="128"/>
                </a:lnTo>
                <a:lnTo>
                  <a:pt x="296" y="128"/>
                </a:lnTo>
                <a:lnTo>
                  <a:pt x="296" y="128"/>
                </a:lnTo>
                <a:lnTo>
                  <a:pt x="296" y="130"/>
                </a:lnTo>
                <a:lnTo>
                  <a:pt x="296" y="130"/>
                </a:lnTo>
                <a:lnTo>
                  <a:pt x="296" y="130"/>
                </a:lnTo>
                <a:lnTo>
                  <a:pt x="296" y="131"/>
                </a:lnTo>
                <a:lnTo>
                  <a:pt x="296" y="130"/>
                </a:lnTo>
                <a:lnTo>
                  <a:pt x="295" y="130"/>
                </a:lnTo>
                <a:lnTo>
                  <a:pt x="295" y="130"/>
                </a:lnTo>
                <a:lnTo>
                  <a:pt x="295" y="130"/>
                </a:lnTo>
                <a:lnTo>
                  <a:pt x="293" y="130"/>
                </a:lnTo>
                <a:lnTo>
                  <a:pt x="293" y="130"/>
                </a:lnTo>
                <a:lnTo>
                  <a:pt x="295" y="131"/>
                </a:lnTo>
                <a:lnTo>
                  <a:pt x="295" y="131"/>
                </a:lnTo>
                <a:lnTo>
                  <a:pt x="295" y="131"/>
                </a:lnTo>
                <a:lnTo>
                  <a:pt x="295" y="131"/>
                </a:lnTo>
                <a:lnTo>
                  <a:pt x="292" y="131"/>
                </a:lnTo>
                <a:lnTo>
                  <a:pt x="291" y="133"/>
                </a:lnTo>
                <a:lnTo>
                  <a:pt x="289" y="133"/>
                </a:lnTo>
                <a:lnTo>
                  <a:pt x="289" y="133"/>
                </a:lnTo>
                <a:lnTo>
                  <a:pt x="286" y="134"/>
                </a:lnTo>
                <a:lnTo>
                  <a:pt x="285" y="134"/>
                </a:lnTo>
                <a:lnTo>
                  <a:pt x="283" y="134"/>
                </a:lnTo>
                <a:lnTo>
                  <a:pt x="283" y="135"/>
                </a:lnTo>
                <a:lnTo>
                  <a:pt x="283" y="135"/>
                </a:lnTo>
                <a:lnTo>
                  <a:pt x="283" y="135"/>
                </a:lnTo>
                <a:lnTo>
                  <a:pt x="283" y="135"/>
                </a:lnTo>
                <a:lnTo>
                  <a:pt x="282" y="135"/>
                </a:lnTo>
                <a:lnTo>
                  <a:pt x="282" y="135"/>
                </a:lnTo>
                <a:lnTo>
                  <a:pt x="281" y="135"/>
                </a:lnTo>
                <a:lnTo>
                  <a:pt x="281" y="137"/>
                </a:lnTo>
                <a:lnTo>
                  <a:pt x="278" y="138"/>
                </a:lnTo>
                <a:lnTo>
                  <a:pt x="278" y="138"/>
                </a:lnTo>
                <a:lnTo>
                  <a:pt x="278" y="137"/>
                </a:lnTo>
                <a:lnTo>
                  <a:pt x="278" y="137"/>
                </a:lnTo>
                <a:lnTo>
                  <a:pt x="276" y="137"/>
                </a:lnTo>
                <a:lnTo>
                  <a:pt x="276" y="135"/>
                </a:lnTo>
                <a:lnTo>
                  <a:pt x="276" y="135"/>
                </a:lnTo>
                <a:lnTo>
                  <a:pt x="276" y="137"/>
                </a:lnTo>
                <a:lnTo>
                  <a:pt x="276" y="137"/>
                </a:lnTo>
                <a:lnTo>
                  <a:pt x="275" y="138"/>
                </a:lnTo>
                <a:lnTo>
                  <a:pt x="275" y="138"/>
                </a:lnTo>
                <a:lnTo>
                  <a:pt x="275" y="138"/>
                </a:lnTo>
                <a:lnTo>
                  <a:pt x="275" y="140"/>
                </a:lnTo>
                <a:lnTo>
                  <a:pt x="273" y="140"/>
                </a:lnTo>
                <a:lnTo>
                  <a:pt x="273" y="140"/>
                </a:lnTo>
                <a:lnTo>
                  <a:pt x="273" y="140"/>
                </a:lnTo>
                <a:lnTo>
                  <a:pt x="273" y="140"/>
                </a:lnTo>
                <a:lnTo>
                  <a:pt x="272" y="140"/>
                </a:lnTo>
                <a:lnTo>
                  <a:pt x="272" y="140"/>
                </a:lnTo>
                <a:lnTo>
                  <a:pt x="272" y="140"/>
                </a:lnTo>
                <a:lnTo>
                  <a:pt x="273" y="138"/>
                </a:lnTo>
                <a:lnTo>
                  <a:pt x="273" y="138"/>
                </a:lnTo>
                <a:lnTo>
                  <a:pt x="273" y="138"/>
                </a:lnTo>
                <a:lnTo>
                  <a:pt x="275" y="137"/>
                </a:lnTo>
                <a:lnTo>
                  <a:pt x="275" y="137"/>
                </a:lnTo>
                <a:lnTo>
                  <a:pt x="273" y="137"/>
                </a:lnTo>
                <a:lnTo>
                  <a:pt x="273" y="137"/>
                </a:lnTo>
                <a:lnTo>
                  <a:pt x="272" y="137"/>
                </a:lnTo>
                <a:lnTo>
                  <a:pt x="271" y="138"/>
                </a:lnTo>
                <a:lnTo>
                  <a:pt x="271" y="138"/>
                </a:lnTo>
                <a:lnTo>
                  <a:pt x="271" y="138"/>
                </a:lnTo>
                <a:lnTo>
                  <a:pt x="271" y="140"/>
                </a:lnTo>
                <a:lnTo>
                  <a:pt x="271" y="140"/>
                </a:lnTo>
                <a:lnTo>
                  <a:pt x="271" y="140"/>
                </a:lnTo>
                <a:lnTo>
                  <a:pt x="271" y="140"/>
                </a:lnTo>
                <a:lnTo>
                  <a:pt x="269" y="141"/>
                </a:lnTo>
                <a:lnTo>
                  <a:pt x="268" y="141"/>
                </a:lnTo>
                <a:lnTo>
                  <a:pt x="268" y="141"/>
                </a:lnTo>
                <a:lnTo>
                  <a:pt x="266" y="141"/>
                </a:lnTo>
                <a:lnTo>
                  <a:pt x="266" y="143"/>
                </a:lnTo>
                <a:lnTo>
                  <a:pt x="266" y="143"/>
                </a:lnTo>
                <a:lnTo>
                  <a:pt x="266" y="143"/>
                </a:lnTo>
                <a:lnTo>
                  <a:pt x="266" y="143"/>
                </a:lnTo>
                <a:lnTo>
                  <a:pt x="266" y="143"/>
                </a:lnTo>
                <a:lnTo>
                  <a:pt x="265" y="144"/>
                </a:lnTo>
                <a:lnTo>
                  <a:pt x="265" y="144"/>
                </a:lnTo>
                <a:lnTo>
                  <a:pt x="264" y="144"/>
                </a:lnTo>
                <a:lnTo>
                  <a:pt x="264" y="144"/>
                </a:lnTo>
                <a:lnTo>
                  <a:pt x="264" y="144"/>
                </a:lnTo>
                <a:lnTo>
                  <a:pt x="264" y="145"/>
                </a:lnTo>
                <a:lnTo>
                  <a:pt x="264" y="145"/>
                </a:lnTo>
                <a:lnTo>
                  <a:pt x="264" y="145"/>
                </a:lnTo>
                <a:lnTo>
                  <a:pt x="264" y="145"/>
                </a:lnTo>
                <a:lnTo>
                  <a:pt x="264" y="145"/>
                </a:lnTo>
                <a:lnTo>
                  <a:pt x="264" y="147"/>
                </a:lnTo>
                <a:lnTo>
                  <a:pt x="264" y="147"/>
                </a:lnTo>
                <a:lnTo>
                  <a:pt x="264" y="147"/>
                </a:lnTo>
                <a:lnTo>
                  <a:pt x="264" y="147"/>
                </a:lnTo>
                <a:lnTo>
                  <a:pt x="264" y="147"/>
                </a:lnTo>
                <a:lnTo>
                  <a:pt x="264" y="145"/>
                </a:lnTo>
                <a:lnTo>
                  <a:pt x="262" y="147"/>
                </a:lnTo>
                <a:lnTo>
                  <a:pt x="262" y="147"/>
                </a:lnTo>
                <a:lnTo>
                  <a:pt x="262" y="147"/>
                </a:lnTo>
                <a:lnTo>
                  <a:pt x="262" y="147"/>
                </a:lnTo>
                <a:lnTo>
                  <a:pt x="261" y="147"/>
                </a:lnTo>
                <a:lnTo>
                  <a:pt x="259" y="147"/>
                </a:lnTo>
                <a:lnTo>
                  <a:pt x="259" y="148"/>
                </a:lnTo>
                <a:lnTo>
                  <a:pt x="259" y="148"/>
                </a:lnTo>
                <a:lnTo>
                  <a:pt x="259" y="148"/>
                </a:lnTo>
                <a:lnTo>
                  <a:pt x="259" y="148"/>
                </a:lnTo>
                <a:lnTo>
                  <a:pt x="258" y="148"/>
                </a:lnTo>
                <a:lnTo>
                  <a:pt x="258" y="150"/>
                </a:lnTo>
                <a:lnTo>
                  <a:pt x="258" y="150"/>
                </a:lnTo>
                <a:lnTo>
                  <a:pt x="256" y="150"/>
                </a:lnTo>
                <a:lnTo>
                  <a:pt x="256" y="150"/>
                </a:lnTo>
                <a:lnTo>
                  <a:pt x="256" y="150"/>
                </a:lnTo>
                <a:lnTo>
                  <a:pt x="255" y="150"/>
                </a:lnTo>
                <a:lnTo>
                  <a:pt x="255" y="150"/>
                </a:lnTo>
                <a:lnTo>
                  <a:pt x="255" y="150"/>
                </a:lnTo>
                <a:lnTo>
                  <a:pt x="255" y="150"/>
                </a:lnTo>
                <a:lnTo>
                  <a:pt x="255" y="150"/>
                </a:lnTo>
                <a:lnTo>
                  <a:pt x="254" y="150"/>
                </a:lnTo>
                <a:lnTo>
                  <a:pt x="254" y="151"/>
                </a:lnTo>
                <a:lnTo>
                  <a:pt x="251" y="151"/>
                </a:lnTo>
                <a:lnTo>
                  <a:pt x="251" y="151"/>
                </a:lnTo>
                <a:lnTo>
                  <a:pt x="249" y="153"/>
                </a:lnTo>
                <a:lnTo>
                  <a:pt x="249" y="153"/>
                </a:lnTo>
                <a:lnTo>
                  <a:pt x="251" y="154"/>
                </a:lnTo>
                <a:lnTo>
                  <a:pt x="251" y="154"/>
                </a:lnTo>
                <a:lnTo>
                  <a:pt x="249" y="154"/>
                </a:lnTo>
                <a:lnTo>
                  <a:pt x="249" y="154"/>
                </a:lnTo>
                <a:lnTo>
                  <a:pt x="249" y="154"/>
                </a:lnTo>
                <a:lnTo>
                  <a:pt x="249" y="154"/>
                </a:lnTo>
                <a:lnTo>
                  <a:pt x="249" y="153"/>
                </a:lnTo>
                <a:lnTo>
                  <a:pt x="248" y="153"/>
                </a:lnTo>
                <a:lnTo>
                  <a:pt x="248" y="154"/>
                </a:lnTo>
                <a:lnTo>
                  <a:pt x="248" y="154"/>
                </a:lnTo>
                <a:lnTo>
                  <a:pt x="246" y="154"/>
                </a:lnTo>
                <a:lnTo>
                  <a:pt x="246" y="154"/>
                </a:lnTo>
                <a:lnTo>
                  <a:pt x="246" y="154"/>
                </a:lnTo>
                <a:lnTo>
                  <a:pt x="245" y="154"/>
                </a:lnTo>
                <a:lnTo>
                  <a:pt x="244" y="154"/>
                </a:lnTo>
                <a:lnTo>
                  <a:pt x="244" y="154"/>
                </a:lnTo>
                <a:lnTo>
                  <a:pt x="242" y="154"/>
                </a:lnTo>
                <a:lnTo>
                  <a:pt x="242" y="154"/>
                </a:lnTo>
                <a:lnTo>
                  <a:pt x="242" y="155"/>
                </a:lnTo>
                <a:lnTo>
                  <a:pt x="242" y="155"/>
                </a:lnTo>
                <a:lnTo>
                  <a:pt x="242" y="155"/>
                </a:lnTo>
                <a:lnTo>
                  <a:pt x="239" y="155"/>
                </a:lnTo>
                <a:lnTo>
                  <a:pt x="238" y="157"/>
                </a:lnTo>
                <a:lnTo>
                  <a:pt x="236" y="158"/>
                </a:lnTo>
                <a:lnTo>
                  <a:pt x="234" y="160"/>
                </a:lnTo>
                <a:lnTo>
                  <a:pt x="232" y="160"/>
                </a:lnTo>
                <a:lnTo>
                  <a:pt x="232" y="161"/>
                </a:lnTo>
                <a:lnTo>
                  <a:pt x="232" y="161"/>
                </a:lnTo>
                <a:lnTo>
                  <a:pt x="231" y="160"/>
                </a:lnTo>
                <a:lnTo>
                  <a:pt x="231" y="160"/>
                </a:lnTo>
                <a:lnTo>
                  <a:pt x="229" y="161"/>
                </a:lnTo>
                <a:lnTo>
                  <a:pt x="229" y="161"/>
                </a:lnTo>
                <a:lnTo>
                  <a:pt x="229" y="161"/>
                </a:lnTo>
                <a:lnTo>
                  <a:pt x="229" y="161"/>
                </a:lnTo>
                <a:lnTo>
                  <a:pt x="231" y="163"/>
                </a:lnTo>
                <a:lnTo>
                  <a:pt x="231" y="163"/>
                </a:lnTo>
                <a:lnTo>
                  <a:pt x="231" y="163"/>
                </a:lnTo>
                <a:lnTo>
                  <a:pt x="232" y="161"/>
                </a:lnTo>
                <a:lnTo>
                  <a:pt x="232" y="161"/>
                </a:lnTo>
                <a:lnTo>
                  <a:pt x="232" y="163"/>
                </a:lnTo>
                <a:lnTo>
                  <a:pt x="234" y="163"/>
                </a:lnTo>
                <a:lnTo>
                  <a:pt x="234" y="163"/>
                </a:lnTo>
                <a:lnTo>
                  <a:pt x="234" y="161"/>
                </a:lnTo>
                <a:lnTo>
                  <a:pt x="234" y="161"/>
                </a:lnTo>
                <a:lnTo>
                  <a:pt x="234" y="163"/>
                </a:lnTo>
                <a:lnTo>
                  <a:pt x="234" y="163"/>
                </a:lnTo>
                <a:lnTo>
                  <a:pt x="232" y="163"/>
                </a:lnTo>
                <a:lnTo>
                  <a:pt x="232" y="163"/>
                </a:lnTo>
                <a:lnTo>
                  <a:pt x="232" y="163"/>
                </a:lnTo>
                <a:lnTo>
                  <a:pt x="234" y="164"/>
                </a:lnTo>
                <a:lnTo>
                  <a:pt x="235" y="164"/>
                </a:lnTo>
                <a:lnTo>
                  <a:pt x="236" y="163"/>
                </a:lnTo>
                <a:lnTo>
                  <a:pt x="236" y="163"/>
                </a:lnTo>
                <a:lnTo>
                  <a:pt x="239" y="163"/>
                </a:lnTo>
                <a:lnTo>
                  <a:pt x="242" y="161"/>
                </a:lnTo>
                <a:lnTo>
                  <a:pt x="242" y="161"/>
                </a:lnTo>
                <a:lnTo>
                  <a:pt x="242" y="161"/>
                </a:lnTo>
                <a:lnTo>
                  <a:pt x="246" y="160"/>
                </a:lnTo>
                <a:lnTo>
                  <a:pt x="248" y="160"/>
                </a:lnTo>
                <a:lnTo>
                  <a:pt x="249" y="158"/>
                </a:lnTo>
                <a:lnTo>
                  <a:pt x="249" y="158"/>
                </a:lnTo>
                <a:lnTo>
                  <a:pt x="251" y="158"/>
                </a:lnTo>
                <a:lnTo>
                  <a:pt x="251" y="158"/>
                </a:lnTo>
                <a:lnTo>
                  <a:pt x="252" y="158"/>
                </a:lnTo>
                <a:lnTo>
                  <a:pt x="254" y="157"/>
                </a:lnTo>
                <a:lnTo>
                  <a:pt x="255" y="157"/>
                </a:lnTo>
                <a:lnTo>
                  <a:pt x="255" y="157"/>
                </a:lnTo>
                <a:lnTo>
                  <a:pt x="255" y="157"/>
                </a:lnTo>
                <a:lnTo>
                  <a:pt x="255" y="157"/>
                </a:lnTo>
                <a:lnTo>
                  <a:pt x="256" y="157"/>
                </a:lnTo>
                <a:lnTo>
                  <a:pt x="258" y="157"/>
                </a:lnTo>
                <a:lnTo>
                  <a:pt x="258" y="155"/>
                </a:lnTo>
                <a:lnTo>
                  <a:pt x="258" y="155"/>
                </a:lnTo>
                <a:lnTo>
                  <a:pt x="258" y="155"/>
                </a:lnTo>
                <a:lnTo>
                  <a:pt x="258" y="155"/>
                </a:lnTo>
                <a:lnTo>
                  <a:pt x="258" y="155"/>
                </a:lnTo>
                <a:lnTo>
                  <a:pt x="259" y="155"/>
                </a:lnTo>
                <a:lnTo>
                  <a:pt x="259" y="155"/>
                </a:lnTo>
                <a:lnTo>
                  <a:pt x="259" y="155"/>
                </a:lnTo>
                <a:lnTo>
                  <a:pt x="261" y="155"/>
                </a:lnTo>
                <a:lnTo>
                  <a:pt x="264" y="154"/>
                </a:lnTo>
                <a:lnTo>
                  <a:pt x="266" y="154"/>
                </a:lnTo>
                <a:lnTo>
                  <a:pt x="266" y="153"/>
                </a:lnTo>
                <a:lnTo>
                  <a:pt x="268" y="153"/>
                </a:lnTo>
                <a:lnTo>
                  <a:pt x="268" y="153"/>
                </a:lnTo>
                <a:lnTo>
                  <a:pt x="271" y="153"/>
                </a:lnTo>
                <a:lnTo>
                  <a:pt x="272" y="151"/>
                </a:lnTo>
                <a:lnTo>
                  <a:pt x="275" y="150"/>
                </a:lnTo>
                <a:lnTo>
                  <a:pt x="278" y="148"/>
                </a:lnTo>
                <a:lnTo>
                  <a:pt x="278" y="148"/>
                </a:lnTo>
                <a:lnTo>
                  <a:pt x="278" y="148"/>
                </a:lnTo>
                <a:lnTo>
                  <a:pt x="278" y="148"/>
                </a:lnTo>
                <a:lnTo>
                  <a:pt x="278" y="148"/>
                </a:lnTo>
                <a:lnTo>
                  <a:pt x="278" y="148"/>
                </a:lnTo>
                <a:lnTo>
                  <a:pt x="278" y="148"/>
                </a:lnTo>
                <a:lnTo>
                  <a:pt x="278" y="148"/>
                </a:lnTo>
                <a:lnTo>
                  <a:pt x="281" y="148"/>
                </a:lnTo>
                <a:lnTo>
                  <a:pt x="283" y="147"/>
                </a:lnTo>
                <a:lnTo>
                  <a:pt x="285" y="147"/>
                </a:lnTo>
                <a:lnTo>
                  <a:pt x="288" y="145"/>
                </a:lnTo>
                <a:lnTo>
                  <a:pt x="288" y="145"/>
                </a:lnTo>
                <a:lnTo>
                  <a:pt x="288" y="145"/>
                </a:lnTo>
                <a:lnTo>
                  <a:pt x="288" y="145"/>
                </a:lnTo>
                <a:lnTo>
                  <a:pt x="289" y="145"/>
                </a:lnTo>
                <a:lnTo>
                  <a:pt x="289" y="145"/>
                </a:lnTo>
                <a:lnTo>
                  <a:pt x="289" y="144"/>
                </a:lnTo>
                <a:lnTo>
                  <a:pt x="289" y="144"/>
                </a:lnTo>
                <a:lnTo>
                  <a:pt x="289" y="144"/>
                </a:lnTo>
                <a:lnTo>
                  <a:pt x="289" y="144"/>
                </a:lnTo>
                <a:lnTo>
                  <a:pt x="289" y="144"/>
                </a:lnTo>
                <a:lnTo>
                  <a:pt x="289" y="144"/>
                </a:lnTo>
                <a:lnTo>
                  <a:pt x="289" y="144"/>
                </a:lnTo>
                <a:lnTo>
                  <a:pt x="289" y="144"/>
                </a:lnTo>
                <a:lnTo>
                  <a:pt x="291" y="144"/>
                </a:lnTo>
                <a:lnTo>
                  <a:pt x="291" y="145"/>
                </a:lnTo>
                <a:lnTo>
                  <a:pt x="291" y="145"/>
                </a:lnTo>
                <a:lnTo>
                  <a:pt x="296" y="143"/>
                </a:lnTo>
                <a:lnTo>
                  <a:pt x="302" y="140"/>
                </a:lnTo>
                <a:lnTo>
                  <a:pt x="302" y="140"/>
                </a:lnTo>
                <a:lnTo>
                  <a:pt x="302" y="141"/>
                </a:lnTo>
                <a:lnTo>
                  <a:pt x="302" y="141"/>
                </a:lnTo>
                <a:lnTo>
                  <a:pt x="302" y="141"/>
                </a:lnTo>
                <a:lnTo>
                  <a:pt x="302" y="143"/>
                </a:lnTo>
                <a:lnTo>
                  <a:pt x="302" y="143"/>
                </a:lnTo>
                <a:lnTo>
                  <a:pt x="303" y="143"/>
                </a:lnTo>
                <a:lnTo>
                  <a:pt x="303" y="143"/>
                </a:lnTo>
                <a:lnTo>
                  <a:pt x="303" y="143"/>
                </a:lnTo>
                <a:lnTo>
                  <a:pt x="303" y="143"/>
                </a:lnTo>
                <a:lnTo>
                  <a:pt x="305" y="141"/>
                </a:lnTo>
                <a:lnTo>
                  <a:pt x="305" y="141"/>
                </a:lnTo>
                <a:lnTo>
                  <a:pt x="305" y="143"/>
                </a:lnTo>
                <a:lnTo>
                  <a:pt x="305" y="143"/>
                </a:lnTo>
                <a:lnTo>
                  <a:pt x="306" y="143"/>
                </a:lnTo>
                <a:lnTo>
                  <a:pt x="306" y="143"/>
                </a:lnTo>
                <a:lnTo>
                  <a:pt x="306" y="143"/>
                </a:lnTo>
                <a:lnTo>
                  <a:pt x="306" y="141"/>
                </a:lnTo>
                <a:lnTo>
                  <a:pt x="306" y="141"/>
                </a:lnTo>
                <a:lnTo>
                  <a:pt x="306" y="141"/>
                </a:lnTo>
                <a:lnTo>
                  <a:pt x="305" y="141"/>
                </a:lnTo>
                <a:lnTo>
                  <a:pt x="305" y="141"/>
                </a:lnTo>
                <a:lnTo>
                  <a:pt x="305" y="141"/>
                </a:lnTo>
                <a:lnTo>
                  <a:pt x="305" y="141"/>
                </a:lnTo>
                <a:lnTo>
                  <a:pt x="305" y="140"/>
                </a:lnTo>
                <a:lnTo>
                  <a:pt x="305" y="140"/>
                </a:lnTo>
                <a:lnTo>
                  <a:pt x="305" y="138"/>
                </a:lnTo>
                <a:lnTo>
                  <a:pt x="305" y="138"/>
                </a:lnTo>
                <a:lnTo>
                  <a:pt x="305" y="138"/>
                </a:lnTo>
                <a:lnTo>
                  <a:pt x="305" y="138"/>
                </a:lnTo>
                <a:lnTo>
                  <a:pt x="305" y="138"/>
                </a:lnTo>
                <a:lnTo>
                  <a:pt x="306" y="138"/>
                </a:lnTo>
                <a:lnTo>
                  <a:pt x="306" y="138"/>
                </a:lnTo>
                <a:lnTo>
                  <a:pt x="306" y="140"/>
                </a:lnTo>
                <a:lnTo>
                  <a:pt x="306" y="140"/>
                </a:lnTo>
                <a:lnTo>
                  <a:pt x="306" y="138"/>
                </a:lnTo>
                <a:lnTo>
                  <a:pt x="306" y="138"/>
                </a:lnTo>
                <a:lnTo>
                  <a:pt x="306" y="138"/>
                </a:lnTo>
                <a:lnTo>
                  <a:pt x="308" y="140"/>
                </a:lnTo>
                <a:lnTo>
                  <a:pt x="308" y="140"/>
                </a:lnTo>
                <a:lnTo>
                  <a:pt x="308" y="140"/>
                </a:lnTo>
                <a:lnTo>
                  <a:pt x="306" y="141"/>
                </a:lnTo>
                <a:lnTo>
                  <a:pt x="306" y="141"/>
                </a:lnTo>
                <a:lnTo>
                  <a:pt x="306" y="141"/>
                </a:lnTo>
                <a:lnTo>
                  <a:pt x="306" y="141"/>
                </a:lnTo>
                <a:lnTo>
                  <a:pt x="308" y="141"/>
                </a:lnTo>
                <a:lnTo>
                  <a:pt x="308" y="141"/>
                </a:lnTo>
                <a:lnTo>
                  <a:pt x="308" y="141"/>
                </a:lnTo>
                <a:lnTo>
                  <a:pt x="309" y="141"/>
                </a:lnTo>
                <a:lnTo>
                  <a:pt x="309" y="141"/>
                </a:lnTo>
                <a:lnTo>
                  <a:pt x="312" y="140"/>
                </a:lnTo>
                <a:lnTo>
                  <a:pt x="313" y="138"/>
                </a:lnTo>
                <a:lnTo>
                  <a:pt x="315" y="138"/>
                </a:lnTo>
                <a:lnTo>
                  <a:pt x="316" y="137"/>
                </a:lnTo>
                <a:lnTo>
                  <a:pt x="316" y="137"/>
                </a:lnTo>
                <a:lnTo>
                  <a:pt x="316" y="137"/>
                </a:lnTo>
                <a:lnTo>
                  <a:pt x="315" y="137"/>
                </a:lnTo>
                <a:lnTo>
                  <a:pt x="315" y="137"/>
                </a:lnTo>
                <a:lnTo>
                  <a:pt x="315" y="137"/>
                </a:lnTo>
                <a:lnTo>
                  <a:pt x="316" y="135"/>
                </a:lnTo>
                <a:lnTo>
                  <a:pt x="318" y="134"/>
                </a:lnTo>
                <a:lnTo>
                  <a:pt x="319" y="134"/>
                </a:lnTo>
                <a:lnTo>
                  <a:pt x="319" y="135"/>
                </a:lnTo>
                <a:lnTo>
                  <a:pt x="319" y="135"/>
                </a:lnTo>
                <a:lnTo>
                  <a:pt x="319" y="135"/>
                </a:lnTo>
                <a:lnTo>
                  <a:pt x="319" y="135"/>
                </a:lnTo>
                <a:lnTo>
                  <a:pt x="318" y="137"/>
                </a:lnTo>
                <a:lnTo>
                  <a:pt x="318" y="137"/>
                </a:lnTo>
                <a:lnTo>
                  <a:pt x="318" y="137"/>
                </a:lnTo>
                <a:lnTo>
                  <a:pt x="319" y="137"/>
                </a:lnTo>
                <a:lnTo>
                  <a:pt x="319" y="137"/>
                </a:lnTo>
                <a:lnTo>
                  <a:pt x="320" y="135"/>
                </a:lnTo>
                <a:lnTo>
                  <a:pt x="322" y="135"/>
                </a:lnTo>
                <a:lnTo>
                  <a:pt x="320" y="134"/>
                </a:lnTo>
                <a:lnTo>
                  <a:pt x="320" y="134"/>
                </a:lnTo>
                <a:lnTo>
                  <a:pt x="320" y="134"/>
                </a:lnTo>
                <a:lnTo>
                  <a:pt x="322" y="134"/>
                </a:lnTo>
                <a:lnTo>
                  <a:pt x="322" y="134"/>
                </a:lnTo>
                <a:lnTo>
                  <a:pt x="322" y="134"/>
                </a:lnTo>
                <a:lnTo>
                  <a:pt x="322" y="134"/>
                </a:lnTo>
                <a:lnTo>
                  <a:pt x="322" y="135"/>
                </a:lnTo>
                <a:lnTo>
                  <a:pt x="322" y="135"/>
                </a:lnTo>
                <a:lnTo>
                  <a:pt x="323" y="135"/>
                </a:lnTo>
                <a:lnTo>
                  <a:pt x="323" y="134"/>
                </a:lnTo>
                <a:lnTo>
                  <a:pt x="323" y="134"/>
                </a:lnTo>
                <a:lnTo>
                  <a:pt x="325" y="134"/>
                </a:lnTo>
                <a:lnTo>
                  <a:pt x="325" y="134"/>
                </a:lnTo>
                <a:lnTo>
                  <a:pt x="323" y="133"/>
                </a:lnTo>
                <a:lnTo>
                  <a:pt x="323" y="133"/>
                </a:lnTo>
                <a:lnTo>
                  <a:pt x="323" y="133"/>
                </a:lnTo>
                <a:lnTo>
                  <a:pt x="325" y="133"/>
                </a:lnTo>
                <a:lnTo>
                  <a:pt x="325" y="131"/>
                </a:lnTo>
                <a:lnTo>
                  <a:pt x="325" y="131"/>
                </a:lnTo>
                <a:lnTo>
                  <a:pt x="325" y="131"/>
                </a:lnTo>
                <a:lnTo>
                  <a:pt x="325" y="131"/>
                </a:lnTo>
                <a:lnTo>
                  <a:pt x="326" y="130"/>
                </a:lnTo>
                <a:lnTo>
                  <a:pt x="328" y="130"/>
                </a:lnTo>
                <a:lnTo>
                  <a:pt x="329" y="128"/>
                </a:lnTo>
                <a:lnTo>
                  <a:pt x="332" y="128"/>
                </a:lnTo>
                <a:lnTo>
                  <a:pt x="332" y="128"/>
                </a:lnTo>
                <a:lnTo>
                  <a:pt x="332" y="128"/>
                </a:lnTo>
                <a:lnTo>
                  <a:pt x="332" y="128"/>
                </a:lnTo>
                <a:lnTo>
                  <a:pt x="332" y="130"/>
                </a:lnTo>
                <a:lnTo>
                  <a:pt x="330" y="130"/>
                </a:lnTo>
                <a:lnTo>
                  <a:pt x="330" y="130"/>
                </a:lnTo>
                <a:lnTo>
                  <a:pt x="330" y="130"/>
                </a:lnTo>
                <a:lnTo>
                  <a:pt x="330" y="130"/>
                </a:lnTo>
                <a:lnTo>
                  <a:pt x="330" y="130"/>
                </a:lnTo>
                <a:lnTo>
                  <a:pt x="329" y="131"/>
                </a:lnTo>
                <a:lnTo>
                  <a:pt x="329" y="131"/>
                </a:lnTo>
                <a:lnTo>
                  <a:pt x="329" y="131"/>
                </a:lnTo>
                <a:lnTo>
                  <a:pt x="328" y="131"/>
                </a:lnTo>
                <a:lnTo>
                  <a:pt x="326" y="131"/>
                </a:lnTo>
                <a:lnTo>
                  <a:pt x="326" y="131"/>
                </a:lnTo>
                <a:lnTo>
                  <a:pt x="326" y="131"/>
                </a:lnTo>
                <a:lnTo>
                  <a:pt x="326" y="131"/>
                </a:lnTo>
                <a:lnTo>
                  <a:pt x="326" y="131"/>
                </a:lnTo>
                <a:lnTo>
                  <a:pt x="326" y="133"/>
                </a:lnTo>
                <a:lnTo>
                  <a:pt x="326" y="133"/>
                </a:lnTo>
                <a:lnTo>
                  <a:pt x="328" y="133"/>
                </a:lnTo>
                <a:lnTo>
                  <a:pt x="328" y="134"/>
                </a:lnTo>
                <a:lnTo>
                  <a:pt x="328" y="134"/>
                </a:lnTo>
                <a:lnTo>
                  <a:pt x="329" y="134"/>
                </a:lnTo>
                <a:lnTo>
                  <a:pt x="329" y="134"/>
                </a:lnTo>
                <a:lnTo>
                  <a:pt x="329" y="133"/>
                </a:lnTo>
                <a:lnTo>
                  <a:pt x="330" y="133"/>
                </a:lnTo>
                <a:lnTo>
                  <a:pt x="330" y="133"/>
                </a:lnTo>
                <a:lnTo>
                  <a:pt x="332" y="133"/>
                </a:lnTo>
                <a:lnTo>
                  <a:pt x="332" y="133"/>
                </a:lnTo>
                <a:lnTo>
                  <a:pt x="332" y="133"/>
                </a:lnTo>
                <a:lnTo>
                  <a:pt x="333" y="133"/>
                </a:lnTo>
                <a:lnTo>
                  <a:pt x="333" y="133"/>
                </a:lnTo>
                <a:lnTo>
                  <a:pt x="333" y="133"/>
                </a:lnTo>
                <a:lnTo>
                  <a:pt x="332" y="134"/>
                </a:lnTo>
                <a:lnTo>
                  <a:pt x="332" y="134"/>
                </a:lnTo>
                <a:lnTo>
                  <a:pt x="330" y="134"/>
                </a:lnTo>
                <a:lnTo>
                  <a:pt x="330" y="135"/>
                </a:lnTo>
                <a:lnTo>
                  <a:pt x="330" y="135"/>
                </a:lnTo>
                <a:lnTo>
                  <a:pt x="330" y="134"/>
                </a:lnTo>
                <a:lnTo>
                  <a:pt x="330" y="134"/>
                </a:lnTo>
                <a:lnTo>
                  <a:pt x="330" y="135"/>
                </a:lnTo>
                <a:lnTo>
                  <a:pt x="329" y="134"/>
                </a:lnTo>
                <a:lnTo>
                  <a:pt x="329" y="134"/>
                </a:lnTo>
                <a:lnTo>
                  <a:pt x="329" y="135"/>
                </a:lnTo>
                <a:lnTo>
                  <a:pt x="328" y="137"/>
                </a:lnTo>
                <a:lnTo>
                  <a:pt x="328" y="137"/>
                </a:lnTo>
                <a:lnTo>
                  <a:pt x="328" y="137"/>
                </a:lnTo>
                <a:lnTo>
                  <a:pt x="329" y="137"/>
                </a:lnTo>
                <a:lnTo>
                  <a:pt x="329" y="137"/>
                </a:lnTo>
                <a:lnTo>
                  <a:pt x="329" y="137"/>
                </a:lnTo>
                <a:lnTo>
                  <a:pt x="329" y="137"/>
                </a:lnTo>
                <a:lnTo>
                  <a:pt x="329" y="137"/>
                </a:lnTo>
                <a:lnTo>
                  <a:pt x="328" y="137"/>
                </a:lnTo>
                <a:lnTo>
                  <a:pt x="328" y="137"/>
                </a:lnTo>
                <a:lnTo>
                  <a:pt x="328" y="138"/>
                </a:lnTo>
                <a:lnTo>
                  <a:pt x="328" y="138"/>
                </a:lnTo>
                <a:lnTo>
                  <a:pt x="328" y="138"/>
                </a:lnTo>
                <a:lnTo>
                  <a:pt x="328" y="137"/>
                </a:lnTo>
                <a:lnTo>
                  <a:pt x="328" y="137"/>
                </a:lnTo>
                <a:lnTo>
                  <a:pt x="326" y="138"/>
                </a:lnTo>
                <a:lnTo>
                  <a:pt x="326" y="138"/>
                </a:lnTo>
                <a:lnTo>
                  <a:pt x="325" y="138"/>
                </a:lnTo>
                <a:lnTo>
                  <a:pt x="325" y="138"/>
                </a:lnTo>
                <a:lnTo>
                  <a:pt x="323" y="138"/>
                </a:lnTo>
                <a:lnTo>
                  <a:pt x="323" y="140"/>
                </a:lnTo>
                <a:lnTo>
                  <a:pt x="323" y="140"/>
                </a:lnTo>
                <a:lnTo>
                  <a:pt x="320" y="141"/>
                </a:lnTo>
                <a:lnTo>
                  <a:pt x="319" y="141"/>
                </a:lnTo>
                <a:lnTo>
                  <a:pt x="318" y="143"/>
                </a:lnTo>
                <a:lnTo>
                  <a:pt x="318" y="143"/>
                </a:lnTo>
                <a:lnTo>
                  <a:pt x="318" y="143"/>
                </a:lnTo>
                <a:lnTo>
                  <a:pt x="318" y="143"/>
                </a:lnTo>
                <a:lnTo>
                  <a:pt x="318" y="143"/>
                </a:lnTo>
                <a:lnTo>
                  <a:pt x="318" y="144"/>
                </a:lnTo>
                <a:lnTo>
                  <a:pt x="318" y="144"/>
                </a:lnTo>
                <a:lnTo>
                  <a:pt x="319" y="144"/>
                </a:lnTo>
                <a:lnTo>
                  <a:pt x="319" y="144"/>
                </a:lnTo>
                <a:lnTo>
                  <a:pt x="320" y="144"/>
                </a:lnTo>
                <a:lnTo>
                  <a:pt x="320" y="143"/>
                </a:lnTo>
                <a:lnTo>
                  <a:pt x="320" y="143"/>
                </a:lnTo>
                <a:lnTo>
                  <a:pt x="322" y="143"/>
                </a:lnTo>
                <a:lnTo>
                  <a:pt x="322" y="143"/>
                </a:lnTo>
                <a:lnTo>
                  <a:pt x="323" y="141"/>
                </a:lnTo>
                <a:lnTo>
                  <a:pt x="325" y="141"/>
                </a:lnTo>
                <a:lnTo>
                  <a:pt x="326" y="141"/>
                </a:lnTo>
                <a:lnTo>
                  <a:pt x="326" y="141"/>
                </a:lnTo>
                <a:lnTo>
                  <a:pt x="326" y="140"/>
                </a:lnTo>
                <a:lnTo>
                  <a:pt x="326" y="140"/>
                </a:lnTo>
                <a:lnTo>
                  <a:pt x="328" y="140"/>
                </a:lnTo>
                <a:lnTo>
                  <a:pt x="328" y="141"/>
                </a:lnTo>
                <a:lnTo>
                  <a:pt x="328" y="141"/>
                </a:lnTo>
                <a:lnTo>
                  <a:pt x="328" y="140"/>
                </a:lnTo>
                <a:lnTo>
                  <a:pt x="328" y="140"/>
                </a:lnTo>
                <a:lnTo>
                  <a:pt x="329" y="140"/>
                </a:lnTo>
                <a:lnTo>
                  <a:pt x="330" y="138"/>
                </a:lnTo>
                <a:lnTo>
                  <a:pt x="330" y="138"/>
                </a:lnTo>
                <a:lnTo>
                  <a:pt x="332" y="137"/>
                </a:lnTo>
                <a:lnTo>
                  <a:pt x="332" y="137"/>
                </a:lnTo>
                <a:lnTo>
                  <a:pt x="333" y="137"/>
                </a:lnTo>
                <a:lnTo>
                  <a:pt x="336" y="137"/>
                </a:lnTo>
                <a:lnTo>
                  <a:pt x="336" y="137"/>
                </a:lnTo>
                <a:lnTo>
                  <a:pt x="335" y="137"/>
                </a:lnTo>
                <a:lnTo>
                  <a:pt x="335" y="137"/>
                </a:lnTo>
                <a:lnTo>
                  <a:pt x="335" y="138"/>
                </a:lnTo>
                <a:lnTo>
                  <a:pt x="335" y="138"/>
                </a:lnTo>
                <a:lnTo>
                  <a:pt x="336" y="138"/>
                </a:lnTo>
                <a:lnTo>
                  <a:pt x="339" y="137"/>
                </a:lnTo>
                <a:lnTo>
                  <a:pt x="343" y="135"/>
                </a:lnTo>
                <a:lnTo>
                  <a:pt x="343" y="135"/>
                </a:lnTo>
                <a:lnTo>
                  <a:pt x="343" y="137"/>
                </a:lnTo>
                <a:lnTo>
                  <a:pt x="343" y="137"/>
                </a:lnTo>
                <a:lnTo>
                  <a:pt x="345" y="135"/>
                </a:lnTo>
                <a:lnTo>
                  <a:pt x="345" y="135"/>
                </a:lnTo>
                <a:lnTo>
                  <a:pt x="345" y="135"/>
                </a:lnTo>
                <a:lnTo>
                  <a:pt x="345" y="135"/>
                </a:lnTo>
                <a:lnTo>
                  <a:pt x="345" y="134"/>
                </a:lnTo>
                <a:lnTo>
                  <a:pt x="345" y="134"/>
                </a:lnTo>
                <a:lnTo>
                  <a:pt x="346" y="134"/>
                </a:lnTo>
                <a:lnTo>
                  <a:pt x="346" y="134"/>
                </a:lnTo>
                <a:lnTo>
                  <a:pt x="346" y="134"/>
                </a:lnTo>
                <a:lnTo>
                  <a:pt x="346" y="134"/>
                </a:lnTo>
                <a:lnTo>
                  <a:pt x="348" y="134"/>
                </a:lnTo>
                <a:lnTo>
                  <a:pt x="348" y="134"/>
                </a:lnTo>
                <a:lnTo>
                  <a:pt x="350" y="134"/>
                </a:lnTo>
                <a:lnTo>
                  <a:pt x="350" y="134"/>
                </a:lnTo>
                <a:lnTo>
                  <a:pt x="350" y="133"/>
                </a:lnTo>
                <a:lnTo>
                  <a:pt x="352" y="133"/>
                </a:lnTo>
                <a:lnTo>
                  <a:pt x="353" y="133"/>
                </a:lnTo>
                <a:lnTo>
                  <a:pt x="353" y="133"/>
                </a:lnTo>
                <a:lnTo>
                  <a:pt x="353" y="133"/>
                </a:lnTo>
                <a:lnTo>
                  <a:pt x="355" y="133"/>
                </a:lnTo>
                <a:lnTo>
                  <a:pt x="355" y="133"/>
                </a:lnTo>
                <a:lnTo>
                  <a:pt x="355" y="133"/>
                </a:lnTo>
                <a:lnTo>
                  <a:pt x="355" y="133"/>
                </a:lnTo>
                <a:lnTo>
                  <a:pt x="353" y="134"/>
                </a:lnTo>
                <a:lnTo>
                  <a:pt x="353" y="134"/>
                </a:lnTo>
                <a:lnTo>
                  <a:pt x="353" y="134"/>
                </a:lnTo>
                <a:lnTo>
                  <a:pt x="353" y="134"/>
                </a:lnTo>
                <a:lnTo>
                  <a:pt x="346" y="135"/>
                </a:lnTo>
                <a:lnTo>
                  <a:pt x="343" y="137"/>
                </a:lnTo>
                <a:lnTo>
                  <a:pt x="340" y="138"/>
                </a:lnTo>
                <a:lnTo>
                  <a:pt x="340" y="138"/>
                </a:lnTo>
                <a:lnTo>
                  <a:pt x="339" y="138"/>
                </a:lnTo>
                <a:lnTo>
                  <a:pt x="338" y="138"/>
                </a:lnTo>
                <a:lnTo>
                  <a:pt x="338" y="140"/>
                </a:lnTo>
                <a:lnTo>
                  <a:pt x="338" y="140"/>
                </a:lnTo>
                <a:lnTo>
                  <a:pt x="336" y="138"/>
                </a:lnTo>
                <a:lnTo>
                  <a:pt x="336" y="138"/>
                </a:lnTo>
                <a:lnTo>
                  <a:pt x="336" y="138"/>
                </a:lnTo>
                <a:lnTo>
                  <a:pt x="336" y="138"/>
                </a:lnTo>
                <a:lnTo>
                  <a:pt x="336" y="140"/>
                </a:lnTo>
                <a:lnTo>
                  <a:pt x="335" y="140"/>
                </a:lnTo>
                <a:lnTo>
                  <a:pt x="333" y="141"/>
                </a:lnTo>
                <a:lnTo>
                  <a:pt x="333" y="141"/>
                </a:lnTo>
                <a:lnTo>
                  <a:pt x="333" y="141"/>
                </a:lnTo>
                <a:lnTo>
                  <a:pt x="332" y="141"/>
                </a:lnTo>
                <a:lnTo>
                  <a:pt x="332" y="141"/>
                </a:lnTo>
                <a:lnTo>
                  <a:pt x="332" y="140"/>
                </a:lnTo>
                <a:lnTo>
                  <a:pt x="332" y="140"/>
                </a:lnTo>
                <a:lnTo>
                  <a:pt x="332" y="140"/>
                </a:lnTo>
                <a:lnTo>
                  <a:pt x="330" y="141"/>
                </a:lnTo>
                <a:lnTo>
                  <a:pt x="329" y="143"/>
                </a:lnTo>
                <a:lnTo>
                  <a:pt x="329" y="143"/>
                </a:lnTo>
                <a:lnTo>
                  <a:pt x="328" y="143"/>
                </a:lnTo>
                <a:lnTo>
                  <a:pt x="326" y="145"/>
                </a:lnTo>
                <a:lnTo>
                  <a:pt x="326" y="145"/>
                </a:lnTo>
                <a:lnTo>
                  <a:pt x="326" y="144"/>
                </a:lnTo>
                <a:lnTo>
                  <a:pt x="325" y="144"/>
                </a:lnTo>
                <a:lnTo>
                  <a:pt x="323" y="145"/>
                </a:lnTo>
                <a:lnTo>
                  <a:pt x="323" y="145"/>
                </a:lnTo>
                <a:lnTo>
                  <a:pt x="323" y="145"/>
                </a:lnTo>
                <a:lnTo>
                  <a:pt x="323" y="147"/>
                </a:lnTo>
                <a:lnTo>
                  <a:pt x="323" y="147"/>
                </a:lnTo>
                <a:lnTo>
                  <a:pt x="323" y="145"/>
                </a:lnTo>
                <a:lnTo>
                  <a:pt x="323" y="145"/>
                </a:lnTo>
                <a:lnTo>
                  <a:pt x="322" y="147"/>
                </a:lnTo>
                <a:lnTo>
                  <a:pt x="322" y="147"/>
                </a:lnTo>
                <a:lnTo>
                  <a:pt x="322" y="147"/>
                </a:lnTo>
                <a:lnTo>
                  <a:pt x="322" y="147"/>
                </a:lnTo>
                <a:lnTo>
                  <a:pt x="322" y="147"/>
                </a:lnTo>
                <a:lnTo>
                  <a:pt x="322" y="147"/>
                </a:lnTo>
                <a:lnTo>
                  <a:pt x="320" y="147"/>
                </a:lnTo>
                <a:lnTo>
                  <a:pt x="320" y="147"/>
                </a:lnTo>
                <a:lnTo>
                  <a:pt x="320" y="147"/>
                </a:lnTo>
                <a:lnTo>
                  <a:pt x="320" y="147"/>
                </a:lnTo>
                <a:lnTo>
                  <a:pt x="320" y="147"/>
                </a:lnTo>
                <a:lnTo>
                  <a:pt x="319" y="147"/>
                </a:lnTo>
                <a:lnTo>
                  <a:pt x="319" y="147"/>
                </a:lnTo>
                <a:lnTo>
                  <a:pt x="319" y="148"/>
                </a:lnTo>
                <a:lnTo>
                  <a:pt x="318" y="150"/>
                </a:lnTo>
                <a:lnTo>
                  <a:pt x="318" y="150"/>
                </a:lnTo>
                <a:lnTo>
                  <a:pt x="316" y="150"/>
                </a:lnTo>
                <a:lnTo>
                  <a:pt x="316" y="150"/>
                </a:lnTo>
                <a:lnTo>
                  <a:pt x="316" y="150"/>
                </a:lnTo>
                <a:lnTo>
                  <a:pt x="316" y="150"/>
                </a:lnTo>
                <a:lnTo>
                  <a:pt x="316" y="148"/>
                </a:lnTo>
                <a:lnTo>
                  <a:pt x="316" y="148"/>
                </a:lnTo>
                <a:lnTo>
                  <a:pt x="316" y="148"/>
                </a:lnTo>
                <a:lnTo>
                  <a:pt x="316" y="148"/>
                </a:lnTo>
                <a:lnTo>
                  <a:pt x="315" y="147"/>
                </a:lnTo>
                <a:lnTo>
                  <a:pt x="315" y="147"/>
                </a:lnTo>
                <a:lnTo>
                  <a:pt x="313" y="147"/>
                </a:lnTo>
                <a:lnTo>
                  <a:pt x="312" y="148"/>
                </a:lnTo>
                <a:lnTo>
                  <a:pt x="312" y="148"/>
                </a:lnTo>
                <a:lnTo>
                  <a:pt x="312" y="148"/>
                </a:lnTo>
                <a:lnTo>
                  <a:pt x="312" y="148"/>
                </a:lnTo>
                <a:lnTo>
                  <a:pt x="312" y="148"/>
                </a:lnTo>
                <a:lnTo>
                  <a:pt x="312" y="150"/>
                </a:lnTo>
                <a:lnTo>
                  <a:pt x="312" y="150"/>
                </a:lnTo>
                <a:lnTo>
                  <a:pt x="312" y="150"/>
                </a:lnTo>
                <a:lnTo>
                  <a:pt x="312" y="150"/>
                </a:lnTo>
                <a:lnTo>
                  <a:pt x="311" y="150"/>
                </a:lnTo>
                <a:lnTo>
                  <a:pt x="311" y="150"/>
                </a:lnTo>
                <a:lnTo>
                  <a:pt x="311" y="150"/>
                </a:lnTo>
                <a:lnTo>
                  <a:pt x="311" y="150"/>
                </a:lnTo>
                <a:lnTo>
                  <a:pt x="311" y="150"/>
                </a:lnTo>
                <a:lnTo>
                  <a:pt x="311" y="151"/>
                </a:lnTo>
                <a:lnTo>
                  <a:pt x="311" y="151"/>
                </a:lnTo>
                <a:lnTo>
                  <a:pt x="311" y="151"/>
                </a:lnTo>
                <a:lnTo>
                  <a:pt x="311" y="153"/>
                </a:lnTo>
                <a:lnTo>
                  <a:pt x="309" y="153"/>
                </a:lnTo>
                <a:lnTo>
                  <a:pt x="308" y="153"/>
                </a:lnTo>
                <a:lnTo>
                  <a:pt x="308" y="154"/>
                </a:lnTo>
                <a:lnTo>
                  <a:pt x="308" y="154"/>
                </a:lnTo>
                <a:lnTo>
                  <a:pt x="308" y="155"/>
                </a:lnTo>
                <a:lnTo>
                  <a:pt x="308" y="155"/>
                </a:lnTo>
                <a:lnTo>
                  <a:pt x="309" y="155"/>
                </a:lnTo>
                <a:lnTo>
                  <a:pt x="309" y="154"/>
                </a:lnTo>
                <a:lnTo>
                  <a:pt x="309" y="154"/>
                </a:lnTo>
                <a:lnTo>
                  <a:pt x="311" y="153"/>
                </a:lnTo>
                <a:lnTo>
                  <a:pt x="311" y="154"/>
                </a:lnTo>
                <a:lnTo>
                  <a:pt x="311" y="154"/>
                </a:lnTo>
                <a:lnTo>
                  <a:pt x="312" y="153"/>
                </a:lnTo>
                <a:lnTo>
                  <a:pt x="312" y="153"/>
                </a:lnTo>
                <a:lnTo>
                  <a:pt x="312" y="153"/>
                </a:lnTo>
                <a:lnTo>
                  <a:pt x="313" y="153"/>
                </a:lnTo>
                <a:lnTo>
                  <a:pt x="313" y="153"/>
                </a:lnTo>
                <a:lnTo>
                  <a:pt x="313" y="151"/>
                </a:lnTo>
                <a:lnTo>
                  <a:pt x="313" y="151"/>
                </a:lnTo>
                <a:lnTo>
                  <a:pt x="313" y="151"/>
                </a:lnTo>
                <a:lnTo>
                  <a:pt x="313" y="153"/>
                </a:lnTo>
                <a:lnTo>
                  <a:pt x="313" y="153"/>
                </a:lnTo>
                <a:lnTo>
                  <a:pt x="313" y="153"/>
                </a:lnTo>
                <a:lnTo>
                  <a:pt x="313" y="153"/>
                </a:lnTo>
                <a:lnTo>
                  <a:pt x="313" y="153"/>
                </a:lnTo>
                <a:lnTo>
                  <a:pt x="315" y="153"/>
                </a:lnTo>
                <a:lnTo>
                  <a:pt x="316" y="153"/>
                </a:lnTo>
                <a:lnTo>
                  <a:pt x="316" y="153"/>
                </a:lnTo>
                <a:lnTo>
                  <a:pt x="318" y="151"/>
                </a:lnTo>
                <a:lnTo>
                  <a:pt x="319" y="150"/>
                </a:lnTo>
                <a:lnTo>
                  <a:pt x="320" y="150"/>
                </a:lnTo>
                <a:lnTo>
                  <a:pt x="322" y="150"/>
                </a:lnTo>
                <a:lnTo>
                  <a:pt x="322" y="150"/>
                </a:lnTo>
                <a:lnTo>
                  <a:pt x="322" y="150"/>
                </a:lnTo>
                <a:lnTo>
                  <a:pt x="322" y="150"/>
                </a:lnTo>
                <a:lnTo>
                  <a:pt x="323" y="150"/>
                </a:lnTo>
                <a:lnTo>
                  <a:pt x="323" y="148"/>
                </a:lnTo>
                <a:lnTo>
                  <a:pt x="326" y="148"/>
                </a:lnTo>
                <a:lnTo>
                  <a:pt x="328" y="147"/>
                </a:lnTo>
                <a:lnTo>
                  <a:pt x="329" y="147"/>
                </a:lnTo>
                <a:lnTo>
                  <a:pt x="330" y="147"/>
                </a:lnTo>
                <a:lnTo>
                  <a:pt x="330" y="147"/>
                </a:lnTo>
                <a:lnTo>
                  <a:pt x="330" y="147"/>
                </a:lnTo>
                <a:lnTo>
                  <a:pt x="332" y="147"/>
                </a:lnTo>
                <a:lnTo>
                  <a:pt x="333" y="145"/>
                </a:lnTo>
                <a:lnTo>
                  <a:pt x="335" y="144"/>
                </a:lnTo>
                <a:lnTo>
                  <a:pt x="335" y="144"/>
                </a:lnTo>
                <a:lnTo>
                  <a:pt x="336" y="144"/>
                </a:lnTo>
                <a:lnTo>
                  <a:pt x="336" y="144"/>
                </a:lnTo>
                <a:lnTo>
                  <a:pt x="338" y="144"/>
                </a:lnTo>
                <a:lnTo>
                  <a:pt x="339" y="144"/>
                </a:lnTo>
                <a:lnTo>
                  <a:pt x="340" y="143"/>
                </a:lnTo>
                <a:lnTo>
                  <a:pt x="343" y="141"/>
                </a:lnTo>
                <a:lnTo>
                  <a:pt x="343" y="141"/>
                </a:lnTo>
                <a:lnTo>
                  <a:pt x="345" y="141"/>
                </a:lnTo>
                <a:lnTo>
                  <a:pt x="345" y="141"/>
                </a:lnTo>
                <a:lnTo>
                  <a:pt x="345" y="141"/>
                </a:lnTo>
                <a:lnTo>
                  <a:pt x="345" y="141"/>
                </a:lnTo>
                <a:lnTo>
                  <a:pt x="345" y="141"/>
                </a:lnTo>
                <a:lnTo>
                  <a:pt x="346" y="141"/>
                </a:lnTo>
                <a:lnTo>
                  <a:pt x="346" y="141"/>
                </a:lnTo>
                <a:lnTo>
                  <a:pt x="346" y="141"/>
                </a:lnTo>
                <a:lnTo>
                  <a:pt x="346" y="141"/>
                </a:lnTo>
                <a:lnTo>
                  <a:pt x="346" y="140"/>
                </a:lnTo>
                <a:lnTo>
                  <a:pt x="346" y="140"/>
                </a:lnTo>
                <a:lnTo>
                  <a:pt x="349" y="138"/>
                </a:lnTo>
                <a:lnTo>
                  <a:pt x="350" y="138"/>
                </a:lnTo>
                <a:lnTo>
                  <a:pt x="352" y="137"/>
                </a:lnTo>
                <a:lnTo>
                  <a:pt x="352" y="137"/>
                </a:lnTo>
                <a:lnTo>
                  <a:pt x="352" y="138"/>
                </a:lnTo>
                <a:lnTo>
                  <a:pt x="353" y="138"/>
                </a:lnTo>
                <a:lnTo>
                  <a:pt x="353" y="138"/>
                </a:lnTo>
                <a:lnTo>
                  <a:pt x="353" y="138"/>
                </a:lnTo>
                <a:lnTo>
                  <a:pt x="355" y="138"/>
                </a:lnTo>
                <a:lnTo>
                  <a:pt x="355" y="138"/>
                </a:lnTo>
                <a:lnTo>
                  <a:pt x="355" y="138"/>
                </a:lnTo>
                <a:lnTo>
                  <a:pt x="355" y="138"/>
                </a:lnTo>
                <a:lnTo>
                  <a:pt x="355" y="138"/>
                </a:lnTo>
                <a:lnTo>
                  <a:pt x="356" y="138"/>
                </a:lnTo>
                <a:lnTo>
                  <a:pt x="356" y="138"/>
                </a:lnTo>
                <a:lnTo>
                  <a:pt x="356" y="137"/>
                </a:lnTo>
                <a:lnTo>
                  <a:pt x="356" y="137"/>
                </a:lnTo>
                <a:lnTo>
                  <a:pt x="358" y="137"/>
                </a:lnTo>
                <a:lnTo>
                  <a:pt x="360" y="137"/>
                </a:lnTo>
                <a:lnTo>
                  <a:pt x="363" y="135"/>
                </a:lnTo>
                <a:lnTo>
                  <a:pt x="365" y="134"/>
                </a:lnTo>
                <a:lnTo>
                  <a:pt x="363" y="134"/>
                </a:lnTo>
                <a:lnTo>
                  <a:pt x="363" y="134"/>
                </a:lnTo>
                <a:lnTo>
                  <a:pt x="365" y="134"/>
                </a:lnTo>
                <a:lnTo>
                  <a:pt x="365" y="134"/>
                </a:lnTo>
                <a:lnTo>
                  <a:pt x="366" y="134"/>
                </a:lnTo>
                <a:lnTo>
                  <a:pt x="366" y="133"/>
                </a:lnTo>
                <a:lnTo>
                  <a:pt x="366" y="133"/>
                </a:lnTo>
                <a:lnTo>
                  <a:pt x="367" y="134"/>
                </a:lnTo>
                <a:lnTo>
                  <a:pt x="367" y="134"/>
                </a:lnTo>
                <a:lnTo>
                  <a:pt x="367" y="134"/>
                </a:lnTo>
                <a:lnTo>
                  <a:pt x="369" y="134"/>
                </a:lnTo>
                <a:lnTo>
                  <a:pt x="369" y="134"/>
                </a:lnTo>
                <a:lnTo>
                  <a:pt x="367" y="134"/>
                </a:lnTo>
                <a:lnTo>
                  <a:pt x="369" y="134"/>
                </a:lnTo>
                <a:lnTo>
                  <a:pt x="369" y="134"/>
                </a:lnTo>
                <a:lnTo>
                  <a:pt x="367" y="135"/>
                </a:lnTo>
                <a:lnTo>
                  <a:pt x="367" y="135"/>
                </a:lnTo>
                <a:lnTo>
                  <a:pt x="365" y="135"/>
                </a:lnTo>
                <a:lnTo>
                  <a:pt x="365" y="135"/>
                </a:lnTo>
                <a:lnTo>
                  <a:pt x="363" y="135"/>
                </a:lnTo>
                <a:lnTo>
                  <a:pt x="363" y="137"/>
                </a:lnTo>
                <a:lnTo>
                  <a:pt x="363" y="137"/>
                </a:lnTo>
                <a:lnTo>
                  <a:pt x="363" y="137"/>
                </a:lnTo>
                <a:lnTo>
                  <a:pt x="363" y="137"/>
                </a:lnTo>
                <a:lnTo>
                  <a:pt x="363" y="138"/>
                </a:lnTo>
                <a:lnTo>
                  <a:pt x="363" y="138"/>
                </a:lnTo>
                <a:lnTo>
                  <a:pt x="362" y="138"/>
                </a:lnTo>
                <a:lnTo>
                  <a:pt x="359" y="138"/>
                </a:lnTo>
                <a:lnTo>
                  <a:pt x="358" y="140"/>
                </a:lnTo>
                <a:lnTo>
                  <a:pt x="356" y="141"/>
                </a:lnTo>
                <a:lnTo>
                  <a:pt x="356" y="141"/>
                </a:lnTo>
                <a:lnTo>
                  <a:pt x="355" y="141"/>
                </a:lnTo>
                <a:lnTo>
                  <a:pt x="353" y="143"/>
                </a:lnTo>
                <a:lnTo>
                  <a:pt x="352" y="143"/>
                </a:lnTo>
                <a:lnTo>
                  <a:pt x="350" y="143"/>
                </a:lnTo>
                <a:lnTo>
                  <a:pt x="350" y="143"/>
                </a:lnTo>
                <a:lnTo>
                  <a:pt x="350" y="143"/>
                </a:lnTo>
                <a:lnTo>
                  <a:pt x="350" y="143"/>
                </a:lnTo>
                <a:lnTo>
                  <a:pt x="350" y="143"/>
                </a:lnTo>
                <a:lnTo>
                  <a:pt x="350" y="143"/>
                </a:lnTo>
                <a:lnTo>
                  <a:pt x="349" y="143"/>
                </a:lnTo>
                <a:lnTo>
                  <a:pt x="349" y="143"/>
                </a:lnTo>
                <a:lnTo>
                  <a:pt x="349" y="143"/>
                </a:lnTo>
                <a:lnTo>
                  <a:pt x="349" y="143"/>
                </a:lnTo>
                <a:lnTo>
                  <a:pt x="348" y="144"/>
                </a:lnTo>
                <a:lnTo>
                  <a:pt x="348" y="144"/>
                </a:lnTo>
                <a:lnTo>
                  <a:pt x="348" y="144"/>
                </a:lnTo>
                <a:lnTo>
                  <a:pt x="348" y="144"/>
                </a:lnTo>
                <a:lnTo>
                  <a:pt x="348" y="145"/>
                </a:lnTo>
                <a:lnTo>
                  <a:pt x="346" y="145"/>
                </a:lnTo>
                <a:lnTo>
                  <a:pt x="345" y="145"/>
                </a:lnTo>
                <a:lnTo>
                  <a:pt x="345" y="145"/>
                </a:lnTo>
                <a:lnTo>
                  <a:pt x="345" y="145"/>
                </a:lnTo>
                <a:lnTo>
                  <a:pt x="345" y="147"/>
                </a:lnTo>
                <a:lnTo>
                  <a:pt x="343" y="147"/>
                </a:lnTo>
                <a:lnTo>
                  <a:pt x="345" y="147"/>
                </a:lnTo>
                <a:lnTo>
                  <a:pt x="345" y="147"/>
                </a:lnTo>
                <a:lnTo>
                  <a:pt x="343" y="147"/>
                </a:lnTo>
                <a:lnTo>
                  <a:pt x="343" y="147"/>
                </a:lnTo>
                <a:lnTo>
                  <a:pt x="342" y="147"/>
                </a:lnTo>
                <a:lnTo>
                  <a:pt x="342" y="147"/>
                </a:lnTo>
                <a:lnTo>
                  <a:pt x="342" y="147"/>
                </a:lnTo>
                <a:lnTo>
                  <a:pt x="340" y="148"/>
                </a:lnTo>
                <a:lnTo>
                  <a:pt x="340" y="148"/>
                </a:lnTo>
                <a:lnTo>
                  <a:pt x="339" y="147"/>
                </a:lnTo>
                <a:lnTo>
                  <a:pt x="342" y="145"/>
                </a:lnTo>
                <a:lnTo>
                  <a:pt x="342" y="145"/>
                </a:lnTo>
                <a:lnTo>
                  <a:pt x="342" y="145"/>
                </a:lnTo>
                <a:lnTo>
                  <a:pt x="342" y="145"/>
                </a:lnTo>
                <a:lnTo>
                  <a:pt x="343" y="145"/>
                </a:lnTo>
                <a:lnTo>
                  <a:pt x="343" y="145"/>
                </a:lnTo>
                <a:lnTo>
                  <a:pt x="343" y="145"/>
                </a:lnTo>
                <a:lnTo>
                  <a:pt x="343" y="145"/>
                </a:lnTo>
                <a:lnTo>
                  <a:pt x="343" y="145"/>
                </a:lnTo>
                <a:lnTo>
                  <a:pt x="345" y="145"/>
                </a:lnTo>
                <a:lnTo>
                  <a:pt x="345" y="144"/>
                </a:lnTo>
                <a:lnTo>
                  <a:pt x="345" y="144"/>
                </a:lnTo>
                <a:lnTo>
                  <a:pt x="345" y="144"/>
                </a:lnTo>
                <a:lnTo>
                  <a:pt x="345" y="144"/>
                </a:lnTo>
                <a:lnTo>
                  <a:pt x="343" y="144"/>
                </a:lnTo>
                <a:lnTo>
                  <a:pt x="340" y="144"/>
                </a:lnTo>
                <a:lnTo>
                  <a:pt x="336" y="147"/>
                </a:lnTo>
                <a:lnTo>
                  <a:pt x="336" y="147"/>
                </a:lnTo>
                <a:lnTo>
                  <a:pt x="335" y="147"/>
                </a:lnTo>
                <a:lnTo>
                  <a:pt x="335" y="147"/>
                </a:lnTo>
                <a:lnTo>
                  <a:pt x="332" y="148"/>
                </a:lnTo>
                <a:lnTo>
                  <a:pt x="328" y="150"/>
                </a:lnTo>
                <a:lnTo>
                  <a:pt x="328" y="150"/>
                </a:lnTo>
                <a:lnTo>
                  <a:pt x="328" y="150"/>
                </a:lnTo>
                <a:lnTo>
                  <a:pt x="326" y="150"/>
                </a:lnTo>
                <a:lnTo>
                  <a:pt x="326" y="150"/>
                </a:lnTo>
                <a:lnTo>
                  <a:pt x="326" y="151"/>
                </a:lnTo>
                <a:lnTo>
                  <a:pt x="329" y="151"/>
                </a:lnTo>
                <a:lnTo>
                  <a:pt x="329" y="151"/>
                </a:lnTo>
                <a:lnTo>
                  <a:pt x="329" y="151"/>
                </a:lnTo>
                <a:lnTo>
                  <a:pt x="329" y="151"/>
                </a:lnTo>
                <a:lnTo>
                  <a:pt x="328" y="151"/>
                </a:lnTo>
                <a:lnTo>
                  <a:pt x="326" y="151"/>
                </a:lnTo>
                <a:lnTo>
                  <a:pt x="326" y="153"/>
                </a:lnTo>
                <a:lnTo>
                  <a:pt x="326" y="153"/>
                </a:lnTo>
                <a:lnTo>
                  <a:pt x="326" y="153"/>
                </a:lnTo>
                <a:lnTo>
                  <a:pt x="326" y="153"/>
                </a:lnTo>
                <a:lnTo>
                  <a:pt x="326" y="151"/>
                </a:lnTo>
                <a:lnTo>
                  <a:pt x="325" y="151"/>
                </a:lnTo>
                <a:lnTo>
                  <a:pt x="325" y="151"/>
                </a:lnTo>
                <a:lnTo>
                  <a:pt x="325" y="153"/>
                </a:lnTo>
                <a:lnTo>
                  <a:pt x="325" y="153"/>
                </a:lnTo>
                <a:lnTo>
                  <a:pt x="325" y="153"/>
                </a:lnTo>
                <a:lnTo>
                  <a:pt x="325" y="154"/>
                </a:lnTo>
                <a:lnTo>
                  <a:pt x="325" y="154"/>
                </a:lnTo>
                <a:lnTo>
                  <a:pt x="325" y="155"/>
                </a:lnTo>
                <a:lnTo>
                  <a:pt x="325" y="155"/>
                </a:lnTo>
                <a:lnTo>
                  <a:pt x="325" y="155"/>
                </a:lnTo>
                <a:lnTo>
                  <a:pt x="326" y="155"/>
                </a:lnTo>
                <a:lnTo>
                  <a:pt x="326" y="155"/>
                </a:lnTo>
                <a:lnTo>
                  <a:pt x="326" y="155"/>
                </a:lnTo>
                <a:lnTo>
                  <a:pt x="326" y="157"/>
                </a:lnTo>
                <a:lnTo>
                  <a:pt x="326" y="157"/>
                </a:lnTo>
                <a:lnTo>
                  <a:pt x="326" y="157"/>
                </a:lnTo>
                <a:lnTo>
                  <a:pt x="326" y="157"/>
                </a:lnTo>
                <a:lnTo>
                  <a:pt x="328" y="157"/>
                </a:lnTo>
                <a:lnTo>
                  <a:pt x="329" y="157"/>
                </a:lnTo>
                <a:lnTo>
                  <a:pt x="330" y="157"/>
                </a:lnTo>
                <a:lnTo>
                  <a:pt x="332" y="155"/>
                </a:lnTo>
                <a:lnTo>
                  <a:pt x="332" y="155"/>
                </a:lnTo>
                <a:lnTo>
                  <a:pt x="332" y="155"/>
                </a:lnTo>
                <a:lnTo>
                  <a:pt x="332" y="154"/>
                </a:lnTo>
                <a:lnTo>
                  <a:pt x="333" y="154"/>
                </a:lnTo>
                <a:lnTo>
                  <a:pt x="335" y="154"/>
                </a:lnTo>
                <a:lnTo>
                  <a:pt x="335" y="154"/>
                </a:lnTo>
                <a:lnTo>
                  <a:pt x="336" y="154"/>
                </a:lnTo>
                <a:lnTo>
                  <a:pt x="336" y="154"/>
                </a:lnTo>
                <a:lnTo>
                  <a:pt x="335" y="153"/>
                </a:lnTo>
                <a:lnTo>
                  <a:pt x="335" y="153"/>
                </a:lnTo>
                <a:lnTo>
                  <a:pt x="335" y="153"/>
                </a:lnTo>
                <a:lnTo>
                  <a:pt x="336" y="153"/>
                </a:lnTo>
                <a:lnTo>
                  <a:pt x="336" y="153"/>
                </a:lnTo>
                <a:lnTo>
                  <a:pt x="338" y="153"/>
                </a:lnTo>
                <a:lnTo>
                  <a:pt x="338" y="151"/>
                </a:lnTo>
                <a:lnTo>
                  <a:pt x="338" y="151"/>
                </a:lnTo>
                <a:lnTo>
                  <a:pt x="339" y="151"/>
                </a:lnTo>
                <a:lnTo>
                  <a:pt x="339" y="151"/>
                </a:lnTo>
                <a:lnTo>
                  <a:pt x="340" y="151"/>
                </a:lnTo>
                <a:lnTo>
                  <a:pt x="340" y="151"/>
                </a:lnTo>
                <a:lnTo>
                  <a:pt x="340" y="150"/>
                </a:lnTo>
                <a:lnTo>
                  <a:pt x="340" y="150"/>
                </a:lnTo>
                <a:lnTo>
                  <a:pt x="340" y="150"/>
                </a:lnTo>
                <a:lnTo>
                  <a:pt x="342" y="150"/>
                </a:lnTo>
                <a:lnTo>
                  <a:pt x="343" y="150"/>
                </a:lnTo>
                <a:lnTo>
                  <a:pt x="345" y="148"/>
                </a:lnTo>
                <a:lnTo>
                  <a:pt x="346" y="148"/>
                </a:lnTo>
                <a:lnTo>
                  <a:pt x="348" y="147"/>
                </a:lnTo>
                <a:lnTo>
                  <a:pt x="349" y="148"/>
                </a:lnTo>
                <a:lnTo>
                  <a:pt x="349" y="148"/>
                </a:lnTo>
                <a:lnTo>
                  <a:pt x="350" y="147"/>
                </a:lnTo>
                <a:lnTo>
                  <a:pt x="350" y="147"/>
                </a:lnTo>
                <a:lnTo>
                  <a:pt x="352" y="147"/>
                </a:lnTo>
                <a:lnTo>
                  <a:pt x="353" y="147"/>
                </a:lnTo>
                <a:lnTo>
                  <a:pt x="353" y="147"/>
                </a:lnTo>
                <a:lnTo>
                  <a:pt x="353" y="147"/>
                </a:lnTo>
                <a:lnTo>
                  <a:pt x="353" y="145"/>
                </a:lnTo>
                <a:lnTo>
                  <a:pt x="355" y="145"/>
                </a:lnTo>
                <a:lnTo>
                  <a:pt x="355" y="145"/>
                </a:lnTo>
                <a:lnTo>
                  <a:pt x="356" y="145"/>
                </a:lnTo>
                <a:lnTo>
                  <a:pt x="356" y="145"/>
                </a:lnTo>
                <a:lnTo>
                  <a:pt x="356" y="144"/>
                </a:lnTo>
                <a:lnTo>
                  <a:pt x="356" y="144"/>
                </a:lnTo>
                <a:lnTo>
                  <a:pt x="358" y="144"/>
                </a:lnTo>
                <a:lnTo>
                  <a:pt x="359" y="144"/>
                </a:lnTo>
                <a:lnTo>
                  <a:pt x="360" y="143"/>
                </a:lnTo>
                <a:lnTo>
                  <a:pt x="362" y="143"/>
                </a:lnTo>
                <a:lnTo>
                  <a:pt x="362" y="144"/>
                </a:lnTo>
                <a:lnTo>
                  <a:pt x="362" y="144"/>
                </a:lnTo>
                <a:lnTo>
                  <a:pt x="360" y="144"/>
                </a:lnTo>
                <a:lnTo>
                  <a:pt x="359" y="144"/>
                </a:lnTo>
                <a:lnTo>
                  <a:pt x="358" y="145"/>
                </a:lnTo>
                <a:lnTo>
                  <a:pt x="358" y="147"/>
                </a:lnTo>
                <a:lnTo>
                  <a:pt x="358" y="147"/>
                </a:lnTo>
                <a:lnTo>
                  <a:pt x="356" y="147"/>
                </a:lnTo>
                <a:lnTo>
                  <a:pt x="356" y="147"/>
                </a:lnTo>
                <a:lnTo>
                  <a:pt x="355" y="147"/>
                </a:lnTo>
                <a:lnTo>
                  <a:pt x="355" y="147"/>
                </a:lnTo>
                <a:lnTo>
                  <a:pt x="353" y="147"/>
                </a:lnTo>
                <a:lnTo>
                  <a:pt x="353" y="147"/>
                </a:lnTo>
                <a:lnTo>
                  <a:pt x="349" y="148"/>
                </a:lnTo>
                <a:lnTo>
                  <a:pt x="345" y="151"/>
                </a:lnTo>
                <a:lnTo>
                  <a:pt x="345" y="153"/>
                </a:lnTo>
                <a:lnTo>
                  <a:pt x="345" y="153"/>
                </a:lnTo>
                <a:lnTo>
                  <a:pt x="343" y="153"/>
                </a:lnTo>
                <a:lnTo>
                  <a:pt x="342" y="153"/>
                </a:lnTo>
                <a:lnTo>
                  <a:pt x="340" y="153"/>
                </a:lnTo>
                <a:lnTo>
                  <a:pt x="340" y="154"/>
                </a:lnTo>
                <a:lnTo>
                  <a:pt x="340" y="154"/>
                </a:lnTo>
                <a:lnTo>
                  <a:pt x="340" y="154"/>
                </a:lnTo>
                <a:lnTo>
                  <a:pt x="339" y="154"/>
                </a:lnTo>
                <a:lnTo>
                  <a:pt x="339" y="154"/>
                </a:lnTo>
                <a:lnTo>
                  <a:pt x="338" y="154"/>
                </a:lnTo>
                <a:lnTo>
                  <a:pt x="338" y="154"/>
                </a:lnTo>
                <a:lnTo>
                  <a:pt x="338" y="153"/>
                </a:lnTo>
                <a:lnTo>
                  <a:pt x="338" y="153"/>
                </a:lnTo>
                <a:lnTo>
                  <a:pt x="338" y="153"/>
                </a:lnTo>
                <a:lnTo>
                  <a:pt x="338" y="153"/>
                </a:lnTo>
                <a:lnTo>
                  <a:pt x="336" y="153"/>
                </a:lnTo>
                <a:lnTo>
                  <a:pt x="336" y="153"/>
                </a:lnTo>
                <a:lnTo>
                  <a:pt x="336" y="153"/>
                </a:lnTo>
                <a:lnTo>
                  <a:pt x="336" y="154"/>
                </a:lnTo>
                <a:lnTo>
                  <a:pt x="336" y="154"/>
                </a:lnTo>
                <a:lnTo>
                  <a:pt x="338" y="154"/>
                </a:lnTo>
                <a:lnTo>
                  <a:pt x="338" y="154"/>
                </a:lnTo>
                <a:lnTo>
                  <a:pt x="336" y="154"/>
                </a:lnTo>
                <a:lnTo>
                  <a:pt x="336" y="154"/>
                </a:lnTo>
                <a:lnTo>
                  <a:pt x="335" y="154"/>
                </a:lnTo>
                <a:lnTo>
                  <a:pt x="333" y="154"/>
                </a:lnTo>
                <a:lnTo>
                  <a:pt x="333" y="155"/>
                </a:lnTo>
                <a:lnTo>
                  <a:pt x="333" y="155"/>
                </a:lnTo>
                <a:lnTo>
                  <a:pt x="333" y="155"/>
                </a:lnTo>
                <a:lnTo>
                  <a:pt x="333" y="155"/>
                </a:lnTo>
                <a:lnTo>
                  <a:pt x="328" y="158"/>
                </a:lnTo>
                <a:lnTo>
                  <a:pt x="328" y="158"/>
                </a:lnTo>
                <a:lnTo>
                  <a:pt x="328" y="158"/>
                </a:lnTo>
                <a:lnTo>
                  <a:pt x="328" y="160"/>
                </a:lnTo>
                <a:lnTo>
                  <a:pt x="326" y="161"/>
                </a:lnTo>
                <a:lnTo>
                  <a:pt x="328" y="161"/>
                </a:lnTo>
                <a:lnTo>
                  <a:pt x="328" y="161"/>
                </a:lnTo>
                <a:lnTo>
                  <a:pt x="326" y="161"/>
                </a:lnTo>
                <a:lnTo>
                  <a:pt x="326" y="161"/>
                </a:lnTo>
                <a:lnTo>
                  <a:pt x="325" y="161"/>
                </a:lnTo>
                <a:lnTo>
                  <a:pt x="325" y="161"/>
                </a:lnTo>
                <a:lnTo>
                  <a:pt x="325" y="161"/>
                </a:lnTo>
                <a:lnTo>
                  <a:pt x="323" y="161"/>
                </a:lnTo>
                <a:lnTo>
                  <a:pt x="323" y="161"/>
                </a:lnTo>
                <a:lnTo>
                  <a:pt x="322" y="161"/>
                </a:lnTo>
                <a:lnTo>
                  <a:pt x="322" y="161"/>
                </a:lnTo>
                <a:lnTo>
                  <a:pt x="322" y="163"/>
                </a:lnTo>
                <a:lnTo>
                  <a:pt x="322" y="163"/>
                </a:lnTo>
                <a:lnTo>
                  <a:pt x="322" y="163"/>
                </a:lnTo>
                <a:lnTo>
                  <a:pt x="320" y="163"/>
                </a:lnTo>
                <a:lnTo>
                  <a:pt x="320" y="164"/>
                </a:lnTo>
                <a:lnTo>
                  <a:pt x="320" y="164"/>
                </a:lnTo>
                <a:lnTo>
                  <a:pt x="319" y="164"/>
                </a:lnTo>
                <a:lnTo>
                  <a:pt x="319" y="164"/>
                </a:lnTo>
                <a:lnTo>
                  <a:pt x="319" y="164"/>
                </a:lnTo>
                <a:lnTo>
                  <a:pt x="319" y="164"/>
                </a:lnTo>
                <a:lnTo>
                  <a:pt x="319" y="164"/>
                </a:lnTo>
                <a:lnTo>
                  <a:pt x="318" y="165"/>
                </a:lnTo>
                <a:lnTo>
                  <a:pt x="318" y="165"/>
                </a:lnTo>
                <a:lnTo>
                  <a:pt x="316" y="165"/>
                </a:lnTo>
                <a:lnTo>
                  <a:pt x="316" y="165"/>
                </a:lnTo>
                <a:lnTo>
                  <a:pt x="316" y="165"/>
                </a:lnTo>
                <a:lnTo>
                  <a:pt x="316" y="165"/>
                </a:lnTo>
                <a:lnTo>
                  <a:pt x="316" y="165"/>
                </a:lnTo>
                <a:lnTo>
                  <a:pt x="316" y="165"/>
                </a:lnTo>
                <a:lnTo>
                  <a:pt x="318" y="165"/>
                </a:lnTo>
                <a:lnTo>
                  <a:pt x="318" y="164"/>
                </a:lnTo>
                <a:lnTo>
                  <a:pt x="318" y="164"/>
                </a:lnTo>
                <a:lnTo>
                  <a:pt x="316" y="164"/>
                </a:lnTo>
                <a:lnTo>
                  <a:pt x="316" y="164"/>
                </a:lnTo>
                <a:lnTo>
                  <a:pt x="316" y="163"/>
                </a:lnTo>
                <a:lnTo>
                  <a:pt x="316" y="163"/>
                </a:lnTo>
                <a:lnTo>
                  <a:pt x="318" y="163"/>
                </a:lnTo>
                <a:lnTo>
                  <a:pt x="319" y="163"/>
                </a:lnTo>
                <a:lnTo>
                  <a:pt x="319" y="163"/>
                </a:lnTo>
                <a:lnTo>
                  <a:pt x="319" y="161"/>
                </a:lnTo>
                <a:lnTo>
                  <a:pt x="319" y="161"/>
                </a:lnTo>
                <a:lnTo>
                  <a:pt x="319" y="160"/>
                </a:lnTo>
                <a:lnTo>
                  <a:pt x="320" y="158"/>
                </a:lnTo>
                <a:lnTo>
                  <a:pt x="320" y="158"/>
                </a:lnTo>
                <a:lnTo>
                  <a:pt x="319" y="158"/>
                </a:lnTo>
                <a:lnTo>
                  <a:pt x="319" y="158"/>
                </a:lnTo>
                <a:lnTo>
                  <a:pt x="319" y="158"/>
                </a:lnTo>
                <a:lnTo>
                  <a:pt x="319" y="158"/>
                </a:lnTo>
                <a:lnTo>
                  <a:pt x="319" y="158"/>
                </a:lnTo>
                <a:lnTo>
                  <a:pt x="319" y="158"/>
                </a:lnTo>
                <a:lnTo>
                  <a:pt x="319" y="157"/>
                </a:lnTo>
                <a:lnTo>
                  <a:pt x="319" y="157"/>
                </a:lnTo>
                <a:lnTo>
                  <a:pt x="319" y="155"/>
                </a:lnTo>
                <a:lnTo>
                  <a:pt x="320" y="155"/>
                </a:lnTo>
                <a:lnTo>
                  <a:pt x="320" y="155"/>
                </a:lnTo>
                <a:lnTo>
                  <a:pt x="319" y="157"/>
                </a:lnTo>
                <a:lnTo>
                  <a:pt x="319" y="157"/>
                </a:lnTo>
                <a:lnTo>
                  <a:pt x="319" y="158"/>
                </a:lnTo>
                <a:lnTo>
                  <a:pt x="319" y="158"/>
                </a:lnTo>
                <a:lnTo>
                  <a:pt x="319" y="158"/>
                </a:lnTo>
                <a:lnTo>
                  <a:pt x="319" y="158"/>
                </a:lnTo>
                <a:lnTo>
                  <a:pt x="320" y="158"/>
                </a:lnTo>
                <a:lnTo>
                  <a:pt x="322" y="158"/>
                </a:lnTo>
                <a:lnTo>
                  <a:pt x="323" y="158"/>
                </a:lnTo>
                <a:lnTo>
                  <a:pt x="323" y="158"/>
                </a:lnTo>
                <a:lnTo>
                  <a:pt x="323" y="160"/>
                </a:lnTo>
                <a:lnTo>
                  <a:pt x="323" y="160"/>
                </a:lnTo>
                <a:lnTo>
                  <a:pt x="323" y="160"/>
                </a:lnTo>
                <a:lnTo>
                  <a:pt x="323" y="158"/>
                </a:lnTo>
                <a:lnTo>
                  <a:pt x="323" y="158"/>
                </a:lnTo>
                <a:lnTo>
                  <a:pt x="323" y="158"/>
                </a:lnTo>
                <a:lnTo>
                  <a:pt x="323" y="158"/>
                </a:lnTo>
                <a:lnTo>
                  <a:pt x="323" y="158"/>
                </a:lnTo>
                <a:lnTo>
                  <a:pt x="323" y="157"/>
                </a:lnTo>
                <a:lnTo>
                  <a:pt x="323" y="157"/>
                </a:lnTo>
                <a:lnTo>
                  <a:pt x="323" y="157"/>
                </a:lnTo>
                <a:lnTo>
                  <a:pt x="323" y="157"/>
                </a:lnTo>
                <a:lnTo>
                  <a:pt x="323" y="157"/>
                </a:lnTo>
                <a:lnTo>
                  <a:pt x="323" y="155"/>
                </a:lnTo>
                <a:lnTo>
                  <a:pt x="323" y="155"/>
                </a:lnTo>
                <a:lnTo>
                  <a:pt x="323" y="155"/>
                </a:lnTo>
                <a:lnTo>
                  <a:pt x="323" y="154"/>
                </a:lnTo>
                <a:lnTo>
                  <a:pt x="323" y="154"/>
                </a:lnTo>
                <a:lnTo>
                  <a:pt x="323" y="154"/>
                </a:lnTo>
                <a:lnTo>
                  <a:pt x="323" y="154"/>
                </a:lnTo>
                <a:lnTo>
                  <a:pt x="323" y="154"/>
                </a:lnTo>
                <a:lnTo>
                  <a:pt x="322" y="154"/>
                </a:lnTo>
                <a:lnTo>
                  <a:pt x="320" y="154"/>
                </a:lnTo>
                <a:lnTo>
                  <a:pt x="319" y="155"/>
                </a:lnTo>
                <a:lnTo>
                  <a:pt x="318" y="155"/>
                </a:lnTo>
                <a:lnTo>
                  <a:pt x="318" y="155"/>
                </a:lnTo>
                <a:lnTo>
                  <a:pt x="315" y="157"/>
                </a:lnTo>
                <a:lnTo>
                  <a:pt x="312" y="158"/>
                </a:lnTo>
                <a:lnTo>
                  <a:pt x="309" y="160"/>
                </a:lnTo>
                <a:lnTo>
                  <a:pt x="306" y="161"/>
                </a:lnTo>
                <a:lnTo>
                  <a:pt x="306" y="161"/>
                </a:lnTo>
                <a:lnTo>
                  <a:pt x="305" y="161"/>
                </a:lnTo>
                <a:lnTo>
                  <a:pt x="305" y="163"/>
                </a:lnTo>
                <a:lnTo>
                  <a:pt x="303" y="163"/>
                </a:lnTo>
                <a:lnTo>
                  <a:pt x="302" y="163"/>
                </a:lnTo>
                <a:lnTo>
                  <a:pt x="302" y="163"/>
                </a:lnTo>
                <a:lnTo>
                  <a:pt x="302" y="163"/>
                </a:lnTo>
                <a:lnTo>
                  <a:pt x="302" y="163"/>
                </a:lnTo>
                <a:lnTo>
                  <a:pt x="301" y="163"/>
                </a:lnTo>
                <a:lnTo>
                  <a:pt x="301" y="164"/>
                </a:lnTo>
                <a:lnTo>
                  <a:pt x="301" y="164"/>
                </a:lnTo>
                <a:lnTo>
                  <a:pt x="301" y="164"/>
                </a:lnTo>
                <a:lnTo>
                  <a:pt x="301" y="165"/>
                </a:lnTo>
                <a:lnTo>
                  <a:pt x="301" y="165"/>
                </a:lnTo>
                <a:lnTo>
                  <a:pt x="299" y="165"/>
                </a:lnTo>
                <a:lnTo>
                  <a:pt x="299" y="165"/>
                </a:lnTo>
                <a:lnTo>
                  <a:pt x="301" y="165"/>
                </a:lnTo>
                <a:lnTo>
                  <a:pt x="301" y="164"/>
                </a:lnTo>
                <a:lnTo>
                  <a:pt x="301" y="164"/>
                </a:lnTo>
                <a:lnTo>
                  <a:pt x="301" y="164"/>
                </a:lnTo>
                <a:lnTo>
                  <a:pt x="301" y="164"/>
                </a:lnTo>
                <a:lnTo>
                  <a:pt x="299" y="164"/>
                </a:lnTo>
                <a:lnTo>
                  <a:pt x="299" y="164"/>
                </a:lnTo>
                <a:lnTo>
                  <a:pt x="298" y="165"/>
                </a:lnTo>
                <a:lnTo>
                  <a:pt x="298" y="165"/>
                </a:lnTo>
                <a:lnTo>
                  <a:pt x="298" y="165"/>
                </a:lnTo>
                <a:lnTo>
                  <a:pt x="298" y="167"/>
                </a:lnTo>
                <a:lnTo>
                  <a:pt x="298" y="167"/>
                </a:lnTo>
                <a:lnTo>
                  <a:pt x="298" y="167"/>
                </a:lnTo>
                <a:lnTo>
                  <a:pt x="298" y="167"/>
                </a:lnTo>
                <a:lnTo>
                  <a:pt x="298" y="167"/>
                </a:lnTo>
                <a:lnTo>
                  <a:pt x="298" y="165"/>
                </a:lnTo>
                <a:lnTo>
                  <a:pt x="298" y="165"/>
                </a:lnTo>
                <a:lnTo>
                  <a:pt x="296" y="165"/>
                </a:lnTo>
                <a:lnTo>
                  <a:pt x="296" y="165"/>
                </a:lnTo>
                <a:lnTo>
                  <a:pt x="296" y="165"/>
                </a:lnTo>
                <a:lnTo>
                  <a:pt x="295" y="165"/>
                </a:lnTo>
                <a:lnTo>
                  <a:pt x="295" y="167"/>
                </a:lnTo>
                <a:lnTo>
                  <a:pt x="295" y="167"/>
                </a:lnTo>
                <a:lnTo>
                  <a:pt x="295" y="167"/>
                </a:lnTo>
                <a:lnTo>
                  <a:pt x="295" y="167"/>
                </a:lnTo>
                <a:lnTo>
                  <a:pt x="295" y="167"/>
                </a:lnTo>
                <a:lnTo>
                  <a:pt x="293" y="167"/>
                </a:lnTo>
                <a:lnTo>
                  <a:pt x="293" y="167"/>
                </a:lnTo>
                <a:lnTo>
                  <a:pt x="293" y="168"/>
                </a:lnTo>
                <a:lnTo>
                  <a:pt x="292" y="168"/>
                </a:lnTo>
                <a:lnTo>
                  <a:pt x="292" y="168"/>
                </a:lnTo>
                <a:lnTo>
                  <a:pt x="292" y="167"/>
                </a:lnTo>
                <a:lnTo>
                  <a:pt x="292" y="167"/>
                </a:lnTo>
                <a:lnTo>
                  <a:pt x="292" y="168"/>
                </a:lnTo>
                <a:lnTo>
                  <a:pt x="291" y="168"/>
                </a:lnTo>
                <a:lnTo>
                  <a:pt x="291" y="168"/>
                </a:lnTo>
                <a:lnTo>
                  <a:pt x="291" y="168"/>
                </a:lnTo>
                <a:lnTo>
                  <a:pt x="291" y="168"/>
                </a:lnTo>
                <a:lnTo>
                  <a:pt x="288" y="170"/>
                </a:lnTo>
                <a:lnTo>
                  <a:pt x="285" y="171"/>
                </a:lnTo>
                <a:lnTo>
                  <a:pt x="281" y="172"/>
                </a:lnTo>
                <a:lnTo>
                  <a:pt x="281" y="172"/>
                </a:lnTo>
                <a:lnTo>
                  <a:pt x="278" y="174"/>
                </a:lnTo>
                <a:lnTo>
                  <a:pt x="275" y="174"/>
                </a:lnTo>
                <a:lnTo>
                  <a:pt x="273" y="175"/>
                </a:lnTo>
                <a:lnTo>
                  <a:pt x="273" y="175"/>
                </a:lnTo>
                <a:lnTo>
                  <a:pt x="273" y="175"/>
                </a:lnTo>
                <a:lnTo>
                  <a:pt x="275" y="177"/>
                </a:lnTo>
                <a:lnTo>
                  <a:pt x="275" y="177"/>
                </a:lnTo>
                <a:lnTo>
                  <a:pt x="275" y="177"/>
                </a:lnTo>
                <a:lnTo>
                  <a:pt x="273" y="177"/>
                </a:lnTo>
                <a:lnTo>
                  <a:pt x="273" y="177"/>
                </a:lnTo>
                <a:lnTo>
                  <a:pt x="273" y="177"/>
                </a:lnTo>
                <a:lnTo>
                  <a:pt x="273" y="177"/>
                </a:lnTo>
                <a:lnTo>
                  <a:pt x="273" y="175"/>
                </a:lnTo>
                <a:lnTo>
                  <a:pt x="272" y="175"/>
                </a:lnTo>
                <a:lnTo>
                  <a:pt x="272" y="175"/>
                </a:lnTo>
                <a:lnTo>
                  <a:pt x="272" y="175"/>
                </a:lnTo>
                <a:lnTo>
                  <a:pt x="271" y="175"/>
                </a:lnTo>
                <a:lnTo>
                  <a:pt x="271" y="177"/>
                </a:lnTo>
                <a:lnTo>
                  <a:pt x="269" y="178"/>
                </a:lnTo>
                <a:lnTo>
                  <a:pt x="269" y="178"/>
                </a:lnTo>
                <a:lnTo>
                  <a:pt x="269" y="177"/>
                </a:lnTo>
                <a:lnTo>
                  <a:pt x="269" y="177"/>
                </a:lnTo>
                <a:lnTo>
                  <a:pt x="268" y="177"/>
                </a:lnTo>
                <a:lnTo>
                  <a:pt x="268" y="177"/>
                </a:lnTo>
                <a:lnTo>
                  <a:pt x="268" y="177"/>
                </a:lnTo>
                <a:lnTo>
                  <a:pt x="268" y="177"/>
                </a:lnTo>
                <a:lnTo>
                  <a:pt x="266" y="177"/>
                </a:lnTo>
                <a:lnTo>
                  <a:pt x="266" y="177"/>
                </a:lnTo>
                <a:lnTo>
                  <a:pt x="268" y="178"/>
                </a:lnTo>
                <a:lnTo>
                  <a:pt x="268" y="178"/>
                </a:lnTo>
                <a:lnTo>
                  <a:pt x="268" y="178"/>
                </a:lnTo>
                <a:lnTo>
                  <a:pt x="266" y="178"/>
                </a:lnTo>
                <a:lnTo>
                  <a:pt x="266" y="178"/>
                </a:lnTo>
                <a:lnTo>
                  <a:pt x="266" y="180"/>
                </a:lnTo>
                <a:lnTo>
                  <a:pt x="266" y="180"/>
                </a:lnTo>
                <a:lnTo>
                  <a:pt x="268" y="180"/>
                </a:lnTo>
                <a:lnTo>
                  <a:pt x="268" y="180"/>
                </a:lnTo>
                <a:lnTo>
                  <a:pt x="266" y="180"/>
                </a:lnTo>
                <a:lnTo>
                  <a:pt x="266" y="180"/>
                </a:lnTo>
                <a:lnTo>
                  <a:pt x="266" y="180"/>
                </a:lnTo>
                <a:lnTo>
                  <a:pt x="266" y="181"/>
                </a:lnTo>
                <a:lnTo>
                  <a:pt x="266" y="181"/>
                </a:lnTo>
                <a:lnTo>
                  <a:pt x="266" y="180"/>
                </a:lnTo>
                <a:lnTo>
                  <a:pt x="265" y="180"/>
                </a:lnTo>
                <a:lnTo>
                  <a:pt x="265" y="180"/>
                </a:lnTo>
                <a:lnTo>
                  <a:pt x="265" y="180"/>
                </a:lnTo>
                <a:lnTo>
                  <a:pt x="264" y="180"/>
                </a:lnTo>
                <a:lnTo>
                  <a:pt x="262" y="180"/>
                </a:lnTo>
                <a:lnTo>
                  <a:pt x="262" y="180"/>
                </a:lnTo>
                <a:lnTo>
                  <a:pt x="262" y="180"/>
                </a:lnTo>
                <a:lnTo>
                  <a:pt x="262" y="180"/>
                </a:lnTo>
                <a:lnTo>
                  <a:pt x="261" y="180"/>
                </a:lnTo>
                <a:lnTo>
                  <a:pt x="261" y="180"/>
                </a:lnTo>
                <a:lnTo>
                  <a:pt x="259" y="180"/>
                </a:lnTo>
                <a:lnTo>
                  <a:pt x="258" y="180"/>
                </a:lnTo>
                <a:lnTo>
                  <a:pt x="258" y="180"/>
                </a:lnTo>
                <a:lnTo>
                  <a:pt x="258" y="180"/>
                </a:lnTo>
                <a:lnTo>
                  <a:pt x="258" y="180"/>
                </a:lnTo>
                <a:lnTo>
                  <a:pt x="258" y="181"/>
                </a:lnTo>
                <a:lnTo>
                  <a:pt x="258" y="181"/>
                </a:lnTo>
                <a:lnTo>
                  <a:pt x="256" y="181"/>
                </a:lnTo>
                <a:lnTo>
                  <a:pt x="256" y="181"/>
                </a:lnTo>
                <a:lnTo>
                  <a:pt x="256" y="181"/>
                </a:lnTo>
                <a:lnTo>
                  <a:pt x="256" y="182"/>
                </a:lnTo>
                <a:lnTo>
                  <a:pt x="256" y="182"/>
                </a:lnTo>
                <a:lnTo>
                  <a:pt x="255" y="184"/>
                </a:lnTo>
                <a:lnTo>
                  <a:pt x="254" y="184"/>
                </a:lnTo>
                <a:lnTo>
                  <a:pt x="254" y="184"/>
                </a:lnTo>
                <a:lnTo>
                  <a:pt x="254" y="185"/>
                </a:lnTo>
                <a:lnTo>
                  <a:pt x="254" y="185"/>
                </a:lnTo>
                <a:lnTo>
                  <a:pt x="252" y="187"/>
                </a:lnTo>
                <a:lnTo>
                  <a:pt x="252" y="187"/>
                </a:lnTo>
                <a:lnTo>
                  <a:pt x="252" y="187"/>
                </a:lnTo>
                <a:lnTo>
                  <a:pt x="252" y="185"/>
                </a:lnTo>
                <a:lnTo>
                  <a:pt x="251" y="185"/>
                </a:lnTo>
                <a:lnTo>
                  <a:pt x="251" y="185"/>
                </a:lnTo>
                <a:lnTo>
                  <a:pt x="249" y="185"/>
                </a:lnTo>
                <a:lnTo>
                  <a:pt x="249" y="185"/>
                </a:lnTo>
                <a:lnTo>
                  <a:pt x="249" y="185"/>
                </a:lnTo>
                <a:lnTo>
                  <a:pt x="249" y="185"/>
                </a:lnTo>
                <a:lnTo>
                  <a:pt x="249" y="187"/>
                </a:lnTo>
                <a:lnTo>
                  <a:pt x="249" y="188"/>
                </a:lnTo>
                <a:lnTo>
                  <a:pt x="248" y="188"/>
                </a:lnTo>
                <a:lnTo>
                  <a:pt x="248" y="188"/>
                </a:lnTo>
                <a:lnTo>
                  <a:pt x="248" y="190"/>
                </a:lnTo>
                <a:lnTo>
                  <a:pt x="246" y="190"/>
                </a:lnTo>
                <a:lnTo>
                  <a:pt x="246" y="190"/>
                </a:lnTo>
                <a:lnTo>
                  <a:pt x="246" y="190"/>
                </a:lnTo>
                <a:lnTo>
                  <a:pt x="246" y="188"/>
                </a:lnTo>
                <a:lnTo>
                  <a:pt x="248" y="188"/>
                </a:lnTo>
                <a:lnTo>
                  <a:pt x="248" y="188"/>
                </a:lnTo>
                <a:lnTo>
                  <a:pt x="246" y="188"/>
                </a:lnTo>
                <a:lnTo>
                  <a:pt x="246" y="188"/>
                </a:lnTo>
                <a:lnTo>
                  <a:pt x="246" y="188"/>
                </a:lnTo>
                <a:lnTo>
                  <a:pt x="245" y="188"/>
                </a:lnTo>
                <a:lnTo>
                  <a:pt x="245" y="190"/>
                </a:lnTo>
                <a:lnTo>
                  <a:pt x="245" y="190"/>
                </a:lnTo>
                <a:lnTo>
                  <a:pt x="245" y="190"/>
                </a:lnTo>
                <a:lnTo>
                  <a:pt x="245" y="190"/>
                </a:lnTo>
                <a:lnTo>
                  <a:pt x="245" y="191"/>
                </a:lnTo>
                <a:lnTo>
                  <a:pt x="246" y="191"/>
                </a:lnTo>
                <a:lnTo>
                  <a:pt x="248" y="190"/>
                </a:lnTo>
                <a:lnTo>
                  <a:pt x="248" y="190"/>
                </a:lnTo>
                <a:lnTo>
                  <a:pt x="249" y="190"/>
                </a:lnTo>
                <a:lnTo>
                  <a:pt x="251" y="188"/>
                </a:lnTo>
                <a:lnTo>
                  <a:pt x="251" y="188"/>
                </a:lnTo>
                <a:lnTo>
                  <a:pt x="251" y="188"/>
                </a:lnTo>
                <a:lnTo>
                  <a:pt x="252" y="188"/>
                </a:lnTo>
                <a:lnTo>
                  <a:pt x="252" y="190"/>
                </a:lnTo>
                <a:lnTo>
                  <a:pt x="251" y="191"/>
                </a:lnTo>
                <a:lnTo>
                  <a:pt x="251" y="191"/>
                </a:lnTo>
                <a:lnTo>
                  <a:pt x="251" y="191"/>
                </a:lnTo>
                <a:lnTo>
                  <a:pt x="251" y="191"/>
                </a:lnTo>
                <a:lnTo>
                  <a:pt x="251" y="190"/>
                </a:lnTo>
                <a:lnTo>
                  <a:pt x="251" y="190"/>
                </a:lnTo>
                <a:lnTo>
                  <a:pt x="251" y="190"/>
                </a:lnTo>
                <a:lnTo>
                  <a:pt x="251" y="190"/>
                </a:lnTo>
                <a:lnTo>
                  <a:pt x="251" y="191"/>
                </a:lnTo>
                <a:lnTo>
                  <a:pt x="249" y="191"/>
                </a:lnTo>
                <a:lnTo>
                  <a:pt x="249" y="192"/>
                </a:lnTo>
                <a:lnTo>
                  <a:pt x="248" y="192"/>
                </a:lnTo>
                <a:lnTo>
                  <a:pt x="246" y="192"/>
                </a:lnTo>
                <a:lnTo>
                  <a:pt x="246" y="194"/>
                </a:lnTo>
                <a:lnTo>
                  <a:pt x="245" y="194"/>
                </a:lnTo>
                <a:lnTo>
                  <a:pt x="242" y="195"/>
                </a:lnTo>
                <a:lnTo>
                  <a:pt x="242" y="195"/>
                </a:lnTo>
                <a:lnTo>
                  <a:pt x="242" y="194"/>
                </a:lnTo>
                <a:lnTo>
                  <a:pt x="244" y="194"/>
                </a:lnTo>
                <a:lnTo>
                  <a:pt x="244" y="194"/>
                </a:lnTo>
                <a:lnTo>
                  <a:pt x="244" y="194"/>
                </a:lnTo>
                <a:lnTo>
                  <a:pt x="245" y="192"/>
                </a:lnTo>
                <a:lnTo>
                  <a:pt x="244" y="192"/>
                </a:lnTo>
                <a:lnTo>
                  <a:pt x="244" y="192"/>
                </a:lnTo>
                <a:lnTo>
                  <a:pt x="242" y="192"/>
                </a:lnTo>
                <a:lnTo>
                  <a:pt x="242" y="192"/>
                </a:lnTo>
                <a:lnTo>
                  <a:pt x="242" y="191"/>
                </a:lnTo>
                <a:lnTo>
                  <a:pt x="242" y="190"/>
                </a:lnTo>
                <a:lnTo>
                  <a:pt x="242" y="190"/>
                </a:lnTo>
                <a:lnTo>
                  <a:pt x="241" y="190"/>
                </a:lnTo>
                <a:lnTo>
                  <a:pt x="241" y="191"/>
                </a:lnTo>
                <a:lnTo>
                  <a:pt x="239" y="191"/>
                </a:lnTo>
                <a:lnTo>
                  <a:pt x="239" y="191"/>
                </a:lnTo>
                <a:lnTo>
                  <a:pt x="239" y="191"/>
                </a:lnTo>
                <a:lnTo>
                  <a:pt x="239" y="192"/>
                </a:lnTo>
                <a:lnTo>
                  <a:pt x="239" y="192"/>
                </a:lnTo>
                <a:lnTo>
                  <a:pt x="241" y="194"/>
                </a:lnTo>
                <a:lnTo>
                  <a:pt x="241" y="194"/>
                </a:lnTo>
                <a:lnTo>
                  <a:pt x="241" y="194"/>
                </a:lnTo>
                <a:lnTo>
                  <a:pt x="241" y="194"/>
                </a:lnTo>
                <a:lnTo>
                  <a:pt x="241" y="194"/>
                </a:lnTo>
                <a:lnTo>
                  <a:pt x="241" y="194"/>
                </a:lnTo>
                <a:lnTo>
                  <a:pt x="241" y="195"/>
                </a:lnTo>
                <a:lnTo>
                  <a:pt x="241" y="195"/>
                </a:lnTo>
                <a:lnTo>
                  <a:pt x="241" y="197"/>
                </a:lnTo>
                <a:lnTo>
                  <a:pt x="241" y="197"/>
                </a:lnTo>
                <a:lnTo>
                  <a:pt x="241" y="197"/>
                </a:lnTo>
                <a:lnTo>
                  <a:pt x="239" y="198"/>
                </a:lnTo>
                <a:lnTo>
                  <a:pt x="239" y="198"/>
                </a:lnTo>
                <a:lnTo>
                  <a:pt x="239" y="200"/>
                </a:lnTo>
                <a:lnTo>
                  <a:pt x="239" y="200"/>
                </a:lnTo>
                <a:lnTo>
                  <a:pt x="239" y="200"/>
                </a:lnTo>
                <a:lnTo>
                  <a:pt x="238" y="200"/>
                </a:lnTo>
                <a:lnTo>
                  <a:pt x="236" y="200"/>
                </a:lnTo>
                <a:lnTo>
                  <a:pt x="235" y="201"/>
                </a:lnTo>
                <a:lnTo>
                  <a:pt x="234" y="201"/>
                </a:lnTo>
                <a:lnTo>
                  <a:pt x="234" y="202"/>
                </a:lnTo>
                <a:lnTo>
                  <a:pt x="232" y="202"/>
                </a:lnTo>
                <a:lnTo>
                  <a:pt x="231" y="202"/>
                </a:lnTo>
                <a:lnTo>
                  <a:pt x="231" y="202"/>
                </a:lnTo>
                <a:lnTo>
                  <a:pt x="231" y="202"/>
                </a:lnTo>
                <a:lnTo>
                  <a:pt x="229" y="202"/>
                </a:lnTo>
                <a:lnTo>
                  <a:pt x="229" y="202"/>
                </a:lnTo>
                <a:lnTo>
                  <a:pt x="229" y="202"/>
                </a:lnTo>
                <a:lnTo>
                  <a:pt x="229" y="202"/>
                </a:lnTo>
                <a:lnTo>
                  <a:pt x="229" y="202"/>
                </a:lnTo>
                <a:lnTo>
                  <a:pt x="228" y="202"/>
                </a:lnTo>
                <a:lnTo>
                  <a:pt x="228" y="204"/>
                </a:lnTo>
                <a:lnTo>
                  <a:pt x="226" y="204"/>
                </a:lnTo>
                <a:lnTo>
                  <a:pt x="226" y="204"/>
                </a:lnTo>
                <a:lnTo>
                  <a:pt x="226" y="202"/>
                </a:lnTo>
                <a:lnTo>
                  <a:pt x="226" y="202"/>
                </a:lnTo>
                <a:lnTo>
                  <a:pt x="225" y="204"/>
                </a:lnTo>
                <a:lnTo>
                  <a:pt x="225" y="204"/>
                </a:lnTo>
                <a:lnTo>
                  <a:pt x="224" y="205"/>
                </a:lnTo>
                <a:lnTo>
                  <a:pt x="224" y="205"/>
                </a:lnTo>
                <a:lnTo>
                  <a:pt x="224" y="205"/>
                </a:lnTo>
                <a:lnTo>
                  <a:pt x="222" y="205"/>
                </a:lnTo>
                <a:lnTo>
                  <a:pt x="222" y="207"/>
                </a:lnTo>
                <a:lnTo>
                  <a:pt x="221" y="207"/>
                </a:lnTo>
                <a:lnTo>
                  <a:pt x="221" y="205"/>
                </a:lnTo>
                <a:lnTo>
                  <a:pt x="221" y="207"/>
                </a:lnTo>
                <a:lnTo>
                  <a:pt x="219" y="207"/>
                </a:lnTo>
                <a:lnTo>
                  <a:pt x="221" y="205"/>
                </a:lnTo>
                <a:lnTo>
                  <a:pt x="219" y="205"/>
                </a:lnTo>
                <a:lnTo>
                  <a:pt x="219" y="205"/>
                </a:lnTo>
                <a:lnTo>
                  <a:pt x="221" y="205"/>
                </a:lnTo>
                <a:lnTo>
                  <a:pt x="221" y="205"/>
                </a:lnTo>
                <a:lnTo>
                  <a:pt x="221" y="205"/>
                </a:lnTo>
                <a:lnTo>
                  <a:pt x="221" y="205"/>
                </a:lnTo>
                <a:lnTo>
                  <a:pt x="221" y="205"/>
                </a:lnTo>
                <a:lnTo>
                  <a:pt x="221" y="205"/>
                </a:lnTo>
                <a:lnTo>
                  <a:pt x="221" y="205"/>
                </a:lnTo>
                <a:lnTo>
                  <a:pt x="221" y="204"/>
                </a:lnTo>
                <a:lnTo>
                  <a:pt x="221" y="204"/>
                </a:lnTo>
                <a:lnTo>
                  <a:pt x="219" y="204"/>
                </a:lnTo>
                <a:lnTo>
                  <a:pt x="219" y="202"/>
                </a:lnTo>
                <a:lnTo>
                  <a:pt x="218" y="202"/>
                </a:lnTo>
                <a:lnTo>
                  <a:pt x="218" y="201"/>
                </a:lnTo>
                <a:lnTo>
                  <a:pt x="218" y="201"/>
                </a:lnTo>
                <a:lnTo>
                  <a:pt x="218" y="201"/>
                </a:lnTo>
                <a:lnTo>
                  <a:pt x="218" y="202"/>
                </a:lnTo>
                <a:lnTo>
                  <a:pt x="218" y="204"/>
                </a:lnTo>
                <a:lnTo>
                  <a:pt x="218" y="204"/>
                </a:lnTo>
                <a:lnTo>
                  <a:pt x="216" y="202"/>
                </a:lnTo>
                <a:lnTo>
                  <a:pt x="216" y="202"/>
                </a:lnTo>
                <a:lnTo>
                  <a:pt x="216" y="202"/>
                </a:lnTo>
                <a:lnTo>
                  <a:pt x="216" y="202"/>
                </a:lnTo>
                <a:lnTo>
                  <a:pt x="216" y="202"/>
                </a:lnTo>
                <a:lnTo>
                  <a:pt x="216" y="204"/>
                </a:lnTo>
                <a:lnTo>
                  <a:pt x="216" y="204"/>
                </a:lnTo>
                <a:lnTo>
                  <a:pt x="216" y="204"/>
                </a:lnTo>
                <a:lnTo>
                  <a:pt x="216" y="205"/>
                </a:lnTo>
                <a:lnTo>
                  <a:pt x="216" y="205"/>
                </a:lnTo>
                <a:lnTo>
                  <a:pt x="216" y="207"/>
                </a:lnTo>
                <a:lnTo>
                  <a:pt x="218" y="207"/>
                </a:lnTo>
                <a:lnTo>
                  <a:pt x="218" y="207"/>
                </a:lnTo>
                <a:lnTo>
                  <a:pt x="218" y="207"/>
                </a:lnTo>
                <a:lnTo>
                  <a:pt x="218" y="207"/>
                </a:lnTo>
                <a:lnTo>
                  <a:pt x="218" y="207"/>
                </a:lnTo>
                <a:lnTo>
                  <a:pt x="219" y="207"/>
                </a:lnTo>
                <a:lnTo>
                  <a:pt x="219" y="205"/>
                </a:lnTo>
                <a:lnTo>
                  <a:pt x="219" y="205"/>
                </a:lnTo>
                <a:lnTo>
                  <a:pt x="219" y="207"/>
                </a:lnTo>
                <a:lnTo>
                  <a:pt x="218" y="207"/>
                </a:lnTo>
                <a:lnTo>
                  <a:pt x="219" y="207"/>
                </a:lnTo>
                <a:lnTo>
                  <a:pt x="219" y="207"/>
                </a:lnTo>
                <a:lnTo>
                  <a:pt x="218" y="208"/>
                </a:lnTo>
                <a:lnTo>
                  <a:pt x="218" y="208"/>
                </a:lnTo>
                <a:lnTo>
                  <a:pt x="218" y="208"/>
                </a:lnTo>
                <a:lnTo>
                  <a:pt x="218" y="207"/>
                </a:lnTo>
                <a:lnTo>
                  <a:pt x="216" y="207"/>
                </a:lnTo>
                <a:lnTo>
                  <a:pt x="216" y="207"/>
                </a:lnTo>
                <a:lnTo>
                  <a:pt x="216" y="207"/>
                </a:lnTo>
                <a:lnTo>
                  <a:pt x="216" y="207"/>
                </a:lnTo>
                <a:lnTo>
                  <a:pt x="216" y="207"/>
                </a:lnTo>
                <a:lnTo>
                  <a:pt x="216" y="207"/>
                </a:lnTo>
                <a:lnTo>
                  <a:pt x="216" y="207"/>
                </a:lnTo>
                <a:lnTo>
                  <a:pt x="215" y="205"/>
                </a:lnTo>
                <a:lnTo>
                  <a:pt x="215" y="205"/>
                </a:lnTo>
                <a:lnTo>
                  <a:pt x="215" y="205"/>
                </a:lnTo>
                <a:lnTo>
                  <a:pt x="214" y="205"/>
                </a:lnTo>
                <a:lnTo>
                  <a:pt x="214" y="205"/>
                </a:lnTo>
                <a:lnTo>
                  <a:pt x="214" y="205"/>
                </a:lnTo>
                <a:lnTo>
                  <a:pt x="214" y="205"/>
                </a:lnTo>
                <a:lnTo>
                  <a:pt x="212" y="205"/>
                </a:lnTo>
                <a:lnTo>
                  <a:pt x="212" y="205"/>
                </a:lnTo>
                <a:lnTo>
                  <a:pt x="212" y="205"/>
                </a:lnTo>
                <a:lnTo>
                  <a:pt x="211" y="205"/>
                </a:lnTo>
                <a:lnTo>
                  <a:pt x="211" y="205"/>
                </a:lnTo>
                <a:lnTo>
                  <a:pt x="209" y="205"/>
                </a:lnTo>
                <a:lnTo>
                  <a:pt x="209" y="207"/>
                </a:lnTo>
                <a:lnTo>
                  <a:pt x="209" y="207"/>
                </a:lnTo>
                <a:lnTo>
                  <a:pt x="209" y="207"/>
                </a:lnTo>
                <a:lnTo>
                  <a:pt x="209" y="207"/>
                </a:lnTo>
                <a:lnTo>
                  <a:pt x="209" y="207"/>
                </a:lnTo>
                <a:lnTo>
                  <a:pt x="208" y="208"/>
                </a:lnTo>
                <a:lnTo>
                  <a:pt x="208" y="208"/>
                </a:lnTo>
                <a:lnTo>
                  <a:pt x="208" y="208"/>
                </a:lnTo>
                <a:lnTo>
                  <a:pt x="209" y="208"/>
                </a:lnTo>
                <a:lnTo>
                  <a:pt x="209" y="208"/>
                </a:lnTo>
                <a:lnTo>
                  <a:pt x="209" y="210"/>
                </a:lnTo>
                <a:lnTo>
                  <a:pt x="209" y="210"/>
                </a:lnTo>
                <a:lnTo>
                  <a:pt x="209" y="210"/>
                </a:lnTo>
                <a:lnTo>
                  <a:pt x="208" y="210"/>
                </a:lnTo>
                <a:lnTo>
                  <a:pt x="207" y="208"/>
                </a:lnTo>
                <a:lnTo>
                  <a:pt x="207" y="208"/>
                </a:lnTo>
                <a:lnTo>
                  <a:pt x="207" y="208"/>
                </a:lnTo>
                <a:lnTo>
                  <a:pt x="207" y="208"/>
                </a:lnTo>
                <a:lnTo>
                  <a:pt x="207" y="207"/>
                </a:lnTo>
                <a:lnTo>
                  <a:pt x="207" y="207"/>
                </a:lnTo>
                <a:lnTo>
                  <a:pt x="207" y="207"/>
                </a:lnTo>
                <a:lnTo>
                  <a:pt x="207" y="207"/>
                </a:lnTo>
                <a:lnTo>
                  <a:pt x="207" y="207"/>
                </a:lnTo>
                <a:lnTo>
                  <a:pt x="205" y="207"/>
                </a:lnTo>
                <a:lnTo>
                  <a:pt x="205" y="207"/>
                </a:lnTo>
                <a:lnTo>
                  <a:pt x="205" y="207"/>
                </a:lnTo>
                <a:lnTo>
                  <a:pt x="205" y="207"/>
                </a:lnTo>
                <a:lnTo>
                  <a:pt x="205" y="205"/>
                </a:lnTo>
                <a:lnTo>
                  <a:pt x="205" y="205"/>
                </a:lnTo>
                <a:lnTo>
                  <a:pt x="207" y="205"/>
                </a:lnTo>
                <a:lnTo>
                  <a:pt x="207" y="205"/>
                </a:lnTo>
                <a:lnTo>
                  <a:pt x="207" y="204"/>
                </a:lnTo>
                <a:lnTo>
                  <a:pt x="207" y="204"/>
                </a:lnTo>
                <a:lnTo>
                  <a:pt x="205" y="204"/>
                </a:lnTo>
                <a:lnTo>
                  <a:pt x="205" y="204"/>
                </a:lnTo>
                <a:lnTo>
                  <a:pt x="205" y="204"/>
                </a:lnTo>
                <a:lnTo>
                  <a:pt x="204" y="204"/>
                </a:lnTo>
                <a:lnTo>
                  <a:pt x="202" y="205"/>
                </a:lnTo>
                <a:lnTo>
                  <a:pt x="202" y="205"/>
                </a:lnTo>
                <a:lnTo>
                  <a:pt x="202" y="205"/>
                </a:lnTo>
                <a:lnTo>
                  <a:pt x="202" y="205"/>
                </a:lnTo>
                <a:lnTo>
                  <a:pt x="202" y="207"/>
                </a:lnTo>
                <a:lnTo>
                  <a:pt x="204" y="207"/>
                </a:lnTo>
                <a:lnTo>
                  <a:pt x="204" y="207"/>
                </a:lnTo>
                <a:lnTo>
                  <a:pt x="202" y="207"/>
                </a:lnTo>
                <a:lnTo>
                  <a:pt x="202" y="207"/>
                </a:lnTo>
                <a:lnTo>
                  <a:pt x="202" y="207"/>
                </a:lnTo>
                <a:lnTo>
                  <a:pt x="202" y="208"/>
                </a:lnTo>
                <a:lnTo>
                  <a:pt x="202" y="210"/>
                </a:lnTo>
                <a:lnTo>
                  <a:pt x="201" y="211"/>
                </a:lnTo>
                <a:lnTo>
                  <a:pt x="202" y="211"/>
                </a:lnTo>
                <a:lnTo>
                  <a:pt x="202" y="211"/>
                </a:lnTo>
                <a:lnTo>
                  <a:pt x="202" y="211"/>
                </a:lnTo>
                <a:lnTo>
                  <a:pt x="201" y="211"/>
                </a:lnTo>
                <a:lnTo>
                  <a:pt x="201" y="211"/>
                </a:lnTo>
                <a:lnTo>
                  <a:pt x="201" y="211"/>
                </a:lnTo>
                <a:lnTo>
                  <a:pt x="201" y="212"/>
                </a:lnTo>
                <a:lnTo>
                  <a:pt x="201" y="212"/>
                </a:lnTo>
                <a:lnTo>
                  <a:pt x="202" y="212"/>
                </a:lnTo>
                <a:lnTo>
                  <a:pt x="202" y="212"/>
                </a:lnTo>
                <a:lnTo>
                  <a:pt x="202" y="214"/>
                </a:lnTo>
                <a:lnTo>
                  <a:pt x="202" y="214"/>
                </a:lnTo>
                <a:lnTo>
                  <a:pt x="201" y="212"/>
                </a:lnTo>
                <a:lnTo>
                  <a:pt x="199" y="212"/>
                </a:lnTo>
                <a:lnTo>
                  <a:pt x="199" y="211"/>
                </a:lnTo>
                <a:lnTo>
                  <a:pt x="199" y="211"/>
                </a:lnTo>
                <a:lnTo>
                  <a:pt x="199" y="211"/>
                </a:lnTo>
                <a:lnTo>
                  <a:pt x="199" y="210"/>
                </a:lnTo>
                <a:lnTo>
                  <a:pt x="199" y="210"/>
                </a:lnTo>
                <a:lnTo>
                  <a:pt x="199" y="210"/>
                </a:lnTo>
                <a:lnTo>
                  <a:pt x="199" y="210"/>
                </a:lnTo>
                <a:lnTo>
                  <a:pt x="199" y="210"/>
                </a:lnTo>
                <a:lnTo>
                  <a:pt x="198" y="210"/>
                </a:lnTo>
                <a:lnTo>
                  <a:pt x="199" y="208"/>
                </a:lnTo>
                <a:lnTo>
                  <a:pt x="199" y="208"/>
                </a:lnTo>
                <a:lnTo>
                  <a:pt x="199" y="208"/>
                </a:lnTo>
                <a:lnTo>
                  <a:pt x="198" y="208"/>
                </a:lnTo>
                <a:lnTo>
                  <a:pt x="198" y="208"/>
                </a:lnTo>
                <a:lnTo>
                  <a:pt x="197" y="208"/>
                </a:lnTo>
                <a:lnTo>
                  <a:pt x="197" y="208"/>
                </a:lnTo>
                <a:lnTo>
                  <a:pt x="197" y="208"/>
                </a:lnTo>
                <a:lnTo>
                  <a:pt x="197" y="208"/>
                </a:lnTo>
                <a:lnTo>
                  <a:pt x="197" y="208"/>
                </a:lnTo>
                <a:lnTo>
                  <a:pt x="197" y="208"/>
                </a:lnTo>
                <a:lnTo>
                  <a:pt x="197" y="208"/>
                </a:lnTo>
                <a:lnTo>
                  <a:pt x="197" y="208"/>
                </a:lnTo>
                <a:lnTo>
                  <a:pt x="197" y="210"/>
                </a:lnTo>
                <a:lnTo>
                  <a:pt x="197" y="210"/>
                </a:lnTo>
                <a:lnTo>
                  <a:pt x="197" y="210"/>
                </a:lnTo>
                <a:lnTo>
                  <a:pt x="197" y="210"/>
                </a:lnTo>
                <a:lnTo>
                  <a:pt x="197" y="210"/>
                </a:lnTo>
                <a:lnTo>
                  <a:pt x="197" y="210"/>
                </a:lnTo>
                <a:lnTo>
                  <a:pt x="195" y="210"/>
                </a:lnTo>
                <a:lnTo>
                  <a:pt x="195" y="208"/>
                </a:lnTo>
                <a:lnTo>
                  <a:pt x="195" y="210"/>
                </a:lnTo>
                <a:lnTo>
                  <a:pt x="195" y="210"/>
                </a:lnTo>
                <a:lnTo>
                  <a:pt x="195" y="210"/>
                </a:lnTo>
                <a:lnTo>
                  <a:pt x="195" y="210"/>
                </a:lnTo>
                <a:lnTo>
                  <a:pt x="195" y="211"/>
                </a:lnTo>
                <a:lnTo>
                  <a:pt x="195" y="211"/>
                </a:lnTo>
                <a:lnTo>
                  <a:pt x="195" y="211"/>
                </a:lnTo>
                <a:lnTo>
                  <a:pt x="195" y="211"/>
                </a:lnTo>
                <a:lnTo>
                  <a:pt x="195" y="212"/>
                </a:lnTo>
                <a:lnTo>
                  <a:pt x="194" y="212"/>
                </a:lnTo>
                <a:lnTo>
                  <a:pt x="194" y="212"/>
                </a:lnTo>
                <a:lnTo>
                  <a:pt x="194" y="214"/>
                </a:lnTo>
                <a:lnTo>
                  <a:pt x="194" y="214"/>
                </a:lnTo>
                <a:lnTo>
                  <a:pt x="194" y="214"/>
                </a:lnTo>
                <a:lnTo>
                  <a:pt x="194" y="214"/>
                </a:lnTo>
                <a:lnTo>
                  <a:pt x="194" y="214"/>
                </a:lnTo>
                <a:lnTo>
                  <a:pt x="194" y="214"/>
                </a:lnTo>
                <a:lnTo>
                  <a:pt x="194" y="214"/>
                </a:lnTo>
                <a:lnTo>
                  <a:pt x="194" y="214"/>
                </a:lnTo>
                <a:lnTo>
                  <a:pt x="194" y="214"/>
                </a:lnTo>
                <a:lnTo>
                  <a:pt x="194" y="212"/>
                </a:lnTo>
                <a:lnTo>
                  <a:pt x="192" y="212"/>
                </a:lnTo>
                <a:lnTo>
                  <a:pt x="192" y="212"/>
                </a:lnTo>
                <a:lnTo>
                  <a:pt x="192" y="215"/>
                </a:lnTo>
                <a:lnTo>
                  <a:pt x="192" y="215"/>
                </a:lnTo>
                <a:lnTo>
                  <a:pt x="192" y="214"/>
                </a:lnTo>
                <a:lnTo>
                  <a:pt x="191" y="214"/>
                </a:lnTo>
                <a:lnTo>
                  <a:pt x="191" y="214"/>
                </a:lnTo>
                <a:lnTo>
                  <a:pt x="189" y="214"/>
                </a:lnTo>
                <a:lnTo>
                  <a:pt x="189" y="214"/>
                </a:lnTo>
                <a:lnTo>
                  <a:pt x="189" y="214"/>
                </a:lnTo>
                <a:lnTo>
                  <a:pt x="189" y="214"/>
                </a:lnTo>
                <a:lnTo>
                  <a:pt x="189" y="214"/>
                </a:lnTo>
                <a:lnTo>
                  <a:pt x="188" y="214"/>
                </a:lnTo>
                <a:lnTo>
                  <a:pt x="187" y="215"/>
                </a:lnTo>
                <a:lnTo>
                  <a:pt x="187" y="214"/>
                </a:lnTo>
                <a:lnTo>
                  <a:pt x="187" y="214"/>
                </a:lnTo>
                <a:lnTo>
                  <a:pt x="185" y="215"/>
                </a:lnTo>
                <a:lnTo>
                  <a:pt x="185" y="215"/>
                </a:lnTo>
                <a:lnTo>
                  <a:pt x="185" y="217"/>
                </a:lnTo>
                <a:lnTo>
                  <a:pt x="185" y="217"/>
                </a:lnTo>
                <a:lnTo>
                  <a:pt x="184" y="217"/>
                </a:lnTo>
                <a:lnTo>
                  <a:pt x="184" y="217"/>
                </a:lnTo>
                <a:lnTo>
                  <a:pt x="184" y="217"/>
                </a:lnTo>
                <a:lnTo>
                  <a:pt x="184" y="217"/>
                </a:lnTo>
                <a:lnTo>
                  <a:pt x="182" y="217"/>
                </a:lnTo>
                <a:lnTo>
                  <a:pt x="182" y="217"/>
                </a:lnTo>
                <a:lnTo>
                  <a:pt x="182" y="217"/>
                </a:lnTo>
                <a:lnTo>
                  <a:pt x="182" y="217"/>
                </a:lnTo>
                <a:lnTo>
                  <a:pt x="182" y="218"/>
                </a:lnTo>
                <a:lnTo>
                  <a:pt x="182" y="218"/>
                </a:lnTo>
                <a:lnTo>
                  <a:pt x="182" y="218"/>
                </a:lnTo>
                <a:lnTo>
                  <a:pt x="182" y="218"/>
                </a:lnTo>
                <a:lnTo>
                  <a:pt x="181" y="218"/>
                </a:lnTo>
                <a:lnTo>
                  <a:pt x="181" y="217"/>
                </a:lnTo>
                <a:lnTo>
                  <a:pt x="181" y="217"/>
                </a:lnTo>
                <a:lnTo>
                  <a:pt x="181" y="217"/>
                </a:lnTo>
                <a:lnTo>
                  <a:pt x="181" y="217"/>
                </a:lnTo>
                <a:lnTo>
                  <a:pt x="181" y="217"/>
                </a:lnTo>
                <a:lnTo>
                  <a:pt x="181" y="215"/>
                </a:lnTo>
                <a:lnTo>
                  <a:pt x="181" y="215"/>
                </a:lnTo>
                <a:lnTo>
                  <a:pt x="179" y="217"/>
                </a:lnTo>
                <a:lnTo>
                  <a:pt x="179" y="217"/>
                </a:lnTo>
                <a:lnTo>
                  <a:pt x="179" y="217"/>
                </a:lnTo>
                <a:lnTo>
                  <a:pt x="179" y="217"/>
                </a:lnTo>
                <a:lnTo>
                  <a:pt x="179" y="217"/>
                </a:lnTo>
                <a:lnTo>
                  <a:pt x="179" y="217"/>
                </a:lnTo>
                <a:lnTo>
                  <a:pt x="179" y="218"/>
                </a:lnTo>
                <a:lnTo>
                  <a:pt x="179" y="218"/>
                </a:lnTo>
                <a:lnTo>
                  <a:pt x="179" y="218"/>
                </a:lnTo>
                <a:lnTo>
                  <a:pt x="179" y="218"/>
                </a:lnTo>
                <a:lnTo>
                  <a:pt x="179" y="218"/>
                </a:lnTo>
                <a:lnTo>
                  <a:pt x="179" y="218"/>
                </a:lnTo>
                <a:lnTo>
                  <a:pt x="179" y="218"/>
                </a:lnTo>
                <a:lnTo>
                  <a:pt x="179" y="217"/>
                </a:lnTo>
                <a:lnTo>
                  <a:pt x="179" y="217"/>
                </a:lnTo>
                <a:lnTo>
                  <a:pt x="179" y="217"/>
                </a:lnTo>
                <a:lnTo>
                  <a:pt x="178" y="217"/>
                </a:lnTo>
                <a:lnTo>
                  <a:pt x="178" y="217"/>
                </a:lnTo>
                <a:lnTo>
                  <a:pt x="178" y="218"/>
                </a:lnTo>
                <a:lnTo>
                  <a:pt x="177" y="218"/>
                </a:lnTo>
                <a:lnTo>
                  <a:pt x="177" y="218"/>
                </a:lnTo>
                <a:lnTo>
                  <a:pt x="177" y="218"/>
                </a:lnTo>
                <a:lnTo>
                  <a:pt x="177" y="218"/>
                </a:lnTo>
                <a:lnTo>
                  <a:pt x="177" y="218"/>
                </a:lnTo>
                <a:lnTo>
                  <a:pt x="175" y="218"/>
                </a:lnTo>
                <a:lnTo>
                  <a:pt x="175" y="219"/>
                </a:lnTo>
                <a:lnTo>
                  <a:pt x="174" y="219"/>
                </a:lnTo>
                <a:lnTo>
                  <a:pt x="174" y="219"/>
                </a:lnTo>
                <a:lnTo>
                  <a:pt x="174" y="218"/>
                </a:lnTo>
                <a:lnTo>
                  <a:pt x="174" y="218"/>
                </a:lnTo>
                <a:lnTo>
                  <a:pt x="174" y="218"/>
                </a:lnTo>
                <a:lnTo>
                  <a:pt x="174" y="218"/>
                </a:lnTo>
                <a:lnTo>
                  <a:pt x="174" y="219"/>
                </a:lnTo>
                <a:lnTo>
                  <a:pt x="174" y="219"/>
                </a:lnTo>
                <a:lnTo>
                  <a:pt x="174" y="219"/>
                </a:lnTo>
                <a:lnTo>
                  <a:pt x="174" y="219"/>
                </a:lnTo>
                <a:lnTo>
                  <a:pt x="174" y="219"/>
                </a:lnTo>
                <a:lnTo>
                  <a:pt x="174" y="219"/>
                </a:lnTo>
                <a:lnTo>
                  <a:pt x="172" y="218"/>
                </a:lnTo>
                <a:lnTo>
                  <a:pt x="172" y="218"/>
                </a:lnTo>
                <a:lnTo>
                  <a:pt x="171" y="219"/>
                </a:lnTo>
                <a:lnTo>
                  <a:pt x="171" y="219"/>
                </a:lnTo>
                <a:lnTo>
                  <a:pt x="171" y="218"/>
                </a:lnTo>
                <a:lnTo>
                  <a:pt x="171" y="218"/>
                </a:lnTo>
                <a:lnTo>
                  <a:pt x="169" y="218"/>
                </a:lnTo>
                <a:lnTo>
                  <a:pt x="169" y="218"/>
                </a:lnTo>
                <a:lnTo>
                  <a:pt x="168" y="218"/>
                </a:lnTo>
                <a:lnTo>
                  <a:pt x="168" y="219"/>
                </a:lnTo>
                <a:lnTo>
                  <a:pt x="167" y="219"/>
                </a:lnTo>
                <a:lnTo>
                  <a:pt x="167" y="219"/>
                </a:lnTo>
                <a:lnTo>
                  <a:pt x="167" y="219"/>
                </a:lnTo>
                <a:lnTo>
                  <a:pt x="167" y="219"/>
                </a:lnTo>
                <a:lnTo>
                  <a:pt x="165" y="221"/>
                </a:lnTo>
                <a:lnTo>
                  <a:pt x="165" y="221"/>
                </a:lnTo>
                <a:lnTo>
                  <a:pt x="164" y="219"/>
                </a:lnTo>
                <a:lnTo>
                  <a:pt x="164" y="219"/>
                </a:lnTo>
                <a:lnTo>
                  <a:pt x="162" y="219"/>
                </a:lnTo>
                <a:lnTo>
                  <a:pt x="162" y="221"/>
                </a:lnTo>
                <a:lnTo>
                  <a:pt x="162" y="221"/>
                </a:lnTo>
                <a:lnTo>
                  <a:pt x="162" y="221"/>
                </a:lnTo>
                <a:lnTo>
                  <a:pt x="162" y="221"/>
                </a:lnTo>
                <a:lnTo>
                  <a:pt x="161" y="221"/>
                </a:lnTo>
                <a:lnTo>
                  <a:pt x="161" y="222"/>
                </a:lnTo>
                <a:lnTo>
                  <a:pt x="161" y="222"/>
                </a:lnTo>
                <a:lnTo>
                  <a:pt x="161" y="221"/>
                </a:lnTo>
                <a:lnTo>
                  <a:pt x="160" y="221"/>
                </a:lnTo>
                <a:lnTo>
                  <a:pt x="160" y="221"/>
                </a:lnTo>
                <a:lnTo>
                  <a:pt x="160" y="221"/>
                </a:lnTo>
                <a:lnTo>
                  <a:pt x="160" y="221"/>
                </a:lnTo>
                <a:lnTo>
                  <a:pt x="160" y="221"/>
                </a:lnTo>
                <a:lnTo>
                  <a:pt x="158" y="221"/>
                </a:lnTo>
                <a:lnTo>
                  <a:pt x="158" y="221"/>
                </a:lnTo>
                <a:lnTo>
                  <a:pt x="158" y="221"/>
                </a:lnTo>
                <a:lnTo>
                  <a:pt x="158" y="222"/>
                </a:lnTo>
                <a:lnTo>
                  <a:pt x="157" y="222"/>
                </a:lnTo>
                <a:lnTo>
                  <a:pt x="157" y="222"/>
                </a:lnTo>
                <a:lnTo>
                  <a:pt x="157" y="222"/>
                </a:lnTo>
                <a:lnTo>
                  <a:pt x="155" y="222"/>
                </a:lnTo>
                <a:lnTo>
                  <a:pt x="155" y="222"/>
                </a:lnTo>
                <a:lnTo>
                  <a:pt x="154" y="222"/>
                </a:lnTo>
                <a:lnTo>
                  <a:pt x="154" y="222"/>
                </a:lnTo>
                <a:lnTo>
                  <a:pt x="154" y="222"/>
                </a:lnTo>
                <a:lnTo>
                  <a:pt x="152" y="222"/>
                </a:lnTo>
                <a:lnTo>
                  <a:pt x="152" y="222"/>
                </a:lnTo>
                <a:lnTo>
                  <a:pt x="152" y="222"/>
                </a:lnTo>
                <a:lnTo>
                  <a:pt x="151" y="224"/>
                </a:lnTo>
                <a:lnTo>
                  <a:pt x="151" y="224"/>
                </a:lnTo>
                <a:lnTo>
                  <a:pt x="150" y="222"/>
                </a:lnTo>
                <a:lnTo>
                  <a:pt x="150" y="222"/>
                </a:lnTo>
                <a:lnTo>
                  <a:pt x="150" y="222"/>
                </a:lnTo>
                <a:lnTo>
                  <a:pt x="150" y="222"/>
                </a:lnTo>
                <a:lnTo>
                  <a:pt x="148" y="224"/>
                </a:lnTo>
                <a:lnTo>
                  <a:pt x="147" y="224"/>
                </a:lnTo>
                <a:lnTo>
                  <a:pt x="145" y="224"/>
                </a:lnTo>
                <a:lnTo>
                  <a:pt x="145" y="224"/>
                </a:lnTo>
                <a:lnTo>
                  <a:pt x="145" y="224"/>
                </a:lnTo>
                <a:lnTo>
                  <a:pt x="145" y="224"/>
                </a:lnTo>
                <a:lnTo>
                  <a:pt x="145" y="224"/>
                </a:lnTo>
                <a:lnTo>
                  <a:pt x="145" y="224"/>
                </a:lnTo>
                <a:lnTo>
                  <a:pt x="145" y="224"/>
                </a:lnTo>
                <a:lnTo>
                  <a:pt x="144" y="224"/>
                </a:lnTo>
                <a:lnTo>
                  <a:pt x="144" y="224"/>
                </a:lnTo>
                <a:lnTo>
                  <a:pt x="142" y="224"/>
                </a:lnTo>
                <a:lnTo>
                  <a:pt x="142" y="224"/>
                </a:lnTo>
                <a:lnTo>
                  <a:pt x="141" y="224"/>
                </a:lnTo>
                <a:lnTo>
                  <a:pt x="141" y="224"/>
                </a:lnTo>
                <a:lnTo>
                  <a:pt x="141" y="224"/>
                </a:lnTo>
                <a:lnTo>
                  <a:pt x="140" y="225"/>
                </a:lnTo>
                <a:lnTo>
                  <a:pt x="140" y="225"/>
                </a:lnTo>
                <a:lnTo>
                  <a:pt x="140" y="225"/>
                </a:lnTo>
                <a:lnTo>
                  <a:pt x="140" y="225"/>
                </a:lnTo>
                <a:lnTo>
                  <a:pt x="138" y="225"/>
                </a:lnTo>
                <a:lnTo>
                  <a:pt x="137" y="227"/>
                </a:lnTo>
                <a:lnTo>
                  <a:pt x="137" y="225"/>
                </a:lnTo>
                <a:lnTo>
                  <a:pt x="137" y="225"/>
                </a:lnTo>
                <a:lnTo>
                  <a:pt x="137" y="225"/>
                </a:lnTo>
                <a:lnTo>
                  <a:pt x="135" y="225"/>
                </a:lnTo>
                <a:lnTo>
                  <a:pt x="135" y="225"/>
                </a:lnTo>
                <a:lnTo>
                  <a:pt x="135" y="225"/>
                </a:lnTo>
                <a:lnTo>
                  <a:pt x="135" y="225"/>
                </a:lnTo>
                <a:lnTo>
                  <a:pt x="134" y="225"/>
                </a:lnTo>
                <a:lnTo>
                  <a:pt x="134" y="227"/>
                </a:lnTo>
                <a:lnTo>
                  <a:pt x="134" y="227"/>
                </a:lnTo>
                <a:lnTo>
                  <a:pt x="134" y="227"/>
                </a:lnTo>
                <a:lnTo>
                  <a:pt x="134" y="227"/>
                </a:lnTo>
                <a:lnTo>
                  <a:pt x="134" y="225"/>
                </a:lnTo>
                <a:lnTo>
                  <a:pt x="134" y="225"/>
                </a:lnTo>
                <a:lnTo>
                  <a:pt x="132" y="225"/>
                </a:lnTo>
                <a:lnTo>
                  <a:pt x="132" y="225"/>
                </a:lnTo>
                <a:lnTo>
                  <a:pt x="132" y="227"/>
                </a:lnTo>
                <a:lnTo>
                  <a:pt x="131" y="227"/>
                </a:lnTo>
                <a:lnTo>
                  <a:pt x="131" y="227"/>
                </a:lnTo>
                <a:lnTo>
                  <a:pt x="131" y="227"/>
                </a:lnTo>
                <a:lnTo>
                  <a:pt x="131" y="227"/>
                </a:lnTo>
                <a:lnTo>
                  <a:pt x="131" y="228"/>
                </a:lnTo>
                <a:lnTo>
                  <a:pt x="131" y="228"/>
                </a:lnTo>
                <a:lnTo>
                  <a:pt x="131" y="227"/>
                </a:lnTo>
                <a:lnTo>
                  <a:pt x="131" y="227"/>
                </a:lnTo>
                <a:lnTo>
                  <a:pt x="131" y="227"/>
                </a:lnTo>
                <a:lnTo>
                  <a:pt x="130" y="227"/>
                </a:lnTo>
                <a:lnTo>
                  <a:pt x="130" y="227"/>
                </a:lnTo>
                <a:lnTo>
                  <a:pt x="130" y="227"/>
                </a:lnTo>
                <a:lnTo>
                  <a:pt x="128" y="227"/>
                </a:lnTo>
                <a:lnTo>
                  <a:pt x="128" y="227"/>
                </a:lnTo>
                <a:lnTo>
                  <a:pt x="127" y="227"/>
                </a:lnTo>
                <a:lnTo>
                  <a:pt x="127" y="227"/>
                </a:lnTo>
                <a:lnTo>
                  <a:pt x="127" y="227"/>
                </a:lnTo>
                <a:lnTo>
                  <a:pt x="127" y="227"/>
                </a:lnTo>
                <a:lnTo>
                  <a:pt x="127" y="227"/>
                </a:lnTo>
                <a:lnTo>
                  <a:pt x="127" y="225"/>
                </a:lnTo>
                <a:lnTo>
                  <a:pt x="127" y="225"/>
                </a:lnTo>
                <a:lnTo>
                  <a:pt x="125" y="227"/>
                </a:lnTo>
                <a:lnTo>
                  <a:pt x="125" y="227"/>
                </a:lnTo>
                <a:lnTo>
                  <a:pt x="124" y="228"/>
                </a:lnTo>
                <a:lnTo>
                  <a:pt x="122" y="228"/>
                </a:lnTo>
                <a:lnTo>
                  <a:pt x="122" y="228"/>
                </a:lnTo>
                <a:lnTo>
                  <a:pt x="122" y="227"/>
                </a:lnTo>
                <a:lnTo>
                  <a:pt x="122" y="225"/>
                </a:lnTo>
                <a:lnTo>
                  <a:pt x="122" y="225"/>
                </a:lnTo>
                <a:lnTo>
                  <a:pt x="122" y="225"/>
                </a:lnTo>
                <a:lnTo>
                  <a:pt x="121" y="225"/>
                </a:lnTo>
                <a:lnTo>
                  <a:pt x="121" y="225"/>
                </a:lnTo>
                <a:lnTo>
                  <a:pt x="121" y="225"/>
                </a:lnTo>
                <a:lnTo>
                  <a:pt x="121" y="225"/>
                </a:lnTo>
                <a:lnTo>
                  <a:pt x="121" y="227"/>
                </a:lnTo>
                <a:lnTo>
                  <a:pt x="121" y="227"/>
                </a:lnTo>
                <a:lnTo>
                  <a:pt x="121" y="227"/>
                </a:lnTo>
                <a:lnTo>
                  <a:pt x="122" y="228"/>
                </a:lnTo>
                <a:lnTo>
                  <a:pt x="122" y="228"/>
                </a:lnTo>
                <a:lnTo>
                  <a:pt x="121" y="228"/>
                </a:lnTo>
                <a:lnTo>
                  <a:pt x="121" y="228"/>
                </a:lnTo>
                <a:lnTo>
                  <a:pt x="120" y="227"/>
                </a:lnTo>
                <a:lnTo>
                  <a:pt x="118" y="227"/>
                </a:lnTo>
                <a:lnTo>
                  <a:pt x="118" y="227"/>
                </a:lnTo>
                <a:lnTo>
                  <a:pt x="117" y="227"/>
                </a:lnTo>
                <a:lnTo>
                  <a:pt x="117" y="227"/>
                </a:lnTo>
                <a:lnTo>
                  <a:pt x="117" y="227"/>
                </a:lnTo>
                <a:lnTo>
                  <a:pt x="117" y="227"/>
                </a:lnTo>
                <a:lnTo>
                  <a:pt x="117" y="227"/>
                </a:lnTo>
                <a:lnTo>
                  <a:pt x="115" y="227"/>
                </a:lnTo>
                <a:lnTo>
                  <a:pt x="115" y="227"/>
                </a:lnTo>
                <a:lnTo>
                  <a:pt x="114" y="227"/>
                </a:lnTo>
                <a:lnTo>
                  <a:pt x="114" y="228"/>
                </a:lnTo>
                <a:lnTo>
                  <a:pt x="114" y="228"/>
                </a:lnTo>
                <a:lnTo>
                  <a:pt x="114" y="227"/>
                </a:lnTo>
                <a:lnTo>
                  <a:pt x="115" y="227"/>
                </a:lnTo>
                <a:lnTo>
                  <a:pt x="115" y="227"/>
                </a:lnTo>
                <a:lnTo>
                  <a:pt x="114" y="227"/>
                </a:lnTo>
                <a:lnTo>
                  <a:pt x="114" y="227"/>
                </a:lnTo>
                <a:lnTo>
                  <a:pt x="112" y="227"/>
                </a:lnTo>
                <a:lnTo>
                  <a:pt x="111" y="228"/>
                </a:lnTo>
                <a:lnTo>
                  <a:pt x="111" y="228"/>
                </a:lnTo>
                <a:lnTo>
                  <a:pt x="111" y="228"/>
                </a:lnTo>
                <a:lnTo>
                  <a:pt x="111" y="227"/>
                </a:lnTo>
                <a:lnTo>
                  <a:pt x="111" y="227"/>
                </a:lnTo>
                <a:lnTo>
                  <a:pt x="111" y="225"/>
                </a:lnTo>
                <a:lnTo>
                  <a:pt x="110" y="224"/>
                </a:lnTo>
                <a:lnTo>
                  <a:pt x="110" y="224"/>
                </a:lnTo>
                <a:lnTo>
                  <a:pt x="110" y="224"/>
                </a:lnTo>
                <a:lnTo>
                  <a:pt x="110" y="225"/>
                </a:lnTo>
                <a:lnTo>
                  <a:pt x="108" y="225"/>
                </a:lnTo>
                <a:lnTo>
                  <a:pt x="107" y="227"/>
                </a:lnTo>
                <a:lnTo>
                  <a:pt x="107" y="228"/>
                </a:lnTo>
                <a:lnTo>
                  <a:pt x="107" y="228"/>
                </a:lnTo>
                <a:lnTo>
                  <a:pt x="107" y="228"/>
                </a:lnTo>
                <a:lnTo>
                  <a:pt x="105" y="228"/>
                </a:lnTo>
                <a:lnTo>
                  <a:pt x="105" y="227"/>
                </a:lnTo>
                <a:lnTo>
                  <a:pt x="105" y="227"/>
                </a:lnTo>
                <a:lnTo>
                  <a:pt x="104" y="227"/>
                </a:lnTo>
                <a:lnTo>
                  <a:pt x="104" y="227"/>
                </a:lnTo>
                <a:lnTo>
                  <a:pt x="104" y="228"/>
                </a:lnTo>
                <a:lnTo>
                  <a:pt x="104" y="228"/>
                </a:lnTo>
                <a:lnTo>
                  <a:pt x="104" y="228"/>
                </a:lnTo>
                <a:lnTo>
                  <a:pt x="104" y="227"/>
                </a:lnTo>
                <a:lnTo>
                  <a:pt x="104" y="227"/>
                </a:lnTo>
                <a:lnTo>
                  <a:pt x="104" y="227"/>
                </a:lnTo>
                <a:lnTo>
                  <a:pt x="104" y="227"/>
                </a:lnTo>
                <a:lnTo>
                  <a:pt x="104" y="227"/>
                </a:lnTo>
                <a:lnTo>
                  <a:pt x="104" y="227"/>
                </a:lnTo>
                <a:lnTo>
                  <a:pt x="104" y="227"/>
                </a:lnTo>
                <a:lnTo>
                  <a:pt x="104" y="225"/>
                </a:lnTo>
                <a:lnTo>
                  <a:pt x="104" y="225"/>
                </a:lnTo>
                <a:lnTo>
                  <a:pt x="103" y="225"/>
                </a:lnTo>
                <a:lnTo>
                  <a:pt x="103" y="225"/>
                </a:lnTo>
                <a:lnTo>
                  <a:pt x="103" y="227"/>
                </a:lnTo>
                <a:lnTo>
                  <a:pt x="103" y="227"/>
                </a:lnTo>
                <a:lnTo>
                  <a:pt x="103" y="228"/>
                </a:lnTo>
                <a:lnTo>
                  <a:pt x="101" y="228"/>
                </a:lnTo>
                <a:lnTo>
                  <a:pt x="100" y="228"/>
                </a:lnTo>
                <a:lnTo>
                  <a:pt x="98" y="228"/>
                </a:lnTo>
                <a:lnTo>
                  <a:pt x="98" y="228"/>
                </a:lnTo>
                <a:lnTo>
                  <a:pt x="98" y="227"/>
                </a:lnTo>
                <a:lnTo>
                  <a:pt x="98" y="227"/>
                </a:lnTo>
                <a:lnTo>
                  <a:pt x="98" y="227"/>
                </a:lnTo>
                <a:lnTo>
                  <a:pt x="100" y="227"/>
                </a:lnTo>
                <a:lnTo>
                  <a:pt x="100" y="227"/>
                </a:lnTo>
                <a:lnTo>
                  <a:pt x="100" y="227"/>
                </a:lnTo>
                <a:lnTo>
                  <a:pt x="100" y="227"/>
                </a:lnTo>
                <a:lnTo>
                  <a:pt x="100" y="227"/>
                </a:lnTo>
                <a:lnTo>
                  <a:pt x="100" y="227"/>
                </a:lnTo>
                <a:lnTo>
                  <a:pt x="100" y="227"/>
                </a:lnTo>
                <a:lnTo>
                  <a:pt x="100" y="227"/>
                </a:lnTo>
                <a:lnTo>
                  <a:pt x="100" y="227"/>
                </a:lnTo>
                <a:lnTo>
                  <a:pt x="101" y="227"/>
                </a:lnTo>
                <a:lnTo>
                  <a:pt x="101" y="227"/>
                </a:lnTo>
                <a:lnTo>
                  <a:pt x="101" y="225"/>
                </a:lnTo>
                <a:lnTo>
                  <a:pt x="103" y="227"/>
                </a:lnTo>
                <a:lnTo>
                  <a:pt x="103" y="227"/>
                </a:lnTo>
                <a:lnTo>
                  <a:pt x="103" y="225"/>
                </a:lnTo>
                <a:lnTo>
                  <a:pt x="103" y="224"/>
                </a:lnTo>
                <a:lnTo>
                  <a:pt x="103" y="224"/>
                </a:lnTo>
                <a:lnTo>
                  <a:pt x="103" y="224"/>
                </a:lnTo>
                <a:lnTo>
                  <a:pt x="103" y="222"/>
                </a:lnTo>
                <a:lnTo>
                  <a:pt x="101" y="222"/>
                </a:lnTo>
                <a:lnTo>
                  <a:pt x="100" y="222"/>
                </a:lnTo>
                <a:lnTo>
                  <a:pt x="100" y="222"/>
                </a:lnTo>
                <a:lnTo>
                  <a:pt x="100" y="222"/>
                </a:lnTo>
                <a:lnTo>
                  <a:pt x="100" y="222"/>
                </a:lnTo>
                <a:lnTo>
                  <a:pt x="100" y="222"/>
                </a:lnTo>
                <a:lnTo>
                  <a:pt x="100" y="222"/>
                </a:lnTo>
                <a:lnTo>
                  <a:pt x="100" y="222"/>
                </a:lnTo>
                <a:lnTo>
                  <a:pt x="101" y="224"/>
                </a:lnTo>
                <a:lnTo>
                  <a:pt x="101" y="224"/>
                </a:lnTo>
                <a:lnTo>
                  <a:pt x="101" y="224"/>
                </a:lnTo>
                <a:lnTo>
                  <a:pt x="101" y="224"/>
                </a:lnTo>
                <a:lnTo>
                  <a:pt x="100" y="224"/>
                </a:lnTo>
                <a:lnTo>
                  <a:pt x="100" y="225"/>
                </a:lnTo>
                <a:lnTo>
                  <a:pt x="100" y="225"/>
                </a:lnTo>
                <a:lnTo>
                  <a:pt x="97" y="224"/>
                </a:lnTo>
                <a:lnTo>
                  <a:pt x="97" y="224"/>
                </a:lnTo>
                <a:lnTo>
                  <a:pt x="97" y="224"/>
                </a:lnTo>
                <a:lnTo>
                  <a:pt x="95" y="225"/>
                </a:lnTo>
                <a:lnTo>
                  <a:pt x="95" y="225"/>
                </a:lnTo>
                <a:lnTo>
                  <a:pt x="95" y="224"/>
                </a:lnTo>
                <a:lnTo>
                  <a:pt x="95" y="224"/>
                </a:lnTo>
                <a:lnTo>
                  <a:pt x="95" y="224"/>
                </a:lnTo>
                <a:lnTo>
                  <a:pt x="95" y="224"/>
                </a:lnTo>
                <a:lnTo>
                  <a:pt x="95" y="225"/>
                </a:lnTo>
                <a:lnTo>
                  <a:pt x="94" y="225"/>
                </a:lnTo>
                <a:lnTo>
                  <a:pt x="94" y="227"/>
                </a:lnTo>
                <a:lnTo>
                  <a:pt x="94" y="227"/>
                </a:lnTo>
                <a:lnTo>
                  <a:pt x="94" y="227"/>
                </a:lnTo>
                <a:lnTo>
                  <a:pt x="93" y="225"/>
                </a:lnTo>
                <a:lnTo>
                  <a:pt x="93" y="224"/>
                </a:lnTo>
                <a:lnTo>
                  <a:pt x="93" y="224"/>
                </a:lnTo>
                <a:lnTo>
                  <a:pt x="93" y="224"/>
                </a:lnTo>
                <a:lnTo>
                  <a:pt x="93" y="224"/>
                </a:lnTo>
                <a:lnTo>
                  <a:pt x="94" y="224"/>
                </a:lnTo>
                <a:lnTo>
                  <a:pt x="94" y="224"/>
                </a:lnTo>
                <a:lnTo>
                  <a:pt x="94" y="224"/>
                </a:lnTo>
                <a:lnTo>
                  <a:pt x="94" y="224"/>
                </a:lnTo>
                <a:lnTo>
                  <a:pt x="94" y="224"/>
                </a:lnTo>
                <a:lnTo>
                  <a:pt x="94" y="224"/>
                </a:lnTo>
                <a:lnTo>
                  <a:pt x="94" y="222"/>
                </a:lnTo>
                <a:lnTo>
                  <a:pt x="94" y="222"/>
                </a:lnTo>
                <a:lnTo>
                  <a:pt x="93" y="222"/>
                </a:lnTo>
                <a:lnTo>
                  <a:pt x="93" y="222"/>
                </a:lnTo>
                <a:lnTo>
                  <a:pt x="91" y="221"/>
                </a:lnTo>
                <a:lnTo>
                  <a:pt x="91" y="221"/>
                </a:lnTo>
                <a:lnTo>
                  <a:pt x="91" y="221"/>
                </a:lnTo>
                <a:lnTo>
                  <a:pt x="91" y="219"/>
                </a:lnTo>
                <a:lnTo>
                  <a:pt x="90" y="219"/>
                </a:lnTo>
                <a:lnTo>
                  <a:pt x="90" y="219"/>
                </a:lnTo>
                <a:lnTo>
                  <a:pt x="90" y="219"/>
                </a:lnTo>
                <a:lnTo>
                  <a:pt x="90" y="219"/>
                </a:lnTo>
                <a:lnTo>
                  <a:pt x="90" y="221"/>
                </a:lnTo>
                <a:lnTo>
                  <a:pt x="90" y="222"/>
                </a:lnTo>
                <a:lnTo>
                  <a:pt x="90" y="222"/>
                </a:lnTo>
                <a:lnTo>
                  <a:pt x="91" y="224"/>
                </a:lnTo>
                <a:lnTo>
                  <a:pt x="91" y="224"/>
                </a:lnTo>
                <a:lnTo>
                  <a:pt x="91" y="224"/>
                </a:lnTo>
                <a:lnTo>
                  <a:pt x="91" y="224"/>
                </a:lnTo>
                <a:lnTo>
                  <a:pt x="91" y="224"/>
                </a:lnTo>
                <a:lnTo>
                  <a:pt x="91" y="225"/>
                </a:lnTo>
                <a:lnTo>
                  <a:pt x="91" y="225"/>
                </a:lnTo>
                <a:lnTo>
                  <a:pt x="91" y="227"/>
                </a:lnTo>
                <a:lnTo>
                  <a:pt x="91" y="227"/>
                </a:lnTo>
                <a:lnTo>
                  <a:pt x="91" y="227"/>
                </a:lnTo>
                <a:lnTo>
                  <a:pt x="90" y="227"/>
                </a:lnTo>
                <a:lnTo>
                  <a:pt x="90" y="227"/>
                </a:lnTo>
                <a:lnTo>
                  <a:pt x="88" y="225"/>
                </a:lnTo>
                <a:lnTo>
                  <a:pt x="88" y="225"/>
                </a:lnTo>
                <a:lnTo>
                  <a:pt x="90" y="225"/>
                </a:lnTo>
                <a:lnTo>
                  <a:pt x="90" y="225"/>
                </a:lnTo>
                <a:lnTo>
                  <a:pt x="90" y="225"/>
                </a:lnTo>
                <a:lnTo>
                  <a:pt x="90" y="225"/>
                </a:lnTo>
                <a:lnTo>
                  <a:pt x="90" y="224"/>
                </a:lnTo>
                <a:lnTo>
                  <a:pt x="88" y="224"/>
                </a:lnTo>
                <a:lnTo>
                  <a:pt x="88" y="222"/>
                </a:lnTo>
                <a:lnTo>
                  <a:pt x="88" y="222"/>
                </a:lnTo>
                <a:lnTo>
                  <a:pt x="87" y="224"/>
                </a:lnTo>
                <a:lnTo>
                  <a:pt x="87" y="224"/>
                </a:lnTo>
                <a:lnTo>
                  <a:pt x="87" y="224"/>
                </a:lnTo>
                <a:lnTo>
                  <a:pt x="87" y="224"/>
                </a:lnTo>
                <a:lnTo>
                  <a:pt x="87" y="224"/>
                </a:lnTo>
                <a:lnTo>
                  <a:pt x="87" y="224"/>
                </a:lnTo>
                <a:lnTo>
                  <a:pt x="85" y="224"/>
                </a:lnTo>
                <a:lnTo>
                  <a:pt x="85" y="224"/>
                </a:lnTo>
                <a:lnTo>
                  <a:pt x="85" y="224"/>
                </a:lnTo>
                <a:lnTo>
                  <a:pt x="85" y="224"/>
                </a:lnTo>
                <a:lnTo>
                  <a:pt x="84" y="224"/>
                </a:lnTo>
                <a:lnTo>
                  <a:pt x="84" y="224"/>
                </a:lnTo>
                <a:lnTo>
                  <a:pt x="84" y="222"/>
                </a:lnTo>
                <a:lnTo>
                  <a:pt x="84" y="222"/>
                </a:lnTo>
                <a:lnTo>
                  <a:pt x="85" y="222"/>
                </a:lnTo>
                <a:lnTo>
                  <a:pt x="85" y="221"/>
                </a:lnTo>
                <a:lnTo>
                  <a:pt x="85" y="221"/>
                </a:lnTo>
                <a:lnTo>
                  <a:pt x="85" y="221"/>
                </a:lnTo>
                <a:lnTo>
                  <a:pt x="85" y="221"/>
                </a:lnTo>
                <a:lnTo>
                  <a:pt x="85" y="221"/>
                </a:lnTo>
                <a:lnTo>
                  <a:pt x="85" y="222"/>
                </a:lnTo>
                <a:lnTo>
                  <a:pt x="85" y="222"/>
                </a:lnTo>
                <a:lnTo>
                  <a:pt x="85" y="222"/>
                </a:lnTo>
                <a:lnTo>
                  <a:pt x="87" y="222"/>
                </a:lnTo>
                <a:lnTo>
                  <a:pt x="87" y="221"/>
                </a:lnTo>
                <a:lnTo>
                  <a:pt x="87" y="221"/>
                </a:lnTo>
                <a:lnTo>
                  <a:pt x="87" y="221"/>
                </a:lnTo>
                <a:lnTo>
                  <a:pt x="87" y="219"/>
                </a:lnTo>
                <a:lnTo>
                  <a:pt x="87" y="219"/>
                </a:lnTo>
                <a:lnTo>
                  <a:pt x="87" y="219"/>
                </a:lnTo>
                <a:lnTo>
                  <a:pt x="88" y="219"/>
                </a:lnTo>
                <a:lnTo>
                  <a:pt x="88" y="218"/>
                </a:lnTo>
                <a:lnTo>
                  <a:pt x="88" y="218"/>
                </a:lnTo>
                <a:lnTo>
                  <a:pt x="87" y="218"/>
                </a:lnTo>
                <a:lnTo>
                  <a:pt x="87" y="218"/>
                </a:lnTo>
                <a:lnTo>
                  <a:pt x="87" y="217"/>
                </a:lnTo>
                <a:lnTo>
                  <a:pt x="87" y="217"/>
                </a:lnTo>
                <a:lnTo>
                  <a:pt x="87" y="217"/>
                </a:lnTo>
                <a:lnTo>
                  <a:pt x="87" y="217"/>
                </a:lnTo>
                <a:lnTo>
                  <a:pt x="87" y="215"/>
                </a:lnTo>
                <a:lnTo>
                  <a:pt x="87" y="215"/>
                </a:lnTo>
                <a:lnTo>
                  <a:pt x="87" y="215"/>
                </a:lnTo>
                <a:lnTo>
                  <a:pt x="87" y="214"/>
                </a:lnTo>
                <a:lnTo>
                  <a:pt x="85" y="214"/>
                </a:lnTo>
                <a:lnTo>
                  <a:pt x="84" y="214"/>
                </a:lnTo>
                <a:lnTo>
                  <a:pt x="84" y="214"/>
                </a:lnTo>
                <a:lnTo>
                  <a:pt x="84" y="214"/>
                </a:lnTo>
                <a:lnTo>
                  <a:pt x="84" y="214"/>
                </a:lnTo>
                <a:lnTo>
                  <a:pt x="83" y="214"/>
                </a:lnTo>
                <a:lnTo>
                  <a:pt x="83" y="214"/>
                </a:lnTo>
                <a:lnTo>
                  <a:pt x="83" y="214"/>
                </a:lnTo>
                <a:lnTo>
                  <a:pt x="83" y="214"/>
                </a:lnTo>
                <a:lnTo>
                  <a:pt x="81" y="214"/>
                </a:lnTo>
                <a:lnTo>
                  <a:pt x="81" y="214"/>
                </a:lnTo>
                <a:lnTo>
                  <a:pt x="81" y="215"/>
                </a:lnTo>
                <a:lnTo>
                  <a:pt x="81" y="215"/>
                </a:lnTo>
                <a:lnTo>
                  <a:pt x="81" y="215"/>
                </a:lnTo>
                <a:lnTo>
                  <a:pt x="81" y="215"/>
                </a:lnTo>
                <a:lnTo>
                  <a:pt x="83" y="215"/>
                </a:lnTo>
                <a:lnTo>
                  <a:pt x="83" y="217"/>
                </a:lnTo>
                <a:lnTo>
                  <a:pt x="83" y="217"/>
                </a:lnTo>
                <a:lnTo>
                  <a:pt x="83" y="217"/>
                </a:lnTo>
                <a:lnTo>
                  <a:pt x="83" y="218"/>
                </a:lnTo>
                <a:lnTo>
                  <a:pt x="83" y="218"/>
                </a:lnTo>
                <a:lnTo>
                  <a:pt x="83" y="218"/>
                </a:lnTo>
                <a:lnTo>
                  <a:pt x="83" y="218"/>
                </a:lnTo>
                <a:lnTo>
                  <a:pt x="83" y="218"/>
                </a:lnTo>
                <a:lnTo>
                  <a:pt x="83" y="219"/>
                </a:lnTo>
                <a:lnTo>
                  <a:pt x="83" y="219"/>
                </a:lnTo>
                <a:lnTo>
                  <a:pt x="81" y="218"/>
                </a:lnTo>
                <a:lnTo>
                  <a:pt x="81" y="218"/>
                </a:lnTo>
                <a:lnTo>
                  <a:pt x="81" y="218"/>
                </a:lnTo>
                <a:lnTo>
                  <a:pt x="81" y="218"/>
                </a:lnTo>
                <a:lnTo>
                  <a:pt x="81" y="218"/>
                </a:lnTo>
                <a:lnTo>
                  <a:pt x="80" y="218"/>
                </a:lnTo>
                <a:lnTo>
                  <a:pt x="80" y="218"/>
                </a:lnTo>
                <a:lnTo>
                  <a:pt x="80" y="218"/>
                </a:lnTo>
                <a:lnTo>
                  <a:pt x="78" y="218"/>
                </a:lnTo>
                <a:lnTo>
                  <a:pt x="78" y="218"/>
                </a:lnTo>
                <a:lnTo>
                  <a:pt x="78" y="219"/>
                </a:lnTo>
                <a:lnTo>
                  <a:pt x="78" y="219"/>
                </a:lnTo>
                <a:lnTo>
                  <a:pt x="78" y="219"/>
                </a:lnTo>
                <a:lnTo>
                  <a:pt x="78" y="219"/>
                </a:lnTo>
                <a:lnTo>
                  <a:pt x="77" y="219"/>
                </a:lnTo>
                <a:lnTo>
                  <a:pt x="77" y="221"/>
                </a:lnTo>
                <a:lnTo>
                  <a:pt x="77" y="221"/>
                </a:lnTo>
                <a:lnTo>
                  <a:pt x="78" y="221"/>
                </a:lnTo>
                <a:lnTo>
                  <a:pt x="78" y="221"/>
                </a:lnTo>
                <a:lnTo>
                  <a:pt x="78" y="222"/>
                </a:lnTo>
                <a:lnTo>
                  <a:pt x="78" y="222"/>
                </a:lnTo>
                <a:lnTo>
                  <a:pt x="77" y="221"/>
                </a:lnTo>
                <a:lnTo>
                  <a:pt x="75" y="221"/>
                </a:lnTo>
                <a:lnTo>
                  <a:pt x="75" y="221"/>
                </a:lnTo>
                <a:lnTo>
                  <a:pt x="75" y="222"/>
                </a:lnTo>
                <a:lnTo>
                  <a:pt x="75" y="222"/>
                </a:lnTo>
                <a:lnTo>
                  <a:pt x="74" y="222"/>
                </a:lnTo>
                <a:lnTo>
                  <a:pt x="74" y="222"/>
                </a:lnTo>
                <a:lnTo>
                  <a:pt x="74" y="222"/>
                </a:lnTo>
                <a:lnTo>
                  <a:pt x="74" y="221"/>
                </a:lnTo>
                <a:lnTo>
                  <a:pt x="73" y="221"/>
                </a:lnTo>
                <a:lnTo>
                  <a:pt x="73" y="219"/>
                </a:lnTo>
                <a:lnTo>
                  <a:pt x="71" y="219"/>
                </a:lnTo>
                <a:lnTo>
                  <a:pt x="71" y="219"/>
                </a:lnTo>
                <a:lnTo>
                  <a:pt x="71" y="219"/>
                </a:lnTo>
                <a:lnTo>
                  <a:pt x="70" y="219"/>
                </a:lnTo>
                <a:lnTo>
                  <a:pt x="70" y="219"/>
                </a:lnTo>
                <a:lnTo>
                  <a:pt x="70" y="218"/>
                </a:lnTo>
                <a:lnTo>
                  <a:pt x="70" y="218"/>
                </a:lnTo>
                <a:lnTo>
                  <a:pt x="70" y="218"/>
                </a:lnTo>
                <a:lnTo>
                  <a:pt x="71" y="218"/>
                </a:lnTo>
                <a:lnTo>
                  <a:pt x="73" y="218"/>
                </a:lnTo>
                <a:lnTo>
                  <a:pt x="73" y="218"/>
                </a:lnTo>
                <a:lnTo>
                  <a:pt x="74" y="218"/>
                </a:lnTo>
                <a:lnTo>
                  <a:pt x="74" y="218"/>
                </a:lnTo>
                <a:lnTo>
                  <a:pt x="74" y="218"/>
                </a:lnTo>
                <a:lnTo>
                  <a:pt x="74" y="218"/>
                </a:lnTo>
                <a:lnTo>
                  <a:pt x="75" y="218"/>
                </a:lnTo>
                <a:lnTo>
                  <a:pt x="75" y="218"/>
                </a:lnTo>
                <a:lnTo>
                  <a:pt x="77" y="218"/>
                </a:lnTo>
                <a:lnTo>
                  <a:pt x="77" y="218"/>
                </a:lnTo>
                <a:lnTo>
                  <a:pt x="77" y="218"/>
                </a:lnTo>
                <a:lnTo>
                  <a:pt x="77" y="217"/>
                </a:lnTo>
                <a:lnTo>
                  <a:pt x="77" y="217"/>
                </a:lnTo>
                <a:lnTo>
                  <a:pt x="78" y="217"/>
                </a:lnTo>
                <a:lnTo>
                  <a:pt x="78" y="215"/>
                </a:lnTo>
                <a:lnTo>
                  <a:pt x="78" y="215"/>
                </a:lnTo>
                <a:lnTo>
                  <a:pt x="78" y="215"/>
                </a:lnTo>
                <a:lnTo>
                  <a:pt x="77" y="215"/>
                </a:lnTo>
                <a:lnTo>
                  <a:pt x="77" y="215"/>
                </a:lnTo>
                <a:lnTo>
                  <a:pt x="77" y="214"/>
                </a:lnTo>
                <a:lnTo>
                  <a:pt x="77" y="214"/>
                </a:lnTo>
                <a:lnTo>
                  <a:pt x="75" y="214"/>
                </a:lnTo>
                <a:lnTo>
                  <a:pt x="75" y="214"/>
                </a:lnTo>
                <a:lnTo>
                  <a:pt x="75" y="214"/>
                </a:lnTo>
                <a:lnTo>
                  <a:pt x="74" y="212"/>
                </a:lnTo>
                <a:lnTo>
                  <a:pt x="74" y="212"/>
                </a:lnTo>
                <a:lnTo>
                  <a:pt x="74" y="212"/>
                </a:lnTo>
                <a:lnTo>
                  <a:pt x="74" y="212"/>
                </a:lnTo>
                <a:lnTo>
                  <a:pt x="74" y="212"/>
                </a:lnTo>
                <a:lnTo>
                  <a:pt x="73" y="212"/>
                </a:lnTo>
                <a:lnTo>
                  <a:pt x="73" y="212"/>
                </a:lnTo>
                <a:lnTo>
                  <a:pt x="73" y="212"/>
                </a:lnTo>
                <a:lnTo>
                  <a:pt x="71" y="212"/>
                </a:lnTo>
                <a:lnTo>
                  <a:pt x="73" y="212"/>
                </a:lnTo>
                <a:lnTo>
                  <a:pt x="73" y="212"/>
                </a:lnTo>
                <a:lnTo>
                  <a:pt x="71" y="211"/>
                </a:lnTo>
                <a:lnTo>
                  <a:pt x="71" y="211"/>
                </a:lnTo>
                <a:lnTo>
                  <a:pt x="71" y="211"/>
                </a:lnTo>
                <a:lnTo>
                  <a:pt x="71" y="211"/>
                </a:lnTo>
                <a:lnTo>
                  <a:pt x="70" y="211"/>
                </a:lnTo>
                <a:lnTo>
                  <a:pt x="70" y="211"/>
                </a:lnTo>
                <a:lnTo>
                  <a:pt x="68" y="211"/>
                </a:lnTo>
                <a:lnTo>
                  <a:pt x="65" y="211"/>
                </a:lnTo>
                <a:lnTo>
                  <a:pt x="67" y="212"/>
                </a:lnTo>
                <a:lnTo>
                  <a:pt x="67" y="212"/>
                </a:lnTo>
                <a:lnTo>
                  <a:pt x="67" y="212"/>
                </a:lnTo>
                <a:lnTo>
                  <a:pt x="65" y="214"/>
                </a:lnTo>
                <a:lnTo>
                  <a:pt x="65" y="214"/>
                </a:lnTo>
                <a:lnTo>
                  <a:pt x="65" y="215"/>
                </a:lnTo>
                <a:lnTo>
                  <a:pt x="65" y="215"/>
                </a:lnTo>
                <a:lnTo>
                  <a:pt x="65" y="215"/>
                </a:lnTo>
                <a:lnTo>
                  <a:pt x="64" y="215"/>
                </a:lnTo>
                <a:lnTo>
                  <a:pt x="63" y="215"/>
                </a:lnTo>
                <a:lnTo>
                  <a:pt x="60" y="214"/>
                </a:lnTo>
                <a:lnTo>
                  <a:pt x="58" y="214"/>
                </a:lnTo>
                <a:lnTo>
                  <a:pt x="58" y="214"/>
                </a:lnTo>
                <a:lnTo>
                  <a:pt x="58" y="214"/>
                </a:lnTo>
                <a:lnTo>
                  <a:pt x="58" y="214"/>
                </a:lnTo>
                <a:lnTo>
                  <a:pt x="58" y="214"/>
                </a:lnTo>
                <a:lnTo>
                  <a:pt x="58" y="214"/>
                </a:lnTo>
                <a:lnTo>
                  <a:pt x="58" y="212"/>
                </a:lnTo>
                <a:lnTo>
                  <a:pt x="58" y="212"/>
                </a:lnTo>
                <a:lnTo>
                  <a:pt x="58" y="212"/>
                </a:lnTo>
                <a:lnTo>
                  <a:pt x="58" y="212"/>
                </a:lnTo>
                <a:lnTo>
                  <a:pt x="58" y="214"/>
                </a:lnTo>
                <a:lnTo>
                  <a:pt x="60" y="214"/>
                </a:lnTo>
                <a:lnTo>
                  <a:pt x="60" y="214"/>
                </a:lnTo>
                <a:lnTo>
                  <a:pt x="61" y="214"/>
                </a:lnTo>
                <a:lnTo>
                  <a:pt x="61" y="214"/>
                </a:lnTo>
                <a:lnTo>
                  <a:pt x="61" y="214"/>
                </a:lnTo>
                <a:lnTo>
                  <a:pt x="61" y="212"/>
                </a:lnTo>
                <a:lnTo>
                  <a:pt x="63" y="212"/>
                </a:lnTo>
                <a:lnTo>
                  <a:pt x="63" y="212"/>
                </a:lnTo>
                <a:lnTo>
                  <a:pt x="63" y="211"/>
                </a:lnTo>
                <a:lnTo>
                  <a:pt x="63" y="211"/>
                </a:lnTo>
                <a:lnTo>
                  <a:pt x="61" y="211"/>
                </a:lnTo>
                <a:lnTo>
                  <a:pt x="61" y="211"/>
                </a:lnTo>
                <a:lnTo>
                  <a:pt x="61" y="211"/>
                </a:lnTo>
                <a:lnTo>
                  <a:pt x="61" y="211"/>
                </a:lnTo>
                <a:lnTo>
                  <a:pt x="60" y="212"/>
                </a:lnTo>
                <a:lnTo>
                  <a:pt x="60" y="212"/>
                </a:lnTo>
                <a:lnTo>
                  <a:pt x="60" y="212"/>
                </a:lnTo>
                <a:lnTo>
                  <a:pt x="60" y="212"/>
                </a:lnTo>
                <a:lnTo>
                  <a:pt x="60" y="211"/>
                </a:lnTo>
                <a:lnTo>
                  <a:pt x="60" y="211"/>
                </a:lnTo>
                <a:lnTo>
                  <a:pt x="60" y="210"/>
                </a:lnTo>
                <a:lnTo>
                  <a:pt x="60" y="210"/>
                </a:lnTo>
                <a:lnTo>
                  <a:pt x="60" y="208"/>
                </a:lnTo>
                <a:lnTo>
                  <a:pt x="60" y="208"/>
                </a:lnTo>
                <a:lnTo>
                  <a:pt x="58" y="208"/>
                </a:lnTo>
                <a:lnTo>
                  <a:pt x="58" y="208"/>
                </a:lnTo>
                <a:lnTo>
                  <a:pt x="58" y="208"/>
                </a:lnTo>
                <a:lnTo>
                  <a:pt x="58" y="210"/>
                </a:lnTo>
                <a:lnTo>
                  <a:pt x="58" y="211"/>
                </a:lnTo>
                <a:lnTo>
                  <a:pt x="58" y="211"/>
                </a:lnTo>
                <a:lnTo>
                  <a:pt x="58" y="212"/>
                </a:lnTo>
                <a:lnTo>
                  <a:pt x="58" y="212"/>
                </a:lnTo>
                <a:lnTo>
                  <a:pt x="57" y="211"/>
                </a:lnTo>
                <a:lnTo>
                  <a:pt x="56" y="211"/>
                </a:lnTo>
                <a:lnTo>
                  <a:pt x="56" y="211"/>
                </a:lnTo>
                <a:lnTo>
                  <a:pt x="56" y="211"/>
                </a:lnTo>
                <a:lnTo>
                  <a:pt x="56" y="212"/>
                </a:lnTo>
                <a:lnTo>
                  <a:pt x="56" y="212"/>
                </a:lnTo>
                <a:lnTo>
                  <a:pt x="56" y="212"/>
                </a:lnTo>
                <a:lnTo>
                  <a:pt x="56" y="214"/>
                </a:lnTo>
                <a:lnTo>
                  <a:pt x="56" y="214"/>
                </a:lnTo>
                <a:lnTo>
                  <a:pt x="54" y="214"/>
                </a:lnTo>
                <a:lnTo>
                  <a:pt x="54" y="214"/>
                </a:lnTo>
                <a:lnTo>
                  <a:pt x="56" y="215"/>
                </a:lnTo>
                <a:lnTo>
                  <a:pt x="56" y="215"/>
                </a:lnTo>
                <a:lnTo>
                  <a:pt x="57" y="215"/>
                </a:lnTo>
                <a:lnTo>
                  <a:pt x="57" y="215"/>
                </a:lnTo>
                <a:lnTo>
                  <a:pt x="56" y="215"/>
                </a:lnTo>
                <a:lnTo>
                  <a:pt x="57" y="217"/>
                </a:lnTo>
                <a:lnTo>
                  <a:pt x="57" y="217"/>
                </a:lnTo>
                <a:lnTo>
                  <a:pt x="57" y="217"/>
                </a:lnTo>
                <a:lnTo>
                  <a:pt x="56" y="217"/>
                </a:lnTo>
                <a:lnTo>
                  <a:pt x="56" y="217"/>
                </a:lnTo>
                <a:lnTo>
                  <a:pt x="56" y="217"/>
                </a:lnTo>
                <a:lnTo>
                  <a:pt x="54" y="217"/>
                </a:lnTo>
                <a:lnTo>
                  <a:pt x="54" y="217"/>
                </a:lnTo>
                <a:lnTo>
                  <a:pt x="54" y="215"/>
                </a:lnTo>
                <a:lnTo>
                  <a:pt x="54" y="215"/>
                </a:lnTo>
                <a:lnTo>
                  <a:pt x="54" y="214"/>
                </a:lnTo>
                <a:lnTo>
                  <a:pt x="53" y="212"/>
                </a:lnTo>
                <a:lnTo>
                  <a:pt x="53" y="212"/>
                </a:lnTo>
                <a:lnTo>
                  <a:pt x="53" y="211"/>
                </a:lnTo>
                <a:lnTo>
                  <a:pt x="51" y="211"/>
                </a:lnTo>
                <a:lnTo>
                  <a:pt x="51" y="211"/>
                </a:lnTo>
                <a:lnTo>
                  <a:pt x="51" y="211"/>
                </a:lnTo>
                <a:lnTo>
                  <a:pt x="50" y="211"/>
                </a:lnTo>
                <a:lnTo>
                  <a:pt x="50" y="210"/>
                </a:lnTo>
                <a:lnTo>
                  <a:pt x="50" y="210"/>
                </a:lnTo>
                <a:lnTo>
                  <a:pt x="50" y="210"/>
                </a:lnTo>
                <a:lnTo>
                  <a:pt x="50" y="210"/>
                </a:lnTo>
                <a:lnTo>
                  <a:pt x="50" y="210"/>
                </a:lnTo>
                <a:lnTo>
                  <a:pt x="51" y="210"/>
                </a:lnTo>
                <a:lnTo>
                  <a:pt x="51" y="210"/>
                </a:lnTo>
                <a:lnTo>
                  <a:pt x="53" y="208"/>
                </a:lnTo>
                <a:lnTo>
                  <a:pt x="53" y="208"/>
                </a:lnTo>
                <a:lnTo>
                  <a:pt x="53" y="208"/>
                </a:lnTo>
                <a:lnTo>
                  <a:pt x="53" y="208"/>
                </a:lnTo>
                <a:lnTo>
                  <a:pt x="53" y="208"/>
                </a:lnTo>
                <a:lnTo>
                  <a:pt x="51" y="208"/>
                </a:lnTo>
                <a:lnTo>
                  <a:pt x="51" y="208"/>
                </a:lnTo>
                <a:lnTo>
                  <a:pt x="51" y="208"/>
                </a:lnTo>
                <a:lnTo>
                  <a:pt x="51" y="208"/>
                </a:lnTo>
                <a:lnTo>
                  <a:pt x="50" y="208"/>
                </a:lnTo>
                <a:lnTo>
                  <a:pt x="50" y="207"/>
                </a:lnTo>
                <a:lnTo>
                  <a:pt x="48" y="207"/>
                </a:lnTo>
                <a:lnTo>
                  <a:pt x="48" y="205"/>
                </a:lnTo>
                <a:lnTo>
                  <a:pt x="48" y="205"/>
                </a:lnTo>
                <a:lnTo>
                  <a:pt x="47" y="205"/>
                </a:lnTo>
                <a:lnTo>
                  <a:pt x="47" y="205"/>
                </a:lnTo>
                <a:lnTo>
                  <a:pt x="47" y="207"/>
                </a:lnTo>
                <a:lnTo>
                  <a:pt x="47" y="207"/>
                </a:lnTo>
                <a:lnTo>
                  <a:pt x="46" y="207"/>
                </a:lnTo>
                <a:lnTo>
                  <a:pt x="44" y="207"/>
                </a:lnTo>
                <a:lnTo>
                  <a:pt x="44" y="207"/>
                </a:lnTo>
                <a:lnTo>
                  <a:pt x="43" y="205"/>
                </a:lnTo>
                <a:lnTo>
                  <a:pt x="43" y="205"/>
                </a:lnTo>
                <a:lnTo>
                  <a:pt x="41" y="207"/>
                </a:lnTo>
                <a:lnTo>
                  <a:pt x="41" y="207"/>
                </a:lnTo>
                <a:lnTo>
                  <a:pt x="41" y="208"/>
                </a:lnTo>
                <a:lnTo>
                  <a:pt x="41" y="208"/>
                </a:lnTo>
                <a:lnTo>
                  <a:pt x="40" y="207"/>
                </a:lnTo>
                <a:lnTo>
                  <a:pt x="40" y="207"/>
                </a:lnTo>
                <a:lnTo>
                  <a:pt x="40" y="207"/>
                </a:lnTo>
                <a:lnTo>
                  <a:pt x="40" y="207"/>
                </a:lnTo>
                <a:lnTo>
                  <a:pt x="40" y="207"/>
                </a:lnTo>
                <a:lnTo>
                  <a:pt x="40" y="207"/>
                </a:lnTo>
                <a:lnTo>
                  <a:pt x="40" y="207"/>
                </a:lnTo>
                <a:lnTo>
                  <a:pt x="40" y="207"/>
                </a:lnTo>
                <a:lnTo>
                  <a:pt x="38" y="207"/>
                </a:lnTo>
                <a:lnTo>
                  <a:pt x="38" y="205"/>
                </a:lnTo>
                <a:lnTo>
                  <a:pt x="38" y="205"/>
                </a:lnTo>
                <a:lnTo>
                  <a:pt x="37" y="207"/>
                </a:lnTo>
                <a:lnTo>
                  <a:pt x="37" y="207"/>
                </a:lnTo>
                <a:lnTo>
                  <a:pt x="37" y="208"/>
                </a:lnTo>
                <a:lnTo>
                  <a:pt x="37" y="208"/>
                </a:lnTo>
                <a:lnTo>
                  <a:pt x="37" y="208"/>
                </a:lnTo>
                <a:lnTo>
                  <a:pt x="37" y="208"/>
                </a:lnTo>
                <a:lnTo>
                  <a:pt x="36" y="208"/>
                </a:lnTo>
                <a:lnTo>
                  <a:pt x="36" y="208"/>
                </a:lnTo>
                <a:lnTo>
                  <a:pt x="36" y="208"/>
                </a:lnTo>
                <a:lnTo>
                  <a:pt x="34" y="208"/>
                </a:lnTo>
                <a:lnTo>
                  <a:pt x="34" y="207"/>
                </a:lnTo>
                <a:lnTo>
                  <a:pt x="33" y="207"/>
                </a:lnTo>
                <a:lnTo>
                  <a:pt x="33" y="207"/>
                </a:lnTo>
                <a:lnTo>
                  <a:pt x="34" y="207"/>
                </a:lnTo>
                <a:lnTo>
                  <a:pt x="34" y="205"/>
                </a:lnTo>
                <a:lnTo>
                  <a:pt x="33" y="205"/>
                </a:lnTo>
                <a:lnTo>
                  <a:pt x="31" y="204"/>
                </a:lnTo>
                <a:lnTo>
                  <a:pt x="31" y="204"/>
                </a:lnTo>
                <a:lnTo>
                  <a:pt x="30" y="204"/>
                </a:lnTo>
                <a:lnTo>
                  <a:pt x="28" y="204"/>
                </a:lnTo>
                <a:lnTo>
                  <a:pt x="26" y="204"/>
                </a:lnTo>
                <a:lnTo>
                  <a:pt x="26" y="204"/>
                </a:lnTo>
                <a:lnTo>
                  <a:pt x="26" y="204"/>
                </a:lnTo>
                <a:lnTo>
                  <a:pt x="26" y="204"/>
                </a:lnTo>
                <a:lnTo>
                  <a:pt x="24" y="204"/>
                </a:lnTo>
                <a:lnTo>
                  <a:pt x="24" y="204"/>
                </a:lnTo>
                <a:lnTo>
                  <a:pt x="23" y="204"/>
                </a:lnTo>
                <a:lnTo>
                  <a:pt x="23" y="202"/>
                </a:lnTo>
                <a:lnTo>
                  <a:pt x="23" y="202"/>
                </a:lnTo>
                <a:lnTo>
                  <a:pt x="21" y="202"/>
                </a:lnTo>
                <a:lnTo>
                  <a:pt x="21" y="202"/>
                </a:lnTo>
                <a:lnTo>
                  <a:pt x="20" y="202"/>
                </a:lnTo>
                <a:lnTo>
                  <a:pt x="20" y="202"/>
                </a:lnTo>
                <a:lnTo>
                  <a:pt x="20" y="202"/>
                </a:lnTo>
                <a:lnTo>
                  <a:pt x="20" y="202"/>
                </a:lnTo>
                <a:lnTo>
                  <a:pt x="20" y="202"/>
                </a:lnTo>
                <a:lnTo>
                  <a:pt x="20" y="202"/>
                </a:lnTo>
                <a:lnTo>
                  <a:pt x="20" y="202"/>
                </a:lnTo>
                <a:lnTo>
                  <a:pt x="20" y="201"/>
                </a:lnTo>
                <a:lnTo>
                  <a:pt x="18" y="201"/>
                </a:lnTo>
                <a:lnTo>
                  <a:pt x="18" y="201"/>
                </a:lnTo>
                <a:lnTo>
                  <a:pt x="18" y="200"/>
                </a:lnTo>
                <a:lnTo>
                  <a:pt x="18" y="200"/>
                </a:lnTo>
                <a:lnTo>
                  <a:pt x="17" y="198"/>
                </a:lnTo>
                <a:lnTo>
                  <a:pt x="17" y="198"/>
                </a:lnTo>
                <a:lnTo>
                  <a:pt x="18" y="198"/>
                </a:lnTo>
                <a:lnTo>
                  <a:pt x="18" y="197"/>
                </a:lnTo>
                <a:lnTo>
                  <a:pt x="18" y="197"/>
                </a:lnTo>
                <a:lnTo>
                  <a:pt x="18" y="197"/>
                </a:lnTo>
                <a:lnTo>
                  <a:pt x="18" y="198"/>
                </a:lnTo>
                <a:lnTo>
                  <a:pt x="18" y="198"/>
                </a:lnTo>
                <a:lnTo>
                  <a:pt x="20" y="200"/>
                </a:lnTo>
                <a:lnTo>
                  <a:pt x="20" y="201"/>
                </a:lnTo>
                <a:lnTo>
                  <a:pt x="20" y="201"/>
                </a:lnTo>
                <a:lnTo>
                  <a:pt x="23" y="200"/>
                </a:lnTo>
                <a:lnTo>
                  <a:pt x="23" y="200"/>
                </a:lnTo>
                <a:lnTo>
                  <a:pt x="24" y="198"/>
                </a:lnTo>
                <a:lnTo>
                  <a:pt x="24" y="198"/>
                </a:lnTo>
                <a:lnTo>
                  <a:pt x="24" y="198"/>
                </a:lnTo>
                <a:lnTo>
                  <a:pt x="24" y="198"/>
                </a:lnTo>
                <a:lnTo>
                  <a:pt x="23" y="197"/>
                </a:lnTo>
                <a:lnTo>
                  <a:pt x="23" y="195"/>
                </a:lnTo>
                <a:lnTo>
                  <a:pt x="23" y="195"/>
                </a:lnTo>
                <a:lnTo>
                  <a:pt x="23" y="195"/>
                </a:lnTo>
                <a:lnTo>
                  <a:pt x="24" y="194"/>
                </a:lnTo>
                <a:lnTo>
                  <a:pt x="24" y="194"/>
                </a:lnTo>
                <a:lnTo>
                  <a:pt x="24" y="195"/>
                </a:lnTo>
                <a:lnTo>
                  <a:pt x="26" y="195"/>
                </a:lnTo>
                <a:lnTo>
                  <a:pt x="26" y="195"/>
                </a:lnTo>
                <a:lnTo>
                  <a:pt x="26" y="197"/>
                </a:lnTo>
                <a:lnTo>
                  <a:pt x="27" y="197"/>
                </a:lnTo>
                <a:lnTo>
                  <a:pt x="27" y="197"/>
                </a:lnTo>
                <a:lnTo>
                  <a:pt x="27" y="197"/>
                </a:lnTo>
                <a:lnTo>
                  <a:pt x="27" y="197"/>
                </a:lnTo>
                <a:lnTo>
                  <a:pt x="27" y="195"/>
                </a:lnTo>
                <a:lnTo>
                  <a:pt x="27" y="195"/>
                </a:lnTo>
                <a:lnTo>
                  <a:pt x="27" y="195"/>
                </a:lnTo>
                <a:lnTo>
                  <a:pt x="27" y="194"/>
                </a:lnTo>
                <a:lnTo>
                  <a:pt x="27" y="194"/>
                </a:lnTo>
                <a:lnTo>
                  <a:pt x="28" y="194"/>
                </a:lnTo>
                <a:lnTo>
                  <a:pt x="27" y="195"/>
                </a:lnTo>
                <a:lnTo>
                  <a:pt x="28" y="197"/>
                </a:lnTo>
                <a:lnTo>
                  <a:pt x="28" y="197"/>
                </a:lnTo>
                <a:lnTo>
                  <a:pt x="28" y="197"/>
                </a:lnTo>
                <a:lnTo>
                  <a:pt x="28" y="197"/>
                </a:lnTo>
                <a:lnTo>
                  <a:pt x="28" y="198"/>
                </a:lnTo>
                <a:lnTo>
                  <a:pt x="28" y="198"/>
                </a:lnTo>
                <a:lnTo>
                  <a:pt x="30" y="198"/>
                </a:lnTo>
                <a:lnTo>
                  <a:pt x="31" y="200"/>
                </a:lnTo>
                <a:lnTo>
                  <a:pt x="31" y="200"/>
                </a:lnTo>
                <a:lnTo>
                  <a:pt x="31" y="200"/>
                </a:lnTo>
                <a:lnTo>
                  <a:pt x="31" y="200"/>
                </a:lnTo>
                <a:lnTo>
                  <a:pt x="31" y="200"/>
                </a:lnTo>
                <a:lnTo>
                  <a:pt x="33" y="200"/>
                </a:lnTo>
                <a:lnTo>
                  <a:pt x="33" y="200"/>
                </a:lnTo>
                <a:lnTo>
                  <a:pt x="33" y="200"/>
                </a:lnTo>
                <a:lnTo>
                  <a:pt x="34" y="200"/>
                </a:lnTo>
                <a:lnTo>
                  <a:pt x="36" y="200"/>
                </a:lnTo>
                <a:lnTo>
                  <a:pt x="36" y="200"/>
                </a:lnTo>
                <a:lnTo>
                  <a:pt x="36" y="200"/>
                </a:lnTo>
                <a:lnTo>
                  <a:pt x="36" y="200"/>
                </a:lnTo>
                <a:lnTo>
                  <a:pt x="36" y="201"/>
                </a:lnTo>
                <a:lnTo>
                  <a:pt x="36" y="202"/>
                </a:lnTo>
                <a:lnTo>
                  <a:pt x="36" y="202"/>
                </a:lnTo>
                <a:lnTo>
                  <a:pt x="37" y="202"/>
                </a:lnTo>
                <a:lnTo>
                  <a:pt x="37" y="202"/>
                </a:lnTo>
                <a:lnTo>
                  <a:pt x="38" y="201"/>
                </a:lnTo>
                <a:lnTo>
                  <a:pt x="38" y="201"/>
                </a:lnTo>
                <a:lnTo>
                  <a:pt x="38" y="201"/>
                </a:lnTo>
                <a:lnTo>
                  <a:pt x="38" y="201"/>
                </a:lnTo>
                <a:lnTo>
                  <a:pt x="38" y="201"/>
                </a:lnTo>
                <a:lnTo>
                  <a:pt x="37" y="201"/>
                </a:lnTo>
                <a:lnTo>
                  <a:pt x="37" y="201"/>
                </a:lnTo>
                <a:lnTo>
                  <a:pt x="38" y="200"/>
                </a:lnTo>
                <a:lnTo>
                  <a:pt x="40" y="200"/>
                </a:lnTo>
                <a:lnTo>
                  <a:pt x="41" y="200"/>
                </a:lnTo>
                <a:lnTo>
                  <a:pt x="43" y="201"/>
                </a:lnTo>
                <a:lnTo>
                  <a:pt x="43" y="201"/>
                </a:lnTo>
                <a:lnTo>
                  <a:pt x="44" y="201"/>
                </a:lnTo>
                <a:lnTo>
                  <a:pt x="44" y="201"/>
                </a:lnTo>
                <a:lnTo>
                  <a:pt x="44" y="202"/>
                </a:lnTo>
                <a:lnTo>
                  <a:pt x="46" y="202"/>
                </a:lnTo>
                <a:lnTo>
                  <a:pt x="46" y="202"/>
                </a:lnTo>
                <a:lnTo>
                  <a:pt x="46" y="202"/>
                </a:lnTo>
                <a:lnTo>
                  <a:pt x="44" y="201"/>
                </a:lnTo>
                <a:lnTo>
                  <a:pt x="44" y="201"/>
                </a:lnTo>
                <a:lnTo>
                  <a:pt x="44" y="201"/>
                </a:lnTo>
                <a:lnTo>
                  <a:pt x="44" y="201"/>
                </a:lnTo>
                <a:lnTo>
                  <a:pt x="46" y="201"/>
                </a:lnTo>
                <a:lnTo>
                  <a:pt x="46" y="200"/>
                </a:lnTo>
                <a:lnTo>
                  <a:pt x="47" y="200"/>
                </a:lnTo>
                <a:lnTo>
                  <a:pt x="47" y="200"/>
                </a:lnTo>
                <a:lnTo>
                  <a:pt x="46" y="200"/>
                </a:lnTo>
                <a:lnTo>
                  <a:pt x="46" y="200"/>
                </a:lnTo>
                <a:lnTo>
                  <a:pt x="46" y="200"/>
                </a:lnTo>
                <a:lnTo>
                  <a:pt x="46" y="200"/>
                </a:lnTo>
                <a:lnTo>
                  <a:pt x="46" y="200"/>
                </a:lnTo>
                <a:lnTo>
                  <a:pt x="44" y="200"/>
                </a:lnTo>
                <a:lnTo>
                  <a:pt x="44" y="200"/>
                </a:lnTo>
                <a:lnTo>
                  <a:pt x="44" y="200"/>
                </a:lnTo>
                <a:lnTo>
                  <a:pt x="44" y="200"/>
                </a:lnTo>
                <a:lnTo>
                  <a:pt x="43" y="200"/>
                </a:lnTo>
                <a:lnTo>
                  <a:pt x="41" y="200"/>
                </a:lnTo>
                <a:lnTo>
                  <a:pt x="41" y="198"/>
                </a:lnTo>
                <a:lnTo>
                  <a:pt x="40" y="198"/>
                </a:lnTo>
                <a:lnTo>
                  <a:pt x="40" y="197"/>
                </a:lnTo>
                <a:lnTo>
                  <a:pt x="40" y="197"/>
                </a:lnTo>
                <a:lnTo>
                  <a:pt x="38" y="197"/>
                </a:lnTo>
                <a:lnTo>
                  <a:pt x="37" y="197"/>
                </a:lnTo>
                <a:lnTo>
                  <a:pt x="36" y="197"/>
                </a:lnTo>
                <a:lnTo>
                  <a:pt x="34" y="197"/>
                </a:lnTo>
                <a:lnTo>
                  <a:pt x="34" y="197"/>
                </a:lnTo>
                <a:lnTo>
                  <a:pt x="34" y="194"/>
                </a:lnTo>
                <a:lnTo>
                  <a:pt x="33" y="192"/>
                </a:lnTo>
                <a:lnTo>
                  <a:pt x="33" y="192"/>
                </a:lnTo>
                <a:lnTo>
                  <a:pt x="34" y="192"/>
                </a:lnTo>
                <a:lnTo>
                  <a:pt x="36" y="194"/>
                </a:lnTo>
                <a:lnTo>
                  <a:pt x="36" y="194"/>
                </a:lnTo>
                <a:lnTo>
                  <a:pt x="36" y="194"/>
                </a:lnTo>
                <a:lnTo>
                  <a:pt x="36" y="194"/>
                </a:lnTo>
                <a:lnTo>
                  <a:pt x="36" y="194"/>
                </a:lnTo>
                <a:lnTo>
                  <a:pt x="36" y="194"/>
                </a:lnTo>
                <a:lnTo>
                  <a:pt x="36" y="194"/>
                </a:lnTo>
                <a:lnTo>
                  <a:pt x="36" y="194"/>
                </a:lnTo>
                <a:lnTo>
                  <a:pt x="36" y="195"/>
                </a:lnTo>
                <a:lnTo>
                  <a:pt x="36" y="195"/>
                </a:lnTo>
                <a:lnTo>
                  <a:pt x="37" y="195"/>
                </a:lnTo>
                <a:lnTo>
                  <a:pt x="37" y="197"/>
                </a:lnTo>
                <a:lnTo>
                  <a:pt x="37" y="197"/>
                </a:lnTo>
                <a:lnTo>
                  <a:pt x="38" y="197"/>
                </a:lnTo>
                <a:lnTo>
                  <a:pt x="40" y="197"/>
                </a:lnTo>
                <a:lnTo>
                  <a:pt x="41" y="197"/>
                </a:lnTo>
                <a:lnTo>
                  <a:pt x="41" y="197"/>
                </a:lnTo>
                <a:lnTo>
                  <a:pt x="43" y="195"/>
                </a:lnTo>
                <a:lnTo>
                  <a:pt x="43" y="195"/>
                </a:lnTo>
                <a:lnTo>
                  <a:pt x="41" y="195"/>
                </a:lnTo>
                <a:lnTo>
                  <a:pt x="41" y="195"/>
                </a:lnTo>
                <a:lnTo>
                  <a:pt x="40" y="195"/>
                </a:lnTo>
                <a:lnTo>
                  <a:pt x="40" y="195"/>
                </a:lnTo>
                <a:lnTo>
                  <a:pt x="40" y="195"/>
                </a:lnTo>
                <a:lnTo>
                  <a:pt x="40" y="195"/>
                </a:lnTo>
                <a:lnTo>
                  <a:pt x="40" y="195"/>
                </a:lnTo>
                <a:lnTo>
                  <a:pt x="41" y="195"/>
                </a:lnTo>
                <a:lnTo>
                  <a:pt x="41" y="195"/>
                </a:lnTo>
                <a:lnTo>
                  <a:pt x="41" y="195"/>
                </a:lnTo>
                <a:lnTo>
                  <a:pt x="41" y="195"/>
                </a:lnTo>
                <a:lnTo>
                  <a:pt x="43" y="194"/>
                </a:lnTo>
                <a:lnTo>
                  <a:pt x="43" y="194"/>
                </a:lnTo>
                <a:lnTo>
                  <a:pt x="41" y="194"/>
                </a:lnTo>
                <a:lnTo>
                  <a:pt x="41" y="192"/>
                </a:lnTo>
                <a:lnTo>
                  <a:pt x="40" y="192"/>
                </a:lnTo>
                <a:lnTo>
                  <a:pt x="40" y="194"/>
                </a:lnTo>
                <a:lnTo>
                  <a:pt x="40" y="194"/>
                </a:lnTo>
                <a:lnTo>
                  <a:pt x="40" y="194"/>
                </a:lnTo>
                <a:lnTo>
                  <a:pt x="38" y="192"/>
                </a:lnTo>
                <a:lnTo>
                  <a:pt x="38" y="192"/>
                </a:lnTo>
                <a:lnTo>
                  <a:pt x="36" y="192"/>
                </a:lnTo>
                <a:lnTo>
                  <a:pt x="36" y="191"/>
                </a:lnTo>
                <a:lnTo>
                  <a:pt x="36" y="191"/>
                </a:lnTo>
                <a:lnTo>
                  <a:pt x="37" y="191"/>
                </a:lnTo>
                <a:lnTo>
                  <a:pt x="38" y="191"/>
                </a:lnTo>
                <a:lnTo>
                  <a:pt x="38" y="191"/>
                </a:lnTo>
                <a:lnTo>
                  <a:pt x="38" y="191"/>
                </a:lnTo>
                <a:lnTo>
                  <a:pt x="38" y="191"/>
                </a:lnTo>
                <a:lnTo>
                  <a:pt x="38" y="190"/>
                </a:lnTo>
                <a:lnTo>
                  <a:pt x="38" y="190"/>
                </a:lnTo>
                <a:lnTo>
                  <a:pt x="38" y="190"/>
                </a:lnTo>
                <a:lnTo>
                  <a:pt x="40" y="190"/>
                </a:lnTo>
                <a:lnTo>
                  <a:pt x="40" y="190"/>
                </a:lnTo>
                <a:lnTo>
                  <a:pt x="41" y="190"/>
                </a:lnTo>
                <a:lnTo>
                  <a:pt x="41" y="190"/>
                </a:lnTo>
                <a:lnTo>
                  <a:pt x="41" y="191"/>
                </a:lnTo>
                <a:lnTo>
                  <a:pt x="43" y="191"/>
                </a:lnTo>
                <a:lnTo>
                  <a:pt x="44" y="192"/>
                </a:lnTo>
                <a:lnTo>
                  <a:pt x="44" y="192"/>
                </a:lnTo>
                <a:lnTo>
                  <a:pt x="44" y="191"/>
                </a:lnTo>
                <a:lnTo>
                  <a:pt x="44" y="191"/>
                </a:lnTo>
                <a:lnTo>
                  <a:pt x="46" y="192"/>
                </a:lnTo>
                <a:lnTo>
                  <a:pt x="46" y="192"/>
                </a:lnTo>
                <a:lnTo>
                  <a:pt x="47" y="192"/>
                </a:lnTo>
                <a:lnTo>
                  <a:pt x="47" y="192"/>
                </a:lnTo>
                <a:lnTo>
                  <a:pt x="47" y="192"/>
                </a:lnTo>
                <a:lnTo>
                  <a:pt x="48" y="192"/>
                </a:lnTo>
                <a:lnTo>
                  <a:pt x="48" y="192"/>
                </a:lnTo>
                <a:lnTo>
                  <a:pt x="50" y="192"/>
                </a:lnTo>
                <a:lnTo>
                  <a:pt x="50" y="192"/>
                </a:lnTo>
                <a:lnTo>
                  <a:pt x="50" y="194"/>
                </a:lnTo>
                <a:lnTo>
                  <a:pt x="50" y="194"/>
                </a:lnTo>
                <a:lnTo>
                  <a:pt x="51" y="194"/>
                </a:lnTo>
                <a:lnTo>
                  <a:pt x="51" y="194"/>
                </a:lnTo>
                <a:lnTo>
                  <a:pt x="51" y="192"/>
                </a:lnTo>
                <a:lnTo>
                  <a:pt x="51" y="192"/>
                </a:lnTo>
                <a:lnTo>
                  <a:pt x="53" y="192"/>
                </a:lnTo>
                <a:lnTo>
                  <a:pt x="53" y="192"/>
                </a:lnTo>
                <a:lnTo>
                  <a:pt x="54" y="192"/>
                </a:lnTo>
                <a:lnTo>
                  <a:pt x="56" y="192"/>
                </a:lnTo>
                <a:lnTo>
                  <a:pt x="56" y="192"/>
                </a:lnTo>
                <a:lnTo>
                  <a:pt x="57" y="192"/>
                </a:lnTo>
                <a:lnTo>
                  <a:pt x="57" y="194"/>
                </a:lnTo>
                <a:lnTo>
                  <a:pt x="57" y="194"/>
                </a:lnTo>
                <a:lnTo>
                  <a:pt x="58" y="194"/>
                </a:lnTo>
                <a:lnTo>
                  <a:pt x="58" y="194"/>
                </a:lnTo>
                <a:lnTo>
                  <a:pt x="58" y="194"/>
                </a:lnTo>
                <a:lnTo>
                  <a:pt x="60" y="194"/>
                </a:lnTo>
                <a:lnTo>
                  <a:pt x="60" y="194"/>
                </a:lnTo>
                <a:lnTo>
                  <a:pt x="60" y="194"/>
                </a:lnTo>
                <a:lnTo>
                  <a:pt x="60" y="194"/>
                </a:lnTo>
                <a:lnTo>
                  <a:pt x="60" y="194"/>
                </a:lnTo>
                <a:lnTo>
                  <a:pt x="60" y="194"/>
                </a:lnTo>
                <a:lnTo>
                  <a:pt x="61" y="194"/>
                </a:lnTo>
                <a:lnTo>
                  <a:pt x="61" y="192"/>
                </a:lnTo>
                <a:lnTo>
                  <a:pt x="61" y="192"/>
                </a:lnTo>
                <a:lnTo>
                  <a:pt x="61" y="192"/>
                </a:lnTo>
                <a:lnTo>
                  <a:pt x="61" y="192"/>
                </a:lnTo>
                <a:lnTo>
                  <a:pt x="61" y="191"/>
                </a:lnTo>
                <a:lnTo>
                  <a:pt x="61" y="191"/>
                </a:lnTo>
                <a:lnTo>
                  <a:pt x="63" y="192"/>
                </a:lnTo>
                <a:lnTo>
                  <a:pt x="63" y="192"/>
                </a:lnTo>
                <a:lnTo>
                  <a:pt x="63" y="192"/>
                </a:lnTo>
                <a:lnTo>
                  <a:pt x="63" y="192"/>
                </a:lnTo>
                <a:lnTo>
                  <a:pt x="64" y="192"/>
                </a:lnTo>
                <a:lnTo>
                  <a:pt x="64" y="192"/>
                </a:lnTo>
                <a:lnTo>
                  <a:pt x="65" y="192"/>
                </a:lnTo>
                <a:lnTo>
                  <a:pt x="65" y="192"/>
                </a:lnTo>
                <a:lnTo>
                  <a:pt x="65" y="192"/>
                </a:lnTo>
                <a:lnTo>
                  <a:pt x="67" y="194"/>
                </a:lnTo>
                <a:lnTo>
                  <a:pt x="67" y="194"/>
                </a:lnTo>
                <a:lnTo>
                  <a:pt x="67" y="194"/>
                </a:lnTo>
                <a:lnTo>
                  <a:pt x="68" y="194"/>
                </a:lnTo>
                <a:lnTo>
                  <a:pt x="68" y="192"/>
                </a:lnTo>
                <a:lnTo>
                  <a:pt x="68" y="192"/>
                </a:lnTo>
                <a:lnTo>
                  <a:pt x="68" y="192"/>
                </a:lnTo>
                <a:lnTo>
                  <a:pt x="68" y="192"/>
                </a:lnTo>
                <a:lnTo>
                  <a:pt x="68" y="191"/>
                </a:lnTo>
                <a:lnTo>
                  <a:pt x="68" y="191"/>
                </a:lnTo>
                <a:lnTo>
                  <a:pt x="67" y="191"/>
                </a:lnTo>
                <a:lnTo>
                  <a:pt x="67" y="191"/>
                </a:lnTo>
                <a:lnTo>
                  <a:pt x="67" y="191"/>
                </a:lnTo>
                <a:lnTo>
                  <a:pt x="67" y="191"/>
                </a:lnTo>
                <a:lnTo>
                  <a:pt x="67" y="190"/>
                </a:lnTo>
                <a:lnTo>
                  <a:pt x="67" y="190"/>
                </a:lnTo>
                <a:lnTo>
                  <a:pt x="67" y="191"/>
                </a:lnTo>
                <a:lnTo>
                  <a:pt x="68" y="191"/>
                </a:lnTo>
                <a:lnTo>
                  <a:pt x="70" y="191"/>
                </a:lnTo>
                <a:lnTo>
                  <a:pt x="70" y="192"/>
                </a:lnTo>
                <a:lnTo>
                  <a:pt x="70" y="192"/>
                </a:lnTo>
                <a:lnTo>
                  <a:pt x="71" y="192"/>
                </a:lnTo>
                <a:lnTo>
                  <a:pt x="71" y="191"/>
                </a:lnTo>
                <a:lnTo>
                  <a:pt x="71" y="191"/>
                </a:lnTo>
                <a:lnTo>
                  <a:pt x="71" y="191"/>
                </a:lnTo>
                <a:lnTo>
                  <a:pt x="73" y="191"/>
                </a:lnTo>
                <a:lnTo>
                  <a:pt x="71" y="191"/>
                </a:lnTo>
                <a:lnTo>
                  <a:pt x="73" y="192"/>
                </a:lnTo>
                <a:lnTo>
                  <a:pt x="73" y="192"/>
                </a:lnTo>
                <a:lnTo>
                  <a:pt x="73" y="192"/>
                </a:lnTo>
                <a:lnTo>
                  <a:pt x="73" y="192"/>
                </a:lnTo>
                <a:lnTo>
                  <a:pt x="74" y="192"/>
                </a:lnTo>
                <a:lnTo>
                  <a:pt x="74" y="192"/>
                </a:lnTo>
                <a:lnTo>
                  <a:pt x="74" y="192"/>
                </a:lnTo>
                <a:lnTo>
                  <a:pt x="75" y="192"/>
                </a:lnTo>
                <a:lnTo>
                  <a:pt x="75" y="192"/>
                </a:lnTo>
                <a:lnTo>
                  <a:pt x="75" y="192"/>
                </a:lnTo>
                <a:lnTo>
                  <a:pt x="78" y="192"/>
                </a:lnTo>
                <a:lnTo>
                  <a:pt x="81" y="192"/>
                </a:lnTo>
                <a:lnTo>
                  <a:pt x="83" y="191"/>
                </a:lnTo>
                <a:lnTo>
                  <a:pt x="83" y="190"/>
                </a:lnTo>
                <a:lnTo>
                  <a:pt x="83" y="190"/>
                </a:lnTo>
                <a:lnTo>
                  <a:pt x="84" y="190"/>
                </a:lnTo>
                <a:lnTo>
                  <a:pt x="84" y="190"/>
                </a:lnTo>
                <a:lnTo>
                  <a:pt x="84" y="190"/>
                </a:lnTo>
                <a:lnTo>
                  <a:pt x="85" y="191"/>
                </a:lnTo>
                <a:lnTo>
                  <a:pt x="85" y="191"/>
                </a:lnTo>
                <a:lnTo>
                  <a:pt x="85" y="191"/>
                </a:lnTo>
                <a:lnTo>
                  <a:pt x="87" y="191"/>
                </a:lnTo>
                <a:lnTo>
                  <a:pt x="87" y="190"/>
                </a:lnTo>
                <a:lnTo>
                  <a:pt x="87" y="190"/>
                </a:lnTo>
                <a:lnTo>
                  <a:pt x="90" y="190"/>
                </a:lnTo>
                <a:lnTo>
                  <a:pt x="91" y="190"/>
                </a:lnTo>
                <a:lnTo>
                  <a:pt x="91" y="190"/>
                </a:lnTo>
                <a:lnTo>
                  <a:pt x="91" y="190"/>
                </a:lnTo>
                <a:lnTo>
                  <a:pt x="93" y="190"/>
                </a:lnTo>
                <a:lnTo>
                  <a:pt x="93" y="190"/>
                </a:lnTo>
                <a:lnTo>
                  <a:pt x="93" y="188"/>
                </a:lnTo>
                <a:lnTo>
                  <a:pt x="93" y="188"/>
                </a:lnTo>
                <a:lnTo>
                  <a:pt x="93" y="187"/>
                </a:lnTo>
                <a:lnTo>
                  <a:pt x="93" y="185"/>
                </a:lnTo>
                <a:lnTo>
                  <a:pt x="93" y="185"/>
                </a:lnTo>
                <a:lnTo>
                  <a:pt x="93" y="185"/>
                </a:lnTo>
                <a:lnTo>
                  <a:pt x="94" y="185"/>
                </a:lnTo>
                <a:lnTo>
                  <a:pt x="94" y="185"/>
                </a:lnTo>
                <a:lnTo>
                  <a:pt x="94" y="184"/>
                </a:lnTo>
                <a:lnTo>
                  <a:pt x="93" y="184"/>
                </a:lnTo>
                <a:lnTo>
                  <a:pt x="91" y="182"/>
                </a:lnTo>
                <a:lnTo>
                  <a:pt x="91" y="182"/>
                </a:lnTo>
                <a:lnTo>
                  <a:pt x="91" y="182"/>
                </a:lnTo>
                <a:lnTo>
                  <a:pt x="90" y="182"/>
                </a:lnTo>
                <a:lnTo>
                  <a:pt x="90" y="182"/>
                </a:lnTo>
                <a:lnTo>
                  <a:pt x="88" y="182"/>
                </a:lnTo>
                <a:lnTo>
                  <a:pt x="90" y="184"/>
                </a:lnTo>
                <a:lnTo>
                  <a:pt x="90" y="184"/>
                </a:lnTo>
                <a:lnTo>
                  <a:pt x="90" y="184"/>
                </a:lnTo>
                <a:lnTo>
                  <a:pt x="90" y="185"/>
                </a:lnTo>
                <a:lnTo>
                  <a:pt x="90" y="185"/>
                </a:lnTo>
                <a:lnTo>
                  <a:pt x="90" y="185"/>
                </a:lnTo>
                <a:lnTo>
                  <a:pt x="90" y="185"/>
                </a:lnTo>
                <a:lnTo>
                  <a:pt x="90" y="187"/>
                </a:lnTo>
                <a:lnTo>
                  <a:pt x="91" y="187"/>
                </a:lnTo>
                <a:lnTo>
                  <a:pt x="91" y="187"/>
                </a:lnTo>
                <a:lnTo>
                  <a:pt x="90" y="187"/>
                </a:lnTo>
                <a:lnTo>
                  <a:pt x="90" y="187"/>
                </a:lnTo>
                <a:lnTo>
                  <a:pt x="88" y="188"/>
                </a:lnTo>
                <a:lnTo>
                  <a:pt x="88" y="187"/>
                </a:lnTo>
                <a:lnTo>
                  <a:pt x="87" y="188"/>
                </a:lnTo>
                <a:lnTo>
                  <a:pt x="87" y="188"/>
                </a:lnTo>
                <a:lnTo>
                  <a:pt x="87" y="187"/>
                </a:lnTo>
                <a:lnTo>
                  <a:pt x="87" y="187"/>
                </a:lnTo>
                <a:lnTo>
                  <a:pt x="85" y="187"/>
                </a:lnTo>
                <a:lnTo>
                  <a:pt x="85" y="187"/>
                </a:lnTo>
                <a:lnTo>
                  <a:pt x="85" y="187"/>
                </a:lnTo>
                <a:lnTo>
                  <a:pt x="85" y="185"/>
                </a:lnTo>
                <a:lnTo>
                  <a:pt x="85" y="184"/>
                </a:lnTo>
                <a:lnTo>
                  <a:pt x="84" y="184"/>
                </a:lnTo>
                <a:lnTo>
                  <a:pt x="84" y="184"/>
                </a:lnTo>
                <a:lnTo>
                  <a:pt x="84" y="184"/>
                </a:lnTo>
                <a:lnTo>
                  <a:pt x="84" y="185"/>
                </a:lnTo>
                <a:lnTo>
                  <a:pt x="84" y="185"/>
                </a:lnTo>
                <a:lnTo>
                  <a:pt x="84" y="185"/>
                </a:lnTo>
                <a:lnTo>
                  <a:pt x="83" y="184"/>
                </a:lnTo>
                <a:lnTo>
                  <a:pt x="81" y="185"/>
                </a:lnTo>
                <a:lnTo>
                  <a:pt x="81" y="185"/>
                </a:lnTo>
                <a:lnTo>
                  <a:pt x="81" y="185"/>
                </a:lnTo>
                <a:lnTo>
                  <a:pt x="81" y="185"/>
                </a:lnTo>
                <a:lnTo>
                  <a:pt x="81" y="184"/>
                </a:lnTo>
                <a:lnTo>
                  <a:pt x="81" y="184"/>
                </a:lnTo>
                <a:lnTo>
                  <a:pt x="81" y="184"/>
                </a:lnTo>
                <a:lnTo>
                  <a:pt x="81" y="184"/>
                </a:lnTo>
                <a:lnTo>
                  <a:pt x="81" y="184"/>
                </a:lnTo>
                <a:lnTo>
                  <a:pt x="81" y="182"/>
                </a:lnTo>
                <a:lnTo>
                  <a:pt x="81" y="182"/>
                </a:lnTo>
                <a:lnTo>
                  <a:pt x="81" y="181"/>
                </a:lnTo>
                <a:lnTo>
                  <a:pt x="81" y="181"/>
                </a:lnTo>
                <a:lnTo>
                  <a:pt x="81" y="181"/>
                </a:lnTo>
                <a:lnTo>
                  <a:pt x="81" y="181"/>
                </a:lnTo>
                <a:lnTo>
                  <a:pt x="83" y="180"/>
                </a:lnTo>
                <a:lnTo>
                  <a:pt x="84" y="180"/>
                </a:lnTo>
                <a:lnTo>
                  <a:pt x="85" y="178"/>
                </a:lnTo>
                <a:lnTo>
                  <a:pt x="85" y="178"/>
                </a:lnTo>
                <a:lnTo>
                  <a:pt x="85" y="178"/>
                </a:lnTo>
                <a:lnTo>
                  <a:pt x="85" y="178"/>
                </a:lnTo>
                <a:lnTo>
                  <a:pt x="85" y="178"/>
                </a:lnTo>
                <a:lnTo>
                  <a:pt x="85" y="177"/>
                </a:lnTo>
                <a:lnTo>
                  <a:pt x="84" y="177"/>
                </a:lnTo>
                <a:lnTo>
                  <a:pt x="84" y="177"/>
                </a:lnTo>
                <a:lnTo>
                  <a:pt x="84" y="177"/>
                </a:lnTo>
                <a:lnTo>
                  <a:pt x="84" y="177"/>
                </a:lnTo>
                <a:lnTo>
                  <a:pt x="84" y="178"/>
                </a:lnTo>
                <a:lnTo>
                  <a:pt x="84" y="178"/>
                </a:lnTo>
                <a:lnTo>
                  <a:pt x="83" y="180"/>
                </a:lnTo>
                <a:lnTo>
                  <a:pt x="83" y="180"/>
                </a:lnTo>
                <a:lnTo>
                  <a:pt x="83" y="178"/>
                </a:lnTo>
                <a:lnTo>
                  <a:pt x="83" y="178"/>
                </a:lnTo>
                <a:lnTo>
                  <a:pt x="81" y="177"/>
                </a:lnTo>
                <a:lnTo>
                  <a:pt x="81" y="177"/>
                </a:lnTo>
                <a:lnTo>
                  <a:pt x="81" y="177"/>
                </a:lnTo>
                <a:lnTo>
                  <a:pt x="81" y="177"/>
                </a:lnTo>
                <a:lnTo>
                  <a:pt x="80" y="177"/>
                </a:lnTo>
                <a:lnTo>
                  <a:pt x="80" y="177"/>
                </a:lnTo>
                <a:lnTo>
                  <a:pt x="81" y="178"/>
                </a:lnTo>
                <a:lnTo>
                  <a:pt x="81" y="178"/>
                </a:lnTo>
                <a:lnTo>
                  <a:pt x="81" y="180"/>
                </a:lnTo>
                <a:lnTo>
                  <a:pt x="80" y="180"/>
                </a:lnTo>
                <a:lnTo>
                  <a:pt x="80" y="180"/>
                </a:lnTo>
                <a:lnTo>
                  <a:pt x="80" y="180"/>
                </a:lnTo>
                <a:lnTo>
                  <a:pt x="80" y="178"/>
                </a:lnTo>
                <a:lnTo>
                  <a:pt x="80" y="178"/>
                </a:lnTo>
                <a:lnTo>
                  <a:pt x="80" y="178"/>
                </a:lnTo>
                <a:lnTo>
                  <a:pt x="78" y="178"/>
                </a:lnTo>
                <a:lnTo>
                  <a:pt x="80" y="177"/>
                </a:lnTo>
                <a:lnTo>
                  <a:pt x="80" y="177"/>
                </a:lnTo>
                <a:lnTo>
                  <a:pt x="78" y="177"/>
                </a:lnTo>
                <a:lnTo>
                  <a:pt x="78" y="177"/>
                </a:lnTo>
                <a:lnTo>
                  <a:pt x="77" y="177"/>
                </a:lnTo>
                <a:lnTo>
                  <a:pt x="75" y="178"/>
                </a:lnTo>
                <a:lnTo>
                  <a:pt x="77" y="178"/>
                </a:lnTo>
                <a:lnTo>
                  <a:pt x="77" y="178"/>
                </a:lnTo>
                <a:lnTo>
                  <a:pt x="75" y="178"/>
                </a:lnTo>
                <a:lnTo>
                  <a:pt x="75" y="178"/>
                </a:lnTo>
                <a:lnTo>
                  <a:pt x="75" y="178"/>
                </a:lnTo>
                <a:lnTo>
                  <a:pt x="75" y="180"/>
                </a:lnTo>
                <a:lnTo>
                  <a:pt x="75" y="180"/>
                </a:lnTo>
                <a:lnTo>
                  <a:pt x="75" y="178"/>
                </a:lnTo>
                <a:lnTo>
                  <a:pt x="74" y="178"/>
                </a:lnTo>
                <a:lnTo>
                  <a:pt x="73" y="178"/>
                </a:lnTo>
                <a:lnTo>
                  <a:pt x="73" y="178"/>
                </a:lnTo>
                <a:lnTo>
                  <a:pt x="73" y="178"/>
                </a:lnTo>
                <a:lnTo>
                  <a:pt x="73" y="178"/>
                </a:lnTo>
                <a:lnTo>
                  <a:pt x="73" y="178"/>
                </a:lnTo>
                <a:lnTo>
                  <a:pt x="73" y="180"/>
                </a:lnTo>
                <a:lnTo>
                  <a:pt x="73" y="180"/>
                </a:lnTo>
                <a:lnTo>
                  <a:pt x="71" y="178"/>
                </a:lnTo>
                <a:lnTo>
                  <a:pt x="71" y="178"/>
                </a:lnTo>
                <a:lnTo>
                  <a:pt x="70" y="178"/>
                </a:lnTo>
                <a:lnTo>
                  <a:pt x="70" y="178"/>
                </a:lnTo>
                <a:lnTo>
                  <a:pt x="70" y="180"/>
                </a:lnTo>
                <a:lnTo>
                  <a:pt x="68" y="180"/>
                </a:lnTo>
                <a:lnTo>
                  <a:pt x="67" y="180"/>
                </a:lnTo>
                <a:lnTo>
                  <a:pt x="67" y="180"/>
                </a:lnTo>
                <a:lnTo>
                  <a:pt x="67" y="180"/>
                </a:lnTo>
                <a:lnTo>
                  <a:pt x="67" y="180"/>
                </a:lnTo>
                <a:lnTo>
                  <a:pt x="67" y="180"/>
                </a:lnTo>
                <a:lnTo>
                  <a:pt x="67" y="178"/>
                </a:lnTo>
                <a:lnTo>
                  <a:pt x="67" y="178"/>
                </a:lnTo>
                <a:lnTo>
                  <a:pt x="67" y="178"/>
                </a:lnTo>
                <a:lnTo>
                  <a:pt x="67" y="178"/>
                </a:lnTo>
                <a:lnTo>
                  <a:pt x="67" y="178"/>
                </a:lnTo>
                <a:lnTo>
                  <a:pt x="65" y="178"/>
                </a:lnTo>
                <a:lnTo>
                  <a:pt x="67" y="178"/>
                </a:lnTo>
                <a:lnTo>
                  <a:pt x="67" y="178"/>
                </a:lnTo>
                <a:lnTo>
                  <a:pt x="67" y="177"/>
                </a:lnTo>
                <a:lnTo>
                  <a:pt x="67" y="177"/>
                </a:lnTo>
                <a:lnTo>
                  <a:pt x="65" y="177"/>
                </a:lnTo>
                <a:lnTo>
                  <a:pt x="65" y="177"/>
                </a:lnTo>
                <a:lnTo>
                  <a:pt x="64" y="175"/>
                </a:lnTo>
                <a:lnTo>
                  <a:pt x="64" y="175"/>
                </a:lnTo>
                <a:lnTo>
                  <a:pt x="64" y="175"/>
                </a:lnTo>
                <a:lnTo>
                  <a:pt x="64" y="177"/>
                </a:lnTo>
                <a:lnTo>
                  <a:pt x="63" y="177"/>
                </a:lnTo>
                <a:lnTo>
                  <a:pt x="64" y="178"/>
                </a:lnTo>
                <a:lnTo>
                  <a:pt x="64" y="178"/>
                </a:lnTo>
                <a:lnTo>
                  <a:pt x="64" y="178"/>
                </a:lnTo>
                <a:lnTo>
                  <a:pt x="63" y="178"/>
                </a:lnTo>
                <a:lnTo>
                  <a:pt x="63" y="178"/>
                </a:lnTo>
                <a:lnTo>
                  <a:pt x="63" y="177"/>
                </a:lnTo>
                <a:lnTo>
                  <a:pt x="63" y="177"/>
                </a:lnTo>
                <a:lnTo>
                  <a:pt x="61" y="177"/>
                </a:lnTo>
                <a:lnTo>
                  <a:pt x="61" y="177"/>
                </a:lnTo>
                <a:lnTo>
                  <a:pt x="61" y="177"/>
                </a:lnTo>
                <a:lnTo>
                  <a:pt x="61" y="177"/>
                </a:lnTo>
                <a:lnTo>
                  <a:pt x="60" y="175"/>
                </a:lnTo>
                <a:lnTo>
                  <a:pt x="60" y="175"/>
                </a:lnTo>
                <a:lnTo>
                  <a:pt x="60" y="177"/>
                </a:lnTo>
                <a:lnTo>
                  <a:pt x="60" y="177"/>
                </a:lnTo>
                <a:lnTo>
                  <a:pt x="60" y="177"/>
                </a:lnTo>
                <a:lnTo>
                  <a:pt x="60" y="177"/>
                </a:lnTo>
                <a:lnTo>
                  <a:pt x="58" y="177"/>
                </a:lnTo>
                <a:lnTo>
                  <a:pt x="58" y="175"/>
                </a:lnTo>
                <a:lnTo>
                  <a:pt x="57" y="175"/>
                </a:lnTo>
                <a:lnTo>
                  <a:pt x="57" y="177"/>
                </a:lnTo>
                <a:lnTo>
                  <a:pt x="57" y="175"/>
                </a:lnTo>
                <a:lnTo>
                  <a:pt x="57" y="175"/>
                </a:lnTo>
                <a:lnTo>
                  <a:pt x="57" y="175"/>
                </a:lnTo>
                <a:lnTo>
                  <a:pt x="56" y="175"/>
                </a:lnTo>
                <a:lnTo>
                  <a:pt x="56" y="175"/>
                </a:lnTo>
                <a:lnTo>
                  <a:pt x="54" y="175"/>
                </a:lnTo>
                <a:lnTo>
                  <a:pt x="54" y="175"/>
                </a:lnTo>
                <a:lnTo>
                  <a:pt x="53" y="175"/>
                </a:lnTo>
                <a:lnTo>
                  <a:pt x="53" y="175"/>
                </a:lnTo>
                <a:lnTo>
                  <a:pt x="53" y="174"/>
                </a:lnTo>
                <a:lnTo>
                  <a:pt x="53" y="174"/>
                </a:lnTo>
                <a:lnTo>
                  <a:pt x="51" y="174"/>
                </a:lnTo>
                <a:lnTo>
                  <a:pt x="50" y="174"/>
                </a:lnTo>
                <a:lnTo>
                  <a:pt x="50" y="174"/>
                </a:lnTo>
                <a:lnTo>
                  <a:pt x="50" y="174"/>
                </a:lnTo>
                <a:lnTo>
                  <a:pt x="48" y="175"/>
                </a:lnTo>
                <a:lnTo>
                  <a:pt x="47" y="175"/>
                </a:lnTo>
                <a:lnTo>
                  <a:pt x="47" y="175"/>
                </a:lnTo>
                <a:lnTo>
                  <a:pt x="47" y="175"/>
                </a:lnTo>
                <a:lnTo>
                  <a:pt x="47" y="175"/>
                </a:lnTo>
                <a:lnTo>
                  <a:pt x="47" y="175"/>
                </a:lnTo>
                <a:lnTo>
                  <a:pt x="47" y="175"/>
                </a:lnTo>
                <a:lnTo>
                  <a:pt x="46" y="175"/>
                </a:lnTo>
                <a:lnTo>
                  <a:pt x="46" y="175"/>
                </a:lnTo>
                <a:lnTo>
                  <a:pt x="46" y="175"/>
                </a:lnTo>
                <a:lnTo>
                  <a:pt x="46" y="175"/>
                </a:lnTo>
                <a:lnTo>
                  <a:pt x="46" y="175"/>
                </a:lnTo>
                <a:lnTo>
                  <a:pt x="44" y="174"/>
                </a:lnTo>
                <a:lnTo>
                  <a:pt x="44" y="174"/>
                </a:lnTo>
                <a:lnTo>
                  <a:pt x="43" y="175"/>
                </a:lnTo>
                <a:lnTo>
                  <a:pt x="43" y="175"/>
                </a:lnTo>
                <a:lnTo>
                  <a:pt x="41" y="175"/>
                </a:lnTo>
                <a:lnTo>
                  <a:pt x="41" y="175"/>
                </a:lnTo>
                <a:lnTo>
                  <a:pt x="41" y="175"/>
                </a:lnTo>
                <a:lnTo>
                  <a:pt x="41" y="175"/>
                </a:lnTo>
                <a:lnTo>
                  <a:pt x="40" y="175"/>
                </a:lnTo>
                <a:lnTo>
                  <a:pt x="40" y="177"/>
                </a:lnTo>
                <a:lnTo>
                  <a:pt x="38" y="178"/>
                </a:lnTo>
                <a:lnTo>
                  <a:pt x="38" y="178"/>
                </a:lnTo>
                <a:lnTo>
                  <a:pt x="38" y="178"/>
                </a:lnTo>
                <a:lnTo>
                  <a:pt x="37" y="178"/>
                </a:lnTo>
                <a:lnTo>
                  <a:pt x="37" y="178"/>
                </a:lnTo>
                <a:lnTo>
                  <a:pt x="36" y="178"/>
                </a:lnTo>
                <a:lnTo>
                  <a:pt x="36" y="178"/>
                </a:lnTo>
                <a:lnTo>
                  <a:pt x="36" y="178"/>
                </a:lnTo>
                <a:lnTo>
                  <a:pt x="36" y="178"/>
                </a:lnTo>
                <a:lnTo>
                  <a:pt x="36" y="178"/>
                </a:lnTo>
                <a:lnTo>
                  <a:pt x="34" y="178"/>
                </a:lnTo>
                <a:lnTo>
                  <a:pt x="34" y="177"/>
                </a:lnTo>
                <a:lnTo>
                  <a:pt x="31" y="177"/>
                </a:lnTo>
                <a:lnTo>
                  <a:pt x="31" y="177"/>
                </a:lnTo>
                <a:lnTo>
                  <a:pt x="31" y="177"/>
                </a:lnTo>
                <a:lnTo>
                  <a:pt x="31" y="177"/>
                </a:lnTo>
                <a:lnTo>
                  <a:pt x="30" y="177"/>
                </a:lnTo>
                <a:lnTo>
                  <a:pt x="30" y="177"/>
                </a:lnTo>
                <a:lnTo>
                  <a:pt x="28" y="175"/>
                </a:lnTo>
                <a:lnTo>
                  <a:pt x="28" y="175"/>
                </a:lnTo>
                <a:lnTo>
                  <a:pt x="28" y="175"/>
                </a:lnTo>
                <a:lnTo>
                  <a:pt x="28" y="175"/>
                </a:lnTo>
                <a:lnTo>
                  <a:pt x="27" y="175"/>
                </a:lnTo>
                <a:lnTo>
                  <a:pt x="26" y="175"/>
                </a:lnTo>
                <a:lnTo>
                  <a:pt x="26" y="175"/>
                </a:lnTo>
                <a:lnTo>
                  <a:pt x="26" y="175"/>
                </a:lnTo>
                <a:lnTo>
                  <a:pt x="26" y="174"/>
                </a:lnTo>
                <a:lnTo>
                  <a:pt x="26" y="174"/>
                </a:lnTo>
                <a:lnTo>
                  <a:pt x="24" y="174"/>
                </a:lnTo>
                <a:lnTo>
                  <a:pt x="26" y="174"/>
                </a:lnTo>
                <a:lnTo>
                  <a:pt x="26" y="174"/>
                </a:lnTo>
                <a:lnTo>
                  <a:pt x="26" y="174"/>
                </a:lnTo>
                <a:lnTo>
                  <a:pt x="26" y="174"/>
                </a:lnTo>
                <a:lnTo>
                  <a:pt x="26" y="172"/>
                </a:lnTo>
                <a:lnTo>
                  <a:pt x="26" y="172"/>
                </a:lnTo>
                <a:lnTo>
                  <a:pt x="26" y="172"/>
                </a:lnTo>
                <a:lnTo>
                  <a:pt x="26" y="172"/>
                </a:lnTo>
                <a:lnTo>
                  <a:pt x="24" y="171"/>
                </a:lnTo>
                <a:lnTo>
                  <a:pt x="23" y="171"/>
                </a:lnTo>
                <a:lnTo>
                  <a:pt x="23" y="171"/>
                </a:lnTo>
                <a:lnTo>
                  <a:pt x="23" y="171"/>
                </a:lnTo>
                <a:lnTo>
                  <a:pt x="23" y="171"/>
                </a:lnTo>
                <a:lnTo>
                  <a:pt x="23" y="171"/>
                </a:lnTo>
                <a:lnTo>
                  <a:pt x="23" y="171"/>
                </a:lnTo>
                <a:lnTo>
                  <a:pt x="23" y="171"/>
                </a:lnTo>
                <a:lnTo>
                  <a:pt x="23" y="171"/>
                </a:lnTo>
                <a:lnTo>
                  <a:pt x="23" y="171"/>
                </a:lnTo>
                <a:lnTo>
                  <a:pt x="23" y="170"/>
                </a:lnTo>
                <a:lnTo>
                  <a:pt x="23" y="170"/>
                </a:lnTo>
                <a:lnTo>
                  <a:pt x="23" y="170"/>
                </a:lnTo>
                <a:lnTo>
                  <a:pt x="23" y="171"/>
                </a:lnTo>
                <a:lnTo>
                  <a:pt x="24" y="171"/>
                </a:lnTo>
                <a:lnTo>
                  <a:pt x="24" y="171"/>
                </a:lnTo>
                <a:lnTo>
                  <a:pt x="24" y="171"/>
                </a:lnTo>
                <a:lnTo>
                  <a:pt x="24" y="171"/>
                </a:lnTo>
                <a:lnTo>
                  <a:pt x="24" y="170"/>
                </a:lnTo>
                <a:lnTo>
                  <a:pt x="24" y="170"/>
                </a:lnTo>
                <a:lnTo>
                  <a:pt x="26" y="170"/>
                </a:lnTo>
                <a:lnTo>
                  <a:pt x="24" y="168"/>
                </a:lnTo>
                <a:lnTo>
                  <a:pt x="24" y="168"/>
                </a:lnTo>
                <a:lnTo>
                  <a:pt x="24" y="168"/>
                </a:lnTo>
                <a:lnTo>
                  <a:pt x="23" y="168"/>
                </a:lnTo>
                <a:lnTo>
                  <a:pt x="23" y="168"/>
                </a:lnTo>
                <a:lnTo>
                  <a:pt x="23" y="168"/>
                </a:lnTo>
                <a:lnTo>
                  <a:pt x="23" y="168"/>
                </a:lnTo>
                <a:lnTo>
                  <a:pt x="23" y="168"/>
                </a:lnTo>
                <a:lnTo>
                  <a:pt x="23" y="168"/>
                </a:lnTo>
                <a:lnTo>
                  <a:pt x="23" y="167"/>
                </a:lnTo>
                <a:lnTo>
                  <a:pt x="24" y="168"/>
                </a:lnTo>
                <a:lnTo>
                  <a:pt x="24" y="168"/>
                </a:lnTo>
                <a:lnTo>
                  <a:pt x="24" y="168"/>
                </a:lnTo>
                <a:lnTo>
                  <a:pt x="24" y="167"/>
                </a:lnTo>
                <a:lnTo>
                  <a:pt x="26" y="167"/>
                </a:lnTo>
                <a:lnTo>
                  <a:pt x="26" y="167"/>
                </a:lnTo>
                <a:lnTo>
                  <a:pt x="26" y="168"/>
                </a:lnTo>
                <a:lnTo>
                  <a:pt x="27" y="170"/>
                </a:lnTo>
                <a:lnTo>
                  <a:pt x="27" y="170"/>
                </a:lnTo>
                <a:lnTo>
                  <a:pt x="28" y="170"/>
                </a:lnTo>
                <a:lnTo>
                  <a:pt x="28" y="170"/>
                </a:lnTo>
                <a:lnTo>
                  <a:pt x="30" y="170"/>
                </a:lnTo>
                <a:lnTo>
                  <a:pt x="30" y="170"/>
                </a:lnTo>
                <a:lnTo>
                  <a:pt x="30" y="170"/>
                </a:lnTo>
                <a:lnTo>
                  <a:pt x="31" y="170"/>
                </a:lnTo>
                <a:lnTo>
                  <a:pt x="31" y="168"/>
                </a:lnTo>
                <a:lnTo>
                  <a:pt x="28" y="167"/>
                </a:lnTo>
                <a:lnTo>
                  <a:pt x="28" y="167"/>
                </a:lnTo>
                <a:lnTo>
                  <a:pt x="30" y="167"/>
                </a:lnTo>
                <a:lnTo>
                  <a:pt x="30" y="167"/>
                </a:lnTo>
                <a:lnTo>
                  <a:pt x="30" y="167"/>
                </a:lnTo>
                <a:lnTo>
                  <a:pt x="31" y="167"/>
                </a:lnTo>
                <a:lnTo>
                  <a:pt x="31" y="167"/>
                </a:lnTo>
                <a:lnTo>
                  <a:pt x="31" y="167"/>
                </a:lnTo>
                <a:lnTo>
                  <a:pt x="33" y="167"/>
                </a:lnTo>
                <a:lnTo>
                  <a:pt x="33" y="167"/>
                </a:lnTo>
                <a:lnTo>
                  <a:pt x="33" y="167"/>
                </a:lnTo>
                <a:lnTo>
                  <a:pt x="33" y="167"/>
                </a:lnTo>
                <a:lnTo>
                  <a:pt x="33" y="167"/>
                </a:lnTo>
                <a:lnTo>
                  <a:pt x="34" y="168"/>
                </a:lnTo>
                <a:lnTo>
                  <a:pt x="34" y="168"/>
                </a:lnTo>
                <a:lnTo>
                  <a:pt x="36" y="168"/>
                </a:lnTo>
                <a:lnTo>
                  <a:pt x="36" y="168"/>
                </a:lnTo>
                <a:lnTo>
                  <a:pt x="37" y="168"/>
                </a:lnTo>
                <a:lnTo>
                  <a:pt x="37" y="168"/>
                </a:lnTo>
                <a:lnTo>
                  <a:pt x="37" y="168"/>
                </a:lnTo>
                <a:lnTo>
                  <a:pt x="37" y="168"/>
                </a:lnTo>
                <a:lnTo>
                  <a:pt x="38" y="168"/>
                </a:lnTo>
                <a:lnTo>
                  <a:pt x="38" y="168"/>
                </a:lnTo>
                <a:lnTo>
                  <a:pt x="38" y="168"/>
                </a:lnTo>
                <a:lnTo>
                  <a:pt x="38" y="170"/>
                </a:lnTo>
                <a:lnTo>
                  <a:pt x="38" y="170"/>
                </a:lnTo>
                <a:lnTo>
                  <a:pt x="40" y="170"/>
                </a:lnTo>
                <a:lnTo>
                  <a:pt x="40" y="170"/>
                </a:lnTo>
                <a:lnTo>
                  <a:pt x="41" y="170"/>
                </a:lnTo>
                <a:lnTo>
                  <a:pt x="41" y="170"/>
                </a:lnTo>
                <a:lnTo>
                  <a:pt x="40" y="168"/>
                </a:lnTo>
                <a:lnTo>
                  <a:pt x="40" y="168"/>
                </a:lnTo>
                <a:lnTo>
                  <a:pt x="40" y="168"/>
                </a:lnTo>
                <a:lnTo>
                  <a:pt x="41" y="168"/>
                </a:lnTo>
                <a:lnTo>
                  <a:pt x="41" y="168"/>
                </a:lnTo>
                <a:lnTo>
                  <a:pt x="41" y="167"/>
                </a:lnTo>
                <a:lnTo>
                  <a:pt x="41" y="167"/>
                </a:lnTo>
                <a:lnTo>
                  <a:pt x="41" y="167"/>
                </a:lnTo>
                <a:lnTo>
                  <a:pt x="41" y="167"/>
                </a:lnTo>
                <a:lnTo>
                  <a:pt x="41" y="167"/>
                </a:lnTo>
                <a:lnTo>
                  <a:pt x="41" y="167"/>
                </a:lnTo>
                <a:lnTo>
                  <a:pt x="43" y="167"/>
                </a:lnTo>
                <a:lnTo>
                  <a:pt x="43" y="167"/>
                </a:lnTo>
                <a:lnTo>
                  <a:pt x="43" y="167"/>
                </a:lnTo>
                <a:lnTo>
                  <a:pt x="44" y="168"/>
                </a:lnTo>
                <a:lnTo>
                  <a:pt x="44" y="168"/>
                </a:lnTo>
                <a:lnTo>
                  <a:pt x="44" y="167"/>
                </a:lnTo>
                <a:lnTo>
                  <a:pt x="46" y="167"/>
                </a:lnTo>
                <a:lnTo>
                  <a:pt x="47" y="167"/>
                </a:lnTo>
                <a:lnTo>
                  <a:pt x="47" y="167"/>
                </a:lnTo>
                <a:lnTo>
                  <a:pt x="47" y="167"/>
                </a:lnTo>
                <a:lnTo>
                  <a:pt x="47" y="165"/>
                </a:lnTo>
                <a:lnTo>
                  <a:pt x="47" y="165"/>
                </a:lnTo>
                <a:lnTo>
                  <a:pt x="47" y="165"/>
                </a:lnTo>
                <a:lnTo>
                  <a:pt x="47" y="165"/>
                </a:lnTo>
                <a:lnTo>
                  <a:pt x="48" y="164"/>
                </a:lnTo>
                <a:lnTo>
                  <a:pt x="50" y="164"/>
                </a:lnTo>
                <a:lnTo>
                  <a:pt x="51" y="164"/>
                </a:lnTo>
                <a:lnTo>
                  <a:pt x="53" y="164"/>
                </a:lnTo>
                <a:lnTo>
                  <a:pt x="53" y="164"/>
                </a:lnTo>
                <a:lnTo>
                  <a:pt x="54" y="164"/>
                </a:lnTo>
                <a:lnTo>
                  <a:pt x="54" y="164"/>
                </a:lnTo>
                <a:lnTo>
                  <a:pt x="54" y="164"/>
                </a:lnTo>
                <a:lnTo>
                  <a:pt x="56" y="163"/>
                </a:lnTo>
                <a:lnTo>
                  <a:pt x="56" y="163"/>
                </a:lnTo>
                <a:lnTo>
                  <a:pt x="56" y="163"/>
                </a:lnTo>
                <a:lnTo>
                  <a:pt x="56" y="163"/>
                </a:lnTo>
                <a:lnTo>
                  <a:pt x="56" y="163"/>
                </a:lnTo>
                <a:lnTo>
                  <a:pt x="54" y="163"/>
                </a:lnTo>
                <a:lnTo>
                  <a:pt x="54" y="163"/>
                </a:lnTo>
                <a:lnTo>
                  <a:pt x="53" y="163"/>
                </a:lnTo>
                <a:lnTo>
                  <a:pt x="53" y="163"/>
                </a:lnTo>
                <a:lnTo>
                  <a:pt x="53" y="163"/>
                </a:lnTo>
                <a:lnTo>
                  <a:pt x="51" y="163"/>
                </a:lnTo>
                <a:lnTo>
                  <a:pt x="48" y="163"/>
                </a:lnTo>
                <a:lnTo>
                  <a:pt x="47" y="161"/>
                </a:lnTo>
                <a:lnTo>
                  <a:pt x="46" y="161"/>
                </a:lnTo>
                <a:lnTo>
                  <a:pt x="46" y="161"/>
                </a:lnTo>
                <a:lnTo>
                  <a:pt x="46" y="161"/>
                </a:lnTo>
                <a:lnTo>
                  <a:pt x="44" y="161"/>
                </a:lnTo>
                <a:lnTo>
                  <a:pt x="44" y="161"/>
                </a:lnTo>
                <a:lnTo>
                  <a:pt x="43" y="161"/>
                </a:lnTo>
                <a:lnTo>
                  <a:pt x="43" y="161"/>
                </a:lnTo>
                <a:lnTo>
                  <a:pt x="43" y="163"/>
                </a:lnTo>
                <a:lnTo>
                  <a:pt x="43" y="163"/>
                </a:lnTo>
                <a:lnTo>
                  <a:pt x="41" y="163"/>
                </a:lnTo>
                <a:lnTo>
                  <a:pt x="40" y="163"/>
                </a:lnTo>
                <a:lnTo>
                  <a:pt x="38" y="163"/>
                </a:lnTo>
                <a:lnTo>
                  <a:pt x="38" y="163"/>
                </a:lnTo>
                <a:lnTo>
                  <a:pt x="38" y="161"/>
                </a:lnTo>
                <a:lnTo>
                  <a:pt x="38" y="161"/>
                </a:lnTo>
                <a:lnTo>
                  <a:pt x="38" y="161"/>
                </a:lnTo>
                <a:lnTo>
                  <a:pt x="38" y="160"/>
                </a:lnTo>
                <a:lnTo>
                  <a:pt x="38" y="160"/>
                </a:lnTo>
                <a:lnTo>
                  <a:pt x="38" y="160"/>
                </a:lnTo>
                <a:lnTo>
                  <a:pt x="38" y="160"/>
                </a:lnTo>
                <a:lnTo>
                  <a:pt x="37" y="161"/>
                </a:lnTo>
                <a:lnTo>
                  <a:pt x="37" y="161"/>
                </a:lnTo>
                <a:lnTo>
                  <a:pt x="36" y="161"/>
                </a:lnTo>
                <a:lnTo>
                  <a:pt x="34" y="161"/>
                </a:lnTo>
                <a:lnTo>
                  <a:pt x="34" y="161"/>
                </a:lnTo>
                <a:lnTo>
                  <a:pt x="34" y="161"/>
                </a:lnTo>
                <a:lnTo>
                  <a:pt x="34" y="161"/>
                </a:lnTo>
                <a:lnTo>
                  <a:pt x="34" y="161"/>
                </a:lnTo>
                <a:lnTo>
                  <a:pt x="34" y="160"/>
                </a:lnTo>
                <a:lnTo>
                  <a:pt x="34" y="160"/>
                </a:lnTo>
                <a:lnTo>
                  <a:pt x="34" y="160"/>
                </a:lnTo>
                <a:lnTo>
                  <a:pt x="33" y="161"/>
                </a:lnTo>
                <a:lnTo>
                  <a:pt x="33" y="161"/>
                </a:lnTo>
                <a:lnTo>
                  <a:pt x="33" y="161"/>
                </a:lnTo>
                <a:lnTo>
                  <a:pt x="33" y="161"/>
                </a:lnTo>
                <a:lnTo>
                  <a:pt x="33" y="161"/>
                </a:lnTo>
                <a:lnTo>
                  <a:pt x="33" y="160"/>
                </a:lnTo>
                <a:lnTo>
                  <a:pt x="33" y="160"/>
                </a:lnTo>
                <a:lnTo>
                  <a:pt x="33" y="160"/>
                </a:lnTo>
                <a:lnTo>
                  <a:pt x="31" y="160"/>
                </a:lnTo>
                <a:lnTo>
                  <a:pt x="31" y="160"/>
                </a:lnTo>
                <a:lnTo>
                  <a:pt x="31" y="161"/>
                </a:lnTo>
                <a:lnTo>
                  <a:pt x="31" y="161"/>
                </a:lnTo>
                <a:lnTo>
                  <a:pt x="31" y="163"/>
                </a:lnTo>
                <a:lnTo>
                  <a:pt x="31" y="163"/>
                </a:lnTo>
                <a:lnTo>
                  <a:pt x="31" y="163"/>
                </a:lnTo>
                <a:lnTo>
                  <a:pt x="30" y="163"/>
                </a:lnTo>
                <a:lnTo>
                  <a:pt x="28" y="163"/>
                </a:lnTo>
                <a:lnTo>
                  <a:pt x="28" y="163"/>
                </a:lnTo>
                <a:lnTo>
                  <a:pt x="28" y="163"/>
                </a:lnTo>
                <a:lnTo>
                  <a:pt x="28" y="163"/>
                </a:lnTo>
                <a:lnTo>
                  <a:pt x="27" y="163"/>
                </a:lnTo>
                <a:lnTo>
                  <a:pt x="26" y="163"/>
                </a:lnTo>
                <a:lnTo>
                  <a:pt x="26" y="163"/>
                </a:lnTo>
                <a:lnTo>
                  <a:pt x="24" y="163"/>
                </a:lnTo>
                <a:lnTo>
                  <a:pt x="24" y="163"/>
                </a:lnTo>
                <a:lnTo>
                  <a:pt x="24" y="163"/>
                </a:lnTo>
                <a:lnTo>
                  <a:pt x="24" y="163"/>
                </a:lnTo>
                <a:lnTo>
                  <a:pt x="24" y="163"/>
                </a:lnTo>
                <a:lnTo>
                  <a:pt x="23" y="163"/>
                </a:lnTo>
                <a:lnTo>
                  <a:pt x="21" y="161"/>
                </a:lnTo>
                <a:lnTo>
                  <a:pt x="21" y="161"/>
                </a:lnTo>
                <a:lnTo>
                  <a:pt x="18" y="161"/>
                </a:lnTo>
                <a:lnTo>
                  <a:pt x="18" y="161"/>
                </a:lnTo>
                <a:lnTo>
                  <a:pt x="18" y="160"/>
                </a:lnTo>
                <a:lnTo>
                  <a:pt x="18" y="160"/>
                </a:lnTo>
                <a:lnTo>
                  <a:pt x="18" y="160"/>
                </a:lnTo>
                <a:lnTo>
                  <a:pt x="18" y="160"/>
                </a:lnTo>
                <a:lnTo>
                  <a:pt x="18" y="160"/>
                </a:lnTo>
                <a:lnTo>
                  <a:pt x="18" y="160"/>
                </a:lnTo>
                <a:lnTo>
                  <a:pt x="18" y="160"/>
                </a:lnTo>
                <a:lnTo>
                  <a:pt x="17" y="160"/>
                </a:lnTo>
                <a:lnTo>
                  <a:pt x="17" y="161"/>
                </a:lnTo>
                <a:lnTo>
                  <a:pt x="16" y="161"/>
                </a:lnTo>
                <a:lnTo>
                  <a:pt x="16" y="161"/>
                </a:lnTo>
                <a:lnTo>
                  <a:pt x="13" y="160"/>
                </a:lnTo>
                <a:lnTo>
                  <a:pt x="13" y="160"/>
                </a:lnTo>
                <a:lnTo>
                  <a:pt x="13" y="160"/>
                </a:lnTo>
                <a:lnTo>
                  <a:pt x="13" y="158"/>
                </a:lnTo>
                <a:lnTo>
                  <a:pt x="13" y="158"/>
                </a:lnTo>
                <a:lnTo>
                  <a:pt x="14" y="158"/>
                </a:lnTo>
                <a:lnTo>
                  <a:pt x="14" y="158"/>
                </a:lnTo>
                <a:lnTo>
                  <a:pt x="14" y="158"/>
                </a:lnTo>
                <a:lnTo>
                  <a:pt x="16" y="158"/>
                </a:lnTo>
                <a:lnTo>
                  <a:pt x="16" y="158"/>
                </a:lnTo>
                <a:lnTo>
                  <a:pt x="16" y="157"/>
                </a:lnTo>
                <a:lnTo>
                  <a:pt x="16" y="158"/>
                </a:lnTo>
                <a:lnTo>
                  <a:pt x="16" y="158"/>
                </a:lnTo>
                <a:lnTo>
                  <a:pt x="17" y="158"/>
                </a:lnTo>
                <a:lnTo>
                  <a:pt x="17" y="158"/>
                </a:lnTo>
                <a:lnTo>
                  <a:pt x="17" y="158"/>
                </a:lnTo>
                <a:lnTo>
                  <a:pt x="17" y="157"/>
                </a:lnTo>
                <a:lnTo>
                  <a:pt x="20" y="157"/>
                </a:lnTo>
                <a:lnTo>
                  <a:pt x="20" y="157"/>
                </a:lnTo>
                <a:lnTo>
                  <a:pt x="20" y="158"/>
                </a:lnTo>
                <a:lnTo>
                  <a:pt x="20" y="158"/>
                </a:lnTo>
                <a:lnTo>
                  <a:pt x="20" y="158"/>
                </a:lnTo>
                <a:lnTo>
                  <a:pt x="20" y="160"/>
                </a:lnTo>
                <a:lnTo>
                  <a:pt x="20" y="160"/>
                </a:lnTo>
                <a:lnTo>
                  <a:pt x="20" y="160"/>
                </a:lnTo>
                <a:lnTo>
                  <a:pt x="20" y="160"/>
                </a:lnTo>
                <a:lnTo>
                  <a:pt x="20" y="160"/>
                </a:lnTo>
                <a:lnTo>
                  <a:pt x="20" y="158"/>
                </a:lnTo>
                <a:lnTo>
                  <a:pt x="21" y="158"/>
                </a:lnTo>
                <a:lnTo>
                  <a:pt x="21" y="158"/>
                </a:lnTo>
                <a:lnTo>
                  <a:pt x="23" y="158"/>
                </a:lnTo>
                <a:lnTo>
                  <a:pt x="23" y="158"/>
                </a:lnTo>
                <a:lnTo>
                  <a:pt x="23" y="158"/>
                </a:lnTo>
                <a:lnTo>
                  <a:pt x="23" y="160"/>
                </a:lnTo>
                <a:lnTo>
                  <a:pt x="23" y="160"/>
                </a:lnTo>
                <a:lnTo>
                  <a:pt x="24" y="160"/>
                </a:lnTo>
                <a:lnTo>
                  <a:pt x="24" y="160"/>
                </a:lnTo>
                <a:lnTo>
                  <a:pt x="24" y="160"/>
                </a:lnTo>
                <a:lnTo>
                  <a:pt x="24" y="160"/>
                </a:lnTo>
                <a:lnTo>
                  <a:pt x="26" y="158"/>
                </a:lnTo>
                <a:lnTo>
                  <a:pt x="26" y="158"/>
                </a:lnTo>
                <a:lnTo>
                  <a:pt x="26" y="157"/>
                </a:lnTo>
                <a:lnTo>
                  <a:pt x="26" y="157"/>
                </a:lnTo>
                <a:lnTo>
                  <a:pt x="27" y="157"/>
                </a:lnTo>
                <a:lnTo>
                  <a:pt x="27" y="157"/>
                </a:lnTo>
                <a:lnTo>
                  <a:pt x="28" y="157"/>
                </a:lnTo>
                <a:lnTo>
                  <a:pt x="30" y="157"/>
                </a:lnTo>
                <a:lnTo>
                  <a:pt x="30" y="157"/>
                </a:lnTo>
                <a:lnTo>
                  <a:pt x="31" y="157"/>
                </a:lnTo>
                <a:lnTo>
                  <a:pt x="31" y="157"/>
                </a:lnTo>
                <a:lnTo>
                  <a:pt x="31" y="157"/>
                </a:lnTo>
                <a:lnTo>
                  <a:pt x="31" y="157"/>
                </a:lnTo>
                <a:lnTo>
                  <a:pt x="33" y="158"/>
                </a:lnTo>
                <a:lnTo>
                  <a:pt x="34" y="158"/>
                </a:lnTo>
                <a:lnTo>
                  <a:pt x="36" y="158"/>
                </a:lnTo>
                <a:lnTo>
                  <a:pt x="36" y="158"/>
                </a:lnTo>
                <a:lnTo>
                  <a:pt x="37" y="158"/>
                </a:lnTo>
                <a:lnTo>
                  <a:pt x="37" y="158"/>
                </a:lnTo>
                <a:lnTo>
                  <a:pt x="43" y="157"/>
                </a:lnTo>
                <a:lnTo>
                  <a:pt x="47" y="157"/>
                </a:lnTo>
                <a:lnTo>
                  <a:pt x="50" y="157"/>
                </a:lnTo>
                <a:lnTo>
                  <a:pt x="51" y="155"/>
                </a:lnTo>
                <a:lnTo>
                  <a:pt x="50" y="155"/>
                </a:lnTo>
                <a:lnTo>
                  <a:pt x="50" y="155"/>
                </a:lnTo>
                <a:lnTo>
                  <a:pt x="51" y="155"/>
                </a:lnTo>
                <a:lnTo>
                  <a:pt x="51" y="154"/>
                </a:lnTo>
                <a:lnTo>
                  <a:pt x="51" y="154"/>
                </a:lnTo>
                <a:lnTo>
                  <a:pt x="51" y="154"/>
                </a:lnTo>
                <a:lnTo>
                  <a:pt x="51" y="154"/>
                </a:lnTo>
                <a:lnTo>
                  <a:pt x="50" y="153"/>
                </a:lnTo>
                <a:lnTo>
                  <a:pt x="48" y="154"/>
                </a:lnTo>
                <a:lnTo>
                  <a:pt x="50" y="154"/>
                </a:lnTo>
                <a:lnTo>
                  <a:pt x="50" y="154"/>
                </a:lnTo>
                <a:lnTo>
                  <a:pt x="48" y="154"/>
                </a:lnTo>
                <a:lnTo>
                  <a:pt x="47" y="155"/>
                </a:lnTo>
                <a:lnTo>
                  <a:pt x="47" y="155"/>
                </a:lnTo>
                <a:lnTo>
                  <a:pt x="47" y="155"/>
                </a:lnTo>
                <a:lnTo>
                  <a:pt x="47" y="155"/>
                </a:lnTo>
                <a:lnTo>
                  <a:pt x="47" y="155"/>
                </a:lnTo>
                <a:lnTo>
                  <a:pt x="47" y="155"/>
                </a:lnTo>
                <a:lnTo>
                  <a:pt x="47" y="155"/>
                </a:lnTo>
                <a:lnTo>
                  <a:pt x="47" y="155"/>
                </a:lnTo>
                <a:lnTo>
                  <a:pt x="47" y="155"/>
                </a:lnTo>
                <a:lnTo>
                  <a:pt x="46" y="155"/>
                </a:lnTo>
                <a:lnTo>
                  <a:pt x="46" y="154"/>
                </a:lnTo>
                <a:lnTo>
                  <a:pt x="44" y="154"/>
                </a:lnTo>
                <a:lnTo>
                  <a:pt x="44" y="154"/>
                </a:lnTo>
                <a:lnTo>
                  <a:pt x="44" y="154"/>
                </a:lnTo>
                <a:lnTo>
                  <a:pt x="43" y="154"/>
                </a:lnTo>
                <a:lnTo>
                  <a:pt x="41" y="154"/>
                </a:lnTo>
                <a:lnTo>
                  <a:pt x="41" y="154"/>
                </a:lnTo>
                <a:lnTo>
                  <a:pt x="40" y="154"/>
                </a:lnTo>
                <a:lnTo>
                  <a:pt x="40" y="154"/>
                </a:lnTo>
                <a:lnTo>
                  <a:pt x="40" y="154"/>
                </a:lnTo>
                <a:lnTo>
                  <a:pt x="38" y="154"/>
                </a:lnTo>
                <a:lnTo>
                  <a:pt x="38" y="154"/>
                </a:lnTo>
                <a:lnTo>
                  <a:pt x="38" y="154"/>
                </a:lnTo>
                <a:lnTo>
                  <a:pt x="38" y="154"/>
                </a:lnTo>
                <a:lnTo>
                  <a:pt x="37" y="154"/>
                </a:lnTo>
                <a:lnTo>
                  <a:pt x="37" y="154"/>
                </a:lnTo>
                <a:lnTo>
                  <a:pt x="37" y="154"/>
                </a:lnTo>
                <a:lnTo>
                  <a:pt x="36" y="154"/>
                </a:lnTo>
                <a:lnTo>
                  <a:pt x="36" y="155"/>
                </a:lnTo>
                <a:lnTo>
                  <a:pt x="36" y="155"/>
                </a:lnTo>
                <a:lnTo>
                  <a:pt x="36" y="155"/>
                </a:lnTo>
                <a:lnTo>
                  <a:pt x="34" y="155"/>
                </a:lnTo>
                <a:lnTo>
                  <a:pt x="33" y="155"/>
                </a:lnTo>
                <a:lnTo>
                  <a:pt x="33" y="155"/>
                </a:lnTo>
                <a:lnTo>
                  <a:pt x="31" y="155"/>
                </a:lnTo>
                <a:lnTo>
                  <a:pt x="31" y="155"/>
                </a:lnTo>
                <a:lnTo>
                  <a:pt x="30" y="155"/>
                </a:lnTo>
                <a:lnTo>
                  <a:pt x="28" y="154"/>
                </a:lnTo>
                <a:lnTo>
                  <a:pt x="28" y="154"/>
                </a:lnTo>
                <a:lnTo>
                  <a:pt x="28" y="154"/>
                </a:lnTo>
                <a:lnTo>
                  <a:pt x="28" y="154"/>
                </a:lnTo>
                <a:lnTo>
                  <a:pt x="28" y="154"/>
                </a:lnTo>
                <a:lnTo>
                  <a:pt x="27" y="154"/>
                </a:lnTo>
                <a:lnTo>
                  <a:pt x="27" y="154"/>
                </a:lnTo>
                <a:lnTo>
                  <a:pt x="26" y="154"/>
                </a:lnTo>
                <a:lnTo>
                  <a:pt x="26" y="154"/>
                </a:lnTo>
                <a:lnTo>
                  <a:pt x="27" y="155"/>
                </a:lnTo>
                <a:lnTo>
                  <a:pt x="27" y="155"/>
                </a:lnTo>
                <a:lnTo>
                  <a:pt x="26" y="155"/>
                </a:lnTo>
                <a:lnTo>
                  <a:pt x="26" y="155"/>
                </a:lnTo>
                <a:lnTo>
                  <a:pt x="24" y="154"/>
                </a:lnTo>
                <a:lnTo>
                  <a:pt x="24" y="154"/>
                </a:lnTo>
                <a:lnTo>
                  <a:pt x="23" y="154"/>
                </a:lnTo>
                <a:lnTo>
                  <a:pt x="23" y="154"/>
                </a:lnTo>
                <a:lnTo>
                  <a:pt x="23" y="155"/>
                </a:lnTo>
                <a:lnTo>
                  <a:pt x="23" y="155"/>
                </a:lnTo>
                <a:lnTo>
                  <a:pt x="23" y="155"/>
                </a:lnTo>
                <a:lnTo>
                  <a:pt x="23" y="155"/>
                </a:lnTo>
                <a:lnTo>
                  <a:pt x="23" y="155"/>
                </a:lnTo>
                <a:lnTo>
                  <a:pt x="23" y="155"/>
                </a:lnTo>
                <a:lnTo>
                  <a:pt x="21" y="155"/>
                </a:lnTo>
                <a:lnTo>
                  <a:pt x="21" y="154"/>
                </a:lnTo>
                <a:lnTo>
                  <a:pt x="23" y="154"/>
                </a:lnTo>
                <a:lnTo>
                  <a:pt x="23" y="153"/>
                </a:lnTo>
                <a:lnTo>
                  <a:pt x="21" y="153"/>
                </a:lnTo>
                <a:lnTo>
                  <a:pt x="21" y="153"/>
                </a:lnTo>
                <a:lnTo>
                  <a:pt x="21" y="153"/>
                </a:lnTo>
                <a:lnTo>
                  <a:pt x="21" y="153"/>
                </a:lnTo>
                <a:lnTo>
                  <a:pt x="20" y="153"/>
                </a:lnTo>
                <a:lnTo>
                  <a:pt x="20" y="153"/>
                </a:lnTo>
                <a:lnTo>
                  <a:pt x="20" y="153"/>
                </a:lnTo>
                <a:lnTo>
                  <a:pt x="18" y="153"/>
                </a:lnTo>
                <a:lnTo>
                  <a:pt x="18" y="153"/>
                </a:lnTo>
                <a:lnTo>
                  <a:pt x="18" y="153"/>
                </a:lnTo>
                <a:lnTo>
                  <a:pt x="18" y="153"/>
                </a:lnTo>
                <a:lnTo>
                  <a:pt x="18" y="153"/>
                </a:lnTo>
                <a:lnTo>
                  <a:pt x="18" y="154"/>
                </a:lnTo>
                <a:lnTo>
                  <a:pt x="18" y="154"/>
                </a:lnTo>
                <a:lnTo>
                  <a:pt x="17" y="154"/>
                </a:lnTo>
                <a:lnTo>
                  <a:pt x="17" y="154"/>
                </a:lnTo>
                <a:lnTo>
                  <a:pt x="17" y="154"/>
                </a:lnTo>
                <a:lnTo>
                  <a:pt x="17" y="154"/>
                </a:lnTo>
                <a:lnTo>
                  <a:pt x="17" y="153"/>
                </a:lnTo>
                <a:lnTo>
                  <a:pt x="17" y="153"/>
                </a:lnTo>
                <a:lnTo>
                  <a:pt x="17" y="153"/>
                </a:lnTo>
                <a:lnTo>
                  <a:pt x="17" y="153"/>
                </a:lnTo>
                <a:lnTo>
                  <a:pt x="17" y="153"/>
                </a:lnTo>
                <a:lnTo>
                  <a:pt x="17" y="153"/>
                </a:lnTo>
                <a:lnTo>
                  <a:pt x="16" y="154"/>
                </a:lnTo>
                <a:lnTo>
                  <a:pt x="17" y="154"/>
                </a:lnTo>
                <a:lnTo>
                  <a:pt x="17" y="154"/>
                </a:lnTo>
                <a:lnTo>
                  <a:pt x="16" y="154"/>
                </a:lnTo>
                <a:lnTo>
                  <a:pt x="16" y="154"/>
                </a:lnTo>
                <a:lnTo>
                  <a:pt x="16" y="154"/>
                </a:lnTo>
                <a:lnTo>
                  <a:pt x="16" y="153"/>
                </a:lnTo>
                <a:lnTo>
                  <a:pt x="14" y="153"/>
                </a:lnTo>
                <a:lnTo>
                  <a:pt x="13" y="151"/>
                </a:lnTo>
                <a:lnTo>
                  <a:pt x="13" y="151"/>
                </a:lnTo>
                <a:lnTo>
                  <a:pt x="14" y="151"/>
                </a:lnTo>
                <a:lnTo>
                  <a:pt x="14" y="150"/>
                </a:lnTo>
                <a:lnTo>
                  <a:pt x="14" y="150"/>
                </a:lnTo>
                <a:lnTo>
                  <a:pt x="14" y="150"/>
                </a:lnTo>
                <a:lnTo>
                  <a:pt x="14" y="150"/>
                </a:lnTo>
                <a:lnTo>
                  <a:pt x="14" y="150"/>
                </a:lnTo>
                <a:lnTo>
                  <a:pt x="13" y="150"/>
                </a:lnTo>
                <a:lnTo>
                  <a:pt x="13" y="150"/>
                </a:lnTo>
                <a:lnTo>
                  <a:pt x="13" y="148"/>
                </a:lnTo>
                <a:lnTo>
                  <a:pt x="13" y="148"/>
                </a:lnTo>
                <a:lnTo>
                  <a:pt x="13" y="148"/>
                </a:lnTo>
                <a:lnTo>
                  <a:pt x="13" y="148"/>
                </a:lnTo>
                <a:lnTo>
                  <a:pt x="13" y="148"/>
                </a:lnTo>
                <a:lnTo>
                  <a:pt x="14" y="148"/>
                </a:lnTo>
                <a:lnTo>
                  <a:pt x="14" y="148"/>
                </a:lnTo>
                <a:lnTo>
                  <a:pt x="16" y="148"/>
                </a:lnTo>
                <a:lnTo>
                  <a:pt x="16" y="148"/>
                </a:lnTo>
                <a:lnTo>
                  <a:pt x="16" y="148"/>
                </a:lnTo>
                <a:lnTo>
                  <a:pt x="16" y="148"/>
                </a:lnTo>
                <a:lnTo>
                  <a:pt x="16" y="148"/>
                </a:lnTo>
                <a:lnTo>
                  <a:pt x="16" y="148"/>
                </a:lnTo>
                <a:lnTo>
                  <a:pt x="16" y="150"/>
                </a:lnTo>
                <a:lnTo>
                  <a:pt x="17" y="150"/>
                </a:lnTo>
                <a:lnTo>
                  <a:pt x="17" y="150"/>
                </a:lnTo>
                <a:lnTo>
                  <a:pt x="18" y="150"/>
                </a:lnTo>
                <a:lnTo>
                  <a:pt x="18" y="150"/>
                </a:lnTo>
                <a:lnTo>
                  <a:pt x="18" y="148"/>
                </a:lnTo>
                <a:lnTo>
                  <a:pt x="18" y="148"/>
                </a:lnTo>
                <a:lnTo>
                  <a:pt x="18" y="150"/>
                </a:lnTo>
                <a:lnTo>
                  <a:pt x="20" y="150"/>
                </a:lnTo>
                <a:lnTo>
                  <a:pt x="20" y="150"/>
                </a:lnTo>
                <a:lnTo>
                  <a:pt x="20" y="148"/>
                </a:lnTo>
                <a:lnTo>
                  <a:pt x="20" y="148"/>
                </a:lnTo>
                <a:lnTo>
                  <a:pt x="20" y="148"/>
                </a:lnTo>
                <a:lnTo>
                  <a:pt x="20" y="147"/>
                </a:lnTo>
                <a:lnTo>
                  <a:pt x="20" y="147"/>
                </a:lnTo>
                <a:lnTo>
                  <a:pt x="20" y="147"/>
                </a:lnTo>
                <a:lnTo>
                  <a:pt x="20" y="145"/>
                </a:lnTo>
                <a:lnTo>
                  <a:pt x="18" y="145"/>
                </a:lnTo>
                <a:lnTo>
                  <a:pt x="18" y="147"/>
                </a:lnTo>
                <a:lnTo>
                  <a:pt x="18" y="147"/>
                </a:lnTo>
                <a:lnTo>
                  <a:pt x="18" y="147"/>
                </a:lnTo>
                <a:lnTo>
                  <a:pt x="18" y="147"/>
                </a:lnTo>
                <a:lnTo>
                  <a:pt x="18" y="147"/>
                </a:lnTo>
                <a:lnTo>
                  <a:pt x="18" y="147"/>
                </a:lnTo>
                <a:lnTo>
                  <a:pt x="18" y="147"/>
                </a:lnTo>
                <a:lnTo>
                  <a:pt x="17" y="147"/>
                </a:lnTo>
                <a:lnTo>
                  <a:pt x="17" y="147"/>
                </a:lnTo>
                <a:lnTo>
                  <a:pt x="16" y="147"/>
                </a:lnTo>
                <a:lnTo>
                  <a:pt x="16" y="145"/>
                </a:lnTo>
                <a:lnTo>
                  <a:pt x="16" y="147"/>
                </a:lnTo>
                <a:lnTo>
                  <a:pt x="14" y="147"/>
                </a:lnTo>
                <a:lnTo>
                  <a:pt x="14" y="147"/>
                </a:lnTo>
                <a:lnTo>
                  <a:pt x="14" y="145"/>
                </a:lnTo>
                <a:lnTo>
                  <a:pt x="14" y="145"/>
                </a:lnTo>
                <a:lnTo>
                  <a:pt x="14" y="145"/>
                </a:lnTo>
                <a:lnTo>
                  <a:pt x="13" y="145"/>
                </a:lnTo>
                <a:lnTo>
                  <a:pt x="11" y="145"/>
                </a:lnTo>
                <a:lnTo>
                  <a:pt x="10" y="145"/>
                </a:lnTo>
                <a:lnTo>
                  <a:pt x="8" y="145"/>
                </a:lnTo>
                <a:lnTo>
                  <a:pt x="10" y="144"/>
                </a:lnTo>
                <a:lnTo>
                  <a:pt x="10" y="144"/>
                </a:lnTo>
                <a:lnTo>
                  <a:pt x="8" y="144"/>
                </a:lnTo>
                <a:lnTo>
                  <a:pt x="8" y="144"/>
                </a:lnTo>
                <a:lnTo>
                  <a:pt x="8" y="144"/>
                </a:lnTo>
                <a:lnTo>
                  <a:pt x="10" y="144"/>
                </a:lnTo>
                <a:lnTo>
                  <a:pt x="10" y="144"/>
                </a:lnTo>
                <a:lnTo>
                  <a:pt x="10" y="144"/>
                </a:lnTo>
                <a:lnTo>
                  <a:pt x="10" y="144"/>
                </a:lnTo>
                <a:lnTo>
                  <a:pt x="10" y="144"/>
                </a:lnTo>
                <a:lnTo>
                  <a:pt x="10" y="144"/>
                </a:lnTo>
                <a:lnTo>
                  <a:pt x="10" y="144"/>
                </a:lnTo>
                <a:lnTo>
                  <a:pt x="11" y="144"/>
                </a:lnTo>
                <a:lnTo>
                  <a:pt x="11" y="144"/>
                </a:lnTo>
                <a:lnTo>
                  <a:pt x="13" y="144"/>
                </a:lnTo>
                <a:lnTo>
                  <a:pt x="13" y="144"/>
                </a:lnTo>
                <a:lnTo>
                  <a:pt x="13" y="144"/>
                </a:lnTo>
                <a:lnTo>
                  <a:pt x="13" y="145"/>
                </a:lnTo>
                <a:lnTo>
                  <a:pt x="13" y="145"/>
                </a:lnTo>
                <a:lnTo>
                  <a:pt x="13" y="144"/>
                </a:lnTo>
                <a:lnTo>
                  <a:pt x="13" y="144"/>
                </a:lnTo>
                <a:lnTo>
                  <a:pt x="13" y="144"/>
                </a:lnTo>
                <a:lnTo>
                  <a:pt x="14" y="144"/>
                </a:lnTo>
                <a:lnTo>
                  <a:pt x="14" y="144"/>
                </a:lnTo>
                <a:lnTo>
                  <a:pt x="13" y="143"/>
                </a:lnTo>
                <a:lnTo>
                  <a:pt x="13" y="143"/>
                </a:lnTo>
                <a:lnTo>
                  <a:pt x="13" y="141"/>
                </a:lnTo>
                <a:lnTo>
                  <a:pt x="11" y="141"/>
                </a:lnTo>
                <a:lnTo>
                  <a:pt x="11" y="141"/>
                </a:lnTo>
                <a:lnTo>
                  <a:pt x="11" y="141"/>
                </a:lnTo>
                <a:lnTo>
                  <a:pt x="11" y="143"/>
                </a:lnTo>
                <a:lnTo>
                  <a:pt x="11" y="143"/>
                </a:lnTo>
                <a:lnTo>
                  <a:pt x="11" y="143"/>
                </a:lnTo>
                <a:lnTo>
                  <a:pt x="11" y="143"/>
                </a:lnTo>
                <a:lnTo>
                  <a:pt x="10" y="143"/>
                </a:lnTo>
                <a:lnTo>
                  <a:pt x="10" y="143"/>
                </a:lnTo>
                <a:lnTo>
                  <a:pt x="8" y="143"/>
                </a:lnTo>
                <a:lnTo>
                  <a:pt x="8" y="143"/>
                </a:lnTo>
                <a:lnTo>
                  <a:pt x="7" y="143"/>
                </a:lnTo>
                <a:lnTo>
                  <a:pt x="7" y="141"/>
                </a:lnTo>
                <a:lnTo>
                  <a:pt x="7" y="141"/>
                </a:lnTo>
                <a:lnTo>
                  <a:pt x="7" y="141"/>
                </a:lnTo>
                <a:lnTo>
                  <a:pt x="7" y="141"/>
                </a:lnTo>
                <a:lnTo>
                  <a:pt x="7" y="141"/>
                </a:lnTo>
                <a:lnTo>
                  <a:pt x="7" y="141"/>
                </a:lnTo>
                <a:lnTo>
                  <a:pt x="6" y="141"/>
                </a:lnTo>
                <a:lnTo>
                  <a:pt x="6" y="141"/>
                </a:lnTo>
                <a:lnTo>
                  <a:pt x="7" y="140"/>
                </a:lnTo>
                <a:lnTo>
                  <a:pt x="7" y="140"/>
                </a:lnTo>
                <a:lnTo>
                  <a:pt x="6" y="140"/>
                </a:lnTo>
                <a:lnTo>
                  <a:pt x="6" y="140"/>
                </a:lnTo>
                <a:lnTo>
                  <a:pt x="6" y="140"/>
                </a:lnTo>
                <a:lnTo>
                  <a:pt x="3" y="140"/>
                </a:lnTo>
                <a:lnTo>
                  <a:pt x="3" y="140"/>
                </a:lnTo>
                <a:lnTo>
                  <a:pt x="3" y="140"/>
                </a:lnTo>
                <a:lnTo>
                  <a:pt x="3" y="140"/>
                </a:lnTo>
                <a:lnTo>
                  <a:pt x="1" y="138"/>
                </a:lnTo>
                <a:lnTo>
                  <a:pt x="0" y="137"/>
                </a:lnTo>
                <a:lnTo>
                  <a:pt x="0" y="137"/>
                </a:lnTo>
                <a:lnTo>
                  <a:pt x="1" y="137"/>
                </a:lnTo>
                <a:lnTo>
                  <a:pt x="1" y="137"/>
                </a:lnTo>
                <a:lnTo>
                  <a:pt x="1" y="137"/>
                </a:lnTo>
                <a:lnTo>
                  <a:pt x="1" y="137"/>
                </a:lnTo>
                <a:lnTo>
                  <a:pt x="1" y="137"/>
                </a:lnTo>
                <a:lnTo>
                  <a:pt x="1" y="137"/>
                </a:lnTo>
                <a:lnTo>
                  <a:pt x="0" y="135"/>
                </a:lnTo>
                <a:lnTo>
                  <a:pt x="0" y="135"/>
                </a:lnTo>
                <a:lnTo>
                  <a:pt x="1" y="135"/>
                </a:lnTo>
                <a:lnTo>
                  <a:pt x="1" y="135"/>
                </a:lnTo>
                <a:lnTo>
                  <a:pt x="1" y="135"/>
                </a:lnTo>
                <a:lnTo>
                  <a:pt x="1" y="135"/>
                </a:lnTo>
                <a:lnTo>
                  <a:pt x="1" y="135"/>
                </a:lnTo>
                <a:lnTo>
                  <a:pt x="1" y="135"/>
                </a:lnTo>
                <a:lnTo>
                  <a:pt x="1" y="135"/>
                </a:lnTo>
                <a:lnTo>
                  <a:pt x="3" y="135"/>
                </a:lnTo>
                <a:lnTo>
                  <a:pt x="4" y="135"/>
                </a:lnTo>
                <a:lnTo>
                  <a:pt x="6" y="134"/>
                </a:lnTo>
                <a:lnTo>
                  <a:pt x="6" y="134"/>
                </a:lnTo>
                <a:lnTo>
                  <a:pt x="7" y="134"/>
                </a:lnTo>
                <a:lnTo>
                  <a:pt x="7" y="134"/>
                </a:lnTo>
                <a:lnTo>
                  <a:pt x="7" y="133"/>
                </a:lnTo>
                <a:lnTo>
                  <a:pt x="7" y="133"/>
                </a:lnTo>
                <a:lnTo>
                  <a:pt x="8" y="134"/>
                </a:lnTo>
                <a:lnTo>
                  <a:pt x="8" y="134"/>
                </a:lnTo>
                <a:lnTo>
                  <a:pt x="8" y="134"/>
                </a:lnTo>
                <a:lnTo>
                  <a:pt x="8" y="134"/>
                </a:lnTo>
                <a:lnTo>
                  <a:pt x="8" y="133"/>
                </a:lnTo>
                <a:lnTo>
                  <a:pt x="8" y="133"/>
                </a:lnTo>
                <a:lnTo>
                  <a:pt x="8" y="133"/>
                </a:lnTo>
                <a:lnTo>
                  <a:pt x="8" y="131"/>
                </a:lnTo>
                <a:lnTo>
                  <a:pt x="8" y="131"/>
                </a:lnTo>
                <a:lnTo>
                  <a:pt x="8" y="131"/>
                </a:lnTo>
                <a:lnTo>
                  <a:pt x="10" y="131"/>
                </a:lnTo>
                <a:lnTo>
                  <a:pt x="11" y="131"/>
                </a:lnTo>
                <a:lnTo>
                  <a:pt x="11" y="131"/>
                </a:lnTo>
                <a:lnTo>
                  <a:pt x="11" y="131"/>
                </a:lnTo>
                <a:lnTo>
                  <a:pt x="11" y="131"/>
                </a:lnTo>
                <a:lnTo>
                  <a:pt x="13" y="131"/>
                </a:lnTo>
                <a:lnTo>
                  <a:pt x="13" y="133"/>
                </a:lnTo>
                <a:lnTo>
                  <a:pt x="14" y="133"/>
                </a:lnTo>
                <a:lnTo>
                  <a:pt x="14" y="133"/>
                </a:lnTo>
                <a:lnTo>
                  <a:pt x="14" y="133"/>
                </a:lnTo>
                <a:lnTo>
                  <a:pt x="16" y="133"/>
                </a:lnTo>
                <a:lnTo>
                  <a:pt x="16" y="133"/>
                </a:lnTo>
                <a:lnTo>
                  <a:pt x="16" y="133"/>
                </a:lnTo>
                <a:lnTo>
                  <a:pt x="16" y="133"/>
                </a:lnTo>
                <a:lnTo>
                  <a:pt x="16" y="133"/>
                </a:lnTo>
                <a:lnTo>
                  <a:pt x="16" y="133"/>
                </a:lnTo>
                <a:lnTo>
                  <a:pt x="16" y="133"/>
                </a:lnTo>
                <a:lnTo>
                  <a:pt x="16" y="133"/>
                </a:lnTo>
                <a:lnTo>
                  <a:pt x="16" y="133"/>
                </a:lnTo>
                <a:lnTo>
                  <a:pt x="17" y="133"/>
                </a:lnTo>
                <a:lnTo>
                  <a:pt x="17" y="131"/>
                </a:lnTo>
                <a:lnTo>
                  <a:pt x="18" y="131"/>
                </a:lnTo>
                <a:lnTo>
                  <a:pt x="18" y="131"/>
                </a:lnTo>
                <a:lnTo>
                  <a:pt x="20" y="133"/>
                </a:lnTo>
                <a:lnTo>
                  <a:pt x="20" y="133"/>
                </a:lnTo>
                <a:lnTo>
                  <a:pt x="20" y="133"/>
                </a:lnTo>
                <a:lnTo>
                  <a:pt x="20" y="133"/>
                </a:lnTo>
                <a:lnTo>
                  <a:pt x="21" y="131"/>
                </a:lnTo>
                <a:lnTo>
                  <a:pt x="23" y="131"/>
                </a:lnTo>
                <a:lnTo>
                  <a:pt x="23" y="131"/>
                </a:lnTo>
                <a:lnTo>
                  <a:pt x="23" y="133"/>
                </a:lnTo>
                <a:lnTo>
                  <a:pt x="23" y="133"/>
                </a:lnTo>
                <a:lnTo>
                  <a:pt x="23" y="134"/>
                </a:lnTo>
                <a:lnTo>
                  <a:pt x="23" y="134"/>
                </a:lnTo>
                <a:lnTo>
                  <a:pt x="23" y="134"/>
                </a:lnTo>
                <a:lnTo>
                  <a:pt x="23" y="134"/>
                </a:lnTo>
                <a:lnTo>
                  <a:pt x="21" y="134"/>
                </a:lnTo>
                <a:lnTo>
                  <a:pt x="21" y="135"/>
                </a:lnTo>
                <a:lnTo>
                  <a:pt x="21" y="135"/>
                </a:lnTo>
                <a:lnTo>
                  <a:pt x="20" y="134"/>
                </a:lnTo>
                <a:lnTo>
                  <a:pt x="18" y="134"/>
                </a:lnTo>
                <a:lnTo>
                  <a:pt x="18" y="134"/>
                </a:lnTo>
                <a:lnTo>
                  <a:pt x="18" y="134"/>
                </a:lnTo>
                <a:lnTo>
                  <a:pt x="17" y="134"/>
                </a:lnTo>
                <a:lnTo>
                  <a:pt x="16" y="134"/>
                </a:lnTo>
                <a:lnTo>
                  <a:pt x="16" y="133"/>
                </a:lnTo>
                <a:lnTo>
                  <a:pt x="16" y="133"/>
                </a:lnTo>
                <a:lnTo>
                  <a:pt x="16" y="133"/>
                </a:lnTo>
                <a:lnTo>
                  <a:pt x="16" y="133"/>
                </a:lnTo>
                <a:lnTo>
                  <a:pt x="16" y="134"/>
                </a:lnTo>
                <a:lnTo>
                  <a:pt x="16" y="134"/>
                </a:lnTo>
                <a:lnTo>
                  <a:pt x="16" y="133"/>
                </a:lnTo>
                <a:lnTo>
                  <a:pt x="14" y="133"/>
                </a:lnTo>
                <a:lnTo>
                  <a:pt x="14" y="133"/>
                </a:lnTo>
                <a:lnTo>
                  <a:pt x="11" y="133"/>
                </a:lnTo>
                <a:lnTo>
                  <a:pt x="11" y="134"/>
                </a:lnTo>
                <a:lnTo>
                  <a:pt x="11" y="134"/>
                </a:lnTo>
                <a:lnTo>
                  <a:pt x="11" y="134"/>
                </a:lnTo>
                <a:lnTo>
                  <a:pt x="10" y="134"/>
                </a:lnTo>
                <a:lnTo>
                  <a:pt x="10" y="134"/>
                </a:lnTo>
                <a:lnTo>
                  <a:pt x="8" y="134"/>
                </a:lnTo>
                <a:lnTo>
                  <a:pt x="7" y="134"/>
                </a:lnTo>
                <a:lnTo>
                  <a:pt x="6" y="135"/>
                </a:lnTo>
                <a:lnTo>
                  <a:pt x="6" y="135"/>
                </a:lnTo>
                <a:lnTo>
                  <a:pt x="7" y="135"/>
                </a:lnTo>
                <a:lnTo>
                  <a:pt x="7" y="137"/>
                </a:lnTo>
                <a:lnTo>
                  <a:pt x="8" y="137"/>
                </a:lnTo>
                <a:lnTo>
                  <a:pt x="10" y="137"/>
                </a:lnTo>
                <a:lnTo>
                  <a:pt x="10" y="137"/>
                </a:lnTo>
                <a:lnTo>
                  <a:pt x="10" y="137"/>
                </a:lnTo>
                <a:lnTo>
                  <a:pt x="10" y="137"/>
                </a:lnTo>
                <a:lnTo>
                  <a:pt x="11" y="137"/>
                </a:lnTo>
                <a:lnTo>
                  <a:pt x="11" y="137"/>
                </a:lnTo>
                <a:lnTo>
                  <a:pt x="13" y="137"/>
                </a:lnTo>
                <a:lnTo>
                  <a:pt x="14" y="137"/>
                </a:lnTo>
                <a:lnTo>
                  <a:pt x="14" y="137"/>
                </a:lnTo>
                <a:lnTo>
                  <a:pt x="14" y="137"/>
                </a:lnTo>
                <a:lnTo>
                  <a:pt x="14" y="137"/>
                </a:lnTo>
                <a:lnTo>
                  <a:pt x="16" y="137"/>
                </a:lnTo>
                <a:lnTo>
                  <a:pt x="17" y="137"/>
                </a:lnTo>
                <a:lnTo>
                  <a:pt x="17" y="137"/>
                </a:lnTo>
                <a:lnTo>
                  <a:pt x="17" y="137"/>
                </a:lnTo>
                <a:lnTo>
                  <a:pt x="17" y="137"/>
                </a:lnTo>
                <a:lnTo>
                  <a:pt x="17" y="137"/>
                </a:lnTo>
                <a:lnTo>
                  <a:pt x="17" y="137"/>
                </a:lnTo>
                <a:lnTo>
                  <a:pt x="17" y="138"/>
                </a:lnTo>
                <a:lnTo>
                  <a:pt x="18" y="138"/>
                </a:lnTo>
                <a:lnTo>
                  <a:pt x="18" y="138"/>
                </a:lnTo>
                <a:lnTo>
                  <a:pt x="18" y="138"/>
                </a:lnTo>
                <a:lnTo>
                  <a:pt x="18" y="137"/>
                </a:lnTo>
                <a:lnTo>
                  <a:pt x="18" y="137"/>
                </a:lnTo>
                <a:lnTo>
                  <a:pt x="18" y="137"/>
                </a:lnTo>
                <a:lnTo>
                  <a:pt x="18" y="137"/>
                </a:lnTo>
                <a:lnTo>
                  <a:pt x="20" y="137"/>
                </a:lnTo>
                <a:lnTo>
                  <a:pt x="20" y="137"/>
                </a:lnTo>
                <a:lnTo>
                  <a:pt x="20" y="137"/>
                </a:lnTo>
                <a:lnTo>
                  <a:pt x="21" y="137"/>
                </a:lnTo>
                <a:lnTo>
                  <a:pt x="23" y="137"/>
                </a:lnTo>
                <a:lnTo>
                  <a:pt x="23" y="135"/>
                </a:lnTo>
                <a:lnTo>
                  <a:pt x="23" y="135"/>
                </a:lnTo>
                <a:lnTo>
                  <a:pt x="23" y="135"/>
                </a:lnTo>
                <a:lnTo>
                  <a:pt x="24" y="135"/>
                </a:lnTo>
                <a:lnTo>
                  <a:pt x="26" y="135"/>
                </a:lnTo>
                <a:lnTo>
                  <a:pt x="28" y="135"/>
                </a:lnTo>
                <a:lnTo>
                  <a:pt x="31" y="135"/>
                </a:lnTo>
                <a:lnTo>
                  <a:pt x="33" y="134"/>
                </a:lnTo>
                <a:lnTo>
                  <a:pt x="33" y="134"/>
                </a:lnTo>
                <a:lnTo>
                  <a:pt x="34" y="134"/>
                </a:lnTo>
                <a:lnTo>
                  <a:pt x="33" y="134"/>
                </a:lnTo>
                <a:lnTo>
                  <a:pt x="33" y="134"/>
                </a:lnTo>
                <a:lnTo>
                  <a:pt x="33" y="134"/>
                </a:lnTo>
                <a:lnTo>
                  <a:pt x="34" y="134"/>
                </a:lnTo>
                <a:lnTo>
                  <a:pt x="34" y="133"/>
                </a:lnTo>
                <a:lnTo>
                  <a:pt x="36" y="134"/>
                </a:lnTo>
                <a:lnTo>
                  <a:pt x="34" y="134"/>
                </a:lnTo>
                <a:lnTo>
                  <a:pt x="34" y="134"/>
                </a:lnTo>
                <a:lnTo>
                  <a:pt x="36" y="134"/>
                </a:lnTo>
                <a:lnTo>
                  <a:pt x="36" y="135"/>
                </a:lnTo>
                <a:lnTo>
                  <a:pt x="36" y="135"/>
                </a:lnTo>
                <a:lnTo>
                  <a:pt x="36" y="134"/>
                </a:lnTo>
                <a:lnTo>
                  <a:pt x="36" y="134"/>
                </a:lnTo>
                <a:lnTo>
                  <a:pt x="37" y="134"/>
                </a:lnTo>
                <a:lnTo>
                  <a:pt x="37" y="134"/>
                </a:lnTo>
                <a:lnTo>
                  <a:pt x="38" y="134"/>
                </a:lnTo>
                <a:lnTo>
                  <a:pt x="38" y="134"/>
                </a:lnTo>
                <a:lnTo>
                  <a:pt x="38" y="134"/>
                </a:lnTo>
                <a:lnTo>
                  <a:pt x="38" y="133"/>
                </a:lnTo>
                <a:lnTo>
                  <a:pt x="38" y="133"/>
                </a:lnTo>
                <a:lnTo>
                  <a:pt x="38" y="133"/>
                </a:lnTo>
                <a:lnTo>
                  <a:pt x="40" y="134"/>
                </a:lnTo>
                <a:lnTo>
                  <a:pt x="40" y="134"/>
                </a:lnTo>
                <a:lnTo>
                  <a:pt x="40" y="134"/>
                </a:lnTo>
                <a:lnTo>
                  <a:pt x="41" y="134"/>
                </a:lnTo>
                <a:lnTo>
                  <a:pt x="41" y="133"/>
                </a:lnTo>
                <a:lnTo>
                  <a:pt x="41" y="133"/>
                </a:lnTo>
                <a:lnTo>
                  <a:pt x="41" y="133"/>
                </a:lnTo>
                <a:lnTo>
                  <a:pt x="43" y="131"/>
                </a:lnTo>
                <a:lnTo>
                  <a:pt x="44" y="131"/>
                </a:lnTo>
                <a:lnTo>
                  <a:pt x="44" y="131"/>
                </a:lnTo>
                <a:lnTo>
                  <a:pt x="44" y="131"/>
                </a:lnTo>
                <a:lnTo>
                  <a:pt x="43" y="131"/>
                </a:lnTo>
                <a:lnTo>
                  <a:pt x="43" y="131"/>
                </a:lnTo>
                <a:lnTo>
                  <a:pt x="41" y="131"/>
                </a:lnTo>
                <a:lnTo>
                  <a:pt x="41" y="131"/>
                </a:lnTo>
                <a:lnTo>
                  <a:pt x="40" y="131"/>
                </a:lnTo>
                <a:lnTo>
                  <a:pt x="40" y="131"/>
                </a:lnTo>
                <a:lnTo>
                  <a:pt x="40" y="130"/>
                </a:lnTo>
                <a:lnTo>
                  <a:pt x="40" y="130"/>
                </a:lnTo>
                <a:lnTo>
                  <a:pt x="38" y="130"/>
                </a:lnTo>
                <a:lnTo>
                  <a:pt x="38" y="130"/>
                </a:lnTo>
                <a:lnTo>
                  <a:pt x="38" y="131"/>
                </a:lnTo>
                <a:lnTo>
                  <a:pt x="38" y="131"/>
                </a:lnTo>
                <a:lnTo>
                  <a:pt x="38" y="131"/>
                </a:lnTo>
                <a:lnTo>
                  <a:pt x="37" y="131"/>
                </a:lnTo>
                <a:lnTo>
                  <a:pt x="37" y="131"/>
                </a:lnTo>
                <a:lnTo>
                  <a:pt x="37" y="131"/>
                </a:lnTo>
                <a:lnTo>
                  <a:pt x="36" y="131"/>
                </a:lnTo>
                <a:lnTo>
                  <a:pt x="36" y="133"/>
                </a:lnTo>
                <a:lnTo>
                  <a:pt x="36" y="133"/>
                </a:lnTo>
                <a:lnTo>
                  <a:pt x="34" y="133"/>
                </a:lnTo>
                <a:lnTo>
                  <a:pt x="33" y="131"/>
                </a:lnTo>
                <a:lnTo>
                  <a:pt x="33" y="131"/>
                </a:lnTo>
                <a:lnTo>
                  <a:pt x="33" y="131"/>
                </a:lnTo>
                <a:lnTo>
                  <a:pt x="33" y="131"/>
                </a:lnTo>
                <a:lnTo>
                  <a:pt x="31" y="133"/>
                </a:lnTo>
                <a:lnTo>
                  <a:pt x="31" y="131"/>
                </a:lnTo>
                <a:lnTo>
                  <a:pt x="31" y="131"/>
                </a:lnTo>
                <a:lnTo>
                  <a:pt x="30" y="133"/>
                </a:lnTo>
                <a:lnTo>
                  <a:pt x="30" y="133"/>
                </a:lnTo>
                <a:lnTo>
                  <a:pt x="28" y="133"/>
                </a:lnTo>
                <a:lnTo>
                  <a:pt x="28" y="133"/>
                </a:lnTo>
                <a:lnTo>
                  <a:pt x="28" y="133"/>
                </a:lnTo>
                <a:lnTo>
                  <a:pt x="27" y="134"/>
                </a:lnTo>
                <a:lnTo>
                  <a:pt x="26" y="134"/>
                </a:lnTo>
                <a:lnTo>
                  <a:pt x="26" y="134"/>
                </a:lnTo>
                <a:lnTo>
                  <a:pt x="26" y="134"/>
                </a:lnTo>
                <a:lnTo>
                  <a:pt x="24" y="134"/>
                </a:lnTo>
                <a:lnTo>
                  <a:pt x="24" y="133"/>
                </a:lnTo>
                <a:lnTo>
                  <a:pt x="24" y="133"/>
                </a:lnTo>
                <a:lnTo>
                  <a:pt x="24" y="133"/>
                </a:lnTo>
                <a:lnTo>
                  <a:pt x="24" y="133"/>
                </a:lnTo>
                <a:lnTo>
                  <a:pt x="24" y="131"/>
                </a:lnTo>
                <a:lnTo>
                  <a:pt x="24" y="131"/>
                </a:lnTo>
                <a:lnTo>
                  <a:pt x="24" y="131"/>
                </a:lnTo>
                <a:lnTo>
                  <a:pt x="26" y="131"/>
                </a:lnTo>
                <a:lnTo>
                  <a:pt x="26" y="131"/>
                </a:lnTo>
                <a:lnTo>
                  <a:pt x="26" y="131"/>
                </a:lnTo>
                <a:lnTo>
                  <a:pt x="26" y="131"/>
                </a:lnTo>
                <a:lnTo>
                  <a:pt x="26" y="133"/>
                </a:lnTo>
                <a:lnTo>
                  <a:pt x="26" y="133"/>
                </a:lnTo>
                <a:lnTo>
                  <a:pt x="26" y="133"/>
                </a:lnTo>
                <a:lnTo>
                  <a:pt x="27" y="131"/>
                </a:lnTo>
                <a:lnTo>
                  <a:pt x="27" y="131"/>
                </a:lnTo>
                <a:lnTo>
                  <a:pt x="27" y="131"/>
                </a:lnTo>
                <a:lnTo>
                  <a:pt x="28" y="131"/>
                </a:lnTo>
                <a:lnTo>
                  <a:pt x="31" y="131"/>
                </a:lnTo>
                <a:lnTo>
                  <a:pt x="33" y="131"/>
                </a:lnTo>
                <a:lnTo>
                  <a:pt x="34" y="131"/>
                </a:lnTo>
                <a:lnTo>
                  <a:pt x="34" y="130"/>
                </a:lnTo>
                <a:lnTo>
                  <a:pt x="36" y="130"/>
                </a:lnTo>
                <a:lnTo>
                  <a:pt x="36" y="128"/>
                </a:lnTo>
                <a:lnTo>
                  <a:pt x="36" y="128"/>
                </a:lnTo>
                <a:lnTo>
                  <a:pt x="34" y="128"/>
                </a:lnTo>
                <a:lnTo>
                  <a:pt x="34" y="130"/>
                </a:lnTo>
                <a:lnTo>
                  <a:pt x="33" y="130"/>
                </a:lnTo>
                <a:lnTo>
                  <a:pt x="33" y="130"/>
                </a:lnTo>
                <a:lnTo>
                  <a:pt x="31" y="128"/>
                </a:lnTo>
                <a:lnTo>
                  <a:pt x="31" y="128"/>
                </a:lnTo>
                <a:lnTo>
                  <a:pt x="31" y="130"/>
                </a:lnTo>
                <a:lnTo>
                  <a:pt x="31" y="130"/>
                </a:lnTo>
                <a:lnTo>
                  <a:pt x="31" y="130"/>
                </a:lnTo>
                <a:lnTo>
                  <a:pt x="31" y="130"/>
                </a:lnTo>
                <a:lnTo>
                  <a:pt x="31" y="130"/>
                </a:lnTo>
                <a:lnTo>
                  <a:pt x="31" y="130"/>
                </a:lnTo>
                <a:lnTo>
                  <a:pt x="31" y="130"/>
                </a:lnTo>
                <a:lnTo>
                  <a:pt x="31" y="130"/>
                </a:lnTo>
                <a:lnTo>
                  <a:pt x="30" y="130"/>
                </a:lnTo>
                <a:lnTo>
                  <a:pt x="28" y="130"/>
                </a:lnTo>
                <a:lnTo>
                  <a:pt x="27" y="130"/>
                </a:lnTo>
                <a:lnTo>
                  <a:pt x="26" y="130"/>
                </a:lnTo>
                <a:lnTo>
                  <a:pt x="24" y="130"/>
                </a:lnTo>
                <a:lnTo>
                  <a:pt x="23" y="130"/>
                </a:lnTo>
                <a:lnTo>
                  <a:pt x="23" y="130"/>
                </a:lnTo>
                <a:lnTo>
                  <a:pt x="23" y="128"/>
                </a:lnTo>
                <a:lnTo>
                  <a:pt x="23" y="128"/>
                </a:lnTo>
                <a:lnTo>
                  <a:pt x="21" y="128"/>
                </a:lnTo>
                <a:lnTo>
                  <a:pt x="21" y="128"/>
                </a:lnTo>
                <a:lnTo>
                  <a:pt x="21" y="130"/>
                </a:lnTo>
                <a:lnTo>
                  <a:pt x="21" y="130"/>
                </a:lnTo>
                <a:lnTo>
                  <a:pt x="21" y="130"/>
                </a:lnTo>
                <a:lnTo>
                  <a:pt x="21" y="130"/>
                </a:lnTo>
                <a:lnTo>
                  <a:pt x="21" y="130"/>
                </a:lnTo>
                <a:lnTo>
                  <a:pt x="20" y="128"/>
                </a:lnTo>
                <a:lnTo>
                  <a:pt x="20" y="128"/>
                </a:lnTo>
                <a:lnTo>
                  <a:pt x="20" y="128"/>
                </a:lnTo>
                <a:lnTo>
                  <a:pt x="20" y="128"/>
                </a:lnTo>
                <a:lnTo>
                  <a:pt x="18" y="128"/>
                </a:lnTo>
                <a:lnTo>
                  <a:pt x="17" y="128"/>
                </a:lnTo>
                <a:lnTo>
                  <a:pt x="16" y="128"/>
                </a:lnTo>
                <a:lnTo>
                  <a:pt x="16" y="130"/>
                </a:lnTo>
                <a:lnTo>
                  <a:pt x="16" y="130"/>
                </a:lnTo>
                <a:lnTo>
                  <a:pt x="16" y="128"/>
                </a:lnTo>
                <a:lnTo>
                  <a:pt x="14" y="128"/>
                </a:lnTo>
                <a:lnTo>
                  <a:pt x="14" y="128"/>
                </a:lnTo>
                <a:lnTo>
                  <a:pt x="14" y="128"/>
                </a:lnTo>
                <a:lnTo>
                  <a:pt x="14" y="128"/>
                </a:lnTo>
                <a:lnTo>
                  <a:pt x="14" y="128"/>
                </a:lnTo>
                <a:lnTo>
                  <a:pt x="14" y="130"/>
                </a:lnTo>
                <a:lnTo>
                  <a:pt x="14" y="130"/>
                </a:lnTo>
                <a:lnTo>
                  <a:pt x="14" y="130"/>
                </a:lnTo>
                <a:lnTo>
                  <a:pt x="13" y="128"/>
                </a:lnTo>
                <a:lnTo>
                  <a:pt x="11" y="128"/>
                </a:lnTo>
                <a:lnTo>
                  <a:pt x="10" y="128"/>
                </a:lnTo>
                <a:lnTo>
                  <a:pt x="10" y="127"/>
                </a:lnTo>
                <a:lnTo>
                  <a:pt x="10" y="127"/>
                </a:lnTo>
                <a:lnTo>
                  <a:pt x="13" y="127"/>
                </a:lnTo>
                <a:lnTo>
                  <a:pt x="14" y="125"/>
                </a:lnTo>
                <a:lnTo>
                  <a:pt x="14" y="125"/>
                </a:lnTo>
                <a:lnTo>
                  <a:pt x="16" y="125"/>
                </a:lnTo>
                <a:lnTo>
                  <a:pt x="16" y="127"/>
                </a:lnTo>
                <a:lnTo>
                  <a:pt x="17" y="127"/>
                </a:lnTo>
                <a:lnTo>
                  <a:pt x="17" y="127"/>
                </a:lnTo>
                <a:lnTo>
                  <a:pt x="17" y="127"/>
                </a:lnTo>
                <a:lnTo>
                  <a:pt x="18" y="127"/>
                </a:lnTo>
                <a:lnTo>
                  <a:pt x="20" y="128"/>
                </a:lnTo>
                <a:lnTo>
                  <a:pt x="20" y="128"/>
                </a:lnTo>
                <a:lnTo>
                  <a:pt x="20" y="128"/>
                </a:lnTo>
                <a:lnTo>
                  <a:pt x="20" y="128"/>
                </a:lnTo>
                <a:lnTo>
                  <a:pt x="21" y="127"/>
                </a:lnTo>
                <a:lnTo>
                  <a:pt x="21" y="127"/>
                </a:lnTo>
                <a:lnTo>
                  <a:pt x="21" y="127"/>
                </a:lnTo>
                <a:lnTo>
                  <a:pt x="23" y="127"/>
                </a:lnTo>
                <a:lnTo>
                  <a:pt x="23" y="127"/>
                </a:lnTo>
                <a:lnTo>
                  <a:pt x="23" y="127"/>
                </a:lnTo>
                <a:lnTo>
                  <a:pt x="21" y="127"/>
                </a:lnTo>
                <a:lnTo>
                  <a:pt x="21" y="127"/>
                </a:lnTo>
                <a:lnTo>
                  <a:pt x="20" y="127"/>
                </a:lnTo>
                <a:lnTo>
                  <a:pt x="20" y="125"/>
                </a:lnTo>
                <a:lnTo>
                  <a:pt x="20" y="125"/>
                </a:lnTo>
                <a:lnTo>
                  <a:pt x="20" y="125"/>
                </a:lnTo>
                <a:lnTo>
                  <a:pt x="20" y="125"/>
                </a:lnTo>
                <a:lnTo>
                  <a:pt x="21" y="125"/>
                </a:lnTo>
                <a:lnTo>
                  <a:pt x="21" y="125"/>
                </a:lnTo>
                <a:lnTo>
                  <a:pt x="21" y="125"/>
                </a:lnTo>
                <a:lnTo>
                  <a:pt x="23" y="125"/>
                </a:lnTo>
                <a:lnTo>
                  <a:pt x="23" y="125"/>
                </a:lnTo>
                <a:lnTo>
                  <a:pt x="24" y="125"/>
                </a:lnTo>
                <a:lnTo>
                  <a:pt x="24" y="125"/>
                </a:lnTo>
                <a:lnTo>
                  <a:pt x="24" y="125"/>
                </a:lnTo>
                <a:lnTo>
                  <a:pt x="23" y="125"/>
                </a:lnTo>
                <a:lnTo>
                  <a:pt x="23" y="125"/>
                </a:lnTo>
                <a:lnTo>
                  <a:pt x="23" y="125"/>
                </a:lnTo>
                <a:lnTo>
                  <a:pt x="21" y="125"/>
                </a:lnTo>
                <a:lnTo>
                  <a:pt x="21" y="125"/>
                </a:lnTo>
                <a:lnTo>
                  <a:pt x="21" y="125"/>
                </a:lnTo>
                <a:lnTo>
                  <a:pt x="21" y="125"/>
                </a:lnTo>
                <a:lnTo>
                  <a:pt x="23" y="127"/>
                </a:lnTo>
                <a:lnTo>
                  <a:pt x="23" y="127"/>
                </a:lnTo>
                <a:lnTo>
                  <a:pt x="23" y="127"/>
                </a:lnTo>
                <a:lnTo>
                  <a:pt x="23" y="127"/>
                </a:lnTo>
                <a:lnTo>
                  <a:pt x="24" y="127"/>
                </a:lnTo>
                <a:lnTo>
                  <a:pt x="24" y="127"/>
                </a:lnTo>
                <a:lnTo>
                  <a:pt x="26" y="125"/>
                </a:lnTo>
                <a:lnTo>
                  <a:pt x="27" y="125"/>
                </a:lnTo>
                <a:lnTo>
                  <a:pt x="27" y="125"/>
                </a:lnTo>
                <a:lnTo>
                  <a:pt x="27" y="125"/>
                </a:lnTo>
                <a:lnTo>
                  <a:pt x="27" y="125"/>
                </a:lnTo>
                <a:lnTo>
                  <a:pt x="28" y="125"/>
                </a:lnTo>
                <a:lnTo>
                  <a:pt x="28" y="127"/>
                </a:lnTo>
                <a:lnTo>
                  <a:pt x="30" y="127"/>
                </a:lnTo>
                <a:lnTo>
                  <a:pt x="30" y="127"/>
                </a:lnTo>
                <a:lnTo>
                  <a:pt x="31" y="127"/>
                </a:lnTo>
                <a:lnTo>
                  <a:pt x="31" y="128"/>
                </a:lnTo>
                <a:lnTo>
                  <a:pt x="33" y="128"/>
                </a:lnTo>
                <a:lnTo>
                  <a:pt x="33" y="128"/>
                </a:lnTo>
                <a:lnTo>
                  <a:pt x="33" y="128"/>
                </a:lnTo>
                <a:lnTo>
                  <a:pt x="33" y="128"/>
                </a:lnTo>
                <a:lnTo>
                  <a:pt x="33" y="127"/>
                </a:lnTo>
                <a:lnTo>
                  <a:pt x="33" y="127"/>
                </a:lnTo>
                <a:lnTo>
                  <a:pt x="33" y="125"/>
                </a:lnTo>
                <a:lnTo>
                  <a:pt x="33" y="125"/>
                </a:lnTo>
                <a:lnTo>
                  <a:pt x="33" y="125"/>
                </a:lnTo>
                <a:lnTo>
                  <a:pt x="33" y="125"/>
                </a:lnTo>
                <a:lnTo>
                  <a:pt x="33" y="125"/>
                </a:lnTo>
                <a:lnTo>
                  <a:pt x="33" y="125"/>
                </a:lnTo>
                <a:lnTo>
                  <a:pt x="34" y="125"/>
                </a:lnTo>
                <a:lnTo>
                  <a:pt x="34" y="125"/>
                </a:lnTo>
                <a:lnTo>
                  <a:pt x="34" y="125"/>
                </a:lnTo>
                <a:lnTo>
                  <a:pt x="34" y="125"/>
                </a:lnTo>
                <a:lnTo>
                  <a:pt x="34" y="127"/>
                </a:lnTo>
                <a:lnTo>
                  <a:pt x="36" y="127"/>
                </a:lnTo>
                <a:lnTo>
                  <a:pt x="36" y="127"/>
                </a:lnTo>
                <a:lnTo>
                  <a:pt x="36" y="125"/>
                </a:lnTo>
                <a:lnTo>
                  <a:pt x="36" y="125"/>
                </a:lnTo>
                <a:lnTo>
                  <a:pt x="37" y="125"/>
                </a:lnTo>
                <a:lnTo>
                  <a:pt x="37" y="125"/>
                </a:lnTo>
                <a:lnTo>
                  <a:pt x="38" y="125"/>
                </a:lnTo>
                <a:lnTo>
                  <a:pt x="40" y="125"/>
                </a:lnTo>
                <a:lnTo>
                  <a:pt x="40" y="125"/>
                </a:lnTo>
                <a:lnTo>
                  <a:pt x="41" y="125"/>
                </a:lnTo>
                <a:lnTo>
                  <a:pt x="41" y="125"/>
                </a:lnTo>
                <a:lnTo>
                  <a:pt x="41" y="125"/>
                </a:lnTo>
                <a:lnTo>
                  <a:pt x="41" y="125"/>
                </a:lnTo>
                <a:lnTo>
                  <a:pt x="41" y="125"/>
                </a:lnTo>
                <a:lnTo>
                  <a:pt x="41" y="124"/>
                </a:lnTo>
                <a:lnTo>
                  <a:pt x="41" y="124"/>
                </a:lnTo>
                <a:lnTo>
                  <a:pt x="43" y="124"/>
                </a:lnTo>
                <a:lnTo>
                  <a:pt x="43" y="124"/>
                </a:lnTo>
                <a:lnTo>
                  <a:pt x="43" y="124"/>
                </a:lnTo>
                <a:lnTo>
                  <a:pt x="43" y="124"/>
                </a:lnTo>
                <a:lnTo>
                  <a:pt x="43" y="124"/>
                </a:lnTo>
                <a:lnTo>
                  <a:pt x="43" y="125"/>
                </a:lnTo>
                <a:lnTo>
                  <a:pt x="43" y="125"/>
                </a:lnTo>
                <a:lnTo>
                  <a:pt x="43" y="125"/>
                </a:lnTo>
                <a:lnTo>
                  <a:pt x="43" y="125"/>
                </a:lnTo>
                <a:lnTo>
                  <a:pt x="44" y="125"/>
                </a:lnTo>
                <a:lnTo>
                  <a:pt x="44" y="124"/>
                </a:lnTo>
                <a:lnTo>
                  <a:pt x="46" y="124"/>
                </a:lnTo>
                <a:lnTo>
                  <a:pt x="47" y="124"/>
                </a:lnTo>
                <a:lnTo>
                  <a:pt x="48" y="124"/>
                </a:lnTo>
                <a:lnTo>
                  <a:pt x="48" y="124"/>
                </a:lnTo>
                <a:lnTo>
                  <a:pt x="50" y="123"/>
                </a:lnTo>
                <a:lnTo>
                  <a:pt x="50" y="123"/>
                </a:lnTo>
                <a:lnTo>
                  <a:pt x="48" y="123"/>
                </a:lnTo>
                <a:lnTo>
                  <a:pt x="48" y="123"/>
                </a:lnTo>
                <a:lnTo>
                  <a:pt x="48" y="121"/>
                </a:lnTo>
                <a:lnTo>
                  <a:pt x="47" y="120"/>
                </a:lnTo>
                <a:lnTo>
                  <a:pt x="47" y="120"/>
                </a:lnTo>
                <a:lnTo>
                  <a:pt x="47" y="120"/>
                </a:lnTo>
                <a:lnTo>
                  <a:pt x="47" y="120"/>
                </a:lnTo>
                <a:lnTo>
                  <a:pt x="47" y="120"/>
                </a:lnTo>
                <a:lnTo>
                  <a:pt x="46" y="120"/>
                </a:lnTo>
                <a:lnTo>
                  <a:pt x="46" y="120"/>
                </a:lnTo>
                <a:lnTo>
                  <a:pt x="44" y="120"/>
                </a:lnTo>
                <a:lnTo>
                  <a:pt x="44" y="120"/>
                </a:lnTo>
                <a:lnTo>
                  <a:pt x="44" y="120"/>
                </a:lnTo>
                <a:lnTo>
                  <a:pt x="43" y="120"/>
                </a:lnTo>
                <a:lnTo>
                  <a:pt x="43" y="120"/>
                </a:lnTo>
                <a:lnTo>
                  <a:pt x="43" y="120"/>
                </a:lnTo>
                <a:lnTo>
                  <a:pt x="43" y="120"/>
                </a:lnTo>
                <a:lnTo>
                  <a:pt x="43" y="120"/>
                </a:lnTo>
                <a:lnTo>
                  <a:pt x="43" y="120"/>
                </a:lnTo>
                <a:lnTo>
                  <a:pt x="41" y="118"/>
                </a:lnTo>
                <a:lnTo>
                  <a:pt x="41" y="118"/>
                </a:lnTo>
                <a:lnTo>
                  <a:pt x="41" y="118"/>
                </a:lnTo>
                <a:lnTo>
                  <a:pt x="41" y="118"/>
                </a:lnTo>
                <a:lnTo>
                  <a:pt x="41" y="120"/>
                </a:lnTo>
                <a:lnTo>
                  <a:pt x="41" y="120"/>
                </a:lnTo>
                <a:lnTo>
                  <a:pt x="41" y="118"/>
                </a:lnTo>
                <a:lnTo>
                  <a:pt x="40" y="120"/>
                </a:lnTo>
                <a:lnTo>
                  <a:pt x="40" y="120"/>
                </a:lnTo>
                <a:lnTo>
                  <a:pt x="38" y="120"/>
                </a:lnTo>
                <a:lnTo>
                  <a:pt x="38" y="120"/>
                </a:lnTo>
                <a:lnTo>
                  <a:pt x="38" y="118"/>
                </a:lnTo>
                <a:lnTo>
                  <a:pt x="38" y="118"/>
                </a:lnTo>
                <a:lnTo>
                  <a:pt x="38" y="118"/>
                </a:lnTo>
                <a:lnTo>
                  <a:pt x="38" y="118"/>
                </a:lnTo>
                <a:lnTo>
                  <a:pt x="37" y="117"/>
                </a:lnTo>
                <a:lnTo>
                  <a:pt x="36" y="117"/>
                </a:lnTo>
                <a:lnTo>
                  <a:pt x="36" y="116"/>
                </a:lnTo>
                <a:lnTo>
                  <a:pt x="36" y="116"/>
                </a:lnTo>
                <a:lnTo>
                  <a:pt x="36" y="116"/>
                </a:lnTo>
                <a:lnTo>
                  <a:pt x="36" y="116"/>
                </a:lnTo>
                <a:lnTo>
                  <a:pt x="37" y="116"/>
                </a:lnTo>
                <a:lnTo>
                  <a:pt x="36" y="114"/>
                </a:lnTo>
                <a:lnTo>
                  <a:pt x="36" y="114"/>
                </a:lnTo>
                <a:lnTo>
                  <a:pt x="36" y="116"/>
                </a:lnTo>
                <a:lnTo>
                  <a:pt x="34" y="116"/>
                </a:lnTo>
                <a:lnTo>
                  <a:pt x="34" y="114"/>
                </a:lnTo>
                <a:lnTo>
                  <a:pt x="34" y="114"/>
                </a:lnTo>
                <a:lnTo>
                  <a:pt x="34" y="114"/>
                </a:lnTo>
                <a:lnTo>
                  <a:pt x="33" y="114"/>
                </a:lnTo>
                <a:lnTo>
                  <a:pt x="33" y="114"/>
                </a:lnTo>
                <a:lnTo>
                  <a:pt x="33" y="114"/>
                </a:lnTo>
                <a:lnTo>
                  <a:pt x="33" y="114"/>
                </a:lnTo>
                <a:lnTo>
                  <a:pt x="33" y="113"/>
                </a:lnTo>
                <a:lnTo>
                  <a:pt x="33" y="113"/>
                </a:lnTo>
                <a:lnTo>
                  <a:pt x="31" y="113"/>
                </a:lnTo>
                <a:lnTo>
                  <a:pt x="31" y="113"/>
                </a:lnTo>
                <a:lnTo>
                  <a:pt x="30" y="113"/>
                </a:lnTo>
                <a:lnTo>
                  <a:pt x="30" y="113"/>
                </a:lnTo>
                <a:lnTo>
                  <a:pt x="30" y="114"/>
                </a:lnTo>
                <a:lnTo>
                  <a:pt x="30" y="116"/>
                </a:lnTo>
                <a:lnTo>
                  <a:pt x="30" y="116"/>
                </a:lnTo>
                <a:lnTo>
                  <a:pt x="28" y="117"/>
                </a:lnTo>
                <a:lnTo>
                  <a:pt x="28" y="117"/>
                </a:lnTo>
                <a:lnTo>
                  <a:pt x="28" y="117"/>
                </a:lnTo>
                <a:lnTo>
                  <a:pt x="28" y="117"/>
                </a:lnTo>
                <a:lnTo>
                  <a:pt x="28" y="117"/>
                </a:lnTo>
                <a:lnTo>
                  <a:pt x="28" y="117"/>
                </a:lnTo>
                <a:lnTo>
                  <a:pt x="27" y="118"/>
                </a:lnTo>
                <a:lnTo>
                  <a:pt x="27" y="118"/>
                </a:lnTo>
                <a:lnTo>
                  <a:pt x="24" y="118"/>
                </a:lnTo>
                <a:lnTo>
                  <a:pt x="24" y="118"/>
                </a:lnTo>
                <a:lnTo>
                  <a:pt x="26" y="118"/>
                </a:lnTo>
                <a:lnTo>
                  <a:pt x="26" y="117"/>
                </a:lnTo>
                <a:lnTo>
                  <a:pt x="26" y="117"/>
                </a:lnTo>
                <a:lnTo>
                  <a:pt x="26" y="117"/>
                </a:lnTo>
                <a:lnTo>
                  <a:pt x="26" y="116"/>
                </a:lnTo>
                <a:lnTo>
                  <a:pt x="26" y="116"/>
                </a:lnTo>
                <a:lnTo>
                  <a:pt x="27" y="116"/>
                </a:lnTo>
                <a:lnTo>
                  <a:pt x="27" y="114"/>
                </a:lnTo>
                <a:lnTo>
                  <a:pt x="27" y="114"/>
                </a:lnTo>
                <a:lnTo>
                  <a:pt x="27" y="114"/>
                </a:lnTo>
                <a:lnTo>
                  <a:pt x="26" y="114"/>
                </a:lnTo>
                <a:lnTo>
                  <a:pt x="26" y="114"/>
                </a:lnTo>
                <a:lnTo>
                  <a:pt x="26" y="114"/>
                </a:lnTo>
                <a:lnTo>
                  <a:pt x="24" y="114"/>
                </a:lnTo>
                <a:lnTo>
                  <a:pt x="24" y="116"/>
                </a:lnTo>
                <a:lnTo>
                  <a:pt x="24" y="116"/>
                </a:lnTo>
                <a:lnTo>
                  <a:pt x="24" y="116"/>
                </a:lnTo>
                <a:lnTo>
                  <a:pt x="24" y="116"/>
                </a:lnTo>
                <a:lnTo>
                  <a:pt x="24" y="117"/>
                </a:lnTo>
                <a:lnTo>
                  <a:pt x="24" y="117"/>
                </a:lnTo>
                <a:lnTo>
                  <a:pt x="23" y="117"/>
                </a:lnTo>
                <a:lnTo>
                  <a:pt x="23" y="117"/>
                </a:lnTo>
                <a:lnTo>
                  <a:pt x="23" y="118"/>
                </a:lnTo>
                <a:lnTo>
                  <a:pt x="23" y="118"/>
                </a:lnTo>
                <a:lnTo>
                  <a:pt x="24" y="118"/>
                </a:lnTo>
                <a:lnTo>
                  <a:pt x="24" y="118"/>
                </a:lnTo>
                <a:lnTo>
                  <a:pt x="23" y="118"/>
                </a:lnTo>
                <a:lnTo>
                  <a:pt x="23" y="118"/>
                </a:lnTo>
                <a:lnTo>
                  <a:pt x="23" y="118"/>
                </a:lnTo>
                <a:lnTo>
                  <a:pt x="23" y="118"/>
                </a:lnTo>
                <a:lnTo>
                  <a:pt x="23" y="117"/>
                </a:lnTo>
                <a:lnTo>
                  <a:pt x="23" y="117"/>
                </a:lnTo>
                <a:lnTo>
                  <a:pt x="21" y="117"/>
                </a:lnTo>
                <a:lnTo>
                  <a:pt x="21" y="118"/>
                </a:lnTo>
                <a:lnTo>
                  <a:pt x="21" y="118"/>
                </a:lnTo>
                <a:lnTo>
                  <a:pt x="21" y="118"/>
                </a:lnTo>
                <a:lnTo>
                  <a:pt x="21" y="118"/>
                </a:lnTo>
                <a:lnTo>
                  <a:pt x="20" y="118"/>
                </a:lnTo>
                <a:lnTo>
                  <a:pt x="20" y="118"/>
                </a:lnTo>
                <a:lnTo>
                  <a:pt x="18" y="118"/>
                </a:lnTo>
                <a:lnTo>
                  <a:pt x="18" y="118"/>
                </a:lnTo>
                <a:lnTo>
                  <a:pt x="18" y="118"/>
                </a:lnTo>
                <a:lnTo>
                  <a:pt x="18" y="118"/>
                </a:lnTo>
                <a:lnTo>
                  <a:pt x="18" y="120"/>
                </a:lnTo>
                <a:lnTo>
                  <a:pt x="18" y="120"/>
                </a:lnTo>
                <a:lnTo>
                  <a:pt x="18" y="120"/>
                </a:lnTo>
                <a:lnTo>
                  <a:pt x="18" y="120"/>
                </a:lnTo>
                <a:lnTo>
                  <a:pt x="18" y="120"/>
                </a:lnTo>
                <a:lnTo>
                  <a:pt x="17" y="120"/>
                </a:lnTo>
                <a:lnTo>
                  <a:pt x="17" y="118"/>
                </a:lnTo>
                <a:lnTo>
                  <a:pt x="17" y="118"/>
                </a:lnTo>
                <a:lnTo>
                  <a:pt x="16" y="118"/>
                </a:lnTo>
                <a:lnTo>
                  <a:pt x="16" y="118"/>
                </a:lnTo>
                <a:lnTo>
                  <a:pt x="16" y="118"/>
                </a:lnTo>
                <a:lnTo>
                  <a:pt x="16" y="118"/>
                </a:lnTo>
                <a:lnTo>
                  <a:pt x="16" y="117"/>
                </a:lnTo>
                <a:lnTo>
                  <a:pt x="16" y="117"/>
                </a:lnTo>
                <a:lnTo>
                  <a:pt x="16" y="116"/>
                </a:lnTo>
                <a:lnTo>
                  <a:pt x="16" y="116"/>
                </a:lnTo>
                <a:lnTo>
                  <a:pt x="16" y="116"/>
                </a:lnTo>
                <a:lnTo>
                  <a:pt x="16" y="116"/>
                </a:lnTo>
                <a:lnTo>
                  <a:pt x="14" y="116"/>
                </a:lnTo>
                <a:lnTo>
                  <a:pt x="14" y="116"/>
                </a:lnTo>
                <a:lnTo>
                  <a:pt x="14" y="117"/>
                </a:lnTo>
                <a:lnTo>
                  <a:pt x="13" y="117"/>
                </a:lnTo>
                <a:lnTo>
                  <a:pt x="13" y="117"/>
                </a:lnTo>
                <a:lnTo>
                  <a:pt x="13" y="117"/>
                </a:lnTo>
                <a:lnTo>
                  <a:pt x="13" y="117"/>
                </a:lnTo>
                <a:lnTo>
                  <a:pt x="13" y="117"/>
                </a:lnTo>
                <a:lnTo>
                  <a:pt x="11" y="117"/>
                </a:lnTo>
                <a:lnTo>
                  <a:pt x="10" y="116"/>
                </a:lnTo>
                <a:lnTo>
                  <a:pt x="10" y="116"/>
                </a:lnTo>
                <a:lnTo>
                  <a:pt x="10" y="116"/>
                </a:lnTo>
                <a:lnTo>
                  <a:pt x="8" y="117"/>
                </a:lnTo>
                <a:lnTo>
                  <a:pt x="8" y="117"/>
                </a:lnTo>
                <a:lnTo>
                  <a:pt x="8" y="117"/>
                </a:lnTo>
                <a:lnTo>
                  <a:pt x="10" y="117"/>
                </a:lnTo>
                <a:lnTo>
                  <a:pt x="10" y="117"/>
                </a:lnTo>
                <a:lnTo>
                  <a:pt x="10" y="118"/>
                </a:lnTo>
                <a:lnTo>
                  <a:pt x="8" y="118"/>
                </a:lnTo>
                <a:lnTo>
                  <a:pt x="8" y="118"/>
                </a:lnTo>
                <a:lnTo>
                  <a:pt x="8" y="117"/>
                </a:lnTo>
                <a:lnTo>
                  <a:pt x="8" y="117"/>
                </a:lnTo>
                <a:lnTo>
                  <a:pt x="8" y="117"/>
                </a:lnTo>
                <a:lnTo>
                  <a:pt x="8" y="117"/>
                </a:lnTo>
                <a:lnTo>
                  <a:pt x="7" y="117"/>
                </a:lnTo>
                <a:lnTo>
                  <a:pt x="7" y="116"/>
                </a:lnTo>
                <a:lnTo>
                  <a:pt x="6" y="116"/>
                </a:lnTo>
                <a:lnTo>
                  <a:pt x="6" y="114"/>
                </a:lnTo>
                <a:lnTo>
                  <a:pt x="6" y="114"/>
                </a:lnTo>
                <a:lnTo>
                  <a:pt x="6" y="114"/>
                </a:lnTo>
                <a:lnTo>
                  <a:pt x="7" y="114"/>
                </a:lnTo>
                <a:lnTo>
                  <a:pt x="7" y="114"/>
                </a:lnTo>
                <a:lnTo>
                  <a:pt x="7" y="114"/>
                </a:lnTo>
                <a:lnTo>
                  <a:pt x="7" y="114"/>
                </a:lnTo>
                <a:lnTo>
                  <a:pt x="7" y="114"/>
                </a:lnTo>
                <a:lnTo>
                  <a:pt x="7" y="114"/>
                </a:lnTo>
                <a:lnTo>
                  <a:pt x="7" y="111"/>
                </a:lnTo>
                <a:lnTo>
                  <a:pt x="6" y="111"/>
                </a:lnTo>
                <a:lnTo>
                  <a:pt x="6" y="111"/>
                </a:lnTo>
                <a:lnTo>
                  <a:pt x="6" y="110"/>
                </a:lnTo>
                <a:lnTo>
                  <a:pt x="6" y="108"/>
                </a:lnTo>
                <a:lnTo>
                  <a:pt x="8" y="110"/>
                </a:lnTo>
                <a:lnTo>
                  <a:pt x="8" y="110"/>
                </a:lnTo>
                <a:lnTo>
                  <a:pt x="8" y="108"/>
                </a:lnTo>
                <a:lnTo>
                  <a:pt x="8" y="108"/>
                </a:lnTo>
                <a:lnTo>
                  <a:pt x="8" y="108"/>
                </a:lnTo>
                <a:lnTo>
                  <a:pt x="8" y="108"/>
                </a:lnTo>
                <a:lnTo>
                  <a:pt x="8" y="107"/>
                </a:lnTo>
                <a:lnTo>
                  <a:pt x="8" y="107"/>
                </a:lnTo>
                <a:lnTo>
                  <a:pt x="8" y="107"/>
                </a:lnTo>
                <a:lnTo>
                  <a:pt x="10" y="108"/>
                </a:lnTo>
                <a:lnTo>
                  <a:pt x="10" y="108"/>
                </a:lnTo>
                <a:lnTo>
                  <a:pt x="11" y="108"/>
                </a:lnTo>
                <a:lnTo>
                  <a:pt x="13" y="110"/>
                </a:lnTo>
                <a:lnTo>
                  <a:pt x="13" y="110"/>
                </a:lnTo>
                <a:lnTo>
                  <a:pt x="13" y="110"/>
                </a:lnTo>
                <a:lnTo>
                  <a:pt x="13" y="110"/>
                </a:lnTo>
                <a:lnTo>
                  <a:pt x="14" y="110"/>
                </a:lnTo>
                <a:lnTo>
                  <a:pt x="14" y="110"/>
                </a:lnTo>
                <a:lnTo>
                  <a:pt x="17" y="110"/>
                </a:lnTo>
                <a:lnTo>
                  <a:pt x="18" y="110"/>
                </a:lnTo>
                <a:lnTo>
                  <a:pt x="18" y="110"/>
                </a:lnTo>
                <a:lnTo>
                  <a:pt x="20" y="110"/>
                </a:lnTo>
                <a:lnTo>
                  <a:pt x="20" y="110"/>
                </a:lnTo>
                <a:lnTo>
                  <a:pt x="20" y="108"/>
                </a:lnTo>
                <a:lnTo>
                  <a:pt x="20" y="108"/>
                </a:lnTo>
                <a:lnTo>
                  <a:pt x="21" y="108"/>
                </a:lnTo>
                <a:lnTo>
                  <a:pt x="21" y="108"/>
                </a:lnTo>
                <a:lnTo>
                  <a:pt x="21" y="108"/>
                </a:lnTo>
                <a:lnTo>
                  <a:pt x="21" y="108"/>
                </a:lnTo>
                <a:lnTo>
                  <a:pt x="21" y="108"/>
                </a:lnTo>
                <a:lnTo>
                  <a:pt x="21" y="108"/>
                </a:lnTo>
                <a:lnTo>
                  <a:pt x="21" y="110"/>
                </a:lnTo>
                <a:lnTo>
                  <a:pt x="23" y="110"/>
                </a:lnTo>
                <a:lnTo>
                  <a:pt x="23" y="110"/>
                </a:lnTo>
                <a:lnTo>
                  <a:pt x="24" y="108"/>
                </a:lnTo>
                <a:lnTo>
                  <a:pt x="24" y="108"/>
                </a:lnTo>
                <a:lnTo>
                  <a:pt x="26" y="108"/>
                </a:lnTo>
                <a:lnTo>
                  <a:pt x="26" y="108"/>
                </a:lnTo>
                <a:lnTo>
                  <a:pt x="26" y="108"/>
                </a:lnTo>
                <a:lnTo>
                  <a:pt x="27" y="108"/>
                </a:lnTo>
                <a:lnTo>
                  <a:pt x="27" y="108"/>
                </a:lnTo>
                <a:lnTo>
                  <a:pt x="27" y="108"/>
                </a:lnTo>
                <a:lnTo>
                  <a:pt x="27" y="108"/>
                </a:lnTo>
                <a:lnTo>
                  <a:pt x="28" y="108"/>
                </a:lnTo>
                <a:lnTo>
                  <a:pt x="28" y="108"/>
                </a:lnTo>
                <a:lnTo>
                  <a:pt x="28" y="108"/>
                </a:lnTo>
                <a:lnTo>
                  <a:pt x="28" y="108"/>
                </a:lnTo>
                <a:lnTo>
                  <a:pt x="28" y="108"/>
                </a:lnTo>
                <a:lnTo>
                  <a:pt x="28" y="107"/>
                </a:lnTo>
                <a:lnTo>
                  <a:pt x="30" y="108"/>
                </a:lnTo>
                <a:lnTo>
                  <a:pt x="30" y="108"/>
                </a:lnTo>
                <a:lnTo>
                  <a:pt x="30" y="107"/>
                </a:lnTo>
                <a:lnTo>
                  <a:pt x="30" y="107"/>
                </a:lnTo>
                <a:lnTo>
                  <a:pt x="30" y="107"/>
                </a:lnTo>
                <a:lnTo>
                  <a:pt x="31" y="107"/>
                </a:lnTo>
                <a:lnTo>
                  <a:pt x="31" y="107"/>
                </a:lnTo>
                <a:lnTo>
                  <a:pt x="31" y="107"/>
                </a:lnTo>
                <a:lnTo>
                  <a:pt x="31" y="107"/>
                </a:lnTo>
                <a:lnTo>
                  <a:pt x="31" y="107"/>
                </a:lnTo>
                <a:lnTo>
                  <a:pt x="31" y="107"/>
                </a:lnTo>
                <a:lnTo>
                  <a:pt x="31" y="107"/>
                </a:lnTo>
                <a:lnTo>
                  <a:pt x="33" y="107"/>
                </a:lnTo>
                <a:lnTo>
                  <a:pt x="33" y="106"/>
                </a:lnTo>
                <a:lnTo>
                  <a:pt x="33" y="106"/>
                </a:lnTo>
                <a:lnTo>
                  <a:pt x="33" y="106"/>
                </a:lnTo>
                <a:lnTo>
                  <a:pt x="34" y="106"/>
                </a:lnTo>
                <a:lnTo>
                  <a:pt x="34" y="107"/>
                </a:lnTo>
                <a:lnTo>
                  <a:pt x="34" y="107"/>
                </a:lnTo>
                <a:lnTo>
                  <a:pt x="36" y="106"/>
                </a:lnTo>
                <a:lnTo>
                  <a:pt x="36" y="106"/>
                </a:lnTo>
                <a:lnTo>
                  <a:pt x="37" y="106"/>
                </a:lnTo>
                <a:lnTo>
                  <a:pt x="37" y="106"/>
                </a:lnTo>
                <a:lnTo>
                  <a:pt x="37" y="107"/>
                </a:lnTo>
                <a:lnTo>
                  <a:pt x="37" y="107"/>
                </a:lnTo>
                <a:lnTo>
                  <a:pt x="37" y="107"/>
                </a:lnTo>
                <a:lnTo>
                  <a:pt x="37" y="107"/>
                </a:lnTo>
                <a:lnTo>
                  <a:pt x="37" y="108"/>
                </a:lnTo>
                <a:lnTo>
                  <a:pt x="36" y="108"/>
                </a:lnTo>
                <a:lnTo>
                  <a:pt x="34" y="108"/>
                </a:lnTo>
                <a:lnTo>
                  <a:pt x="34" y="107"/>
                </a:lnTo>
                <a:lnTo>
                  <a:pt x="34" y="107"/>
                </a:lnTo>
                <a:lnTo>
                  <a:pt x="33" y="108"/>
                </a:lnTo>
                <a:lnTo>
                  <a:pt x="33" y="108"/>
                </a:lnTo>
                <a:lnTo>
                  <a:pt x="33" y="108"/>
                </a:lnTo>
                <a:lnTo>
                  <a:pt x="33" y="108"/>
                </a:lnTo>
                <a:lnTo>
                  <a:pt x="33" y="108"/>
                </a:lnTo>
                <a:lnTo>
                  <a:pt x="31" y="108"/>
                </a:lnTo>
                <a:lnTo>
                  <a:pt x="31" y="108"/>
                </a:lnTo>
                <a:lnTo>
                  <a:pt x="31" y="108"/>
                </a:lnTo>
                <a:lnTo>
                  <a:pt x="31" y="108"/>
                </a:lnTo>
                <a:lnTo>
                  <a:pt x="31" y="110"/>
                </a:lnTo>
                <a:lnTo>
                  <a:pt x="31" y="110"/>
                </a:lnTo>
                <a:lnTo>
                  <a:pt x="31" y="110"/>
                </a:lnTo>
                <a:lnTo>
                  <a:pt x="31" y="110"/>
                </a:lnTo>
                <a:lnTo>
                  <a:pt x="31" y="110"/>
                </a:lnTo>
                <a:lnTo>
                  <a:pt x="30" y="111"/>
                </a:lnTo>
                <a:lnTo>
                  <a:pt x="30" y="111"/>
                </a:lnTo>
                <a:lnTo>
                  <a:pt x="30" y="111"/>
                </a:lnTo>
                <a:lnTo>
                  <a:pt x="30" y="111"/>
                </a:lnTo>
                <a:lnTo>
                  <a:pt x="28" y="110"/>
                </a:lnTo>
                <a:lnTo>
                  <a:pt x="28" y="110"/>
                </a:lnTo>
                <a:lnTo>
                  <a:pt x="28" y="111"/>
                </a:lnTo>
                <a:lnTo>
                  <a:pt x="28" y="111"/>
                </a:lnTo>
                <a:lnTo>
                  <a:pt x="27" y="111"/>
                </a:lnTo>
                <a:lnTo>
                  <a:pt x="27" y="111"/>
                </a:lnTo>
                <a:lnTo>
                  <a:pt x="27" y="111"/>
                </a:lnTo>
                <a:lnTo>
                  <a:pt x="27" y="113"/>
                </a:lnTo>
                <a:lnTo>
                  <a:pt x="28" y="113"/>
                </a:lnTo>
                <a:lnTo>
                  <a:pt x="28" y="113"/>
                </a:lnTo>
                <a:lnTo>
                  <a:pt x="30" y="113"/>
                </a:lnTo>
                <a:lnTo>
                  <a:pt x="30" y="113"/>
                </a:lnTo>
                <a:lnTo>
                  <a:pt x="31" y="113"/>
                </a:lnTo>
                <a:lnTo>
                  <a:pt x="31" y="113"/>
                </a:lnTo>
                <a:lnTo>
                  <a:pt x="31" y="113"/>
                </a:lnTo>
                <a:lnTo>
                  <a:pt x="33" y="113"/>
                </a:lnTo>
                <a:lnTo>
                  <a:pt x="33" y="113"/>
                </a:lnTo>
                <a:lnTo>
                  <a:pt x="33" y="113"/>
                </a:lnTo>
                <a:lnTo>
                  <a:pt x="33" y="113"/>
                </a:lnTo>
                <a:lnTo>
                  <a:pt x="34" y="113"/>
                </a:lnTo>
                <a:lnTo>
                  <a:pt x="34" y="113"/>
                </a:lnTo>
                <a:lnTo>
                  <a:pt x="36" y="113"/>
                </a:lnTo>
                <a:lnTo>
                  <a:pt x="36" y="111"/>
                </a:lnTo>
                <a:lnTo>
                  <a:pt x="37" y="111"/>
                </a:lnTo>
                <a:lnTo>
                  <a:pt x="38" y="111"/>
                </a:lnTo>
                <a:lnTo>
                  <a:pt x="38" y="113"/>
                </a:lnTo>
                <a:lnTo>
                  <a:pt x="40" y="111"/>
                </a:lnTo>
                <a:lnTo>
                  <a:pt x="40" y="110"/>
                </a:lnTo>
                <a:lnTo>
                  <a:pt x="40" y="110"/>
                </a:lnTo>
                <a:lnTo>
                  <a:pt x="40" y="110"/>
                </a:lnTo>
                <a:lnTo>
                  <a:pt x="41" y="111"/>
                </a:lnTo>
                <a:lnTo>
                  <a:pt x="41" y="111"/>
                </a:lnTo>
                <a:lnTo>
                  <a:pt x="41" y="111"/>
                </a:lnTo>
                <a:lnTo>
                  <a:pt x="41" y="113"/>
                </a:lnTo>
                <a:lnTo>
                  <a:pt x="41" y="113"/>
                </a:lnTo>
                <a:lnTo>
                  <a:pt x="41" y="113"/>
                </a:lnTo>
                <a:lnTo>
                  <a:pt x="43" y="113"/>
                </a:lnTo>
                <a:lnTo>
                  <a:pt x="43" y="113"/>
                </a:lnTo>
                <a:lnTo>
                  <a:pt x="43" y="113"/>
                </a:lnTo>
                <a:lnTo>
                  <a:pt x="43" y="111"/>
                </a:lnTo>
                <a:lnTo>
                  <a:pt x="43" y="111"/>
                </a:lnTo>
                <a:lnTo>
                  <a:pt x="43" y="110"/>
                </a:lnTo>
                <a:lnTo>
                  <a:pt x="43" y="110"/>
                </a:lnTo>
                <a:lnTo>
                  <a:pt x="43" y="110"/>
                </a:lnTo>
                <a:lnTo>
                  <a:pt x="43" y="110"/>
                </a:lnTo>
                <a:lnTo>
                  <a:pt x="43" y="110"/>
                </a:lnTo>
                <a:lnTo>
                  <a:pt x="43" y="108"/>
                </a:lnTo>
                <a:lnTo>
                  <a:pt x="43" y="108"/>
                </a:lnTo>
                <a:lnTo>
                  <a:pt x="44" y="110"/>
                </a:lnTo>
                <a:lnTo>
                  <a:pt x="46" y="110"/>
                </a:lnTo>
                <a:lnTo>
                  <a:pt x="46" y="110"/>
                </a:lnTo>
                <a:lnTo>
                  <a:pt x="44" y="110"/>
                </a:lnTo>
                <a:lnTo>
                  <a:pt x="44" y="110"/>
                </a:lnTo>
                <a:lnTo>
                  <a:pt x="44" y="111"/>
                </a:lnTo>
                <a:lnTo>
                  <a:pt x="44" y="111"/>
                </a:lnTo>
                <a:lnTo>
                  <a:pt x="44" y="111"/>
                </a:lnTo>
                <a:lnTo>
                  <a:pt x="44" y="111"/>
                </a:lnTo>
                <a:lnTo>
                  <a:pt x="44" y="113"/>
                </a:lnTo>
                <a:lnTo>
                  <a:pt x="44" y="113"/>
                </a:lnTo>
                <a:lnTo>
                  <a:pt x="46" y="113"/>
                </a:lnTo>
                <a:lnTo>
                  <a:pt x="47" y="113"/>
                </a:lnTo>
                <a:lnTo>
                  <a:pt x="47" y="113"/>
                </a:lnTo>
                <a:lnTo>
                  <a:pt x="47" y="113"/>
                </a:lnTo>
                <a:lnTo>
                  <a:pt x="47" y="111"/>
                </a:lnTo>
                <a:lnTo>
                  <a:pt x="47" y="111"/>
                </a:lnTo>
                <a:lnTo>
                  <a:pt x="48" y="111"/>
                </a:lnTo>
                <a:lnTo>
                  <a:pt x="48" y="111"/>
                </a:lnTo>
                <a:lnTo>
                  <a:pt x="48" y="111"/>
                </a:lnTo>
                <a:lnTo>
                  <a:pt x="50" y="111"/>
                </a:lnTo>
                <a:lnTo>
                  <a:pt x="50" y="110"/>
                </a:lnTo>
                <a:lnTo>
                  <a:pt x="50" y="110"/>
                </a:lnTo>
                <a:lnTo>
                  <a:pt x="48" y="110"/>
                </a:lnTo>
                <a:lnTo>
                  <a:pt x="48" y="110"/>
                </a:lnTo>
                <a:lnTo>
                  <a:pt x="48" y="107"/>
                </a:lnTo>
                <a:lnTo>
                  <a:pt x="48" y="107"/>
                </a:lnTo>
                <a:lnTo>
                  <a:pt x="47" y="108"/>
                </a:lnTo>
                <a:lnTo>
                  <a:pt x="47" y="108"/>
                </a:lnTo>
                <a:lnTo>
                  <a:pt x="47" y="108"/>
                </a:lnTo>
                <a:lnTo>
                  <a:pt x="47" y="108"/>
                </a:lnTo>
                <a:lnTo>
                  <a:pt x="47" y="107"/>
                </a:lnTo>
                <a:lnTo>
                  <a:pt x="47" y="107"/>
                </a:lnTo>
                <a:lnTo>
                  <a:pt x="47" y="107"/>
                </a:lnTo>
                <a:lnTo>
                  <a:pt x="47" y="107"/>
                </a:lnTo>
                <a:lnTo>
                  <a:pt x="46" y="107"/>
                </a:lnTo>
                <a:lnTo>
                  <a:pt x="44" y="107"/>
                </a:lnTo>
                <a:lnTo>
                  <a:pt x="43" y="108"/>
                </a:lnTo>
                <a:lnTo>
                  <a:pt x="43" y="108"/>
                </a:lnTo>
                <a:lnTo>
                  <a:pt x="41" y="108"/>
                </a:lnTo>
                <a:lnTo>
                  <a:pt x="41" y="108"/>
                </a:lnTo>
                <a:lnTo>
                  <a:pt x="40" y="108"/>
                </a:lnTo>
                <a:lnTo>
                  <a:pt x="38" y="107"/>
                </a:lnTo>
                <a:lnTo>
                  <a:pt x="38" y="107"/>
                </a:lnTo>
                <a:lnTo>
                  <a:pt x="38" y="107"/>
                </a:lnTo>
                <a:lnTo>
                  <a:pt x="38" y="107"/>
                </a:lnTo>
                <a:lnTo>
                  <a:pt x="38" y="106"/>
                </a:lnTo>
                <a:lnTo>
                  <a:pt x="40" y="106"/>
                </a:lnTo>
                <a:lnTo>
                  <a:pt x="40" y="107"/>
                </a:lnTo>
                <a:lnTo>
                  <a:pt x="40" y="107"/>
                </a:lnTo>
                <a:lnTo>
                  <a:pt x="40" y="107"/>
                </a:lnTo>
                <a:lnTo>
                  <a:pt x="41" y="106"/>
                </a:lnTo>
                <a:lnTo>
                  <a:pt x="41" y="106"/>
                </a:lnTo>
                <a:lnTo>
                  <a:pt x="41" y="106"/>
                </a:lnTo>
                <a:lnTo>
                  <a:pt x="41" y="106"/>
                </a:lnTo>
                <a:lnTo>
                  <a:pt x="41" y="107"/>
                </a:lnTo>
                <a:lnTo>
                  <a:pt x="43" y="107"/>
                </a:lnTo>
                <a:lnTo>
                  <a:pt x="43" y="107"/>
                </a:lnTo>
                <a:lnTo>
                  <a:pt x="43" y="107"/>
                </a:lnTo>
                <a:lnTo>
                  <a:pt x="43" y="104"/>
                </a:lnTo>
                <a:lnTo>
                  <a:pt x="43" y="104"/>
                </a:lnTo>
                <a:lnTo>
                  <a:pt x="43" y="104"/>
                </a:lnTo>
                <a:lnTo>
                  <a:pt x="41" y="104"/>
                </a:lnTo>
                <a:lnTo>
                  <a:pt x="41" y="104"/>
                </a:lnTo>
                <a:lnTo>
                  <a:pt x="41" y="104"/>
                </a:lnTo>
                <a:lnTo>
                  <a:pt x="38" y="104"/>
                </a:lnTo>
                <a:lnTo>
                  <a:pt x="37" y="104"/>
                </a:lnTo>
                <a:lnTo>
                  <a:pt x="36" y="104"/>
                </a:lnTo>
                <a:lnTo>
                  <a:pt x="34" y="104"/>
                </a:lnTo>
                <a:lnTo>
                  <a:pt x="33" y="104"/>
                </a:lnTo>
                <a:lnTo>
                  <a:pt x="30" y="104"/>
                </a:lnTo>
                <a:lnTo>
                  <a:pt x="30" y="103"/>
                </a:lnTo>
                <a:lnTo>
                  <a:pt x="30" y="103"/>
                </a:lnTo>
                <a:lnTo>
                  <a:pt x="31" y="103"/>
                </a:lnTo>
                <a:lnTo>
                  <a:pt x="31" y="103"/>
                </a:lnTo>
                <a:lnTo>
                  <a:pt x="31" y="103"/>
                </a:lnTo>
                <a:lnTo>
                  <a:pt x="33" y="101"/>
                </a:lnTo>
                <a:lnTo>
                  <a:pt x="33" y="101"/>
                </a:lnTo>
                <a:lnTo>
                  <a:pt x="33" y="103"/>
                </a:lnTo>
                <a:lnTo>
                  <a:pt x="33" y="103"/>
                </a:lnTo>
                <a:lnTo>
                  <a:pt x="33" y="103"/>
                </a:lnTo>
                <a:lnTo>
                  <a:pt x="33" y="103"/>
                </a:lnTo>
                <a:lnTo>
                  <a:pt x="33" y="103"/>
                </a:lnTo>
                <a:lnTo>
                  <a:pt x="34" y="103"/>
                </a:lnTo>
                <a:lnTo>
                  <a:pt x="34" y="103"/>
                </a:lnTo>
                <a:lnTo>
                  <a:pt x="34" y="103"/>
                </a:lnTo>
                <a:lnTo>
                  <a:pt x="34" y="103"/>
                </a:lnTo>
                <a:lnTo>
                  <a:pt x="33" y="101"/>
                </a:lnTo>
                <a:lnTo>
                  <a:pt x="33" y="101"/>
                </a:lnTo>
                <a:lnTo>
                  <a:pt x="33" y="101"/>
                </a:lnTo>
                <a:lnTo>
                  <a:pt x="31" y="100"/>
                </a:lnTo>
                <a:lnTo>
                  <a:pt x="31" y="100"/>
                </a:lnTo>
                <a:lnTo>
                  <a:pt x="31" y="101"/>
                </a:lnTo>
                <a:lnTo>
                  <a:pt x="30" y="103"/>
                </a:lnTo>
                <a:lnTo>
                  <a:pt x="28" y="101"/>
                </a:lnTo>
                <a:lnTo>
                  <a:pt x="28" y="101"/>
                </a:lnTo>
                <a:lnTo>
                  <a:pt x="28" y="103"/>
                </a:lnTo>
                <a:lnTo>
                  <a:pt x="28" y="103"/>
                </a:lnTo>
                <a:lnTo>
                  <a:pt x="27" y="103"/>
                </a:lnTo>
                <a:lnTo>
                  <a:pt x="27" y="104"/>
                </a:lnTo>
                <a:lnTo>
                  <a:pt x="27" y="104"/>
                </a:lnTo>
                <a:lnTo>
                  <a:pt x="27" y="104"/>
                </a:lnTo>
                <a:lnTo>
                  <a:pt x="26" y="104"/>
                </a:lnTo>
                <a:lnTo>
                  <a:pt x="26" y="104"/>
                </a:lnTo>
                <a:lnTo>
                  <a:pt x="26" y="104"/>
                </a:lnTo>
                <a:lnTo>
                  <a:pt x="26" y="104"/>
                </a:lnTo>
                <a:lnTo>
                  <a:pt x="26" y="103"/>
                </a:lnTo>
                <a:lnTo>
                  <a:pt x="24" y="103"/>
                </a:lnTo>
                <a:lnTo>
                  <a:pt x="24" y="103"/>
                </a:lnTo>
                <a:lnTo>
                  <a:pt x="24" y="103"/>
                </a:lnTo>
                <a:lnTo>
                  <a:pt x="23" y="103"/>
                </a:lnTo>
                <a:lnTo>
                  <a:pt x="23" y="103"/>
                </a:lnTo>
                <a:lnTo>
                  <a:pt x="21" y="103"/>
                </a:lnTo>
                <a:lnTo>
                  <a:pt x="21" y="103"/>
                </a:lnTo>
                <a:lnTo>
                  <a:pt x="20" y="103"/>
                </a:lnTo>
                <a:lnTo>
                  <a:pt x="20" y="104"/>
                </a:lnTo>
                <a:lnTo>
                  <a:pt x="20" y="104"/>
                </a:lnTo>
                <a:lnTo>
                  <a:pt x="20" y="104"/>
                </a:lnTo>
                <a:lnTo>
                  <a:pt x="20" y="104"/>
                </a:lnTo>
                <a:lnTo>
                  <a:pt x="20" y="104"/>
                </a:lnTo>
                <a:lnTo>
                  <a:pt x="20" y="103"/>
                </a:lnTo>
                <a:lnTo>
                  <a:pt x="20" y="103"/>
                </a:lnTo>
                <a:lnTo>
                  <a:pt x="20" y="103"/>
                </a:lnTo>
                <a:lnTo>
                  <a:pt x="18" y="103"/>
                </a:lnTo>
                <a:lnTo>
                  <a:pt x="18" y="104"/>
                </a:lnTo>
                <a:lnTo>
                  <a:pt x="17" y="104"/>
                </a:lnTo>
                <a:lnTo>
                  <a:pt x="17" y="103"/>
                </a:lnTo>
                <a:lnTo>
                  <a:pt x="16" y="104"/>
                </a:lnTo>
                <a:lnTo>
                  <a:pt x="16" y="104"/>
                </a:lnTo>
                <a:lnTo>
                  <a:pt x="16" y="104"/>
                </a:lnTo>
                <a:lnTo>
                  <a:pt x="16" y="104"/>
                </a:lnTo>
                <a:lnTo>
                  <a:pt x="16" y="104"/>
                </a:lnTo>
                <a:lnTo>
                  <a:pt x="16" y="104"/>
                </a:lnTo>
                <a:lnTo>
                  <a:pt x="16" y="104"/>
                </a:lnTo>
                <a:lnTo>
                  <a:pt x="14" y="104"/>
                </a:lnTo>
                <a:lnTo>
                  <a:pt x="14" y="104"/>
                </a:lnTo>
                <a:lnTo>
                  <a:pt x="13" y="104"/>
                </a:lnTo>
                <a:lnTo>
                  <a:pt x="13" y="104"/>
                </a:lnTo>
                <a:lnTo>
                  <a:pt x="13" y="104"/>
                </a:lnTo>
                <a:lnTo>
                  <a:pt x="13" y="104"/>
                </a:lnTo>
                <a:lnTo>
                  <a:pt x="13" y="106"/>
                </a:lnTo>
                <a:lnTo>
                  <a:pt x="13" y="106"/>
                </a:lnTo>
                <a:lnTo>
                  <a:pt x="13" y="106"/>
                </a:lnTo>
                <a:lnTo>
                  <a:pt x="10" y="106"/>
                </a:lnTo>
                <a:lnTo>
                  <a:pt x="8" y="104"/>
                </a:lnTo>
                <a:lnTo>
                  <a:pt x="7" y="104"/>
                </a:lnTo>
                <a:lnTo>
                  <a:pt x="7" y="104"/>
                </a:lnTo>
                <a:lnTo>
                  <a:pt x="6" y="104"/>
                </a:lnTo>
                <a:lnTo>
                  <a:pt x="6" y="104"/>
                </a:lnTo>
                <a:lnTo>
                  <a:pt x="6" y="106"/>
                </a:lnTo>
                <a:lnTo>
                  <a:pt x="6" y="106"/>
                </a:lnTo>
                <a:lnTo>
                  <a:pt x="6" y="107"/>
                </a:lnTo>
                <a:lnTo>
                  <a:pt x="6" y="107"/>
                </a:lnTo>
                <a:lnTo>
                  <a:pt x="6" y="106"/>
                </a:lnTo>
                <a:lnTo>
                  <a:pt x="4" y="106"/>
                </a:lnTo>
                <a:lnTo>
                  <a:pt x="4" y="106"/>
                </a:lnTo>
                <a:lnTo>
                  <a:pt x="3" y="106"/>
                </a:lnTo>
                <a:lnTo>
                  <a:pt x="3" y="106"/>
                </a:lnTo>
                <a:lnTo>
                  <a:pt x="3" y="104"/>
                </a:lnTo>
                <a:lnTo>
                  <a:pt x="1" y="104"/>
                </a:lnTo>
                <a:lnTo>
                  <a:pt x="1" y="104"/>
                </a:lnTo>
                <a:lnTo>
                  <a:pt x="1" y="104"/>
                </a:lnTo>
                <a:lnTo>
                  <a:pt x="3" y="104"/>
                </a:lnTo>
                <a:lnTo>
                  <a:pt x="3" y="104"/>
                </a:lnTo>
                <a:lnTo>
                  <a:pt x="3" y="103"/>
                </a:lnTo>
                <a:lnTo>
                  <a:pt x="3" y="103"/>
                </a:lnTo>
                <a:lnTo>
                  <a:pt x="3" y="103"/>
                </a:lnTo>
                <a:lnTo>
                  <a:pt x="3" y="103"/>
                </a:lnTo>
                <a:lnTo>
                  <a:pt x="3" y="103"/>
                </a:lnTo>
                <a:lnTo>
                  <a:pt x="4" y="103"/>
                </a:lnTo>
                <a:lnTo>
                  <a:pt x="4" y="103"/>
                </a:lnTo>
                <a:lnTo>
                  <a:pt x="6" y="103"/>
                </a:lnTo>
                <a:lnTo>
                  <a:pt x="6" y="103"/>
                </a:lnTo>
                <a:lnTo>
                  <a:pt x="6" y="103"/>
                </a:lnTo>
                <a:lnTo>
                  <a:pt x="4" y="103"/>
                </a:lnTo>
                <a:lnTo>
                  <a:pt x="4" y="104"/>
                </a:lnTo>
                <a:lnTo>
                  <a:pt x="6" y="104"/>
                </a:lnTo>
                <a:lnTo>
                  <a:pt x="6" y="104"/>
                </a:lnTo>
                <a:lnTo>
                  <a:pt x="6" y="103"/>
                </a:lnTo>
                <a:lnTo>
                  <a:pt x="7" y="103"/>
                </a:lnTo>
                <a:lnTo>
                  <a:pt x="7" y="101"/>
                </a:lnTo>
                <a:lnTo>
                  <a:pt x="7" y="101"/>
                </a:lnTo>
                <a:lnTo>
                  <a:pt x="7" y="101"/>
                </a:lnTo>
                <a:lnTo>
                  <a:pt x="6" y="101"/>
                </a:lnTo>
                <a:lnTo>
                  <a:pt x="4" y="101"/>
                </a:lnTo>
                <a:lnTo>
                  <a:pt x="3" y="101"/>
                </a:lnTo>
                <a:lnTo>
                  <a:pt x="1" y="101"/>
                </a:lnTo>
                <a:lnTo>
                  <a:pt x="1" y="101"/>
                </a:lnTo>
                <a:lnTo>
                  <a:pt x="1" y="103"/>
                </a:lnTo>
                <a:lnTo>
                  <a:pt x="0" y="103"/>
                </a:lnTo>
                <a:lnTo>
                  <a:pt x="0" y="103"/>
                </a:lnTo>
                <a:lnTo>
                  <a:pt x="1" y="101"/>
                </a:lnTo>
                <a:lnTo>
                  <a:pt x="1" y="100"/>
                </a:lnTo>
                <a:lnTo>
                  <a:pt x="1" y="100"/>
                </a:lnTo>
                <a:lnTo>
                  <a:pt x="1" y="100"/>
                </a:lnTo>
                <a:lnTo>
                  <a:pt x="1" y="100"/>
                </a:lnTo>
                <a:lnTo>
                  <a:pt x="3" y="100"/>
                </a:lnTo>
                <a:lnTo>
                  <a:pt x="3" y="100"/>
                </a:lnTo>
                <a:lnTo>
                  <a:pt x="3" y="98"/>
                </a:lnTo>
                <a:lnTo>
                  <a:pt x="3" y="98"/>
                </a:lnTo>
                <a:lnTo>
                  <a:pt x="3" y="98"/>
                </a:lnTo>
                <a:lnTo>
                  <a:pt x="3" y="100"/>
                </a:lnTo>
                <a:lnTo>
                  <a:pt x="3" y="100"/>
                </a:lnTo>
                <a:lnTo>
                  <a:pt x="3" y="100"/>
                </a:lnTo>
                <a:lnTo>
                  <a:pt x="4" y="100"/>
                </a:lnTo>
                <a:lnTo>
                  <a:pt x="4" y="101"/>
                </a:lnTo>
                <a:lnTo>
                  <a:pt x="6" y="100"/>
                </a:lnTo>
                <a:lnTo>
                  <a:pt x="6" y="100"/>
                </a:lnTo>
                <a:lnTo>
                  <a:pt x="6" y="100"/>
                </a:lnTo>
                <a:lnTo>
                  <a:pt x="6" y="100"/>
                </a:lnTo>
                <a:lnTo>
                  <a:pt x="6" y="100"/>
                </a:lnTo>
                <a:lnTo>
                  <a:pt x="6" y="98"/>
                </a:lnTo>
                <a:lnTo>
                  <a:pt x="6" y="98"/>
                </a:lnTo>
                <a:lnTo>
                  <a:pt x="6" y="98"/>
                </a:lnTo>
                <a:lnTo>
                  <a:pt x="6" y="98"/>
                </a:lnTo>
                <a:lnTo>
                  <a:pt x="4" y="98"/>
                </a:lnTo>
                <a:lnTo>
                  <a:pt x="4" y="98"/>
                </a:lnTo>
                <a:lnTo>
                  <a:pt x="6" y="98"/>
                </a:lnTo>
                <a:lnTo>
                  <a:pt x="7" y="97"/>
                </a:lnTo>
                <a:lnTo>
                  <a:pt x="7" y="97"/>
                </a:lnTo>
                <a:lnTo>
                  <a:pt x="8" y="97"/>
                </a:lnTo>
                <a:lnTo>
                  <a:pt x="8" y="97"/>
                </a:lnTo>
                <a:lnTo>
                  <a:pt x="10" y="97"/>
                </a:lnTo>
                <a:lnTo>
                  <a:pt x="10" y="97"/>
                </a:lnTo>
                <a:lnTo>
                  <a:pt x="10" y="97"/>
                </a:lnTo>
                <a:lnTo>
                  <a:pt x="10" y="97"/>
                </a:lnTo>
                <a:lnTo>
                  <a:pt x="10" y="97"/>
                </a:lnTo>
                <a:lnTo>
                  <a:pt x="10" y="97"/>
                </a:lnTo>
                <a:lnTo>
                  <a:pt x="10" y="97"/>
                </a:lnTo>
                <a:lnTo>
                  <a:pt x="10" y="97"/>
                </a:lnTo>
                <a:lnTo>
                  <a:pt x="11" y="97"/>
                </a:lnTo>
                <a:lnTo>
                  <a:pt x="11" y="97"/>
                </a:lnTo>
                <a:lnTo>
                  <a:pt x="13" y="97"/>
                </a:lnTo>
                <a:lnTo>
                  <a:pt x="13" y="97"/>
                </a:lnTo>
                <a:lnTo>
                  <a:pt x="13" y="97"/>
                </a:lnTo>
                <a:lnTo>
                  <a:pt x="13" y="97"/>
                </a:lnTo>
                <a:lnTo>
                  <a:pt x="13" y="97"/>
                </a:lnTo>
                <a:lnTo>
                  <a:pt x="14" y="96"/>
                </a:lnTo>
                <a:lnTo>
                  <a:pt x="14" y="96"/>
                </a:lnTo>
                <a:lnTo>
                  <a:pt x="14" y="97"/>
                </a:lnTo>
                <a:lnTo>
                  <a:pt x="14" y="97"/>
                </a:lnTo>
                <a:lnTo>
                  <a:pt x="16" y="98"/>
                </a:lnTo>
                <a:lnTo>
                  <a:pt x="16" y="98"/>
                </a:lnTo>
                <a:lnTo>
                  <a:pt x="16" y="100"/>
                </a:lnTo>
                <a:lnTo>
                  <a:pt x="16" y="100"/>
                </a:lnTo>
                <a:lnTo>
                  <a:pt x="17" y="100"/>
                </a:lnTo>
                <a:lnTo>
                  <a:pt x="17" y="100"/>
                </a:lnTo>
                <a:lnTo>
                  <a:pt x="17" y="100"/>
                </a:lnTo>
                <a:lnTo>
                  <a:pt x="17" y="98"/>
                </a:lnTo>
                <a:lnTo>
                  <a:pt x="17" y="98"/>
                </a:lnTo>
                <a:lnTo>
                  <a:pt x="17" y="98"/>
                </a:lnTo>
                <a:lnTo>
                  <a:pt x="17" y="98"/>
                </a:lnTo>
                <a:lnTo>
                  <a:pt x="18" y="98"/>
                </a:lnTo>
                <a:lnTo>
                  <a:pt x="18" y="98"/>
                </a:lnTo>
                <a:lnTo>
                  <a:pt x="20" y="98"/>
                </a:lnTo>
                <a:lnTo>
                  <a:pt x="20" y="98"/>
                </a:lnTo>
                <a:lnTo>
                  <a:pt x="20" y="98"/>
                </a:lnTo>
                <a:lnTo>
                  <a:pt x="20" y="98"/>
                </a:lnTo>
                <a:lnTo>
                  <a:pt x="21" y="98"/>
                </a:lnTo>
                <a:lnTo>
                  <a:pt x="21" y="97"/>
                </a:lnTo>
                <a:lnTo>
                  <a:pt x="21" y="97"/>
                </a:lnTo>
                <a:lnTo>
                  <a:pt x="21" y="97"/>
                </a:lnTo>
                <a:lnTo>
                  <a:pt x="20" y="97"/>
                </a:lnTo>
                <a:lnTo>
                  <a:pt x="20" y="97"/>
                </a:lnTo>
                <a:lnTo>
                  <a:pt x="20" y="97"/>
                </a:lnTo>
                <a:lnTo>
                  <a:pt x="18" y="97"/>
                </a:lnTo>
                <a:lnTo>
                  <a:pt x="18" y="97"/>
                </a:lnTo>
                <a:lnTo>
                  <a:pt x="18" y="97"/>
                </a:lnTo>
                <a:lnTo>
                  <a:pt x="18" y="96"/>
                </a:lnTo>
                <a:lnTo>
                  <a:pt x="20" y="96"/>
                </a:lnTo>
                <a:lnTo>
                  <a:pt x="20" y="94"/>
                </a:lnTo>
                <a:lnTo>
                  <a:pt x="20" y="94"/>
                </a:lnTo>
                <a:lnTo>
                  <a:pt x="20" y="94"/>
                </a:lnTo>
                <a:lnTo>
                  <a:pt x="21" y="94"/>
                </a:lnTo>
                <a:lnTo>
                  <a:pt x="21" y="94"/>
                </a:lnTo>
                <a:lnTo>
                  <a:pt x="21" y="96"/>
                </a:lnTo>
                <a:lnTo>
                  <a:pt x="21" y="96"/>
                </a:lnTo>
                <a:lnTo>
                  <a:pt x="23" y="96"/>
                </a:lnTo>
                <a:lnTo>
                  <a:pt x="23" y="96"/>
                </a:lnTo>
                <a:lnTo>
                  <a:pt x="23" y="94"/>
                </a:lnTo>
                <a:lnTo>
                  <a:pt x="23" y="94"/>
                </a:lnTo>
                <a:lnTo>
                  <a:pt x="24" y="94"/>
                </a:lnTo>
                <a:lnTo>
                  <a:pt x="26" y="94"/>
                </a:lnTo>
                <a:lnTo>
                  <a:pt x="26" y="94"/>
                </a:lnTo>
                <a:lnTo>
                  <a:pt x="26" y="93"/>
                </a:lnTo>
                <a:lnTo>
                  <a:pt x="26" y="93"/>
                </a:lnTo>
                <a:lnTo>
                  <a:pt x="27" y="94"/>
                </a:lnTo>
                <a:lnTo>
                  <a:pt x="28" y="94"/>
                </a:lnTo>
                <a:lnTo>
                  <a:pt x="28" y="94"/>
                </a:lnTo>
                <a:lnTo>
                  <a:pt x="28" y="94"/>
                </a:lnTo>
                <a:lnTo>
                  <a:pt x="28" y="94"/>
                </a:lnTo>
                <a:lnTo>
                  <a:pt x="28" y="93"/>
                </a:lnTo>
                <a:lnTo>
                  <a:pt x="28" y="93"/>
                </a:lnTo>
                <a:lnTo>
                  <a:pt x="30" y="91"/>
                </a:lnTo>
                <a:lnTo>
                  <a:pt x="30" y="91"/>
                </a:lnTo>
                <a:lnTo>
                  <a:pt x="30" y="93"/>
                </a:lnTo>
                <a:lnTo>
                  <a:pt x="30" y="93"/>
                </a:lnTo>
                <a:lnTo>
                  <a:pt x="31" y="93"/>
                </a:lnTo>
                <a:lnTo>
                  <a:pt x="31" y="93"/>
                </a:lnTo>
                <a:lnTo>
                  <a:pt x="33" y="93"/>
                </a:lnTo>
                <a:lnTo>
                  <a:pt x="33" y="93"/>
                </a:lnTo>
                <a:lnTo>
                  <a:pt x="33" y="93"/>
                </a:lnTo>
                <a:lnTo>
                  <a:pt x="34" y="93"/>
                </a:lnTo>
                <a:lnTo>
                  <a:pt x="36" y="93"/>
                </a:lnTo>
                <a:lnTo>
                  <a:pt x="36" y="93"/>
                </a:lnTo>
                <a:lnTo>
                  <a:pt x="36" y="93"/>
                </a:lnTo>
                <a:lnTo>
                  <a:pt x="36" y="94"/>
                </a:lnTo>
                <a:lnTo>
                  <a:pt x="36" y="94"/>
                </a:lnTo>
                <a:lnTo>
                  <a:pt x="37" y="94"/>
                </a:lnTo>
                <a:lnTo>
                  <a:pt x="37" y="94"/>
                </a:lnTo>
                <a:lnTo>
                  <a:pt x="38" y="94"/>
                </a:lnTo>
                <a:lnTo>
                  <a:pt x="38" y="93"/>
                </a:lnTo>
                <a:lnTo>
                  <a:pt x="40" y="93"/>
                </a:lnTo>
                <a:lnTo>
                  <a:pt x="40" y="93"/>
                </a:lnTo>
                <a:lnTo>
                  <a:pt x="38" y="93"/>
                </a:lnTo>
                <a:lnTo>
                  <a:pt x="38" y="93"/>
                </a:lnTo>
                <a:lnTo>
                  <a:pt x="38" y="93"/>
                </a:lnTo>
                <a:lnTo>
                  <a:pt x="37" y="91"/>
                </a:lnTo>
                <a:lnTo>
                  <a:pt x="37" y="91"/>
                </a:lnTo>
                <a:lnTo>
                  <a:pt x="37" y="91"/>
                </a:lnTo>
                <a:lnTo>
                  <a:pt x="37" y="91"/>
                </a:lnTo>
                <a:lnTo>
                  <a:pt x="37" y="91"/>
                </a:lnTo>
                <a:lnTo>
                  <a:pt x="38" y="91"/>
                </a:lnTo>
                <a:lnTo>
                  <a:pt x="40" y="91"/>
                </a:lnTo>
                <a:lnTo>
                  <a:pt x="41" y="91"/>
                </a:lnTo>
                <a:lnTo>
                  <a:pt x="41" y="90"/>
                </a:lnTo>
                <a:lnTo>
                  <a:pt x="43" y="90"/>
                </a:lnTo>
                <a:lnTo>
                  <a:pt x="43" y="88"/>
                </a:lnTo>
                <a:lnTo>
                  <a:pt x="41" y="88"/>
                </a:lnTo>
                <a:lnTo>
                  <a:pt x="41" y="87"/>
                </a:lnTo>
                <a:lnTo>
                  <a:pt x="41" y="87"/>
                </a:lnTo>
                <a:lnTo>
                  <a:pt x="41" y="87"/>
                </a:lnTo>
                <a:lnTo>
                  <a:pt x="40" y="87"/>
                </a:lnTo>
                <a:lnTo>
                  <a:pt x="40" y="87"/>
                </a:lnTo>
                <a:lnTo>
                  <a:pt x="40" y="87"/>
                </a:lnTo>
                <a:lnTo>
                  <a:pt x="40" y="87"/>
                </a:lnTo>
                <a:lnTo>
                  <a:pt x="40" y="87"/>
                </a:lnTo>
                <a:lnTo>
                  <a:pt x="40" y="87"/>
                </a:lnTo>
                <a:lnTo>
                  <a:pt x="38" y="87"/>
                </a:lnTo>
                <a:lnTo>
                  <a:pt x="38" y="87"/>
                </a:lnTo>
                <a:lnTo>
                  <a:pt x="38" y="87"/>
                </a:lnTo>
                <a:lnTo>
                  <a:pt x="38" y="87"/>
                </a:lnTo>
                <a:lnTo>
                  <a:pt x="38" y="87"/>
                </a:lnTo>
                <a:lnTo>
                  <a:pt x="38" y="87"/>
                </a:lnTo>
                <a:lnTo>
                  <a:pt x="37" y="87"/>
                </a:lnTo>
                <a:lnTo>
                  <a:pt x="37" y="88"/>
                </a:lnTo>
                <a:lnTo>
                  <a:pt x="36" y="88"/>
                </a:lnTo>
                <a:lnTo>
                  <a:pt x="36" y="88"/>
                </a:lnTo>
                <a:lnTo>
                  <a:pt x="34" y="88"/>
                </a:lnTo>
                <a:lnTo>
                  <a:pt x="34" y="88"/>
                </a:lnTo>
                <a:lnTo>
                  <a:pt x="34" y="88"/>
                </a:lnTo>
                <a:lnTo>
                  <a:pt x="34" y="88"/>
                </a:lnTo>
                <a:lnTo>
                  <a:pt x="34" y="87"/>
                </a:lnTo>
                <a:lnTo>
                  <a:pt x="34" y="87"/>
                </a:lnTo>
                <a:lnTo>
                  <a:pt x="33" y="87"/>
                </a:lnTo>
                <a:lnTo>
                  <a:pt x="33" y="87"/>
                </a:lnTo>
                <a:lnTo>
                  <a:pt x="33" y="88"/>
                </a:lnTo>
                <a:lnTo>
                  <a:pt x="33" y="88"/>
                </a:lnTo>
                <a:lnTo>
                  <a:pt x="33" y="88"/>
                </a:lnTo>
                <a:lnTo>
                  <a:pt x="31" y="88"/>
                </a:lnTo>
                <a:lnTo>
                  <a:pt x="31" y="87"/>
                </a:lnTo>
                <a:lnTo>
                  <a:pt x="31" y="88"/>
                </a:lnTo>
                <a:lnTo>
                  <a:pt x="30" y="88"/>
                </a:lnTo>
                <a:lnTo>
                  <a:pt x="30" y="88"/>
                </a:lnTo>
                <a:lnTo>
                  <a:pt x="28" y="88"/>
                </a:lnTo>
                <a:lnTo>
                  <a:pt x="28" y="88"/>
                </a:lnTo>
                <a:lnTo>
                  <a:pt x="28" y="88"/>
                </a:lnTo>
                <a:lnTo>
                  <a:pt x="28" y="88"/>
                </a:lnTo>
                <a:lnTo>
                  <a:pt x="28" y="88"/>
                </a:lnTo>
                <a:lnTo>
                  <a:pt x="27" y="88"/>
                </a:lnTo>
                <a:lnTo>
                  <a:pt x="27" y="88"/>
                </a:lnTo>
                <a:lnTo>
                  <a:pt x="26" y="88"/>
                </a:lnTo>
                <a:lnTo>
                  <a:pt x="26" y="88"/>
                </a:lnTo>
                <a:lnTo>
                  <a:pt x="26" y="88"/>
                </a:lnTo>
                <a:lnTo>
                  <a:pt x="26" y="88"/>
                </a:lnTo>
                <a:lnTo>
                  <a:pt x="24" y="88"/>
                </a:lnTo>
                <a:lnTo>
                  <a:pt x="24" y="88"/>
                </a:lnTo>
                <a:lnTo>
                  <a:pt x="24" y="88"/>
                </a:lnTo>
                <a:lnTo>
                  <a:pt x="24" y="88"/>
                </a:lnTo>
                <a:lnTo>
                  <a:pt x="24" y="88"/>
                </a:lnTo>
                <a:lnTo>
                  <a:pt x="24" y="88"/>
                </a:lnTo>
                <a:lnTo>
                  <a:pt x="24" y="88"/>
                </a:lnTo>
                <a:lnTo>
                  <a:pt x="23" y="90"/>
                </a:lnTo>
                <a:lnTo>
                  <a:pt x="21" y="90"/>
                </a:lnTo>
                <a:lnTo>
                  <a:pt x="21" y="91"/>
                </a:lnTo>
                <a:lnTo>
                  <a:pt x="20" y="91"/>
                </a:lnTo>
                <a:lnTo>
                  <a:pt x="20" y="91"/>
                </a:lnTo>
                <a:lnTo>
                  <a:pt x="18" y="91"/>
                </a:lnTo>
                <a:lnTo>
                  <a:pt x="18" y="91"/>
                </a:lnTo>
                <a:lnTo>
                  <a:pt x="18" y="91"/>
                </a:lnTo>
                <a:lnTo>
                  <a:pt x="20" y="90"/>
                </a:lnTo>
                <a:lnTo>
                  <a:pt x="20" y="90"/>
                </a:lnTo>
                <a:lnTo>
                  <a:pt x="21" y="90"/>
                </a:lnTo>
                <a:lnTo>
                  <a:pt x="21" y="90"/>
                </a:lnTo>
                <a:lnTo>
                  <a:pt x="21" y="90"/>
                </a:lnTo>
                <a:lnTo>
                  <a:pt x="21" y="88"/>
                </a:lnTo>
                <a:lnTo>
                  <a:pt x="21" y="88"/>
                </a:lnTo>
                <a:lnTo>
                  <a:pt x="20" y="88"/>
                </a:lnTo>
                <a:lnTo>
                  <a:pt x="20" y="88"/>
                </a:lnTo>
                <a:lnTo>
                  <a:pt x="20" y="88"/>
                </a:lnTo>
                <a:lnTo>
                  <a:pt x="18" y="88"/>
                </a:lnTo>
                <a:lnTo>
                  <a:pt x="18" y="90"/>
                </a:lnTo>
                <a:lnTo>
                  <a:pt x="18" y="90"/>
                </a:lnTo>
                <a:lnTo>
                  <a:pt x="18" y="90"/>
                </a:lnTo>
                <a:lnTo>
                  <a:pt x="18" y="90"/>
                </a:lnTo>
                <a:lnTo>
                  <a:pt x="17" y="90"/>
                </a:lnTo>
                <a:lnTo>
                  <a:pt x="17" y="90"/>
                </a:lnTo>
                <a:lnTo>
                  <a:pt x="17" y="88"/>
                </a:lnTo>
                <a:lnTo>
                  <a:pt x="16" y="88"/>
                </a:lnTo>
                <a:lnTo>
                  <a:pt x="16" y="88"/>
                </a:lnTo>
                <a:lnTo>
                  <a:pt x="16" y="90"/>
                </a:lnTo>
                <a:lnTo>
                  <a:pt x="16" y="90"/>
                </a:lnTo>
                <a:lnTo>
                  <a:pt x="16" y="90"/>
                </a:lnTo>
                <a:lnTo>
                  <a:pt x="14" y="90"/>
                </a:lnTo>
                <a:lnTo>
                  <a:pt x="13" y="90"/>
                </a:lnTo>
                <a:lnTo>
                  <a:pt x="13" y="90"/>
                </a:lnTo>
                <a:lnTo>
                  <a:pt x="11" y="90"/>
                </a:lnTo>
                <a:lnTo>
                  <a:pt x="11" y="90"/>
                </a:lnTo>
                <a:lnTo>
                  <a:pt x="11" y="90"/>
                </a:lnTo>
                <a:lnTo>
                  <a:pt x="11" y="90"/>
                </a:lnTo>
                <a:lnTo>
                  <a:pt x="10" y="90"/>
                </a:lnTo>
                <a:lnTo>
                  <a:pt x="10" y="90"/>
                </a:lnTo>
                <a:lnTo>
                  <a:pt x="10" y="90"/>
                </a:lnTo>
                <a:lnTo>
                  <a:pt x="10" y="90"/>
                </a:lnTo>
                <a:lnTo>
                  <a:pt x="8" y="90"/>
                </a:lnTo>
                <a:lnTo>
                  <a:pt x="8" y="88"/>
                </a:lnTo>
                <a:lnTo>
                  <a:pt x="8" y="88"/>
                </a:lnTo>
                <a:lnTo>
                  <a:pt x="10" y="88"/>
                </a:lnTo>
                <a:lnTo>
                  <a:pt x="10" y="88"/>
                </a:lnTo>
                <a:lnTo>
                  <a:pt x="11" y="88"/>
                </a:lnTo>
                <a:lnTo>
                  <a:pt x="11" y="88"/>
                </a:lnTo>
                <a:lnTo>
                  <a:pt x="13" y="88"/>
                </a:lnTo>
                <a:lnTo>
                  <a:pt x="13" y="88"/>
                </a:lnTo>
                <a:lnTo>
                  <a:pt x="13" y="88"/>
                </a:lnTo>
                <a:lnTo>
                  <a:pt x="13" y="88"/>
                </a:lnTo>
                <a:lnTo>
                  <a:pt x="14" y="88"/>
                </a:lnTo>
                <a:lnTo>
                  <a:pt x="14" y="88"/>
                </a:lnTo>
                <a:lnTo>
                  <a:pt x="14" y="88"/>
                </a:lnTo>
                <a:lnTo>
                  <a:pt x="16" y="88"/>
                </a:lnTo>
                <a:lnTo>
                  <a:pt x="16" y="88"/>
                </a:lnTo>
                <a:lnTo>
                  <a:pt x="16" y="88"/>
                </a:lnTo>
                <a:lnTo>
                  <a:pt x="16" y="88"/>
                </a:lnTo>
                <a:lnTo>
                  <a:pt x="17" y="88"/>
                </a:lnTo>
                <a:lnTo>
                  <a:pt x="18" y="88"/>
                </a:lnTo>
                <a:lnTo>
                  <a:pt x="18" y="87"/>
                </a:lnTo>
                <a:lnTo>
                  <a:pt x="20" y="86"/>
                </a:lnTo>
                <a:lnTo>
                  <a:pt x="20" y="86"/>
                </a:lnTo>
                <a:lnTo>
                  <a:pt x="18" y="86"/>
                </a:lnTo>
                <a:lnTo>
                  <a:pt x="18" y="86"/>
                </a:lnTo>
                <a:lnTo>
                  <a:pt x="18" y="86"/>
                </a:lnTo>
                <a:lnTo>
                  <a:pt x="17" y="86"/>
                </a:lnTo>
                <a:lnTo>
                  <a:pt x="17" y="86"/>
                </a:lnTo>
                <a:lnTo>
                  <a:pt x="16" y="87"/>
                </a:lnTo>
                <a:lnTo>
                  <a:pt x="14" y="87"/>
                </a:lnTo>
                <a:lnTo>
                  <a:pt x="14" y="87"/>
                </a:lnTo>
                <a:lnTo>
                  <a:pt x="14" y="87"/>
                </a:lnTo>
                <a:lnTo>
                  <a:pt x="14" y="86"/>
                </a:lnTo>
                <a:lnTo>
                  <a:pt x="13" y="86"/>
                </a:lnTo>
                <a:lnTo>
                  <a:pt x="13" y="86"/>
                </a:lnTo>
                <a:lnTo>
                  <a:pt x="13" y="86"/>
                </a:lnTo>
                <a:lnTo>
                  <a:pt x="13" y="87"/>
                </a:lnTo>
                <a:lnTo>
                  <a:pt x="11" y="87"/>
                </a:lnTo>
                <a:lnTo>
                  <a:pt x="11" y="87"/>
                </a:lnTo>
                <a:lnTo>
                  <a:pt x="13" y="86"/>
                </a:lnTo>
                <a:lnTo>
                  <a:pt x="13" y="86"/>
                </a:lnTo>
                <a:lnTo>
                  <a:pt x="14" y="86"/>
                </a:lnTo>
                <a:lnTo>
                  <a:pt x="16" y="84"/>
                </a:lnTo>
                <a:lnTo>
                  <a:pt x="16" y="84"/>
                </a:lnTo>
                <a:lnTo>
                  <a:pt x="16" y="84"/>
                </a:lnTo>
                <a:lnTo>
                  <a:pt x="17" y="84"/>
                </a:lnTo>
                <a:lnTo>
                  <a:pt x="17" y="86"/>
                </a:lnTo>
                <a:lnTo>
                  <a:pt x="18" y="86"/>
                </a:lnTo>
                <a:lnTo>
                  <a:pt x="18" y="86"/>
                </a:lnTo>
                <a:lnTo>
                  <a:pt x="18" y="84"/>
                </a:lnTo>
                <a:lnTo>
                  <a:pt x="18" y="84"/>
                </a:lnTo>
                <a:lnTo>
                  <a:pt x="18" y="84"/>
                </a:lnTo>
                <a:lnTo>
                  <a:pt x="18" y="84"/>
                </a:lnTo>
                <a:lnTo>
                  <a:pt x="18" y="84"/>
                </a:lnTo>
                <a:lnTo>
                  <a:pt x="18" y="84"/>
                </a:lnTo>
                <a:lnTo>
                  <a:pt x="20" y="86"/>
                </a:lnTo>
                <a:lnTo>
                  <a:pt x="20" y="86"/>
                </a:lnTo>
                <a:lnTo>
                  <a:pt x="20" y="84"/>
                </a:lnTo>
                <a:lnTo>
                  <a:pt x="20" y="84"/>
                </a:lnTo>
                <a:lnTo>
                  <a:pt x="20" y="84"/>
                </a:lnTo>
                <a:lnTo>
                  <a:pt x="21" y="84"/>
                </a:lnTo>
                <a:lnTo>
                  <a:pt x="21" y="84"/>
                </a:lnTo>
                <a:lnTo>
                  <a:pt x="21" y="84"/>
                </a:lnTo>
                <a:lnTo>
                  <a:pt x="21" y="84"/>
                </a:lnTo>
                <a:lnTo>
                  <a:pt x="21" y="83"/>
                </a:lnTo>
                <a:lnTo>
                  <a:pt x="21" y="83"/>
                </a:lnTo>
                <a:lnTo>
                  <a:pt x="23" y="83"/>
                </a:lnTo>
                <a:lnTo>
                  <a:pt x="24" y="83"/>
                </a:lnTo>
                <a:lnTo>
                  <a:pt x="24" y="81"/>
                </a:lnTo>
                <a:lnTo>
                  <a:pt x="26" y="81"/>
                </a:lnTo>
                <a:lnTo>
                  <a:pt x="26" y="81"/>
                </a:lnTo>
                <a:lnTo>
                  <a:pt x="26" y="81"/>
                </a:lnTo>
                <a:lnTo>
                  <a:pt x="27" y="83"/>
                </a:lnTo>
                <a:lnTo>
                  <a:pt x="27" y="83"/>
                </a:lnTo>
                <a:lnTo>
                  <a:pt x="27" y="84"/>
                </a:lnTo>
                <a:lnTo>
                  <a:pt x="27" y="84"/>
                </a:lnTo>
                <a:lnTo>
                  <a:pt x="28" y="83"/>
                </a:lnTo>
                <a:lnTo>
                  <a:pt x="28" y="83"/>
                </a:lnTo>
                <a:lnTo>
                  <a:pt x="28" y="84"/>
                </a:lnTo>
                <a:lnTo>
                  <a:pt x="30" y="84"/>
                </a:lnTo>
                <a:lnTo>
                  <a:pt x="30" y="83"/>
                </a:lnTo>
                <a:lnTo>
                  <a:pt x="31" y="83"/>
                </a:lnTo>
                <a:lnTo>
                  <a:pt x="31" y="83"/>
                </a:lnTo>
                <a:lnTo>
                  <a:pt x="31" y="83"/>
                </a:lnTo>
                <a:lnTo>
                  <a:pt x="30" y="83"/>
                </a:lnTo>
                <a:lnTo>
                  <a:pt x="30" y="83"/>
                </a:lnTo>
                <a:lnTo>
                  <a:pt x="30" y="83"/>
                </a:lnTo>
                <a:lnTo>
                  <a:pt x="31" y="81"/>
                </a:lnTo>
                <a:lnTo>
                  <a:pt x="31" y="81"/>
                </a:lnTo>
                <a:lnTo>
                  <a:pt x="31" y="81"/>
                </a:lnTo>
                <a:lnTo>
                  <a:pt x="31" y="81"/>
                </a:lnTo>
                <a:lnTo>
                  <a:pt x="31" y="81"/>
                </a:lnTo>
                <a:lnTo>
                  <a:pt x="31" y="81"/>
                </a:lnTo>
                <a:lnTo>
                  <a:pt x="31" y="81"/>
                </a:lnTo>
                <a:lnTo>
                  <a:pt x="30" y="80"/>
                </a:lnTo>
                <a:lnTo>
                  <a:pt x="30" y="78"/>
                </a:lnTo>
                <a:lnTo>
                  <a:pt x="30" y="78"/>
                </a:lnTo>
                <a:lnTo>
                  <a:pt x="31" y="78"/>
                </a:lnTo>
                <a:lnTo>
                  <a:pt x="31" y="78"/>
                </a:lnTo>
                <a:lnTo>
                  <a:pt x="33" y="78"/>
                </a:lnTo>
                <a:lnTo>
                  <a:pt x="33" y="78"/>
                </a:lnTo>
                <a:lnTo>
                  <a:pt x="33" y="80"/>
                </a:lnTo>
                <a:lnTo>
                  <a:pt x="33" y="80"/>
                </a:lnTo>
                <a:lnTo>
                  <a:pt x="31" y="80"/>
                </a:lnTo>
                <a:lnTo>
                  <a:pt x="31" y="80"/>
                </a:lnTo>
                <a:lnTo>
                  <a:pt x="31" y="80"/>
                </a:lnTo>
                <a:lnTo>
                  <a:pt x="31" y="80"/>
                </a:lnTo>
                <a:lnTo>
                  <a:pt x="31" y="81"/>
                </a:lnTo>
                <a:lnTo>
                  <a:pt x="31" y="81"/>
                </a:lnTo>
                <a:lnTo>
                  <a:pt x="31" y="81"/>
                </a:lnTo>
                <a:lnTo>
                  <a:pt x="31" y="81"/>
                </a:lnTo>
                <a:lnTo>
                  <a:pt x="33" y="83"/>
                </a:lnTo>
                <a:lnTo>
                  <a:pt x="33" y="83"/>
                </a:lnTo>
                <a:lnTo>
                  <a:pt x="33" y="83"/>
                </a:lnTo>
                <a:lnTo>
                  <a:pt x="34" y="83"/>
                </a:lnTo>
                <a:lnTo>
                  <a:pt x="34" y="83"/>
                </a:lnTo>
                <a:lnTo>
                  <a:pt x="34" y="83"/>
                </a:lnTo>
                <a:lnTo>
                  <a:pt x="34" y="83"/>
                </a:lnTo>
                <a:lnTo>
                  <a:pt x="36" y="81"/>
                </a:lnTo>
                <a:lnTo>
                  <a:pt x="36" y="81"/>
                </a:lnTo>
                <a:lnTo>
                  <a:pt x="37" y="83"/>
                </a:lnTo>
                <a:lnTo>
                  <a:pt x="37" y="83"/>
                </a:lnTo>
                <a:lnTo>
                  <a:pt x="38" y="83"/>
                </a:lnTo>
                <a:lnTo>
                  <a:pt x="38" y="81"/>
                </a:lnTo>
                <a:lnTo>
                  <a:pt x="40" y="81"/>
                </a:lnTo>
                <a:lnTo>
                  <a:pt x="41" y="81"/>
                </a:lnTo>
                <a:lnTo>
                  <a:pt x="41" y="81"/>
                </a:lnTo>
                <a:lnTo>
                  <a:pt x="41" y="80"/>
                </a:lnTo>
                <a:lnTo>
                  <a:pt x="41" y="80"/>
                </a:lnTo>
                <a:lnTo>
                  <a:pt x="41" y="80"/>
                </a:lnTo>
                <a:lnTo>
                  <a:pt x="41" y="80"/>
                </a:lnTo>
                <a:lnTo>
                  <a:pt x="41" y="80"/>
                </a:lnTo>
                <a:lnTo>
                  <a:pt x="43" y="81"/>
                </a:lnTo>
                <a:lnTo>
                  <a:pt x="43" y="81"/>
                </a:lnTo>
                <a:lnTo>
                  <a:pt x="43" y="81"/>
                </a:lnTo>
                <a:lnTo>
                  <a:pt x="44" y="80"/>
                </a:lnTo>
                <a:lnTo>
                  <a:pt x="44" y="80"/>
                </a:lnTo>
                <a:lnTo>
                  <a:pt x="44" y="80"/>
                </a:lnTo>
                <a:lnTo>
                  <a:pt x="44" y="80"/>
                </a:lnTo>
                <a:lnTo>
                  <a:pt x="44" y="80"/>
                </a:lnTo>
                <a:lnTo>
                  <a:pt x="44" y="78"/>
                </a:lnTo>
                <a:lnTo>
                  <a:pt x="44" y="78"/>
                </a:lnTo>
                <a:lnTo>
                  <a:pt x="44" y="78"/>
                </a:lnTo>
                <a:lnTo>
                  <a:pt x="46" y="77"/>
                </a:lnTo>
                <a:lnTo>
                  <a:pt x="46" y="77"/>
                </a:lnTo>
                <a:lnTo>
                  <a:pt x="44" y="77"/>
                </a:lnTo>
                <a:lnTo>
                  <a:pt x="44" y="77"/>
                </a:lnTo>
                <a:lnTo>
                  <a:pt x="44" y="77"/>
                </a:lnTo>
                <a:lnTo>
                  <a:pt x="44" y="77"/>
                </a:lnTo>
                <a:lnTo>
                  <a:pt x="44" y="77"/>
                </a:lnTo>
                <a:lnTo>
                  <a:pt x="44" y="77"/>
                </a:lnTo>
                <a:lnTo>
                  <a:pt x="44" y="77"/>
                </a:lnTo>
                <a:lnTo>
                  <a:pt x="44" y="78"/>
                </a:lnTo>
                <a:lnTo>
                  <a:pt x="43" y="77"/>
                </a:lnTo>
                <a:lnTo>
                  <a:pt x="43" y="77"/>
                </a:lnTo>
                <a:lnTo>
                  <a:pt x="44" y="77"/>
                </a:lnTo>
                <a:lnTo>
                  <a:pt x="44" y="76"/>
                </a:lnTo>
                <a:lnTo>
                  <a:pt x="44" y="76"/>
                </a:lnTo>
                <a:lnTo>
                  <a:pt x="44" y="76"/>
                </a:lnTo>
                <a:lnTo>
                  <a:pt x="43" y="76"/>
                </a:lnTo>
                <a:lnTo>
                  <a:pt x="41" y="76"/>
                </a:lnTo>
                <a:lnTo>
                  <a:pt x="41" y="76"/>
                </a:lnTo>
                <a:lnTo>
                  <a:pt x="41" y="76"/>
                </a:lnTo>
                <a:lnTo>
                  <a:pt x="41" y="76"/>
                </a:lnTo>
                <a:lnTo>
                  <a:pt x="40" y="76"/>
                </a:lnTo>
                <a:lnTo>
                  <a:pt x="40" y="76"/>
                </a:lnTo>
                <a:lnTo>
                  <a:pt x="40" y="76"/>
                </a:lnTo>
                <a:lnTo>
                  <a:pt x="38" y="76"/>
                </a:lnTo>
                <a:lnTo>
                  <a:pt x="38" y="76"/>
                </a:lnTo>
                <a:lnTo>
                  <a:pt x="37" y="78"/>
                </a:lnTo>
                <a:lnTo>
                  <a:pt x="37" y="78"/>
                </a:lnTo>
                <a:lnTo>
                  <a:pt x="37" y="78"/>
                </a:lnTo>
                <a:lnTo>
                  <a:pt x="37" y="78"/>
                </a:lnTo>
                <a:lnTo>
                  <a:pt x="37" y="78"/>
                </a:lnTo>
                <a:lnTo>
                  <a:pt x="36" y="78"/>
                </a:lnTo>
                <a:lnTo>
                  <a:pt x="36" y="78"/>
                </a:lnTo>
                <a:lnTo>
                  <a:pt x="37" y="78"/>
                </a:lnTo>
                <a:lnTo>
                  <a:pt x="37" y="78"/>
                </a:lnTo>
                <a:lnTo>
                  <a:pt x="37" y="77"/>
                </a:lnTo>
                <a:lnTo>
                  <a:pt x="36" y="77"/>
                </a:lnTo>
                <a:lnTo>
                  <a:pt x="36" y="77"/>
                </a:lnTo>
                <a:lnTo>
                  <a:pt x="37" y="77"/>
                </a:lnTo>
                <a:lnTo>
                  <a:pt x="37" y="77"/>
                </a:lnTo>
                <a:lnTo>
                  <a:pt x="37" y="77"/>
                </a:lnTo>
                <a:lnTo>
                  <a:pt x="37" y="76"/>
                </a:lnTo>
                <a:lnTo>
                  <a:pt x="37" y="76"/>
                </a:lnTo>
                <a:lnTo>
                  <a:pt x="36" y="76"/>
                </a:lnTo>
                <a:lnTo>
                  <a:pt x="36" y="76"/>
                </a:lnTo>
                <a:lnTo>
                  <a:pt x="36" y="76"/>
                </a:lnTo>
                <a:lnTo>
                  <a:pt x="34" y="76"/>
                </a:lnTo>
                <a:lnTo>
                  <a:pt x="33" y="76"/>
                </a:lnTo>
                <a:lnTo>
                  <a:pt x="33" y="76"/>
                </a:lnTo>
                <a:lnTo>
                  <a:pt x="34" y="76"/>
                </a:lnTo>
                <a:lnTo>
                  <a:pt x="33" y="76"/>
                </a:lnTo>
                <a:lnTo>
                  <a:pt x="33" y="76"/>
                </a:lnTo>
                <a:lnTo>
                  <a:pt x="33" y="76"/>
                </a:lnTo>
                <a:lnTo>
                  <a:pt x="33" y="76"/>
                </a:lnTo>
                <a:lnTo>
                  <a:pt x="33" y="76"/>
                </a:lnTo>
                <a:lnTo>
                  <a:pt x="31" y="77"/>
                </a:lnTo>
                <a:lnTo>
                  <a:pt x="31" y="77"/>
                </a:lnTo>
                <a:lnTo>
                  <a:pt x="31" y="77"/>
                </a:lnTo>
                <a:lnTo>
                  <a:pt x="31" y="76"/>
                </a:lnTo>
                <a:lnTo>
                  <a:pt x="31" y="74"/>
                </a:lnTo>
                <a:lnTo>
                  <a:pt x="31" y="74"/>
                </a:lnTo>
                <a:lnTo>
                  <a:pt x="30" y="73"/>
                </a:lnTo>
                <a:lnTo>
                  <a:pt x="30" y="74"/>
                </a:lnTo>
                <a:lnTo>
                  <a:pt x="30" y="74"/>
                </a:lnTo>
                <a:lnTo>
                  <a:pt x="30" y="73"/>
                </a:lnTo>
                <a:lnTo>
                  <a:pt x="30" y="73"/>
                </a:lnTo>
                <a:lnTo>
                  <a:pt x="30" y="73"/>
                </a:lnTo>
                <a:lnTo>
                  <a:pt x="30" y="73"/>
                </a:lnTo>
                <a:lnTo>
                  <a:pt x="30" y="73"/>
                </a:lnTo>
                <a:lnTo>
                  <a:pt x="28" y="71"/>
                </a:lnTo>
                <a:lnTo>
                  <a:pt x="28" y="71"/>
                </a:lnTo>
                <a:lnTo>
                  <a:pt x="28" y="71"/>
                </a:lnTo>
                <a:lnTo>
                  <a:pt x="30" y="71"/>
                </a:lnTo>
                <a:lnTo>
                  <a:pt x="30" y="73"/>
                </a:lnTo>
                <a:lnTo>
                  <a:pt x="30" y="71"/>
                </a:lnTo>
                <a:lnTo>
                  <a:pt x="30" y="71"/>
                </a:lnTo>
                <a:lnTo>
                  <a:pt x="30" y="71"/>
                </a:lnTo>
                <a:lnTo>
                  <a:pt x="30" y="71"/>
                </a:lnTo>
                <a:lnTo>
                  <a:pt x="28" y="70"/>
                </a:lnTo>
                <a:lnTo>
                  <a:pt x="30" y="70"/>
                </a:lnTo>
                <a:lnTo>
                  <a:pt x="30" y="70"/>
                </a:lnTo>
                <a:lnTo>
                  <a:pt x="30" y="70"/>
                </a:lnTo>
                <a:lnTo>
                  <a:pt x="28" y="70"/>
                </a:lnTo>
                <a:lnTo>
                  <a:pt x="28" y="70"/>
                </a:lnTo>
                <a:lnTo>
                  <a:pt x="28" y="70"/>
                </a:lnTo>
                <a:lnTo>
                  <a:pt x="28" y="70"/>
                </a:lnTo>
                <a:lnTo>
                  <a:pt x="28" y="70"/>
                </a:lnTo>
                <a:lnTo>
                  <a:pt x="28" y="70"/>
                </a:lnTo>
                <a:lnTo>
                  <a:pt x="27" y="70"/>
                </a:lnTo>
                <a:lnTo>
                  <a:pt x="27" y="70"/>
                </a:lnTo>
                <a:lnTo>
                  <a:pt x="26" y="70"/>
                </a:lnTo>
                <a:lnTo>
                  <a:pt x="26" y="70"/>
                </a:lnTo>
                <a:lnTo>
                  <a:pt x="26" y="70"/>
                </a:lnTo>
                <a:lnTo>
                  <a:pt x="26" y="70"/>
                </a:lnTo>
                <a:lnTo>
                  <a:pt x="26" y="70"/>
                </a:lnTo>
                <a:lnTo>
                  <a:pt x="26" y="71"/>
                </a:lnTo>
                <a:lnTo>
                  <a:pt x="26" y="73"/>
                </a:lnTo>
                <a:lnTo>
                  <a:pt x="26" y="73"/>
                </a:lnTo>
                <a:lnTo>
                  <a:pt x="26" y="73"/>
                </a:lnTo>
                <a:lnTo>
                  <a:pt x="26" y="71"/>
                </a:lnTo>
                <a:lnTo>
                  <a:pt x="26" y="71"/>
                </a:lnTo>
                <a:lnTo>
                  <a:pt x="26" y="73"/>
                </a:lnTo>
                <a:lnTo>
                  <a:pt x="24" y="73"/>
                </a:lnTo>
                <a:lnTo>
                  <a:pt x="23" y="70"/>
                </a:lnTo>
                <a:lnTo>
                  <a:pt x="23" y="70"/>
                </a:lnTo>
                <a:lnTo>
                  <a:pt x="23" y="71"/>
                </a:lnTo>
                <a:lnTo>
                  <a:pt x="23" y="71"/>
                </a:lnTo>
                <a:lnTo>
                  <a:pt x="23" y="73"/>
                </a:lnTo>
                <a:lnTo>
                  <a:pt x="23" y="73"/>
                </a:lnTo>
                <a:lnTo>
                  <a:pt x="23" y="71"/>
                </a:lnTo>
                <a:lnTo>
                  <a:pt x="21" y="71"/>
                </a:lnTo>
                <a:lnTo>
                  <a:pt x="21" y="71"/>
                </a:lnTo>
                <a:lnTo>
                  <a:pt x="20" y="71"/>
                </a:lnTo>
                <a:lnTo>
                  <a:pt x="20" y="71"/>
                </a:lnTo>
                <a:lnTo>
                  <a:pt x="20" y="71"/>
                </a:lnTo>
                <a:lnTo>
                  <a:pt x="20" y="71"/>
                </a:lnTo>
                <a:lnTo>
                  <a:pt x="20" y="71"/>
                </a:lnTo>
                <a:lnTo>
                  <a:pt x="18" y="71"/>
                </a:lnTo>
                <a:lnTo>
                  <a:pt x="18" y="71"/>
                </a:lnTo>
                <a:lnTo>
                  <a:pt x="17" y="73"/>
                </a:lnTo>
                <a:lnTo>
                  <a:pt x="17" y="73"/>
                </a:lnTo>
                <a:lnTo>
                  <a:pt x="17" y="73"/>
                </a:lnTo>
                <a:lnTo>
                  <a:pt x="16" y="73"/>
                </a:lnTo>
                <a:lnTo>
                  <a:pt x="16" y="73"/>
                </a:lnTo>
                <a:lnTo>
                  <a:pt x="14" y="73"/>
                </a:lnTo>
                <a:lnTo>
                  <a:pt x="14" y="73"/>
                </a:lnTo>
                <a:lnTo>
                  <a:pt x="14" y="73"/>
                </a:lnTo>
                <a:lnTo>
                  <a:pt x="13" y="74"/>
                </a:lnTo>
                <a:lnTo>
                  <a:pt x="13" y="74"/>
                </a:lnTo>
                <a:lnTo>
                  <a:pt x="13" y="74"/>
                </a:lnTo>
                <a:lnTo>
                  <a:pt x="11" y="74"/>
                </a:lnTo>
                <a:lnTo>
                  <a:pt x="11" y="76"/>
                </a:lnTo>
                <a:lnTo>
                  <a:pt x="11" y="76"/>
                </a:lnTo>
                <a:lnTo>
                  <a:pt x="11" y="76"/>
                </a:lnTo>
                <a:lnTo>
                  <a:pt x="10" y="76"/>
                </a:lnTo>
                <a:lnTo>
                  <a:pt x="10" y="76"/>
                </a:lnTo>
                <a:lnTo>
                  <a:pt x="8" y="76"/>
                </a:lnTo>
                <a:lnTo>
                  <a:pt x="8" y="76"/>
                </a:lnTo>
                <a:lnTo>
                  <a:pt x="10" y="76"/>
                </a:lnTo>
                <a:lnTo>
                  <a:pt x="10" y="74"/>
                </a:lnTo>
                <a:lnTo>
                  <a:pt x="10" y="74"/>
                </a:lnTo>
                <a:lnTo>
                  <a:pt x="8" y="73"/>
                </a:lnTo>
                <a:lnTo>
                  <a:pt x="10" y="73"/>
                </a:lnTo>
                <a:lnTo>
                  <a:pt x="10" y="73"/>
                </a:lnTo>
                <a:lnTo>
                  <a:pt x="10" y="73"/>
                </a:lnTo>
                <a:lnTo>
                  <a:pt x="10" y="71"/>
                </a:lnTo>
                <a:lnTo>
                  <a:pt x="10" y="71"/>
                </a:lnTo>
                <a:lnTo>
                  <a:pt x="10" y="71"/>
                </a:lnTo>
                <a:lnTo>
                  <a:pt x="10" y="71"/>
                </a:lnTo>
                <a:lnTo>
                  <a:pt x="10" y="71"/>
                </a:lnTo>
                <a:lnTo>
                  <a:pt x="10" y="70"/>
                </a:lnTo>
                <a:lnTo>
                  <a:pt x="13" y="70"/>
                </a:lnTo>
                <a:lnTo>
                  <a:pt x="13" y="69"/>
                </a:lnTo>
                <a:lnTo>
                  <a:pt x="13" y="69"/>
                </a:lnTo>
                <a:lnTo>
                  <a:pt x="13" y="69"/>
                </a:lnTo>
                <a:lnTo>
                  <a:pt x="13" y="67"/>
                </a:lnTo>
                <a:lnTo>
                  <a:pt x="13" y="67"/>
                </a:lnTo>
                <a:lnTo>
                  <a:pt x="13" y="67"/>
                </a:lnTo>
                <a:lnTo>
                  <a:pt x="14" y="69"/>
                </a:lnTo>
                <a:lnTo>
                  <a:pt x="14" y="69"/>
                </a:lnTo>
                <a:lnTo>
                  <a:pt x="16" y="69"/>
                </a:lnTo>
                <a:lnTo>
                  <a:pt x="16" y="69"/>
                </a:lnTo>
                <a:lnTo>
                  <a:pt x="17" y="69"/>
                </a:lnTo>
                <a:lnTo>
                  <a:pt x="18" y="69"/>
                </a:lnTo>
                <a:lnTo>
                  <a:pt x="20" y="67"/>
                </a:lnTo>
                <a:lnTo>
                  <a:pt x="20" y="67"/>
                </a:lnTo>
                <a:lnTo>
                  <a:pt x="21" y="67"/>
                </a:lnTo>
                <a:lnTo>
                  <a:pt x="21" y="67"/>
                </a:lnTo>
                <a:lnTo>
                  <a:pt x="21" y="67"/>
                </a:lnTo>
                <a:lnTo>
                  <a:pt x="23" y="67"/>
                </a:lnTo>
                <a:lnTo>
                  <a:pt x="24" y="67"/>
                </a:lnTo>
                <a:lnTo>
                  <a:pt x="24" y="67"/>
                </a:lnTo>
                <a:lnTo>
                  <a:pt x="24" y="67"/>
                </a:lnTo>
                <a:lnTo>
                  <a:pt x="24" y="67"/>
                </a:lnTo>
                <a:lnTo>
                  <a:pt x="24" y="66"/>
                </a:lnTo>
                <a:lnTo>
                  <a:pt x="24" y="66"/>
                </a:lnTo>
                <a:lnTo>
                  <a:pt x="24" y="66"/>
                </a:lnTo>
                <a:lnTo>
                  <a:pt x="26" y="66"/>
                </a:lnTo>
                <a:lnTo>
                  <a:pt x="26" y="66"/>
                </a:lnTo>
                <a:lnTo>
                  <a:pt x="27" y="66"/>
                </a:lnTo>
                <a:lnTo>
                  <a:pt x="27" y="64"/>
                </a:lnTo>
                <a:lnTo>
                  <a:pt x="27" y="66"/>
                </a:lnTo>
                <a:lnTo>
                  <a:pt x="27" y="66"/>
                </a:lnTo>
                <a:lnTo>
                  <a:pt x="28" y="66"/>
                </a:lnTo>
                <a:lnTo>
                  <a:pt x="28" y="66"/>
                </a:lnTo>
                <a:lnTo>
                  <a:pt x="30" y="66"/>
                </a:lnTo>
                <a:lnTo>
                  <a:pt x="31" y="66"/>
                </a:lnTo>
                <a:lnTo>
                  <a:pt x="33" y="64"/>
                </a:lnTo>
                <a:lnTo>
                  <a:pt x="33" y="64"/>
                </a:lnTo>
                <a:lnTo>
                  <a:pt x="33" y="64"/>
                </a:lnTo>
                <a:lnTo>
                  <a:pt x="33" y="64"/>
                </a:lnTo>
                <a:lnTo>
                  <a:pt x="34" y="64"/>
                </a:lnTo>
                <a:lnTo>
                  <a:pt x="36" y="64"/>
                </a:lnTo>
                <a:lnTo>
                  <a:pt x="36" y="64"/>
                </a:lnTo>
                <a:lnTo>
                  <a:pt x="37" y="63"/>
                </a:lnTo>
                <a:lnTo>
                  <a:pt x="37" y="63"/>
                </a:lnTo>
                <a:lnTo>
                  <a:pt x="37" y="63"/>
                </a:lnTo>
                <a:lnTo>
                  <a:pt x="37" y="63"/>
                </a:lnTo>
                <a:lnTo>
                  <a:pt x="37" y="63"/>
                </a:lnTo>
                <a:lnTo>
                  <a:pt x="37" y="61"/>
                </a:lnTo>
                <a:lnTo>
                  <a:pt x="38" y="61"/>
                </a:lnTo>
                <a:lnTo>
                  <a:pt x="38" y="61"/>
                </a:lnTo>
                <a:lnTo>
                  <a:pt x="38" y="61"/>
                </a:lnTo>
                <a:lnTo>
                  <a:pt x="38" y="61"/>
                </a:lnTo>
                <a:lnTo>
                  <a:pt x="40" y="61"/>
                </a:lnTo>
                <a:lnTo>
                  <a:pt x="40" y="61"/>
                </a:lnTo>
                <a:lnTo>
                  <a:pt x="40" y="60"/>
                </a:lnTo>
                <a:lnTo>
                  <a:pt x="40" y="60"/>
                </a:lnTo>
                <a:lnTo>
                  <a:pt x="40" y="60"/>
                </a:lnTo>
                <a:lnTo>
                  <a:pt x="40" y="59"/>
                </a:lnTo>
                <a:lnTo>
                  <a:pt x="40" y="59"/>
                </a:lnTo>
                <a:lnTo>
                  <a:pt x="40" y="59"/>
                </a:lnTo>
                <a:lnTo>
                  <a:pt x="40" y="56"/>
                </a:lnTo>
                <a:lnTo>
                  <a:pt x="40" y="56"/>
                </a:lnTo>
                <a:lnTo>
                  <a:pt x="38" y="56"/>
                </a:lnTo>
                <a:lnTo>
                  <a:pt x="38" y="57"/>
                </a:lnTo>
                <a:lnTo>
                  <a:pt x="38" y="57"/>
                </a:lnTo>
                <a:lnTo>
                  <a:pt x="38" y="57"/>
                </a:lnTo>
                <a:lnTo>
                  <a:pt x="37" y="57"/>
                </a:lnTo>
                <a:lnTo>
                  <a:pt x="37" y="57"/>
                </a:lnTo>
                <a:lnTo>
                  <a:pt x="37" y="57"/>
                </a:lnTo>
                <a:lnTo>
                  <a:pt x="37" y="56"/>
                </a:lnTo>
                <a:lnTo>
                  <a:pt x="37" y="54"/>
                </a:lnTo>
                <a:lnTo>
                  <a:pt x="37" y="54"/>
                </a:lnTo>
                <a:lnTo>
                  <a:pt x="38" y="54"/>
                </a:lnTo>
                <a:lnTo>
                  <a:pt x="38" y="54"/>
                </a:lnTo>
                <a:lnTo>
                  <a:pt x="38" y="54"/>
                </a:lnTo>
                <a:lnTo>
                  <a:pt x="38" y="53"/>
                </a:lnTo>
                <a:lnTo>
                  <a:pt x="38" y="53"/>
                </a:lnTo>
                <a:lnTo>
                  <a:pt x="38" y="53"/>
                </a:lnTo>
                <a:lnTo>
                  <a:pt x="40" y="54"/>
                </a:lnTo>
                <a:lnTo>
                  <a:pt x="40" y="54"/>
                </a:lnTo>
                <a:lnTo>
                  <a:pt x="40" y="54"/>
                </a:lnTo>
                <a:lnTo>
                  <a:pt x="40" y="54"/>
                </a:lnTo>
                <a:lnTo>
                  <a:pt x="40" y="56"/>
                </a:lnTo>
                <a:lnTo>
                  <a:pt x="41" y="56"/>
                </a:lnTo>
                <a:lnTo>
                  <a:pt x="41" y="56"/>
                </a:lnTo>
                <a:lnTo>
                  <a:pt x="41" y="56"/>
                </a:lnTo>
                <a:lnTo>
                  <a:pt x="41" y="56"/>
                </a:lnTo>
                <a:lnTo>
                  <a:pt x="43" y="56"/>
                </a:lnTo>
                <a:lnTo>
                  <a:pt x="43" y="56"/>
                </a:lnTo>
                <a:lnTo>
                  <a:pt x="43" y="57"/>
                </a:lnTo>
                <a:lnTo>
                  <a:pt x="43" y="56"/>
                </a:lnTo>
                <a:lnTo>
                  <a:pt x="43" y="56"/>
                </a:lnTo>
                <a:lnTo>
                  <a:pt x="44" y="56"/>
                </a:lnTo>
                <a:lnTo>
                  <a:pt x="44" y="57"/>
                </a:lnTo>
                <a:lnTo>
                  <a:pt x="43" y="57"/>
                </a:lnTo>
                <a:lnTo>
                  <a:pt x="43" y="57"/>
                </a:lnTo>
                <a:lnTo>
                  <a:pt x="43" y="57"/>
                </a:lnTo>
                <a:lnTo>
                  <a:pt x="43" y="59"/>
                </a:lnTo>
                <a:lnTo>
                  <a:pt x="43" y="59"/>
                </a:lnTo>
                <a:lnTo>
                  <a:pt x="41" y="60"/>
                </a:lnTo>
                <a:lnTo>
                  <a:pt x="41" y="60"/>
                </a:lnTo>
                <a:lnTo>
                  <a:pt x="41" y="60"/>
                </a:lnTo>
                <a:lnTo>
                  <a:pt x="41" y="60"/>
                </a:lnTo>
                <a:lnTo>
                  <a:pt x="41" y="60"/>
                </a:lnTo>
                <a:lnTo>
                  <a:pt x="43" y="61"/>
                </a:lnTo>
                <a:lnTo>
                  <a:pt x="44" y="61"/>
                </a:lnTo>
                <a:lnTo>
                  <a:pt x="44" y="61"/>
                </a:lnTo>
                <a:lnTo>
                  <a:pt x="44" y="61"/>
                </a:lnTo>
                <a:lnTo>
                  <a:pt x="44" y="61"/>
                </a:lnTo>
                <a:lnTo>
                  <a:pt x="46" y="61"/>
                </a:lnTo>
                <a:lnTo>
                  <a:pt x="46" y="61"/>
                </a:lnTo>
                <a:lnTo>
                  <a:pt x="46" y="60"/>
                </a:lnTo>
                <a:lnTo>
                  <a:pt x="46" y="61"/>
                </a:lnTo>
                <a:lnTo>
                  <a:pt x="47" y="60"/>
                </a:lnTo>
                <a:lnTo>
                  <a:pt x="47" y="60"/>
                </a:lnTo>
                <a:lnTo>
                  <a:pt x="46" y="60"/>
                </a:lnTo>
                <a:lnTo>
                  <a:pt x="46" y="59"/>
                </a:lnTo>
                <a:lnTo>
                  <a:pt x="46" y="59"/>
                </a:lnTo>
                <a:lnTo>
                  <a:pt x="46" y="57"/>
                </a:lnTo>
                <a:lnTo>
                  <a:pt x="46" y="57"/>
                </a:lnTo>
                <a:lnTo>
                  <a:pt x="46" y="57"/>
                </a:lnTo>
                <a:lnTo>
                  <a:pt x="47" y="57"/>
                </a:lnTo>
                <a:lnTo>
                  <a:pt x="47" y="57"/>
                </a:lnTo>
                <a:lnTo>
                  <a:pt x="46" y="57"/>
                </a:lnTo>
                <a:lnTo>
                  <a:pt x="46" y="59"/>
                </a:lnTo>
                <a:lnTo>
                  <a:pt x="46" y="60"/>
                </a:lnTo>
                <a:lnTo>
                  <a:pt x="46" y="60"/>
                </a:lnTo>
                <a:lnTo>
                  <a:pt x="47" y="60"/>
                </a:lnTo>
                <a:lnTo>
                  <a:pt x="48" y="59"/>
                </a:lnTo>
                <a:lnTo>
                  <a:pt x="48" y="59"/>
                </a:lnTo>
                <a:lnTo>
                  <a:pt x="48" y="59"/>
                </a:lnTo>
                <a:lnTo>
                  <a:pt x="48" y="57"/>
                </a:lnTo>
                <a:lnTo>
                  <a:pt x="48" y="57"/>
                </a:lnTo>
                <a:lnTo>
                  <a:pt x="48" y="56"/>
                </a:lnTo>
                <a:lnTo>
                  <a:pt x="48" y="56"/>
                </a:lnTo>
                <a:lnTo>
                  <a:pt x="48" y="56"/>
                </a:lnTo>
                <a:lnTo>
                  <a:pt x="48" y="54"/>
                </a:lnTo>
                <a:lnTo>
                  <a:pt x="48" y="54"/>
                </a:lnTo>
                <a:lnTo>
                  <a:pt x="48" y="54"/>
                </a:lnTo>
                <a:lnTo>
                  <a:pt x="48" y="54"/>
                </a:lnTo>
                <a:lnTo>
                  <a:pt x="48" y="54"/>
                </a:lnTo>
                <a:lnTo>
                  <a:pt x="48" y="53"/>
                </a:lnTo>
                <a:lnTo>
                  <a:pt x="48" y="53"/>
                </a:lnTo>
                <a:lnTo>
                  <a:pt x="50" y="51"/>
                </a:lnTo>
                <a:lnTo>
                  <a:pt x="50" y="51"/>
                </a:lnTo>
                <a:lnTo>
                  <a:pt x="51" y="51"/>
                </a:lnTo>
                <a:lnTo>
                  <a:pt x="51" y="50"/>
                </a:lnTo>
                <a:lnTo>
                  <a:pt x="51" y="50"/>
                </a:lnTo>
                <a:lnTo>
                  <a:pt x="50" y="50"/>
                </a:lnTo>
                <a:lnTo>
                  <a:pt x="50" y="50"/>
                </a:lnTo>
                <a:lnTo>
                  <a:pt x="50" y="49"/>
                </a:lnTo>
                <a:lnTo>
                  <a:pt x="50" y="49"/>
                </a:lnTo>
                <a:lnTo>
                  <a:pt x="50" y="49"/>
                </a:lnTo>
                <a:lnTo>
                  <a:pt x="48" y="49"/>
                </a:lnTo>
                <a:lnTo>
                  <a:pt x="48" y="49"/>
                </a:lnTo>
                <a:lnTo>
                  <a:pt x="48" y="50"/>
                </a:lnTo>
                <a:lnTo>
                  <a:pt x="48" y="50"/>
                </a:lnTo>
                <a:lnTo>
                  <a:pt x="48" y="50"/>
                </a:lnTo>
                <a:lnTo>
                  <a:pt x="47" y="50"/>
                </a:lnTo>
                <a:lnTo>
                  <a:pt x="47" y="50"/>
                </a:lnTo>
                <a:lnTo>
                  <a:pt x="47" y="50"/>
                </a:lnTo>
                <a:lnTo>
                  <a:pt x="47" y="50"/>
                </a:lnTo>
                <a:lnTo>
                  <a:pt x="47" y="50"/>
                </a:lnTo>
                <a:lnTo>
                  <a:pt x="47" y="50"/>
                </a:lnTo>
                <a:lnTo>
                  <a:pt x="47" y="49"/>
                </a:lnTo>
                <a:lnTo>
                  <a:pt x="47" y="47"/>
                </a:lnTo>
                <a:lnTo>
                  <a:pt x="47" y="47"/>
                </a:lnTo>
                <a:lnTo>
                  <a:pt x="47" y="47"/>
                </a:lnTo>
                <a:lnTo>
                  <a:pt x="47" y="47"/>
                </a:lnTo>
                <a:lnTo>
                  <a:pt x="48" y="47"/>
                </a:lnTo>
                <a:lnTo>
                  <a:pt x="51" y="47"/>
                </a:lnTo>
                <a:lnTo>
                  <a:pt x="51" y="47"/>
                </a:lnTo>
                <a:lnTo>
                  <a:pt x="50" y="47"/>
                </a:lnTo>
                <a:lnTo>
                  <a:pt x="50" y="47"/>
                </a:lnTo>
                <a:lnTo>
                  <a:pt x="50" y="47"/>
                </a:lnTo>
                <a:lnTo>
                  <a:pt x="51" y="49"/>
                </a:lnTo>
                <a:lnTo>
                  <a:pt x="51" y="49"/>
                </a:lnTo>
                <a:lnTo>
                  <a:pt x="53" y="49"/>
                </a:lnTo>
                <a:lnTo>
                  <a:pt x="53" y="50"/>
                </a:lnTo>
                <a:lnTo>
                  <a:pt x="53" y="50"/>
                </a:lnTo>
                <a:lnTo>
                  <a:pt x="53" y="50"/>
                </a:lnTo>
                <a:lnTo>
                  <a:pt x="53" y="50"/>
                </a:lnTo>
                <a:lnTo>
                  <a:pt x="53" y="50"/>
                </a:lnTo>
                <a:lnTo>
                  <a:pt x="53" y="50"/>
                </a:lnTo>
                <a:lnTo>
                  <a:pt x="53" y="50"/>
                </a:lnTo>
                <a:lnTo>
                  <a:pt x="53" y="50"/>
                </a:lnTo>
                <a:lnTo>
                  <a:pt x="53" y="50"/>
                </a:lnTo>
                <a:lnTo>
                  <a:pt x="53" y="50"/>
                </a:lnTo>
                <a:lnTo>
                  <a:pt x="51" y="50"/>
                </a:lnTo>
                <a:lnTo>
                  <a:pt x="51" y="51"/>
                </a:lnTo>
                <a:lnTo>
                  <a:pt x="51" y="51"/>
                </a:lnTo>
                <a:lnTo>
                  <a:pt x="53" y="51"/>
                </a:lnTo>
                <a:lnTo>
                  <a:pt x="54" y="51"/>
                </a:lnTo>
                <a:lnTo>
                  <a:pt x="54" y="50"/>
                </a:lnTo>
                <a:lnTo>
                  <a:pt x="54" y="50"/>
                </a:lnTo>
                <a:lnTo>
                  <a:pt x="54" y="50"/>
                </a:lnTo>
                <a:lnTo>
                  <a:pt x="54" y="49"/>
                </a:lnTo>
                <a:lnTo>
                  <a:pt x="54" y="47"/>
                </a:lnTo>
                <a:lnTo>
                  <a:pt x="54" y="47"/>
                </a:lnTo>
                <a:lnTo>
                  <a:pt x="54" y="46"/>
                </a:lnTo>
                <a:lnTo>
                  <a:pt x="54" y="46"/>
                </a:lnTo>
                <a:lnTo>
                  <a:pt x="56" y="46"/>
                </a:lnTo>
                <a:lnTo>
                  <a:pt x="56" y="46"/>
                </a:lnTo>
                <a:lnTo>
                  <a:pt x="56" y="46"/>
                </a:lnTo>
                <a:lnTo>
                  <a:pt x="56" y="44"/>
                </a:lnTo>
                <a:lnTo>
                  <a:pt x="57" y="44"/>
                </a:lnTo>
                <a:lnTo>
                  <a:pt x="57" y="43"/>
                </a:lnTo>
                <a:lnTo>
                  <a:pt x="57" y="43"/>
                </a:lnTo>
                <a:lnTo>
                  <a:pt x="57" y="43"/>
                </a:lnTo>
                <a:lnTo>
                  <a:pt x="56" y="43"/>
                </a:lnTo>
                <a:lnTo>
                  <a:pt x="56" y="41"/>
                </a:lnTo>
                <a:lnTo>
                  <a:pt x="56" y="43"/>
                </a:lnTo>
                <a:lnTo>
                  <a:pt x="54" y="43"/>
                </a:lnTo>
                <a:lnTo>
                  <a:pt x="54" y="43"/>
                </a:lnTo>
                <a:lnTo>
                  <a:pt x="54" y="43"/>
                </a:lnTo>
                <a:lnTo>
                  <a:pt x="54" y="43"/>
                </a:lnTo>
                <a:lnTo>
                  <a:pt x="54" y="43"/>
                </a:lnTo>
                <a:lnTo>
                  <a:pt x="54" y="41"/>
                </a:lnTo>
                <a:lnTo>
                  <a:pt x="54" y="41"/>
                </a:lnTo>
                <a:lnTo>
                  <a:pt x="54" y="41"/>
                </a:lnTo>
                <a:lnTo>
                  <a:pt x="54" y="40"/>
                </a:lnTo>
                <a:lnTo>
                  <a:pt x="54" y="40"/>
                </a:lnTo>
                <a:lnTo>
                  <a:pt x="54" y="40"/>
                </a:lnTo>
                <a:lnTo>
                  <a:pt x="54" y="40"/>
                </a:lnTo>
                <a:lnTo>
                  <a:pt x="54" y="39"/>
                </a:lnTo>
                <a:lnTo>
                  <a:pt x="54" y="39"/>
                </a:lnTo>
                <a:lnTo>
                  <a:pt x="54" y="39"/>
                </a:lnTo>
                <a:lnTo>
                  <a:pt x="54" y="37"/>
                </a:lnTo>
                <a:lnTo>
                  <a:pt x="56" y="39"/>
                </a:lnTo>
                <a:lnTo>
                  <a:pt x="56" y="39"/>
                </a:lnTo>
                <a:lnTo>
                  <a:pt x="56" y="39"/>
                </a:lnTo>
                <a:lnTo>
                  <a:pt x="56" y="37"/>
                </a:lnTo>
                <a:lnTo>
                  <a:pt x="56" y="37"/>
                </a:lnTo>
                <a:lnTo>
                  <a:pt x="57" y="37"/>
                </a:lnTo>
                <a:lnTo>
                  <a:pt x="57" y="37"/>
                </a:lnTo>
                <a:lnTo>
                  <a:pt x="57" y="37"/>
                </a:lnTo>
                <a:lnTo>
                  <a:pt x="58" y="37"/>
                </a:lnTo>
                <a:lnTo>
                  <a:pt x="60" y="36"/>
                </a:lnTo>
                <a:lnTo>
                  <a:pt x="60" y="36"/>
                </a:lnTo>
                <a:lnTo>
                  <a:pt x="61" y="36"/>
                </a:lnTo>
                <a:lnTo>
                  <a:pt x="61" y="36"/>
                </a:lnTo>
                <a:lnTo>
                  <a:pt x="61" y="34"/>
                </a:lnTo>
                <a:lnTo>
                  <a:pt x="61" y="34"/>
                </a:lnTo>
                <a:lnTo>
                  <a:pt x="63" y="34"/>
                </a:lnTo>
                <a:lnTo>
                  <a:pt x="63" y="34"/>
                </a:lnTo>
                <a:lnTo>
                  <a:pt x="64" y="34"/>
                </a:lnTo>
                <a:lnTo>
                  <a:pt x="64" y="33"/>
                </a:lnTo>
                <a:lnTo>
                  <a:pt x="65" y="33"/>
                </a:lnTo>
                <a:lnTo>
                  <a:pt x="67" y="31"/>
                </a:lnTo>
                <a:lnTo>
                  <a:pt x="67" y="31"/>
                </a:lnTo>
                <a:lnTo>
                  <a:pt x="67" y="31"/>
                </a:lnTo>
                <a:lnTo>
                  <a:pt x="65" y="30"/>
                </a:lnTo>
                <a:lnTo>
                  <a:pt x="65" y="30"/>
                </a:lnTo>
                <a:lnTo>
                  <a:pt x="65" y="31"/>
                </a:lnTo>
                <a:lnTo>
                  <a:pt x="64" y="31"/>
                </a:lnTo>
                <a:lnTo>
                  <a:pt x="64" y="31"/>
                </a:lnTo>
                <a:lnTo>
                  <a:pt x="64" y="30"/>
                </a:lnTo>
                <a:lnTo>
                  <a:pt x="64" y="30"/>
                </a:lnTo>
                <a:lnTo>
                  <a:pt x="64" y="30"/>
                </a:lnTo>
                <a:lnTo>
                  <a:pt x="64" y="30"/>
                </a:lnTo>
                <a:lnTo>
                  <a:pt x="65" y="30"/>
                </a:lnTo>
                <a:lnTo>
                  <a:pt x="65" y="30"/>
                </a:lnTo>
                <a:lnTo>
                  <a:pt x="67" y="30"/>
                </a:lnTo>
                <a:lnTo>
                  <a:pt x="67" y="29"/>
                </a:lnTo>
                <a:lnTo>
                  <a:pt x="67" y="29"/>
                </a:lnTo>
                <a:lnTo>
                  <a:pt x="67" y="29"/>
                </a:lnTo>
                <a:lnTo>
                  <a:pt x="67" y="29"/>
                </a:lnTo>
                <a:lnTo>
                  <a:pt x="68" y="27"/>
                </a:lnTo>
                <a:lnTo>
                  <a:pt x="68" y="27"/>
                </a:lnTo>
                <a:lnTo>
                  <a:pt x="70" y="26"/>
                </a:lnTo>
                <a:lnTo>
                  <a:pt x="70" y="26"/>
                </a:lnTo>
                <a:lnTo>
                  <a:pt x="70" y="26"/>
                </a:lnTo>
                <a:lnTo>
                  <a:pt x="70" y="24"/>
                </a:lnTo>
                <a:lnTo>
                  <a:pt x="70" y="24"/>
                </a:lnTo>
                <a:lnTo>
                  <a:pt x="70" y="23"/>
                </a:lnTo>
                <a:lnTo>
                  <a:pt x="71" y="23"/>
                </a:lnTo>
                <a:lnTo>
                  <a:pt x="71" y="24"/>
                </a:lnTo>
                <a:lnTo>
                  <a:pt x="71" y="24"/>
                </a:lnTo>
                <a:lnTo>
                  <a:pt x="71" y="24"/>
                </a:lnTo>
                <a:lnTo>
                  <a:pt x="71" y="24"/>
                </a:lnTo>
                <a:lnTo>
                  <a:pt x="73" y="23"/>
                </a:lnTo>
                <a:lnTo>
                  <a:pt x="73" y="23"/>
                </a:lnTo>
                <a:lnTo>
                  <a:pt x="73" y="23"/>
                </a:lnTo>
                <a:lnTo>
                  <a:pt x="74" y="23"/>
                </a:lnTo>
                <a:lnTo>
                  <a:pt x="74" y="23"/>
                </a:lnTo>
                <a:lnTo>
                  <a:pt x="74" y="23"/>
                </a:lnTo>
                <a:lnTo>
                  <a:pt x="74" y="23"/>
                </a:lnTo>
                <a:lnTo>
                  <a:pt x="75" y="22"/>
                </a:lnTo>
                <a:lnTo>
                  <a:pt x="75" y="22"/>
                </a:lnTo>
                <a:lnTo>
                  <a:pt x="77" y="22"/>
                </a:lnTo>
                <a:lnTo>
                  <a:pt x="78" y="22"/>
                </a:lnTo>
                <a:lnTo>
                  <a:pt x="78" y="22"/>
                </a:lnTo>
                <a:lnTo>
                  <a:pt x="80" y="20"/>
                </a:lnTo>
                <a:lnTo>
                  <a:pt x="80" y="20"/>
                </a:lnTo>
                <a:lnTo>
                  <a:pt x="80" y="22"/>
                </a:lnTo>
                <a:lnTo>
                  <a:pt x="80" y="22"/>
                </a:lnTo>
                <a:lnTo>
                  <a:pt x="81" y="22"/>
                </a:lnTo>
                <a:lnTo>
                  <a:pt x="81" y="22"/>
                </a:lnTo>
                <a:lnTo>
                  <a:pt x="81" y="20"/>
                </a:lnTo>
                <a:lnTo>
                  <a:pt x="83" y="20"/>
                </a:lnTo>
                <a:lnTo>
                  <a:pt x="83" y="20"/>
                </a:lnTo>
                <a:lnTo>
                  <a:pt x="84" y="20"/>
                </a:lnTo>
                <a:lnTo>
                  <a:pt x="84" y="20"/>
                </a:lnTo>
                <a:lnTo>
                  <a:pt x="84" y="20"/>
                </a:lnTo>
                <a:lnTo>
                  <a:pt x="85" y="20"/>
                </a:lnTo>
                <a:lnTo>
                  <a:pt x="85" y="19"/>
                </a:lnTo>
                <a:lnTo>
                  <a:pt x="85" y="19"/>
                </a:lnTo>
                <a:lnTo>
                  <a:pt x="85" y="20"/>
                </a:lnTo>
                <a:lnTo>
                  <a:pt x="87" y="20"/>
                </a:lnTo>
                <a:lnTo>
                  <a:pt x="87" y="19"/>
                </a:lnTo>
                <a:lnTo>
                  <a:pt x="88" y="19"/>
                </a:lnTo>
                <a:lnTo>
                  <a:pt x="88" y="19"/>
                </a:lnTo>
                <a:lnTo>
                  <a:pt x="88" y="19"/>
                </a:lnTo>
                <a:lnTo>
                  <a:pt x="88" y="19"/>
                </a:lnTo>
                <a:lnTo>
                  <a:pt x="88" y="19"/>
                </a:lnTo>
                <a:lnTo>
                  <a:pt x="88" y="19"/>
                </a:lnTo>
                <a:lnTo>
                  <a:pt x="88" y="19"/>
                </a:lnTo>
                <a:lnTo>
                  <a:pt x="88" y="19"/>
                </a:lnTo>
                <a:lnTo>
                  <a:pt x="90" y="19"/>
                </a:lnTo>
                <a:lnTo>
                  <a:pt x="90" y="19"/>
                </a:lnTo>
                <a:lnTo>
                  <a:pt x="90" y="19"/>
                </a:lnTo>
                <a:lnTo>
                  <a:pt x="91" y="19"/>
                </a:lnTo>
                <a:lnTo>
                  <a:pt x="91" y="19"/>
                </a:lnTo>
                <a:lnTo>
                  <a:pt x="91" y="19"/>
                </a:lnTo>
                <a:lnTo>
                  <a:pt x="91" y="19"/>
                </a:lnTo>
                <a:lnTo>
                  <a:pt x="91" y="17"/>
                </a:lnTo>
                <a:lnTo>
                  <a:pt x="91" y="17"/>
                </a:lnTo>
                <a:lnTo>
                  <a:pt x="91" y="17"/>
                </a:lnTo>
                <a:lnTo>
                  <a:pt x="93" y="17"/>
                </a:lnTo>
                <a:lnTo>
                  <a:pt x="93" y="17"/>
                </a:lnTo>
                <a:lnTo>
                  <a:pt x="93" y="17"/>
                </a:lnTo>
                <a:lnTo>
                  <a:pt x="93" y="17"/>
                </a:lnTo>
                <a:lnTo>
                  <a:pt x="94" y="19"/>
                </a:lnTo>
                <a:lnTo>
                  <a:pt x="94" y="19"/>
                </a:lnTo>
                <a:lnTo>
                  <a:pt x="94" y="17"/>
                </a:lnTo>
                <a:lnTo>
                  <a:pt x="94" y="17"/>
                </a:lnTo>
                <a:lnTo>
                  <a:pt x="94" y="19"/>
                </a:lnTo>
                <a:lnTo>
                  <a:pt x="95" y="19"/>
                </a:lnTo>
                <a:lnTo>
                  <a:pt x="95" y="19"/>
                </a:lnTo>
                <a:lnTo>
                  <a:pt x="97" y="17"/>
                </a:lnTo>
                <a:lnTo>
                  <a:pt x="98" y="17"/>
                </a:lnTo>
                <a:lnTo>
                  <a:pt x="98" y="17"/>
                </a:lnTo>
                <a:lnTo>
                  <a:pt x="98" y="17"/>
                </a:lnTo>
                <a:lnTo>
                  <a:pt x="98" y="17"/>
                </a:lnTo>
                <a:lnTo>
                  <a:pt x="98" y="17"/>
                </a:lnTo>
                <a:lnTo>
                  <a:pt x="98" y="17"/>
                </a:lnTo>
                <a:lnTo>
                  <a:pt x="100" y="17"/>
                </a:lnTo>
                <a:lnTo>
                  <a:pt x="101" y="17"/>
                </a:lnTo>
                <a:lnTo>
                  <a:pt x="101" y="17"/>
                </a:lnTo>
                <a:lnTo>
                  <a:pt x="103" y="17"/>
                </a:lnTo>
                <a:lnTo>
                  <a:pt x="103" y="17"/>
                </a:lnTo>
                <a:lnTo>
                  <a:pt x="103" y="17"/>
                </a:lnTo>
                <a:lnTo>
                  <a:pt x="103" y="17"/>
                </a:lnTo>
                <a:lnTo>
                  <a:pt x="104" y="17"/>
                </a:lnTo>
                <a:lnTo>
                  <a:pt x="104" y="17"/>
                </a:lnTo>
                <a:lnTo>
                  <a:pt x="104" y="17"/>
                </a:lnTo>
                <a:lnTo>
                  <a:pt x="104" y="17"/>
                </a:lnTo>
                <a:lnTo>
                  <a:pt x="104" y="17"/>
                </a:lnTo>
                <a:lnTo>
                  <a:pt x="104" y="17"/>
                </a:lnTo>
                <a:lnTo>
                  <a:pt x="104" y="17"/>
                </a:lnTo>
                <a:lnTo>
                  <a:pt x="105" y="17"/>
                </a:lnTo>
                <a:lnTo>
                  <a:pt x="105" y="17"/>
                </a:lnTo>
                <a:lnTo>
                  <a:pt x="105" y="17"/>
                </a:lnTo>
                <a:lnTo>
                  <a:pt x="105" y="17"/>
                </a:lnTo>
                <a:lnTo>
                  <a:pt x="105" y="17"/>
                </a:lnTo>
                <a:lnTo>
                  <a:pt x="105" y="16"/>
                </a:lnTo>
                <a:lnTo>
                  <a:pt x="105" y="16"/>
                </a:lnTo>
                <a:lnTo>
                  <a:pt x="105" y="14"/>
                </a:lnTo>
                <a:lnTo>
                  <a:pt x="105" y="14"/>
                </a:lnTo>
                <a:lnTo>
                  <a:pt x="107" y="14"/>
                </a:lnTo>
                <a:lnTo>
                  <a:pt x="107" y="14"/>
                </a:lnTo>
                <a:lnTo>
                  <a:pt x="107" y="14"/>
                </a:lnTo>
                <a:lnTo>
                  <a:pt x="108" y="14"/>
                </a:lnTo>
                <a:lnTo>
                  <a:pt x="108" y="14"/>
                </a:lnTo>
                <a:lnTo>
                  <a:pt x="108" y="14"/>
                </a:lnTo>
                <a:lnTo>
                  <a:pt x="110" y="14"/>
                </a:lnTo>
                <a:lnTo>
                  <a:pt x="110" y="14"/>
                </a:lnTo>
                <a:lnTo>
                  <a:pt x="110" y="14"/>
                </a:lnTo>
                <a:lnTo>
                  <a:pt x="110" y="16"/>
                </a:lnTo>
                <a:lnTo>
                  <a:pt x="110" y="17"/>
                </a:lnTo>
                <a:lnTo>
                  <a:pt x="110" y="17"/>
                </a:lnTo>
                <a:lnTo>
                  <a:pt x="110" y="17"/>
                </a:lnTo>
                <a:lnTo>
                  <a:pt x="110" y="17"/>
                </a:lnTo>
                <a:lnTo>
                  <a:pt x="110" y="16"/>
                </a:lnTo>
                <a:lnTo>
                  <a:pt x="111" y="14"/>
                </a:lnTo>
                <a:lnTo>
                  <a:pt x="111" y="14"/>
                </a:lnTo>
                <a:lnTo>
                  <a:pt x="111" y="14"/>
                </a:lnTo>
                <a:lnTo>
                  <a:pt x="111" y="13"/>
                </a:lnTo>
                <a:lnTo>
                  <a:pt x="112" y="14"/>
                </a:lnTo>
                <a:lnTo>
                  <a:pt x="112" y="16"/>
                </a:lnTo>
                <a:lnTo>
                  <a:pt x="112" y="16"/>
                </a:lnTo>
                <a:lnTo>
                  <a:pt x="114" y="16"/>
                </a:lnTo>
                <a:lnTo>
                  <a:pt x="114" y="14"/>
                </a:lnTo>
                <a:lnTo>
                  <a:pt x="114" y="14"/>
                </a:lnTo>
                <a:lnTo>
                  <a:pt x="115" y="13"/>
                </a:lnTo>
                <a:lnTo>
                  <a:pt x="115" y="13"/>
                </a:lnTo>
                <a:lnTo>
                  <a:pt x="115" y="13"/>
                </a:lnTo>
                <a:lnTo>
                  <a:pt x="115" y="13"/>
                </a:lnTo>
                <a:lnTo>
                  <a:pt x="118" y="13"/>
                </a:lnTo>
                <a:lnTo>
                  <a:pt x="120" y="13"/>
                </a:lnTo>
                <a:lnTo>
                  <a:pt x="121" y="13"/>
                </a:lnTo>
                <a:lnTo>
                  <a:pt x="121" y="13"/>
                </a:lnTo>
                <a:lnTo>
                  <a:pt x="122" y="13"/>
                </a:lnTo>
                <a:lnTo>
                  <a:pt x="122" y="14"/>
                </a:lnTo>
                <a:lnTo>
                  <a:pt x="122" y="14"/>
                </a:lnTo>
                <a:lnTo>
                  <a:pt x="122" y="14"/>
                </a:lnTo>
                <a:lnTo>
                  <a:pt x="124" y="13"/>
                </a:lnTo>
                <a:lnTo>
                  <a:pt x="124" y="13"/>
                </a:lnTo>
                <a:lnTo>
                  <a:pt x="124" y="13"/>
                </a:lnTo>
                <a:lnTo>
                  <a:pt x="124" y="13"/>
                </a:lnTo>
                <a:lnTo>
                  <a:pt x="124" y="13"/>
                </a:lnTo>
                <a:lnTo>
                  <a:pt x="125" y="13"/>
                </a:lnTo>
                <a:lnTo>
                  <a:pt x="125" y="13"/>
                </a:lnTo>
                <a:lnTo>
                  <a:pt x="125" y="14"/>
                </a:lnTo>
                <a:lnTo>
                  <a:pt x="125" y="14"/>
                </a:lnTo>
                <a:lnTo>
                  <a:pt x="125" y="13"/>
                </a:lnTo>
                <a:lnTo>
                  <a:pt x="127" y="13"/>
                </a:lnTo>
                <a:lnTo>
                  <a:pt x="128" y="13"/>
                </a:lnTo>
                <a:lnTo>
                  <a:pt x="128" y="13"/>
                </a:lnTo>
                <a:lnTo>
                  <a:pt x="130" y="13"/>
                </a:lnTo>
                <a:lnTo>
                  <a:pt x="130" y="13"/>
                </a:lnTo>
                <a:lnTo>
                  <a:pt x="130" y="13"/>
                </a:lnTo>
                <a:lnTo>
                  <a:pt x="130" y="13"/>
                </a:lnTo>
                <a:lnTo>
                  <a:pt x="130" y="12"/>
                </a:lnTo>
                <a:lnTo>
                  <a:pt x="130" y="12"/>
                </a:lnTo>
                <a:lnTo>
                  <a:pt x="131" y="12"/>
                </a:lnTo>
                <a:lnTo>
                  <a:pt x="131" y="12"/>
                </a:lnTo>
                <a:lnTo>
                  <a:pt x="131" y="12"/>
                </a:lnTo>
                <a:lnTo>
                  <a:pt x="131" y="12"/>
                </a:lnTo>
                <a:lnTo>
                  <a:pt x="131" y="13"/>
                </a:lnTo>
                <a:lnTo>
                  <a:pt x="131" y="13"/>
                </a:lnTo>
                <a:lnTo>
                  <a:pt x="131" y="12"/>
                </a:lnTo>
                <a:lnTo>
                  <a:pt x="131" y="12"/>
                </a:lnTo>
                <a:lnTo>
                  <a:pt x="131" y="12"/>
                </a:lnTo>
                <a:lnTo>
                  <a:pt x="131" y="13"/>
                </a:lnTo>
                <a:lnTo>
                  <a:pt x="131" y="13"/>
                </a:lnTo>
                <a:lnTo>
                  <a:pt x="132" y="13"/>
                </a:lnTo>
                <a:lnTo>
                  <a:pt x="134" y="13"/>
                </a:lnTo>
                <a:lnTo>
                  <a:pt x="135" y="13"/>
                </a:lnTo>
                <a:lnTo>
                  <a:pt x="135" y="13"/>
                </a:lnTo>
                <a:lnTo>
                  <a:pt x="135" y="13"/>
                </a:lnTo>
                <a:lnTo>
                  <a:pt x="135" y="13"/>
                </a:lnTo>
                <a:lnTo>
                  <a:pt x="135" y="13"/>
                </a:lnTo>
                <a:lnTo>
                  <a:pt x="135" y="14"/>
                </a:lnTo>
                <a:lnTo>
                  <a:pt x="135" y="14"/>
                </a:lnTo>
                <a:lnTo>
                  <a:pt x="135" y="14"/>
                </a:lnTo>
                <a:lnTo>
                  <a:pt x="135" y="14"/>
                </a:lnTo>
                <a:lnTo>
                  <a:pt x="135" y="13"/>
                </a:lnTo>
                <a:lnTo>
                  <a:pt x="137" y="13"/>
                </a:lnTo>
                <a:lnTo>
                  <a:pt x="137" y="13"/>
                </a:lnTo>
                <a:lnTo>
                  <a:pt x="137" y="14"/>
                </a:lnTo>
                <a:lnTo>
                  <a:pt x="138" y="14"/>
                </a:lnTo>
                <a:lnTo>
                  <a:pt x="138" y="14"/>
                </a:lnTo>
                <a:lnTo>
                  <a:pt x="140" y="14"/>
                </a:lnTo>
                <a:lnTo>
                  <a:pt x="140" y="14"/>
                </a:lnTo>
                <a:lnTo>
                  <a:pt x="141" y="14"/>
                </a:lnTo>
                <a:lnTo>
                  <a:pt x="142" y="14"/>
                </a:lnTo>
                <a:lnTo>
                  <a:pt x="142" y="13"/>
                </a:lnTo>
                <a:lnTo>
                  <a:pt x="144" y="13"/>
                </a:lnTo>
                <a:lnTo>
                  <a:pt x="144" y="13"/>
                </a:lnTo>
                <a:lnTo>
                  <a:pt x="144" y="13"/>
                </a:lnTo>
                <a:lnTo>
                  <a:pt x="145" y="13"/>
                </a:lnTo>
                <a:lnTo>
                  <a:pt x="145" y="13"/>
                </a:lnTo>
                <a:lnTo>
                  <a:pt x="144" y="14"/>
                </a:lnTo>
                <a:lnTo>
                  <a:pt x="144" y="14"/>
                </a:lnTo>
                <a:lnTo>
                  <a:pt x="145" y="14"/>
                </a:lnTo>
                <a:lnTo>
                  <a:pt x="145" y="14"/>
                </a:lnTo>
                <a:lnTo>
                  <a:pt x="145" y="14"/>
                </a:lnTo>
                <a:lnTo>
                  <a:pt x="145" y="14"/>
                </a:lnTo>
                <a:lnTo>
                  <a:pt x="147" y="14"/>
                </a:lnTo>
                <a:lnTo>
                  <a:pt x="147" y="14"/>
                </a:lnTo>
                <a:lnTo>
                  <a:pt x="147" y="13"/>
                </a:lnTo>
                <a:lnTo>
                  <a:pt x="147" y="13"/>
                </a:lnTo>
                <a:lnTo>
                  <a:pt x="147" y="14"/>
                </a:lnTo>
                <a:lnTo>
                  <a:pt x="148" y="14"/>
                </a:lnTo>
                <a:lnTo>
                  <a:pt x="150" y="13"/>
                </a:lnTo>
                <a:lnTo>
                  <a:pt x="150" y="13"/>
                </a:lnTo>
                <a:lnTo>
                  <a:pt x="150" y="13"/>
                </a:lnTo>
                <a:lnTo>
                  <a:pt x="150" y="13"/>
                </a:lnTo>
                <a:lnTo>
                  <a:pt x="150" y="13"/>
                </a:lnTo>
                <a:lnTo>
                  <a:pt x="150" y="14"/>
                </a:lnTo>
                <a:lnTo>
                  <a:pt x="150" y="14"/>
                </a:lnTo>
                <a:lnTo>
                  <a:pt x="151" y="13"/>
                </a:lnTo>
                <a:lnTo>
                  <a:pt x="151" y="13"/>
                </a:lnTo>
                <a:lnTo>
                  <a:pt x="151" y="13"/>
                </a:lnTo>
                <a:lnTo>
                  <a:pt x="151" y="13"/>
                </a:lnTo>
                <a:lnTo>
                  <a:pt x="151" y="13"/>
                </a:lnTo>
                <a:lnTo>
                  <a:pt x="152" y="14"/>
                </a:lnTo>
                <a:lnTo>
                  <a:pt x="152" y="14"/>
                </a:lnTo>
                <a:lnTo>
                  <a:pt x="152" y="14"/>
                </a:lnTo>
                <a:lnTo>
                  <a:pt x="154" y="14"/>
                </a:lnTo>
                <a:lnTo>
                  <a:pt x="154" y="14"/>
                </a:lnTo>
                <a:lnTo>
                  <a:pt x="154" y="14"/>
                </a:lnTo>
                <a:lnTo>
                  <a:pt x="154" y="13"/>
                </a:lnTo>
                <a:lnTo>
                  <a:pt x="154" y="13"/>
                </a:lnTo>
                <a:lnTo>
                  <a:pt x="155" y="14"/>
                </a:lnTo>
                <a:lnTo>
                  <a:pt x="155" y="14"/>
                </a:lnTo>
                <a:lnTo>
                  <a:pt x="155" y="14"/>
                </a:lnTo>
                <a:lnTo>
                  <a:pt x="155" y="14"/>
                </a:lnTo>
                <a:lnTo>
                  <a:pt x="155" y="13"/>
                </a:lnTo>
                <a:lnTo>
                  <a:pt x="158" y="14"/>
                </a:lnTo>
                <a:lnTo>
                  <a:pt x="157" y="14"/>
                </a:lnTo>
                <a:lnTo>
                  <a:pt x="157" y="14"/>
                </a:lnTo>
                <a:lnTo>
                  <a:pt x="157" y="14"/>
                </a:lnTo>
                <a:lnTo>
                  <a:pt x="157" y="16"/>
                </a:lnTo>
                <a:lnTo>
                  <a:pt x="155" y="16"/>
                </a:lnTo>
                <a:lnTo>
                  <a:pt x="155" y="16"/>
                </a:lnTo>
                <a:lnTo>
                  <a:pt x="155" y="16"/>
                </a:lnTo>
                <a:lnTo>
                  <a:pt x="155" y="17"/>
                </a:lnTo>
                <a:lnTo>
                  <a:pt x="155" y="17"/>
                </a:lnTo>
                <a:lnTo>
                  <a:pt x="155" y="17"/>
                </a:lnTo>
                <a:lnTo>
                  <a:pt x="157" y="17"/>
                </a:lnTo>
                <a:lnTo>
                  <a:pt x="157" y="17"/>
                </a:lnTo>
                <a:lnTo>
                  <a:pt x="158" y="19"/>
                </a:lnTo>
                <a:lnTo>
                  <a:pt x="158" y="19"/>
                </a:lnTo>
                <a:lnTo>
                  <a:pt x="158" y="19"/>
                </a:lnTo>
                <a:lnTo>
                  <a:pt x="158" y="19"/>
                </a:lnTo>
                <a:lnTo>
                  <a:pt x="160" y="19"/>
                </a:lnTo>
                <a:lnTo>
                  <a:pt x="160" y="19"/>
                </a:lnTo>
                <a:lnTo>
                  <a:pt x="161" y="20"/>
                </a:lnTo>
                <a:lnTo>
                  <a:pt x="161" y="20"/>
                </a:lnTo>
                <a:lnTo>
                  <a:pt x="162" y="19"/>
                </a:lnTo>
                <a:lnTo>
                  <a:pt x="162" y="19"/>
                </a:lnTo>
                <a:lnTo>
                  <a:pt x="162" y="19"/>
                </a:lnTo>
                <a:lnTo>
                  <a:pt x="162" y="17"/>
                </a:lnTo>
                <a:lnTo>
                  <a:pt x="162" y="17"/>
                </a:lnTo>
                <a:lnTo>
                  <a:pt x="162" y="16"/>
                </a:lnTo>
                <a:lnTo>
                  <a:pt x="162" y="16"/>
                </a:lnTo>
                <a:lnTo>
                  <a:pt x="162" y="14"/>
                </a:lnTo>
                <a:lnTo>
                  <a:pt x="162" y="14"/>
                </a:lnTo>
                <a:lnTo>
                  <a:pt x="162" y="14"/>
                </a:lnTo>
                <a:lnTo>
                  <a:pt x="162" y="14"/>
                </a:lnTo>
                <a:lnTo>
                  <a:pt x="162" y="13"/>
                </a:lnTo>
                <a:lnTo>
                  <a:pt x="164" y="13"/>
                </a:lnTo>
                <a:lnTo>
                  <a:pt x="164" y="13"/>
                </a:lnTo>
                <a:lnTo>
                  <a:pt x="164" y="13"/>
                </a:lnTo>
                <a:lnTo>
                  <a:pt x="165" y="14"/>
                </a:lnTo>
                <a:lnTo>
                  <a:pt x="165" y="14"/>
                </a:lnTo>
                <a:lnTo>
                  <a:pt x="167" y="14"/>
                </a:lnTo>
                <a:lnTo>
                  <a:pt x="167" y="14"/>
                </a:lnTo>
                <a:lnTo>
                  <a:pt x="167" y="16"/>
                </a:lnTo>
                <a:lnTo>
                  <a:pt x="167" y="16"/>
                </a:lnTo>
                <a:lnTo>
                  <a:pt x="165" y="16"/>
                </a:lnTo>
                <a:lnTo>
                  <a:pt x="165" y="16"/>
                </a:lnTo>
                <a:lnTo>
                  <a:pt x="165" y="16"/>
                </a:lnTo>
                <a:lnTo>
                  <a:pt x="167" y="16"/>
                </a:lnTo>
                <a:lnTo>
                  <a:pt x="168" y="17"/>
                </a:lnTo>
                <a:lnTo>
                  <a:pt x="168" y="17"/>
                </a:lnTo>
                <a:lnTo>
                  <a:pt x="169" y="17"/>
                </a:lnTo>
                <a:lnTo>
                  <a:pt x="169" y="17"/>
                </a:lnTo>
                <a:lnTo>
                  <a:pt x="169" y="17"/>
                </a:lnTo>
                <a:lnTo>
                  <a:pt x="171" y="17"/>
                </a:lnTo>
                <a:lnTo>
                  <a:pt x="171" y="17"/>
                </a:lnTo>
                <a:lnTo>
                  <a:pt x="172" y="17"/>
                </a:lnTo>
                <a:lnTo>
                  <a:pt x="174" y="17"/>
                </a:lnTo>
                <a:lnTo>
                  <a:pt x="174" y="17"/>
                </a:lnTo>
                <a:lnTo>
                  <a:pt x="174" y="17"/>
                </a:lnTo>
                <a:lnTo>
                  <a:pt x="174" y="17"/>
                </a:lnTo>
                <a:lnTo>
                  <a:pt x="174" y="17"/>
                </a:lnTo>
                <a:lnTo>
                  <a:pt x="174" y="17"/>
                </a:lnTo>
                <a:lnTo>
                  <a:pt x="174" y="16"/>
                </a:lnTo>
                <a:lnTo>
                  <a:pt x="174" y="16"/>
                </a:lnTo>
                <a:lnTo>
                  <a:pt x="174" y="16"/>
                </a:lnTo>
                <a:lnTo>
                  <a:pt x="175" y="17"/>
                </a:lnTo>
                <a:lnTo>
                  <a:pt x="175" y="17"/>
                </a:lnTo>
                <a:lnTo>
                  <a:pt x="175" y="16"/>
                </a:lnTo>
                <a:lnTo>
                  <a:pt x="175" y="16"/>
                </a:lnTo>
                <a:lnTo>
                  <a:pt x="175" y="16"/>
                </a:lnTo>
                <a:lnTo>
                  <a:pt x="175" y="16"/>
                </a:lnTo>
                <a:lnTo>
                  <a:pt x="175" y="14"/>
                </a:lnTo>
                <a:lnTo>
                  <a:pt x="174" y="14"/>
                </a:lnTo>
                <a:lnTo>
                  <a:pt x="174" y="14"/>
                </a:lnTo>
                <a:lnTo>
                  <a:pt x="174" y="14"/>
                </a:lnTo>
                <a:lnTo>
                  <a:pt x="174" y="14"/>
                </a:lnTo>
                <a:lnTo>
                  <a:pt x="175" y="14"/>
                </a:lnTo>
                <a:lnTo>
                  <a:pt x="175" y="14"/>
                </a:lnTo>
                <a:lnTo>
                  <a:pt x="175" y="14"/>
                </a:lnTo>
                <a:lnTo>
                  <a:pt x="175" y="14"/>
                </a:lnTo>
                <a:lnTo>
                  <a:pt x="177" y="16"/>
                </a:lnTo>
                <a:lnTo>
                  <a:pt x="177" y="16"/>
                </a:lnTo>
                <a:lnTo>
                  <a:pt x="175" y="16"/>
                </a:lnTo>
                <a:lnTo>
                  <a:pt x="175" y="17"/>
                </a:lnTo>
                <a:lnTo>
                  <a:pt x="175" y="17"/>
                </a:lnTo>
                <a:lnTo>
                  <a:pt x="177" y="17"/>
                </a:lnTo>
                <a:lnTo>
                  <a:pt x="177" y="17"/>
                </a:lnTo>
                <a:lnTo>
                  <a:pt x="177" y="17"/>
                </a:lnTo>
                <a:lnTo>
                  <a:pt x="177" y="17"/>
                </a:lnTo>
                <a:lnTo>
                  <a:pt x="177" y="17"/>
                </a:lnTo>
                <a:lnTo>
                  <a:pt x="177" y="17"/>
                </a:lnTo>
                <a:lnTo>
                  <a:pt x="178" y="16"/>
                </a:lnTo>
                <a:lnTo>
                  <a:pt x="178" y="16"/>
                </a:lnTo>
                <a:lnTo>
                  <a:pt x="178" y="17"/>
                </a:lnTo>
                <a:lnTo>
                  <a:pt x="179" y="17"/>
                </a:lnTo>
                <a:lnTo>
                  <a:pt x="179" y="17"/>
                </a:lnTo>
                <a:lnTo>
                  <a:pt x="179" y="16"/>
                </a:lnTo>
                <a:lnTo>
                  <a:pt x="179" y="16"/>
                </a:lnTo>
                <a:lnTo>
                  <a:pt x="181" y="17"/>
                </a:lnTo>
                <a:lnTo>
                  <a:pt x="181" y="17"/>
                </a:lnTo>
                <a:lnTo>
                  <a:pt x="182" y="17"/>
                </a:lnTo>
                <a:lnTo>
                  <a:pt x="184" y="17"/>
                </a:lnTo>
                <a:lnTo>
                  <a:pt x="184" y="17"/>
                </a:lnTo>
                <a:lnTo>
                  <a:pt x="184" y="16"/>
                </a:lnTo>
                <a:lnTo>
                  <a:pt x="185" y="16"/>
                </a:lnTo>
                <a:lnTo>
                  <a:pt x="185" y="16"/>
                </a:lnTo>
                <a:lnTo>
                  <a:pt x="187" y="16"/>
                </a:lnTo>
                <a:lnTo>
                  <a:pt x="188" y="16"/>
                </a:lnTo>
                <a:lnTo>
                  <a:pt x="188" y="16"/>
                </a:lnTo>
                <a:lnTo>
                  <a:pt x="188" y="14"/>
                </a:lnTo>
                <a:lnTo>
                  <a:pt x="188" y="14"/>
                </a:lnTo>
                <a:lnTo>
                  <a:pt x="188" y="13"/>
                </a:lnTo>
                <a:lnTo>
                  <a:pt x="188" y="13"/>
                </a:lnTo>
                <a:lnTo>
                  <a:pt x="188" y="13"/>
                </a:lnTo>
                <a:lnTo>
                  <a:pt x="189" y="13"/>
                </a:lnTo>
                <a:lnTo>
                  <a:pt x="189" y="13"/>
                </a:lnTo>
                <a:lnTo>
                  <a:pt x="191" y="13"/>
                </a:lnTo>
                <a:lnTo>
                  <a:pt x="191" y="13"/>
                </a:lnTo>
                <a:lnTo>
                  <a:pt x="191" y="13"/>
                </a:lnTo>
                <a:lnTo>
                  <a:pt x="191" y="13"/>
                </a:lnTo>
                <a:lnTo>
                  <a:pt x="189" y="13"/>
                </a:lnTo>
                <a:lnTo>
                  <a:pt x="188" y="13"/>
                </a:lnTo>
                <a:lnTo>
                  <a:pt x="188" y="14"/>
                </a:lnTo>
                <a:lnTo>
                  <a:pt x="188" y="14"/>
                </a:lnTo>
                <a:lnTo>
                  <a:pt x="188" y="14"/>
                </a:lnTo>
                <a:lnTo>
                  <a:pt x="188" y="14"/>
                </a:lnTo>
                <a:lnTo>
                  <a:pt x="189" y="16"/>
                </a:lnTo>
                <a:lnTo>
                  <a:pt x="189" y="16"/>
                </a:lnTo>
                <a:lnTo>
                  <a:pt x="191" y="16"/>
                </a:lnTo>
                <a:lnTo>
                  <a:pt x="192" y="16"/>
                </a:lnTo>
                <a:lnTo>
                  <a:pt x="195" y="16"/>
                </a:lnTo>
                <a:lnTo>
                  <a:pt x="195" y="16"/>
                </a:lnTo>
                <a:lnTo>
                  <a:pt x="195" y="14"/>
                </a:lnTo>
                <a:lnTo>
                  <a:pt x="195" y="14"/>
                </a:lnTo>
                <a:lnTo>
                  <a:pt x="197" y="14"/>
                </a:lnTo>
                <a:lnTo>
                  <a:pt x="197" y="14"/>
                </a:lnTo>
                <a:lnTo>
                  <a:pt x="198" y="14"/>
                </a:lnTo>
                <a:lnTo>
                  <a:pt x="198" y="14"/>
                </a:lnTo>
                <a:lnTo>
                  <a:pt x="198" y="14"/>
                </a:lnTo>
                <a:lnTo>
                  <a:pt x="198" y="14"/>
                </a:lnTo>
                <a:lnTo>
                  <a:pt x="199" y="14"/>
                </a:lnTo>
                <a:lnTo>
                  <a:pt x="199" y="14"/>
                </a:lnTo>
                <a:lnTo>
                  <a:pt x="201" y="14"/>
                </a:lnTo>
                <a:lnTo>
                  <a:pt x="202" y="14"/>
                </a:lnTo>
                <a:lnTo>
                  <a:pt x="202" y="14"/>
                </a:lnTo>
                <a:lnTo>
                  <a:pt x="204" y="14"/>
                </a:lnTo>
                <a:lnTo>
                  <a:pt x="205" y="13"/>
                </a:lnTo>
                <a:lnTo>
                  <a:pt x="205" y="13"/>
                </a:lnTo>
                <a:lnTo>
                  <a:pt x="205" y="13"/>
                </a:lnTo>
                <a:lnTo>
                  <a:pt x="205" y="13"/>
                </a:lnTo>
                <a:lnTo>
                  <a:pt x="205" y="13"/>
                </a:lnTo>
                <a:lnTo>
                  <a:pt x="207" y="13"/>
                </a:lnTo>
                <a:lnTo>
                  <a:pt x="207" y="13"/>
                </a:lnTo>
                <a:lnTo>
                  <a:pt x="207" y="13"/>
                </a:lnTo>
                <a:lnTo>
                  <a:pt x="208" y="13"/>
                </a:lnTo>
                <a:lnTo>
                  <a:pt x="208" y="13"/>
                </a:lnTo>
                <a:lnTo>
                  <a:pt x="208" y="13"/>
                </a:lnTo>
                <a:lnTo>
                  <a:pt x="208" y="13"/>
                </a:lnTo>
                <a:lnTo>
                  <a:pt x="209" y="13"/>
                </a:lnTo>
                <a:lnTo>
                  <a:pt x="209" y="13"/>
                </a:lnTo>
                <a:lnTo>
                  <a:pt x="209" y="13"/>
                </a:lnTo>
                <a:lnTo>
                  <a:pt x="211" y="13"/>
                </a:lnTo>
                <a:lnTo>
                  <a:pt x="212" y="13"/>
                </a:lnTo>
                <a:lnTo>
                  <a:pt x="214" y="13"/>
                </a:lnTo>
                <a:lnTo>
                  <a:pt x="215" y="12"/>
                </a:lnTo>
                <a:lnTo>
                  <a:pt x="215" y="12"/>
                </a:lnTo>
                <a:lnTo>
                  <a:pt x="215" y="12"/>
                </a:lnTo>
                <a:lnTo>
                  <a:pt x="215" y="12"/>
                </a:lnTo>
                <a:lnTo>
                  <a:pt x="215" y="12"/>
                </a:lnTo>
                <a:lnTo>
                  <a:pt x="215" y="12"/>
                </a:lnTo>
                <a:lnTo>
                  <a:pt x="216" y="12"/>
                </a:lnTo>
                <a:lnTo>
                  <a:pt x="216" y="12"/>
                </a:lnTo>
                <a:lnTo>
                  <a:pt x="216" y="12"/>
                </a:lnTo>
                <a:lnTo>
                  <a:pt x="216" y="13"/>
                </a:lnTo>
                <a:lnTo>
                  <a:pt x="216" y="13"/>
                </a:lnTo>
                <a:lnTo>
                  <a:pt x="216" y="13"/>
                </a:lnTo>
                <a:lnTo>
                  <a:pt x="218" y="14"/>
                </a:lnTo>
                <a:lnTo>
                  <a:pt x="218" y="14"/>
                </a:lnTo>
                <a:lnTo>
                  <a:pt x="218" y="13"/>
                </a:lnTo>
                <a:lnTo>
                  <a:pt x="219" y="13"/>
                </a:lnTo>
                <a:lnTo>
                  <a:pt x="221" y="13"/>
                </a:lnTo>
                <a:lnTo>
                  <a:pt x="221" y="13"/>
                </a:lnTo>
                <a:lnTo>
                  <a:pt x="221" y="13"/>
                </a:lnTo>
                <a:lnTo>
                  <a:pt x="222" y="13"/>
                </a:lnTo>
                <a:lnTo>
                  <a:pt x="222" y="13"/>
                </a:lnTo>
                <a:lnTo>
                  <a:pt x="222" y="13"/>
                </a:lnTo>
                <a:lnTo>
                  <a:pt x="224" y="13"/>
                </a:lnTo>
                <a:lnTo>
                  <a:pt x="224" y="13"/>
                </a:lnTo>
                <a:lnTo>
                  <a:pt x="224" y="13"/>
                </a:lnTo>
                <a:lnTo>
                  <a:pt x="224" y="13"/>
                </a:lnTo>
                <a:lnTo>
                  <a:pt x="224" y="13"/>
                </a:lnTo>
                <a:lnTo>
                  <a:pt x="225" y="12"/>
                </a:lnTo>
                <a:lnTo>
                  <a:pt x="225" y="12"/>
                </a:lnTo>
                <a:lnTo>
                  <a:pt x="225" y="12"/>
                </a:lnTo>
                <a:lnTo>
                  <a:pt x="225" y="12"/>
                </a:lnTo>
                <a:lnTo>
                  <a:pt x="225" y="12"/>
                </a:lnTo>
                <a:lnTo>
                  <a:pt x="226" y="12"/>
                </a:lnTo>
                <a:lnTo>
                  <a:pt x="226" y="12"/>
                </a:lnTo>
                <a:lnTo>
                  <a:pt x="226" y="12"/>
                </a:lnTo>
                <a:lnTo>
                  <a:pt x="226" y="12"/>
                </a:lnTo>
                <a:lnTo>
                  <a:pt x="228" y="12"/>
                </a:lnTo>
                <a:lnTo>
                  <a:pt x="228" y="12"/>
                </a:lnTo>
                <a:lnTo>
                  <a:pt x="228" y="12"/>
                </a:lnTo>
                <a:lnTo>
                  <a:pt x="228" y="10"/>
                </a:lnTo>
                <a:lnTo>
                  <a:pt x="228" y="10"/>
                </a:lnTo>
                <a:lnTo>
                  <a:pt x="228" y="10"/>
                </a:lnTo>
                <a:lnTo>
                  <a:pt x="228" y="10"/>
                </a:lnTo>
                <a:lnTo>
                  <a:pt x="228" y="10"/>
                </a:lnTo>
                <a:lnTo>
                  <a:pt x="229" y="10"/>
                </a:lnTo>
                <a:lnTo>
                  <a:pt x="229" y="10"/>
                </a:lnTo>
                <a:lnTo>
                  <a:pt x="228" y="10"/>
                </a:lnTo>
                <a:lnTo>
                  <a:pt x="228" y="10"/>
                </a:lnTo>
                <a:lnTo>
                  <a:pt x="226" y="10"/>
                </a:lnTo>
                <a:lnTo>
                  <a:pt x="226" y="10"/>
                </a:lnTo>
                <a:lnTo>
                  <a:pt x="228" y="10"/>
                </a:lnTo>
                <a:lnTo>
                  <a:pt x="228" y="9"/>
                </a:lnTo>
                <a:lnTo>
                  <a:pt x="229" y="9"/>
                </a:lnTo>
                <a:lnTo>
                  <a:pt x="229" y="10"/>
                </a:lnTo>
                <a:lnTo>
                  <a:pt x="229" y="10"/>
                </a:lnTo>
                <a:lnTo>
                  <a:pt x="231" y="10"/>
                </a:lnTo>
                <a:lnTo>
                  <a:pt x="231" y="10"/>
                </a:lnTo>
                <a:lnTo>
                  <a:pt x="232" y="10"/>
                </a:lnTo>
                <a:lnTo>
                  <a:pt x="232" y="10"/>
                </a:lnTo>
                <a:lnTo>
                  <a:pt x="234" y="9"/>
                </a:lnTo>
                <a:lnTo>
                  <a:pt x="234" y="9"/>
                </a:lnTo>
                <a:lnTo>
                  <a:pt x="234" y="9"/>
                </a:lnTo>
                <a:lnTo>
                  <a:pt x="234" y="9"/>
                </a:lnTo>
                <a:lnTo>
                  <a:pt x="234" y="9"/>
                </a:lnTo>
                <a:lnTo>
                  <a:pt x="232" y="9"/>
                </a:lnTo>
                <a:lnTo>
                  <a:pt x="232" y="9"/>
                </a:lnTo>
                <a:lnTo>
                  <a:pt x="232" y="7"/>
                </a:lnTo>
                <a:lnTo>
                  <a:pt x="232" y="7"/>
                </a:lnTo>
                <a:lnTo>
                  <a:pt x="234" y="7"/>
                </a:lnTo>
                <a:lnTo>
                  <a:pt x="234" y="7"/>
                </a:lnTo>
                <a:lnTo>
                  <a:pt x="234" y="9"/>
                </a:lnTo>
                <a:lnTo>
                  <a:pt x="234" y="9"/>
                </a:lnTo>
                <a:lnTo>
                  <a:pt x="235" y="9"/>
                </a:lnTo>
                <a:lnTo>
                  <a:pt x="235" y="9"/>
                </a:lnTo>
                <a:lnTo>
                  <a:pt x="236" y="9"/>
                </a:lnTo>
                <a:lnTo>
                  <a:pt x="238" y="9"/>
                </a:lnTo>
                <a:lnTo>
                  <a:pt x="238" y="9"/>
                </a:lnTo>
                <a:lnTo>
                  <a:pt x="238" y="7"/>
                </a:lnTo>
                <a:lnTo>
                  <a:pt x="238" y="7"/>
                </a:lnTo>
                <a:lnTo>
                  <a:pt x="238" y="6"/>
                </a:lnTo>
                <a:lnTo>
                  <a:pt x="238" y="6"/>
                </a:lnTo>
                <a:lnTo>
                  <a:pt x="238" y="6"/>
                </a:lnTo>
                <a:lnTo>
                  <a:pt x="238" y="7"/>
                </a:lnTo>
                <a:lnTo>
                  <a:pt x="238" y="7"/>
                </a:lnTo>
                <a:lnTo>
                  <a:pt x="238" y="7"/>
                </a:lnTo>
                <a:lnTo>
                  <a:pt x="238" y="7"/>
                </a:lnTo>
                <a:lnTo>
                  <a:pt x="239" y="7"/>
                </a:lnTo>
                <a:lnTo>
                  <a:pt x="239" y="9"/>
                </a:lnTo>
                <a:lnTo>
                  <a:pt x="239" y="9"/>
                </a:lnTo>
                <a:lnTo>
                  <a:pt x="241" y="9"/>
                </a:lnTo>
                <a:lnTo>
                  <a:pt x="242" y="9"/>
                </a:lnTo>
                <a:lnTo>
                  <a:pt x="244" y="7"/>
                </a:lnTo>
                <a:lnTo>
                  <a:pt x="244" y="7"/>
                </a:lnTo>
                <a:lnTo>
                  <a:pt x="244" y="7"/>
                </a:lnTo>
                <a:lnTo>
                  <a:pt x="244" y="7"/>
                </a:lnTo>
                <a:lnTo>
                  <a:pt x="244" y="7"/>
                </a:lnTo>
                <a:lnTo>
                  <a:pt x="244" y="7"/>
                </a:lnTo>
                <a:lnTo>
                  <a:pt x="245" y="6"/>
                </a:lnTo>
                <a:lnTo>
                  <a:pt x="246" y="6"/>
                </a:lnTo>
                <a:lnTo>
                  <a:pt x="246" y="6"/>
                </a:lnTo>
                <a:lnTo>
                  <a:pt x="246" y="7"/>
                </a:lnTo>
                <a:lnTo>
                  <a:pt x="246" y="7"/>
                </a:lnTo>
                <a:lnTo>
                  <a:pt x="246" y="7"/>
                </a:lnTo>
                <a:lnTo>
                  <a:pt x="246" y="7"/>
                </a:lnTo>
                <a:lnTo>
                  <a:pt x="246" y="7"/>
                </a:lnTo>
                <a:lnTo>
                  <a:pt x="248" y="7"/>
                </a:lnTo>
                <a:lnTo>
                  <a:pt x="248" y="6"/>
                </a:lnTo>
                <a:lnTo>
                  <a:pt x="248" y="6"/>
                </a:lnTo>
                <a:lnTo>
                  <a:pt x="248" y="6"/>
                </a:lnTo>
                <a:lnTo>
                  <a:pt x="248" y="4"/>
                </a:lnTo>
                <a:lnTo>
                  <a:pt x="248" y="4"/>
                </a:lnTo>
                <a:lnTo>
                  <a:pt x="248" y="4"/>
                </a:lnTo>
                <a:lnTo>
                  <a:pt x="248" y="4"/>
                </a:lnTo>
                <a:lnTo>
                  <a:pt x="248" y="4"/>
                </a:lnTo>
                <a:lnTo>
                  <a:pt x="248" y="4"/>
                </a:lnTo>
                <a:lnTo>
                  <a:pt x="248" y="4"/>
                </a:lnTo>
                <a:lnTo>
                  <a:pt x="248" y="3"/>
                </a:lnTo>
                <a:lnTo>
                  <a:pt x="248" y="3"/>
                </a:lnTo>
                <a:lnTo>
                  <a:pt x="248" y="4"/>
                </a:lnTo>
                <a:lnTo>
                  <a:pt x="248" y="4"/>
                </a:lnTo>
                <a:lnTo>
                  <a:pt x="249" y="3"/>
                </a:lnTo>
                <a:lnTo>
                  <a:pt x="249" y="3"/>
                </a:lnTo>
                <a:lnTo>
                  <a:pt x="251" y="3"/>
                </a:lnTo>
                <a:lnTo>
                  <a:pt x="251" y="3"/>
                </a:lnTo>
                <a:lnTo>
                  <a:pt x="252" y="4"/>
                </a:lnTo>
                <a:lnTo>
                  <a:pt x="249" y="6"/>
                </a:lnTo>
                <a:lnTo>
                  <a:pt x="249" y="6"/>
                </a:lnTo>
                <a:lnTo>
                  <a:pt x="251" y="6"/>
                </a:lnTo>
                <a:lnTo>
                  <a:pt x="251" y="6"/>
                </a:lnTo>
                <a:lnTo>
                  <a:pt x="252" y="6"/>
                </a:lnTo>
                <a:lnTo>
                  <a:pt x="252" y="6"/>
                </a:lnTo>
                <a:lnTo>
                  <a:pt x="252" y="6"/>
                </a:lnTo>
                <a:lnTo>
                  <a:pt x="254" y="6"/>
                </a:lnTo>
                <a:lnTo>
                  <a:pt x="255" y="6"/>
                </a:lnTo>
                <a:lnTo>
                  <a:pt x="256" y="4"/>
                </a:lnTo>
                <a:lnTo>
                  <a:pt x="258" y="4"/>
                </a:lnTo>
                <a:lnTo>
                  <a:pt x="258" y="4"/>
                </a:lnTo>
                <a:lnTo>
                  <a:pt x="259" y="4"/>
                </a:lnTo>
                <a:lnTo>
                  <a:pt x="259" y="4"/>
                </a:lnTo>
                <a:lnTo>
                  <a:pt x="259" y="4"/>
                </a:lnTo>
                <a:lnTo>
                  <a:pt x="259" y="4"/>
                </a:lnTo>
                <a:lnTo>
                  <a:pt x="261" y="4"/>
                </a:lnTo>
                <a:lnTo>
                  <a:pt x="262" y="4"/>
                </a:lnTo>
                <a:lnTo>
                  <a:pt x="264" y="4"/>
                </a:lnTo>
                <a:lnTo>
                  <a:pt x="265" y="3"/>
                </a:lnTo>
                <a:lnTo>
                  <a:pt x="265" y="3"/>
                </a:lnTo>
                <a:lnTo>
                  <a:pt x="265" y="4"/>
                </a:lnTo>
                <a:lnTo>
                  <a:pt x="264" y="4"/>
                </a:lnTo>
                <a:lnTo>
                  <a:pt x="262" y="4"/>
                </a:lnTo>
                <a:lnTo>
                  <a:pt x="261" y="6"/>
                </a:lnTo>
                <a:lnTo>
                  <a:pt x="261" y="6"/>
                </a:lnTo>
                <a:lnTo>
                  <a:pt x="261" y="6"/>
                </a:lnTo>
                <a:lnTo>
                  <a:pt x="259" y="6"/>
                </a:lnTo>
                <a:lnTo>
                  <a:pt x="258" y="6"/>
                </a:lnTo>
                <a:lnTo>
                  <a:pt x="258" y="6"/>
                </a:lnTo>
                <a:lnTo>
                  <a:pt x="256" y="6"/>
                </a:lnTo>
                <a:lnTo>
                  <a:pt x="256" y="7"/>
                </a:lnTo>
                <a:lnTo>
                  <a:pt x="256" y="7"/>
                </a:lnTo>
                <a:lnTo>
                  <a:pt x="258" y="7"/>
                </a:lnTo>
                <a:lnTo>
                  <a:pt x="258" y="7"/>
                </a:lnTo>
                <a:lnTo>
                  <a:pt x="259" y="7"/>
                </a:lnTo>
                <a:lnTo>
                  <a:pt x="261" y="7"/>
                </a:lnTo>
                <a:lnTo>
                  <a:pt x="262" y="9"/>
                </a:lnTo>
                <a:lnTo>
                  <a:pt x="262" y="9"/>
                </a:lnTo>
                <a:lnTo>
                  <a:pt x="264" y="9"/>
                </a:lnTo>
                <a:lnTo>
                  <a:pt x="264" y="9"/>
                </a:lnTo>
                <a:lnTo>
                  <a:pt x="264" y="9"/>
                </a:lnTo>
                <a:lnTo>
                  <a:pt x="264" y="9"/>
                </a:lnTo>
                <a:lnTo>
                  <a:pt x="264" y="9"/>
                </a:lnTo>
                <a:lnTo>
                  <a:pt x="264" y="7"/>
                </a:lnTo>
                <a:lnTo>
                  <a:pt x="264" y="7"/>
                </a:lnTo>
                <a:lnTo>
                  <a:pt x="264" y="7"/>
                </a:lnTo>
                <a:lnTo>
                  <a:pt x="264" y="6"/>
                </a:lnTo>
                <a:lnTo>
                  <a:pt x="265" y="6"/>
                </a:lnTo>
                <a:lnTo>
                  <a:pt x="265" y="6"/>
                </a:lnTo>
                <a:lnTo>
                  <a:pt x="266" y="6"/>
                </a:lnTo>
                <a:lnTo>
                  <a:pt x="266" y="6"/>
                </a:lnTo>
                <a:lnTo>
                  <a:pt x="266" y="6"/>
                </a:lnTo>
                <a:lnTo>
                  <a:pt x="266" y="6"/>
                </a:lnTo>
                <a:lnTo>
                  <a:pt x="268" y="6"/>
                </a:lnTo>
                <a:lnTo>
                  <a:pt x="268" y="6"/>
                </a:lnTo>
                <a:lnTo>
                  <a:pt x="269" y="6"/>
                </a:lnTo>
                <a:lnTo>
                  <a:pt x="271" y="6"/>
                </a:lnTo>
                <a:lnTo>
                  <a:pt x="271" y="6"/>
                </a:lnTo>
                <a:lnTo>
                  <a:pt x="271" y="6"/>
                </a:lnTo>
                <a:lnTo>
                  <a:pt x="271" y="6"/>
                </a:lnTo>
                <a:lnTo>
                  <a:pt x="272" y="6"/>
                </a:lnTo>
                <a:lnTo>
                  <a:pt x="272" y="6"/>
                </a:lnTo>
                <a:lnTo>
                  <a:pt x="273" y="6"/>
                </a:lnTo>
                <a:lnTo>
                  <a:pt x="273" y="6"/>
                </a:lnTo>
                <a:lnTo>
                  <a:pt x="273" y="7"/>
                </a:lnTo>
                <a:lnTo>
                  <a:pt x="273" y="9"/>
                </a:lnTo>
                <a:lnTo>
                  <a:pt x="273" y="9"/>
                </a:lnTo>
                <a:lnTo>
                  <a:pt x="275" y="7"/>
                </a:lnTo>
                <a:lnTo>
                  <a:pt x="275" y="7"/>
                </a:lnTo>
                <a:lnTo>
                  <a:pt x="275" y="9"/>
                </a:lnTo>
                <a:lnTo>
                  <a:pt x="276" y="10"/>
                </a:lnTo>
                <a:lnTo>
                  <a:pt x="276" y="10"/>
                </a:lnTo>
                <a:lnTo>
                  <a:pt x="276" y="10"/>
                </a:lnTo>
                <a:lnTo>
                  <a:pt x="278" y="10"/>
                </a:lnTo>
                <a:lnTo>
                  <a:pt x="278" y="10"/>
                </a:lnTo>
                <a:lnTo>
                  <a:pt x="278" y="10"/>
                </a:lnTo>
                <a:lnTo>
                  <a:pt x="278" y="10"/>
                </a:lnTo>
                <a:lnTo>
                  <a:pt x="279" y="9"/>
                </a:lnTo>
                <a:lnTo>
                  <a:pt x="279" y="7"/>
                </a:lnTo>
                <a:lnTo>
                  <a:pt x="279" y="7"/>
                </a:lnTo>
                <a:lnTo>
                  <a:pt x="279" y="7"/>
                </a:lnTo>
                <a:lnTo>
                  <a:pt x="281" y="7"/>
                </a:lnTo>
                <a:lnTo>
                  <a:pt x="281" y="7"/>
                </a:lnTo>
                <a:lnTo>
                  <a:pt x="281" y="7"/>
                </a:lnTo>
                <a:lnTo>
                  <a:pt x="282" y="7"/>
                </a:lnTo>
                <a:lnTo>
                  <a:pt x="282" y="7"/>
                </a:lnTo>
                <a:lnTo>
                  <a:pt x="283" y="6"/>
                </a:lnTo>
                <a:lnTo>
                  <a:pt x="283" y="6"/>
                </a:lnTo>
                <a:lnTo>
                  <a:pt x="282" y="6"/>
                </a:lnTo>
                <a:lnTo>
                  <a:pt x="281" y="6"/>
                </a:lnTo>
                <a:lnTo>
                  <a:pt x="281" y="6"/>
                </a:lnTo>
                <a:lnTo>
                  <a:pt x="279" y="6"/>
                </a:lnTo>
                <a:lnTo>
                  <a:pt x="279" y="6"/>
                </a:lnTo>
                <a:lnTo>
                  <a:pt x="279" y="6"/>
                </a:lnTo>
                <a:lnTo>
                  <a:pt x="279" y="6"/>
                </a:lnTo>
                <a:lnTo>
                  <a:pt x="279" y="7"/>
                </a:lnTo>
                <a:lnTo>
                  <a:pt x="278" y="7"/>
                </a:lnTo>
                <a:lnTo>
                  <a:pt x="278" y="7"/>
                </a:lnTo>
                <a:lnTo>
                  <a:pt x="279" y="7"/>
                </a:lnTo>
                <a:lnTo>
                  <a:pt x="279" y="6"/>
                </a:lnTo>
                <a:lnTo>
                  <a:pt x="279" y="6"/>
                </a:lnTo>
                <a:lnTo>
                  <a:pt x="278" y="6"/>
                </a:lnTo>
                <a:lnTo>
                  <a:pt x="278" y="6"/>
                </a:lnTo>
                <a:lnTo>
                  <a:pt x="276" y="6"/>
                </a:lnTo>
                <a:lnTo>
                  <a:pt x="276" y="6"/>
                </a:lnTo>
                <a:lnTo>
                  <a:pt x="275" y="6"/>
                </a:lnTo>
                <a:lnTo>
                  <a:pt x="275" y="4"/>
                </a:lnTo>
                <a:lnTo>
                  <a:pt x="278" y="4"/>
                </a:lnTo>
                <a:lnTo>
                  <a:pt x="278" y="4"/>
                </a:lnTo>
                <a:lnTo>
                  <a:pt x="278" y="4"/>
                </a:lnTo>
                <a:lnTo>
                  <a:pt x="278" y="4"/>
                </a:lnTo>
                <a:lnTo>
                  <a:pt x="279" y="4"/>
                </a:lnTo>
                <a:lnTo>
                  <a:pt x="279" y="4"/>
                </a:lnTo>
                <a:lnTo>
                  <a:pt x="279" y="4"/>
                </a:lnTo>
                <a:lnTo>
                  <a:pt x="279" y="4"/>
                </a:lnTo>
                <a:lnTo>
                  <a:pt x="279" y="4"/>
                </a:lnTo>
                <a:lnTo>
                  <a:pt x="281" y="6"/>
                </a:lnTo>
                <a:lnTo>
                  <a:pt x="281" y="6"/>
                </a:lnTo>
                <a:lnTo>
                  <a:pt x="281" y="6"/>
                </a:lnTo>
                <a:lnTo>
                  <a:pt x="281" y="6"/>
                </a:lnTo>
                <a:lnTo>
                  <a:pt x="281" y="4"/>
                </a:lnTo>
                <a:lnTo>
                  <a:pt x="282" y="4"/>
                </a:lnTo>
                <a:lnTo>
                  <a:pt x="283" y="4"/>
                </a:lnTo>
                <a:lnTo>
                  <a:pt x="283" y="4"/>
                </a:lnTo>
                <a:lnTo>
                  <a:pt x="283" y="4"/>
                </a:lnTo>
                <a:lnTo>
                  <a:pt x="283" y="4"/>
                </a:lnTo>
                <a:lnTo>
                  <a:pt x="283" y="3"/>
                </a:lnTo>
                <a:lnTo>
                  <a:pt x="282" y="3"/>
                </a:lnTo>
                <a:lnTo>
                  <a:pt x="282" y="3"/>
                </a:lnTo>
                <a:lnTo>
                  <a:pt x="283" y="3"/>
                </a:lnTo>
                <a:lnTo>
                  <a:pt x="285" y="3"/>
                </a:lnTo>
                <a:lnTo>
                  <a:pt x="286" y="2"/>
                </a:lnTo>
                <a:lnTo>
                  <a:pt x="289" y="2"/>
                </a:lnTo>
                <a:lnTo>
                  <a:pt x="291" y="2"/>
                </a:lnTo>
                <a:lnTo>
                  <a:pt x="292" y="0"/>
                </a:lnTo>
                <a:lnTo>
                  <a:pt x="293" y="0"/>
                </a:lnTo>
                <a:lnTo>
                  <a:pt x="293" y="0"/>
                </a:lnTo>
                <a:close/>
              </a:path>
            </a:pathLst>
          </a:custGeom>
          <a:blipFill dpi="0" rotWithShape="1">
            <a:blip r:embed="rId3"/>
            <a:stretch>
              <a:fillRect/>
            </a:stretch>
          </a:bli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7" name="Freeform 1961"/>
          <p:cNvSpPr/>
          <p:nvPr/>
        </p:nvSpPr>
        <p:spPr bwMode="auto">
          <a:xfrm>
            <a:off x="4861043" y="2473334"/>
            <a:ext cx="2697998" cy="1636019"/>
          </a:xfrm>
          <a:custGeom>
            <a:gdLst>
              <a:gd name="T0" fmla="*/ 299 w 376"/>
              <a:gd name="T1" fmla="*/ 23 h 228"/>
              <a:gd name="T2" fmla="*/ 295 w 376"/>
              <a:gd name="T3" fmla="*/ 33 h 228"/>
              <a:gd name="T4" fmla="*/ 312 w 376"/>
              <a:gd name="T5" fmla="*/ 16 h 228"/>
              <a:gd name="T6" fmla="*/ 333 w 376"/>
              <a:gd name="T7" fmla="*/ 24 h 228"/>
              <a:gd name="T8" fmla="*/ 340 w 376"/>
              <a:gd name="T9" fmla="*/ 22 h 228"/>
              <a:gd name="T10" fmla="*/ 350 w 376"/>
              <a:gd name="T11" fmla="*/ 17 h 228"/>
              <a:gd name="T12" fmla="*/ 369 w 376"/>
              <a:gd name="T13" fmla="*/ 23 h 228"/>
              <a:gd name="T14" fmla="*/ 345 w 376"/>
              <a:gd name="T15" fmla="*/ 40 h 228"/>
              <a:gd name="T16" fmla="*/ 308 w 376"/>
              <a:gd name="T17" fmla="*/ 56 h 228"/>
              <a:gd name="T18" fmla="*/ 299 w 376"/>
              <a:gd name="T19" fmla="*/ 59 h 228"/>
              <a:gd name="T20" fmla="*/ 264 w 376"/>
              <a:gd name="T21" fmla="*/ 74 h 228"/>
              <a:gd name="T22" fmla="*/ 348 w 376"/>
              <a:gd name="T23" fmla="*/ 51 h 228"/>
              <a:gd name="T24" fmla="*/ 328 w 376"/>
              <a:gd name="T25" fmla="*/ 67 h 228"/>
              <a:gd name="T26" fmla="*/ 303 w 376"/>
              <a:gd name="T27" fmla="*/ 83 h 228"/>
              <a:gd name="T28" fmla="*/ 316 w 376"/>
              <a:gd name="T29" fmla="*/ 101 h 228"/>
              <a:gd name="T30" fmla="*/ 349 w 376"/>
              <a:gd name="T31" fmla="*/ 98 h 228"/>
              <a:gd name="T32" fmla="*/ 301 w 376"/>
              <a:gd name="T33" fmla="*/ 123 h 228"/>
              <a:gd name="T34" fmla="*/ 346 w 376"/>
              <a:gd name="T35" fmla="*/ 108 h 228"/>
              <a:gd name="T36" fmla="*/ 358 w 376"/>
              <a:gd name="T37" fmla="*/ 113 h 228"/>
              <a:gd name="T38" fmla="*/ 342 w 376"/>
              <a:gd name="T39" fmla="*/ 121 h 228"/>
              <a:gd name="T40" fmla="*/ 336 w 376"/>
              <a:gd name="T41" fmla="*/ 125 h 228"/>
              <a:gd name="T42" fmla="*/ 319 w 376"/>
              <a:gd name="T43" fmla="*/ 127 h 228"/>
              <a:gd name="T44" fmla="*/ 272 w 376"/>
              <a:gd name="T45" fmla="*/ 140 h 228"/>
              <a:gd name="T46" fmla="*/ 255 w 376"/>
              <a:gd name="T47" fmla="*/ 157 h 228"/>
              <a:gd name="T48" fmla="*/ 322 w 376"/>
              <a:gd name="T49" fmla="*/ 135 h 228"/>
              <a:gd name="T50" fmla="*/ 345 w 376"/>
              <a:gd name="T51" fmla="*/ 135 h 228"/>
              <a:gd name="T52" fmla="*/ 316 w 376"/>
              <a:gd name="T53" fmla="*/ 153 h 228"/>
              <a:gd name="T54" fmla="*/ 343 w 376"/>
              <a:gd name="T55" fmla="*/ 145 h 228"/>
              <a:gd name="T56" fmla="*/ 336 w 376"/>
              <a:gd name="T57" fmla="*/ 154 h 228"/>
              <a:gd name="T58" fmla="*/ 299 w 376"/>
              <a:gd name="T59" fmla="*/ 164 h 228"/>
              <a:gd name="T60" fmla="*/ 245 w 376"/>
              <a:gd name="T61" fmla="*/ 190 h 228"/>
              <a:gd name="T62" fmla="*/ 219 w 376"/>
              <a:gd name="T63" fmla="*/ 207 h 228"/>
              <a:gd name="T64" fmla="*/ 195 w 376"/>
              <a:gd name="T65" fmla="*/ 212 h 228"/>
              <a:gd name="T66" fmla="*/ 154 w 376"/>
              <a:gd name="T67" fmla="*/ 222 h 228"/>
              <a:gd name="T68" fmla="*/ 104 w 376"/>
              <a:gd name="T69" fmla="*/ 227 h 228"/>
              <a:gd name="T70" fmla="*/ 85 w 376"/>
              <a:gd name="T71" fmla="*/ 221 h 228"/>
              <a:gd name="T72" fmla="*/ 70 w 376"/>
              <a:gd name="T73" fmla="*/ 211 h 228"/>
              <a:gd name="T74" fmla="*/ 40 w 376"/>
              <a:gd name="T75" fmla="*/ 207 h 228"/>
              <a:gd name="T76" fmla="*/ 46 w 376"/>
              <a:gd name="T77" fmla="*/ 200 h 228"/>
              <a:gd name="T78" fmla="*/ 65 w 376"/>
              <a:gd name="T79" fmla="*/ 192 h 228"/>
              <a:gd name="T80" fmla="*/ 84 w 376"/>
              <a:gd name="T81" fmla="*/ 178 h 228"/>
              <a:gd name="T82" fmla="*/ 37 w 376"/>
              <a:gd name="T83" fmla="*/ 178 h 228"/>
              <a:gd name="T84" fmla="*/ 47 w 376"/>
              <a:gd name="T85" fmla="*/ 165 h 228"/>
              <a:gd name="T86" fmla="*/ 23 w 376"/>
              <a:gd name="T87" fmla="*/ 160 h 228"/>
              <a:gd name="T88" fmla="*/ 16 w 376"/>
              <a:gd name="T89" fmla="*/ 154 h 228"/>
              <a:gd name="T90" fmla="*/ 1 w 376"/>
              <a:gd name="T91" fmla="*/ 135 h 228"/>
              <a:gd name="T92" fmla="*/ 33 w 376"/>
              <a:gd name="T93" fmla="*/ 134 h 228"/>
              <a:gd name="T94" fmla="*/ 14 w 376"/>
              <a:gd name="T95" fmla="*/ 128 h 228"/>
              <a:gd name="T96" fmla="*/ 44 w 376"/>
              <a:gd name="T97" fmla="*/ 120 h 228"/>
              <a:gd name="T98" fmla="*/ 8 w 376"/>
              <a:gd name="T99" fmla="*/ 117 h 228"/>
              <a:gd name="T100" fmla="*/ 27 w 376"/>
              <a:gd name="T101" fmla="*/ 111 h 228"/>
              <a:gd name="T102" fmla="*/ 31 w 376"/>
              <a:gd name="T103" fmla="*/ 100 h 228"/>
              <a:gd name="T104" fmla="*/ 10 w 376"/>
              <a:gd name="T105" fmla="*/ 97 h 228"/>
              <a:gd name="T106" fmla="*/ 33 w 376"/>
              <a:gd name="T107" fmla="*/ 88 h 228"/>
              <a:gd name="T108" fmla="*/ 23 w 376"/>
              <a:gd name="T109" fmla="*/ 83 h 228"/>
              <a:gd name="T110" fmla="*/ 31 w 376"/>
              <a:gd name="T111" fmla="*/ 77 h 228"/>
              <a:gd name="T112" fmla="*/ 33 w 376"/>
              <a:gd name="T113" fmla="*/ 64 h 228"/>
              <a:gd name="T114" fmla="*/ 51 w 376"/>
              <a:gd name="T115" fmla="*/ 47 h 228"/>
              <a:gd name="T116" fmla="*/ 84 w 376"/>
              <a:gd name="T117" fmla="*/ 20 h 228"/>
              <a:gd name="T118" fmla="*/ 132 w 376"/>
              <a:gd name="T119" fmla="*/ 13 h 228"/>
              <a:gd name="T120" fmla="*/ 175 w 376"/>
              <a:gd name="T121" fmla="*/ 14 h 228"/>
              <a:gd name="T122" fmla="*/ 228 w 376"/>
              <a:gd name="T123" fmla="*/ 10 h 228"/>
              <a:gd name="T124" fmla="*/ 265 w 376"/>
              <a:gd name="T125" fmla="*/ 6 h 22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76" h="228">
                <a:moveTo>
                  <a:pt x="293" y="0"/>
                </a:moveTo>
                <a:lnTo>
                  <a:pt x="293" y="0"/>
                </a:lnTo>
                <a:lnTo>
                  <a:pt x="292" y="2"/>
                </a:lnTo>
                <a:lnTo>
                  <a:pt x="292" y="2"/>
                </a:lnTo>
                <a:lnTo>
                  <a:pt x="292" y="2"/>
                </a:lnTo>
                <a:lnTo>
                  <a:pt x="292" y="2"/>
                </a:lnTo>
                <a:lnTo>
                  <a:pt x="295" y="3"/>
                </a:lnTo>
                <a:lnTo>
                  <a:pt x="295" y="3"/>
                </a:lnTo>
                <a:lnTo>
                  <a:pt x="296" y="3"/>
                </a:lnTo>
                <a:lnTo>
                  <a:pt x="296" y="2"/>
                </a:lnTo>
                <a:lnTo>
                  <a:pt x="296" y="2"/>
                </a:lnTo>
                <a:lnTo>
                  <a:pt x="296" y="2"/>
                </a:lnTo>
                <a:lnTo>
                  <a:pt x="296" y="3"/>
                </a:lnTo>
                <a:lnTo>
                  <a:pt x="298" y="3"/>
                </a:lnTo>
                <a:lnTo>
                  <a:pt x="298" y="3"/>
                </a:lnTo>
                <a:lnTo>
                  <a:pt x="298" y="3"/>
                </a:lnTo>
                <a:lnTo>
                  <a:pt x="296" y="3"/>
                </a:lnTo>
                <a:lnTo>
                  <a:pt x="296" y="4"/>
                </a:lnTo>
                <a:lnTo>
                  <a:pt x="296" y="4"/>
                </a:lnTo>
                <a:lnTo>
                  <a:pt x="296" y="4"/>
                </a:lnTo>
                <a:lnTo>
                  <a:pt x="296" y="4"/>
                </a:lnTo>
                <a:lnTo>
                  <a:pt x="296" y="6"/>
                </a:lnTo>
                <a:lnTo>
                  <a:pt x="296" y="6"/>
                </a:lnTo>
                <a:lnTo>
                  <a:pt x="296" y="6"/>
                </a:lnTo>
                <a:lnTo>
                  <a:pt x="296" y="6"/>
                </a:lnTo>
                <a:lnTo>
                  <a:pt x="296" y="6"/>
                </a:lnTo>
                <a:lnTo>
                  <a:pt x="296" y="7"/>
                </a:lnTo>
                <a:lnTo>
                  <a:pt x="296" y="7"/>
                </a:lnTo>
                <a:lnTo>
                  <a:pt x="296" y="7"/>
                </a:lnTo>
                <a:lnTo>
                  <a:pt x="296" y="7"/>
                </a:lnTo>
                <a:lnTo>
                  <a:pt x="296" y="7"/>
                </a:lnTo>
                <a:lnTo>
                  <a:pt x="296" y="7"/>
                </a:lnTo>
                <a:lnTo>
                  <a:pt x="296" y="7"/>
                </a:lnTo>
                <a:lnTo>
                  <a:pt x="296" y="7"/>
                </a:lnTo>
                <a:lnTo>
                  <a:pt x="295" y="7"/>
                </a:lnTo>
                <a:lnTo>
                  <a:pt x="292" y="9"/>
                </a:lnTo>
                <a:lnTo>
                  <a:pt x="295" y="12"/>
                </a:lnTo>
                <a:lnTo>
                  <a:pt x="295" y="12"/>
                </a:lnTo>
                <a:lnTo>
                  <a:pt x="296" y="10"/>
                </a:lnTo>
                <a:lnTo>
                  <a:pt x="298" y="10"/>
                </a:lnTo>
                <a:lnTo>
                  <a:pt x="301" y="10"/>
                </a:lnTo>
                <a:lnTo>
                  <a:pt x="301" y="10"/>
                </a:lnTo>
                <a:lnTo>
                  <a:pt x="299" y="10"/>
                </a:lnTo>
                <a:lnTo>
                  <a:pt x="299" y="10"/>
                </a:lnTo>
                <a:lnTo>
                  <a:pt x="298" y="12"/>
                </a:lnTo>
                <a:lnTo>
                  <a:pt x="298" y="12"/>
                </a:lnTo>
                <a:lnTo>
                  <a:pt x="298" y="12"/>
                </a:lnTo>
                <a:lnTo>
                  <a:pt x="296" y="12"/>
                </a:lnTo>
                <a:lnTo>
                  <a:pt x="295" y="13"/>
                </a:lnTo>
                <a:lnTo>
                  <a:pt x="295" y="13"/>
                </a:lnTo>
                <a:lnTo>
                  <a:pt x="295" y="13"/>
                </a:lnTo>
                <a:lnTo>
                  <a:pt x="295" y="13"/>
                </a:lnTo>
                <a:lnTo>
                  <a:pt x="295" y="13"/>
                </a:lnTo>
                <a:lnTo>
                  <a:pt x="295" y="13"/>
                </a:lnTo>
                <a:lnTo>
                  <a:pt x="296" y="13"/>
                </a:lnTo>
                <a:lnTo>
                  <a:pt x="296" y="13"/>
                </a:lnTo>
                <a:lnTo>
                  <a:pt x="296" y="13"/>
                </a:lnTo>
                <a:lnTo>
                  <a:pt x="298" y="13"/>
                </a:lnTo>
                <a:lnTo>
                  <a:pt x="298" y="13"/>
                </a:lnTo>
                <a:lnTo>
                  <a:pt x="298" y="13"/>
                </a:lnTo>
                <a:lnTo>
                  <a:pt x="298" y="13"/>
                </a:lnTo>
                <a:lnTo>
                  <a:pt x="299" y="13"/>
                </a:lnTo>
                <a:lnTo>
                  <a:pt x="299" y="14"/>
                </a:lnTo>
                <a:lnTo>
                  <a:pt x="299" y="14"/>
                </a:lnTo>
                <a:lnTo>
                  <a:pt x="298" y="16"/>
                </a:lnTo>
                <a:lnTo>
                  <a:pt x="298" y="16"/>
                </a:lnTo>
                <a:lnTo>
                  <a:pt x="298" y="16"/>
                </a:lnTo>
                <a:lnTo>
                  <a:pt x="298" y="16"/>
                </a:lnTo>
                <a:lnTo>
                  <a:pt x="298" y="16"/>
                </a:lnTo>
                <a:lnTo>
                  <a:pt x="298" y="16"/>
                </a:lnTo>
                <a:lnTo>
                  <a:pt x="296" y="14"/>
                </a:lnTo>
                <a:lnTo>
                  <a:pt x="296" y="14"/>
                </a:lnTo>
                <a:lnTo>
                  <a:pt x="296" y="14"/>
                </a:lnTo>
                <a:lnTo>
                  <a:pt x="296" y="14"/>
                </a:lnTo>
                <a:lnTo>
                  <a:pt x="295" y="14"/>
                </a:lnTo>
                <a:lnTo>
                  <a:pt x="295" y="14"/>
                </a:lnTo>
                <a:lnTo>
                  <a:pt x="295" y="14"/>
                </a:lnTo>
                <a:lnTo>
                  <a:pt x="295" y="14"/>
                </a:lnTo>
                <a:lnTo>
                  <a:pt x="295" y="16"/>
                </a:lnTo>
                <a:lnTo>
                  <a:pt x="295" y="16"/>
                </a:lnTo>
                <a:lnTo>
                  <a:pt x="295" y="17"/>
                </a:lnTo>
                <a:lnTo>
                  <a:pt x="296" y="17"/>
                </a:lnTo>
                <a:lnTo>
                  <a:pt x="296" y="17"/>
                </a:lnTo>
                <a:lnTo>
                  <a:pt x="296" y="17"/>
                </a:lnTo>
                <a:lnTo>
                  <a:pt x="295" y="17"/>
                </a:lnTo>
                <a:lnTo>
                  <a:pt x="295" y="17"/>
                </a:lnTo>
                <a:lnTo>
                  <a:pt x="293" y="19"/>
                </a:lnTo>
                <a:lnTo>
                  <a:pt x="293" y="19"/>
                </a:lnTo>
                <a:lnTo>
                  <a:pt x="292" y="19"/>
                </a:lnTo>
                <a:lnTo>
                  <a:pt x="292" y="19"/>
                </a:lnTo>
                <a:lnTo>
                  <a:pt x="292" y="17"/>
                </a:lnTo>
                <a:lnTo>
                  <a:pt x="292" y="17"/>
                </a:lnTo>
                <a:lnTo>
                  <a:pt x="292" y="16"/>
                </a:lnTo>
                <a:lnTo>
                  <a:pt x="291" y="16"/>
                </a:lnTo>
                <a:lnTo>
                  <a:pt x="291" y="16"/>
                </a:lnTo>
                <a:lnTo>
                  <a:pt x="291" y="16"/>
                </a:lnTo>
                <a:lnTo>
                  <a:pt x="289" y="17"/>
                </a:lnTo>
                <a:lnTo>
                  <a:pt x="289" y="17"/>
                </a:lnTo>
                <a:lnTo>
                  <a:pt x="288" y="17"/>
                </a:lnTo>
                <a:lnTo>
                  <a:pt x="286" y="19"/>
                </a:lnTo>
                <a:lnTo>
                  <a:pt x="285" y="19"/>
                </a:lnTo>
                <a:lnTo>
                  <a:pt x="285" y="19"/>
                </a:lnTo>
                <a:lnTo>
                  <a:pt x="285" y="20"/>
                </a:lnTo>
                <a:lnTo>
                  <a:pt x="285" y="20"/>
                </a:lnTo>
                <a:lnTo>
                  <a:pt x="285" y="22"/>
                </a:lnTo>
                <a:lnTo>
                  <a:pt x="286" y="22"/>
                </a:lnTo>
                <a:lnTo>
                  <a:pt x="286" y="22"/>
                </a:lnTo>
                <a:lnTo>
                  <a:pt x="286" y="20"/>
                </a:lnTo>
                <a:lnTo>
                  <a:pt x="288" y="20"/>
                </a:lnTo>
                <a:lnTo>
                  <a:pt x="288" y="20"/>
                </a:lnTo>
                <a:lnTo>
                  <a:pt x="289" y="20"/>
                </a:lnTo>
                <a:lnTo>
                  <a:pt x="289" y="22"/>
                </a:lnTo>
                <a:lnTo>
                  <a:pt x="289" y="22"/>
                </a:lnTo>
                <a:lnTo>
                  <a:pt x="289" y="22"/>
                </a:lnTo>
                <a:lnTo>
                  <a:pt x="289" y="22"/>
                </a:lnTo>
                <a:lnTo>
                  <a:pt x="289" y="22"/>
                </a:lnTo>
                <a:lnTo>
                  <a:pt x="291" y="22"/>
                </a:lnTo>
                <a:lnTo>
                  <a:pt x="291" y="22"/>
                </a:lnTo>
                <a:lnTo>
                  <a:pt x="291" y="22"/>
                </a:lnTo>
                <a:lnTo>
                  <a:pt x="292" y="22"/>
                </a:lnTo>
                <a:lnTo>
                  <a:pt x="293" y="20"/>
                </a:lnTo>
                <a:lnTo>
                  <a:pt x="295" y="20"/>
                </a:lnTo>
                <a:lnTo>
                  <a:pt x="296" y="20"/>
                </a:lnTo>
                <a:lnTo>
                  <a:pt x="296" y="19"/>
                </a:lnTo>
                <a:lnTo>
                  <a:pt x="296" y="19"/>
                </a:lnTo>
                <a:lnTo>
                  <a:pt x="298" y="20"/>
                </a:lnTo>
                <a:lnTo>
                  <a:pt x="298" y="20"/>
                </a:lnTo>
                <a:lnTo>
                  <a:pt x="298" y="20"/>
                </a:lnTo>
                <a:lnTo>
                  <a:pt x="298" y="20"/>
                </a:lnTo>
                <a:lnTo>
                  <a:pt x="298" y="20"/>
                </a:lnTo>
                <a:lnTo>
                  <a:pt x="299" y="22"/>
                </a:lnTo>
                <a:lnTo>
                  <a:pt x="299" y="23"/>
                </a:lnTo>
                <a:lnTo>
                  <a:pt x="299" y="23"/>
                </a:lnTo>
                <a:lnTo>
                  <a:pt x="301" y="23"/>
                </a:lnTo>
                <a:lnTo>
                  <a:pt x="301" y="23"/>
                </a:lnTo>
                <a:lnTo>
                  <a:pt x="302" y="23"/>
                </a:lnTo>
                <a:lnTo>
                  <a:pt x="302" y="23"/>
                </a:lnTo>
                <a:lnTo>
                  <a:pt x="303" y="22"/>
                </a:lnTo>
                <a:lnTo>
                  <a:pt x="303" y="22"/>
                </a:lnTo>
                <a:lnTo>
                  <a:pt x="303" y="22"/>
                </a:lnTo>
                <a:lnTo>
                  <a:pt x="303" y="22"/>
                </a:lnTo>
                <a:lnTo>
                  <a:pt x="302" y="20"/>
                </a:lnTo>
                <a:lnTo>
                  <a:pt x="302" y="20"/>
                </a:lnTo>
                <a:lnTo>
                  <a:pt x="302" y="20"/>
                </a:lnTo>
                <a:lnTo>
                  <a:pt x="302" y="20"/>
                </a:lnTo>
                <a:lnTo>
                  <a:pt x="302" y="20"/>
                </a:lnTo>
                <a:lnTo>
                  <a:pt x="303" y="20"/>
                </a:lnTo>
                <a:lnTo>
                  <a:pt x="303" y="20"/>
                </a:lnTo>
                <a:lnTo>
                  <a:pt x="303" y="19"/>
                </a:lnTo>
                <a:lnTo>
                  <a:pt x="303" y="19"/>
                </a:lnTo>
                <a:lnTo>
                  <a:pt x="303" y="20"/>
                </a:lnTo>
                <a:lnTo>
                  <a:pt x="305" y="22"/>
                </a:lnTo>
                <a:lnTo>
                  <a:pt x="305" y="23"/>
                </a:lnTo>
                <a:lnTo>
                  <a:pt x="305" y="23"/>
                </a:lnTo>
                <a:lnTo>
                  <a:pt x="303" y="23"/>
                </a:lnTo>
                <a:lnTo>
                  <a:pt x="303" y="23"/>
                </a:lnTo>
                <a:lnTo>
                  <a:pt x="303" y="23"/>
                </a:lnTo>
                <a:lnTo>
                  <a:pt x="302" y="23"/>
                </a:lnTo>
                <a:lnTo>
                  <a:pt x="302" y="23"/>
                </a:lnTo>
                <a:lnTo>
                  <a:pt x="302" y="23"/>
                </a:lnTo>
                <a:lnTo>
                  <a:pt x="302" y="23"/>
                </a:lnTo>
                <a:lnTo>
                  <a:pt x="301" y="23"/>
                </a:lnTo>
                <a:lnTo>
                  <a:pt x="299" y="24"/>
                </a:lnTo>
                <a:lnTo>
                  <a:pt x="299" y="24"/>
                </a:lnTo>
                <a:lnTo>
                  <a:pt x="299" y="24"/>
                </a:lnTo>
                <a:lnTo>
                  <a:pt x="299" y="24"/>
                </a:lnTo>
                <a:lnTo>
                  <a:pt x="299" y="26"/>
                </a:lnTo>
                <a:lnTo>
                  <a:pt x="299" y="26"/>
                </a:lnTo>
                <a:lnTo>
                  <a:pt x="299" y="26"/>
                </a:lnTo>
                <a:lnTo>
                  <a:pt x="299" y="26"/>
                </a:lnTo>
                <a:lnTo>
                  <a:pt x="301" y="27"/>
                </a:lnTo>
                <a:lnTo>
                  <a:pt x="301" y="26"/>
                </a:lnTo>
                <a:lnTo>
                  <a:pt x="301" y="26"/>
                </a:lnTo>
                <a:lnTo>
                  <a:pt x="301" y="27"/>
                </a:lnTo>
                <a:lnTo>
                  <a:pt x="301" y="27"/>
                </a:lnTo>
                <a:lnTo>
                  <a:pt x="302" y="27"/>
                </a:lnTo>
                <a:lnTo>
                  <a:pt x="302" y="27"/>
                </a:lnTo>
                <a:lnTo>
                  <a:pt x="302" y="26"/>
                </a:lnTo>
                <a:lnTo>
                  <a:pt x="302" y="26"/>
                </a:lnTo>
                <a:lnTo>
                  <a:pt x="302" y="24"/>
                </a:lnTo>
                <a:lnTo>
                  <a:pt x="302" y="24"/>
                </a:lnTo>
                <a:lnTo>
                  <a:pt x="302" y="24"/>
                </a:lnTo>
                <a:lnTo>
                  <a:pt x="302" y="24"/>
                </a:lnTo>
                <a:lnTo>
                  <a:pt x="302" y="24"/>
                </a:lnTo>
                <a:lnTo>
                  <a:pt x="303" y="24"/>
                </a:lnTo>
                <a:lnTo>
                  <a:pt x="303" y="26"/>
                </a:lnTo>
                <a:lnTo>
                  <a:pt x="303" y="26"/>
                </a:lnTo>
                <a:lnTo>
                  <a:pt x="303" y="26"/>
                </a:lnTo>
                <a:lnTo>
                  <a:pt x="305" y="26"/>
                </a:lnTo>
                <a:lnTo>
                  <a:pt x="305" y="26"/>
                </a:lnTo>
                <a:lnTo>
                  <a:pt x="305" y="26"/>
                </a:lnTo>
                <a:lnTo>
                  <a:pt x="305" y="27"/>
                </a:lnTo>
                <a:lnTo>
                  <a:pt x="305" y="27"/>
                </a:lnTo>
                <a:lnTo>
                  <a:pt x="305" y="29"/>
                </a:lnTo>
                <a:lnTo>
                  <a:pt x="305" y="29"/>
                </a:lnTo>
                <a:lnTo>
                  <a:pt x="303" y="30"/>
                </a:lnTo>
                <a:lnTo>
                  <a:pt x="303" y="30"/>
                </a:lnTo>
                <a:lnTo>
                  <a:pt x="305" y="30"/>
                </a:lnTo>
                <a:lnTo>
                  <a:pt x="305" y="30"/>
                </a:lnTo>
                <a:lnTo>
                  <a:pt x="305" y="30"/>
                </a:lnTo>
                <a:lnTo>
                  <a:pt x="305" y="31"/>
                </a:lnTo>
                <a:lnTo>
                  <a:pt x="305" y="31"/>
                </a:lnTo>
                <a:lnTo>
                  <a:pt x="305" y="31"/>
                </a:lnTo>
                <a:lnTo>
                  <a:pt x="305" y="33"/>
                </a:lnTo>
                <a:lnTo>
                  <a:pt x="303" y="31"/>
                </a:lnTo>
                <a:lnTo>
                  <a:pt x="303" y="31"/>
                </a:lnTo>
                <a:lnTo>
                  <a:pt x="303" y="31"/>
                </a:lnTo>
                <a:lnTo>
                  <a:pt x="305" y="31"/>
                </a:lnTo>
                <a:lnTo>
                  <a:pt x="303" y="31"/>
                </a:lnTo>
                <a:lnTo>
                  <a:pt x="303" y="31"/>
                </a:lnTo>
                <a:lnTo>
                  <a:pt x="303" y="30"/>
                </a:lnTo>
                <a:lnTo>
                  <a:pt x="303" y="30"/>
                </a:lnTo>
                <a:lnTo>
                  <a:pt x="303" y="30"/>
                </a:lnTo>
                <a:lnTo>
                  <a:pt x="303" y="30"/>
                </a:lnTo>
                <a:lnTo>
                  <a:pt x="302" y="29"/>
                </a:lnTo>
                <a:lnTo>
                  <a:pt x="301" y="29"/>
                </a:lnTo>
                <a:lnTo>
                  <a:pt x="301" y="29"/>
                </a:lnTo>
                <a:lnTo>
                  <a:pt x="301" y="29"/>
                </a:lnTo>
                <a:lnTo>
                  <a:pt x="301" y="29"/>
                </a:lnTo>
                <a:lnTo>
                  <a:pt x="301" y="30"/>
                </a:lnTo>
                <a:lnTo>
                  <a:pt x="301" y="30"/>
                </a:lnTo>
                <a:lnTo>
                  <a:pt x="301" y="30"/>
                </a:lnTo>
                <a:lnTo>
                  <a:pt x="301" y="30"/>
                </a:lnTo>
                <a:lnTo>
                  <a:pt x="301" y="30"/>
                </a:lnTo>
                <a:lnTo>
                  <a:pt x="299" y="31"/>
                </a:lnTo>
                <a:lnTo>
                  <a:pt x="299" y="31"/>
                </a:lnTo>
                <a:lnTo>
                  <a:pt x="299" y="31"/>
                </a:lnTo>
                <a:lnTo>
                  <a:pt x="299" y="31"/>
                </a:lnTo>
                <a:lnTo>
                  <a:pt x="299" y="33"/>
                </a:lnTo>
                <a:lnTo>
                  <a:pt x="299" y="33"/>
                </a:lnTo>
                <a:lnTo>
                  <a:pt x="299" y="33"/>
                </a:lnTo>
                <a:lnTo>
                  <a:pt x="299" y="33"/>
                </a:lnTo>
                <a:lnTo>
                  <a:pt x="301" y="33"/>
                </a:lnTo>
                <a:lnTo>
                  <a:pt x="301" y="33"/>
                </a:lnTo>
                <a:lnTo>
                  <a:pt x="301" y="33"/>
                </a:lnTo>
                <a:lnTo>
                  <a:pt x="302" y="33"/>
                </a:lnTo>
                <a:lnTo>
                  <a:pt x="302" y="33"/>
                </a:lnTo>
                <a:lnTo>
                  <a:pt x="299" y="34"/>
                </a:lnTo>
                <a:lnTo>
                  <a:pt x="298" y="34"/>
                </a:lnTo>
                <a:lnTo>
                  <a:pt x="298" y="33"/>
                </a:lnTo>
                <a:lnTo>
                  <a:pt x="298" y="33"/>
                </a:lnTo>
                <a:lnTo>
                  <a:pt x="298" y="33"/>
                </a:lnTo>
                <a:lnTo>
                  <a:pt x="298" y="33"/>
                </a:lnTo>
                <a:lnTo>
                  <a:pt x="298" y="31"/>
                </a:lnTo>
                <a:lnTo>
                  <a:pt x="298" y="31"/>
                </a:lnTo>
                <a:lnTo>
                  <a:pt x="298" y="31"/>
                </a:lnTo>
                <a:lnTo>
                  <a:pt x="298" y="30"/>
                </a:lnTo>
                <a:lnTo>
                  <a:pt x="296" y="30"/>
                </a:lnTo>
                <a:lnTo>
                  <a:pt x="296" y="30"/>
                </a:lnTo>
                <a:lnTo>
                  <a:pt x="296" y="30"/>
                </a:lnTo>
                <a:lnTo>
                  <a:pt x="296" y="30"/>
                </a:lnTo>
                <a:lnTo>
                  <a:pt x="296" y="30"/>
                </a:lnTo>
                <a:lnTo>
                  <a:pt x="296" y="30"/>
                </a:lnTo>
                <a:lnTo>
                  <a:pt x="296" y="31"/>
                </a:lnTo>
                <a:lnTo>
                  <a:pt x="296" y="31"/>
                </a:lnTo>
                <a:lnTo>
                  <a:pt x="296" y="33"/>
                </a:lnTo>
                <a:lnTo>
                  <a:pt x="295" y="34"/>
                </a:lnTo>
                <a:lnTo>
                  <a:pt x="295" y="34"/>
                </a:lnTo>
                <a:lnTo>
                  <a:pt x="296" y="34"/>
                </a:lnTo>
                <a:lnTo>
                  <a:pt x="296" y="34"/>
                </a:lnTo>
                <a:lnTo>
                  <a:pt x="296" y="34"/>
                </a:lnTo>
                <a:lnTo>
                  <a:pt x="296" y="34"/>
                </a:lnTo>
                <a:lnTo>
                  <a:pt x="295" y="34"/>
                </a:lnTo>
                <a:lnTo>
                  <a:pt x="295" y="33"/>
                </a:lnTo>
                <a:lnTo>
                  <a:pt x="295" y="33"/>
                </a:lnTo>
                <a:lnTo>
                  <a:pt x="295" y="33"/>
                </a:lnTo>
                <a:lnTo>
                  <a:pt x="295" y="33"/>
                </a:lnTo>
                <a:lnTo>
                  <a:pt x="295" y="31"/>
                </a:lnTo>
                <a:lnTo>
                  <a:pt x="295" y="31"/>
                </a:lnTo>
                <a:lnTo>
                  <a:pt x="295" y="31"/>
                </a:lnTo>
                <a:lnTo>
                  <a:pt x="293" y="31"/>
                </a:lnTo>
                <a:lnTo>
                  <a:pt x="292" y="31"/>
                </a:lnTo>
                <a:lnTo>
                  <a:pt x="292" y="31"/>
                </a:lnTo>
                <a:lnTo>
                  <a:pt x="292" y="31"/>
                </a:lnTo>
                <a:lnTo>
                  <a:pt x="291" y="33"/>
                </a:lnTo>
                <a:lnTo>
                  <a:pt x="291" y="33"/>
                </a:lnTo>
                <a:lnTo>
                  <a:pt x="291" y="33"/>
                </a:lnTo>
                <a:lnTo>
                  <a:pt x="291" y="33"/>
                </a:lnTo>
                <a:lnTo>
                  <a:pt x="289" y="33"/>
                </a:lnTo>
                <a:lnTo>
                  <a:pt x="289" y="33"/>
                </a:lnTo>
                <a:lnTo>
                  <a:pt x="289" y="33"/>
                </a:lnTo>
                <a:lnTo>
                  <a:pt x="289" y="33"/>
                </a:lnTo>
                <a:lnTo>
                  <a:pt x="289" y="33"/>
                </a:lnTo>
                <a:lnTo>
                  <a:pt x="291" y="33"/>
                </a:lnTo>
                <a:lnTo>
                  <a:pt x="291" y="34"/>
                </a:lnTo>
                <a:lnTo>
                  <a:pt x="291" y="34"/>
                </a:lnTo>
                <a:lnTo>
                  <a:pt x="291" y="36"/>
                </a:lnTo>
                <a:lnTo>
                  <a:pt x="291" y="36"/>
                </a:lnTo>
                <a:lnTo>
                  <a:pt x="292" y="36"/>
                </a:lnTo>
                <a:lnTo>
                  <a:pt x="292" y="36"/>
                </a:lnTo>
                <a:lnTo>
                  <a:pt x="291" y="36"/>
                </a:lnTo>
                <a:lnTo>
                  <a:pt x="289" y="36"/>
                </a:lnTo>
                <a:lnTo>
                  <a:pt x="289" y="37"/>
                </a:lnTo>
                <a:lnTo>
                  <a:pt x="288" y="37"/>
                </a:lnTo>
                <a:lnTo>
                  <a:pt x="288" y="37"/>
                </a:lnTo>
                <a:lnTo>
                  <a:pt x="286" y="37"/>
                </a:lnTo>
                <a:lnTo>
                  <a:pt x="286" y="37"/>
                </a:lnTo>
                <a:lnTo>
                  <a:pt x="285" y="37"/>
                </a:lnTo>
                <a:lnTo>
                  <a:pt x="285" y="37"/>
                </a:lnTo>
                <a:lnTo>
                  <a:pt x="285" y="39"/>
                </a:lnTo>
                <a:lnTo>
                  <a:pt x="285" y="39"/>
                </a:lnTo>
                <a:lnTo>
                  <a:pt x="285" y="39"/>
                </a:lnTo>
                <a:lnTo>
                  <a:pt x="285" y="39"/>
                </a:lnTo>
                <a:lnTo>
                  <a:pt x="286" y="39"/>
                </a:lnTo>
                <a:lnTo>
                  <a:pt x="288" y="39"/>
                </a:lnTo>
                <a:lnTo>
                  <a:pt x="289" y="39"/>
                </a:lnTo>
                <a:lnTo>
                  <a:pt x="289" y="39"/>
                </a:lnTo>
                <a:lnTo>
                  <a:pt x="289" y="39"/>
                </a:lnTo>
                <a:lnTo>
                  <a:pt x="289" y="39"/>
                </a:lnTo>
                <a:lnTo>
                  <a:pt x="289" y="39"/>
                </a:lnTo>
                <a:lnTo>
                  <a:pt x="289" y="37"/>
                </a:lnTo>
                <a:lnTo>
                  <a:pt x="291" y="37"/>
                </a:lnTo>
                <a:lnTo>
                  <a:pt x="292" y="37"/>
                </a:lnTo>
                <a:lnTo>
                  <a:pt x="292" y="37"/>
                </a:lnTo>
                <a:lnTo>
                  <a:pt x="292" y="37"/>
                </a:lnTo>
                <a:lnTo>
                  <a:pt x="292" y="37"/>
                </a:lnTo>
                <a:lnTo>
                  <a:pt x="292" y="37"/>
                </a:lnTo>
                <a:lnTo>
                  <a:pt x="292" y="37"/>
                </a:lnTo>
                <a:lnTo>
                  <a:pt x="292" y="37"/>
                </a:lnTo>
                <a:lnTo>
                  <a:pt x="292" y="37"/>
                </a:lnTo>
                <a:lnTo>
                  <a:pt x="292" y="37"/>
                </a:lnTo>
                <a:lnTo>
                  <a:pt x="293" y="37"/>
                </a:lnTo>
                <a:lnTo>
                  <a:pt x="293" y="37"/>
                </a:lnTo>
                <a:lnTo>
                  <a:pt x="295" y="37"/>
                </a:lnTo>
                <a:lnTo>
                  <a:pt x="296" y="36"/>
                </a:lnTo>
                <a:lnTo>
                  <a:pt x="296" y="36"/>
                </a:lnTo>
                <a:lnTo>
                  <a:pt x="298" y="36"/>
                </a:lnTo>
                <a:lnTo>
                  <a:pt x="298" y="36"/>
                </a:lnTo>
                <a:lnTo>
                  <a:pt x="298" y="36"/>
                </a:lnTo>
                <a:lnTo>
                  <a:pt x="298" y="36"/>
                </a:lnTo>
                <a:lnTo>
                  <a:pt x="299" y="36"/>
                </a:lnTo>
                <a:lnTo>
                  <a:pt x="301" y="36"/>
                </a:lnTo>
                <a:lnTo>
                  <a:pt x="302" y="34"/>
                </a:lnTo>
                <a:lnTo>
                  <a:pt x="302" y="34"/>
                </a:lnTo>
                <a:lnTo>
                  <a:pt x="303" y="34"/>
                </a:lnTo>
                <a:lnTo>
                  <a:pt x="305" y="34"/>
                </a:lnTo>
                <a:lnTo>
                  <a:pt x="306" y="33"/>
                </a:lnTo>
                <a:lnTo>
                  <a:pt x="306" y="33"/>
                </a:lnTo>
                <a:lnTo>
                  <a:pt x="308" y="33"/>
                </a:lnTo>
                <a:lnTo>
                  <a:pt x="308" y="33"/>
                </a:lnTo>
                <a:lnTo>
                  <a:pt x="309" y="33"/>
                </a:lnTo>
                <a:lnTo>
                  <a:pt x="309" y="31"/>
                </a:lnTo>
                <a:lnTo>
                  <a:pt x="311" y="31"/>
                </a:lnTo>
                <a:lnTo>
                  <a:pt x="311" y="31"/>
                </a:lnTo>
                <a:lnTo>
                  <a:pt x="311" y="31"/>
                </a:lnTo>
                <a:lnTo>
                  <a:pt x="309" y="31"/>
                </a:lnTo>
                <a:lnTo>
                  <a:pt x="309" y="31"/>
                </a:lnTo>
                <a:lnTo>
                  <a:pt x="309" y="30"/>
                </a:lnTo>
                <a:lnTo>
                  <a:pt x="309" y="30"/>
                </a:lnTo>
                <a:lnTo>
                  <a:pt x="309" y="30"/>
                </a:lnTo>
                <a:lnTo>
                  <a:pt x="309" y="30"/>
                </a:lnTo>
                <a:lnTo>
                  <a:pt x="309" y="29"/>
                </a:lnTo>
                <a:lnTo>
                  <a:pt x="309" y="29"/>
                </a:lnTo>
                <a:lnTo>
                  <a:pt x="306" y="26"/>
                </a:lnTo>
                <a:lnTo>
                  <a:pt x="308" y="26"/>
                </a:lnTo>
                <a:lnTo>
                  <a:pt x="308" y="26"/>
                </a:lnTo>
                <a:lnTo>
                  <a:pt x="308" y="26"/>
                </a:lnTo>
                <a:lnTo>
                  <a:pt x="308" y="26"/>
                </a:lnTo>
                <a:lnTo>
                  <a:pt x="308" y="26"/>
                </a:lnTo>
                <a:lnTo>
                  <a:pt x="308" y="26"/>
                </a:lnTo>
                <a:lnTo>
                  <a:pt x="308" y="24"/>
                </a:lnTo>
                <a:lnTo>
                  <a:pt x="305" y="24"/>
                </a:lnTo>
                <a:lnTo>
                  <a:pt x="305" y="24"/>
                </a:lnTo>
                <a:lnTo>
                  <a:pt x="305" y="24"/>
                </a:lnTo>
                <a:lnTo>
                  <a:pt x="306" y="24"/>
                </a:lnTo>
                <a:lnTo>
                  <a:pt x="306" y="23"/>
                </a:lnTo>
                <a:lnTo>
                  <a:pt x="308" y="23"/>
                </a:lnTo>
                <a:lnTo>
                  <a:pt x="308" y="23"/>
                </a:lnTo>
                <a:lnTo>
                  <a:pt x="308" y="23"/>
                </a:lnTo>
                <a:lnTo>
                  <a:pt x="308" y="23"/>
                </a:lnTo>
                <a:lnTo>
                  <a:pt x="308" y="22"/>
                </a:lnTo>
                <a:lnTo>
                  <a:pt x="308" y="22"/>
                </a:lnTo>
                <a:lnTo>
                  <a:pt x="308" y="22"/>
                </a:lnTo>
                <a:lnTo>
                  <a:pt x="308" y="22"/>
                </a:lnTo>
                <a:lnTo>
                  <a:pt x="308" y="20"/>
                </a:lnTo>
                <a:lnTo>
                  <a:pt x="305" y="23"/>
                </a:lnTo>
                <a:lnTo>
                  <a:pt x="305" y="23"/>
                </a:lnTo>
                <a:lnTo>
                  <a:pt x="305" y="23"/>
                </a:lnTo>
                <a:lnTo>
                  <a:pt x="306" y="22"/>
                </a:lnTo>
                <a:lnTo>
                  <a:pt x="306" y="22"/>
                </a:lnTo>
                <a:lnTo>
                  <a:pt x="306" y="22"/>
                </a:lnTo>
                <a:lnTo>
                  <a:pt x="306" y="22"/>
                </a:lnTo>
                <a:lnTo>
                  <a:pt x="306" y="20"/>
                </a:lnTo>
                <a:lnTo>
                  <a:pt x="306" y="20"/>
                </a:lnTo>
                <a:lnTo>
                  <a:pt x="308" y="20"/>
                </a:lnTo>
                <a:lnTo>
                  <a:pt x="308" y="20"/>
                </a:lnTo>
                <a:lnTo>
                  <a:pt x="308" y="20"/>
                </a:lnTo>
                <a:lnTo>
                  <a:pt x="308" y="19"/>
                </a:lnTo>
                <a:lnTo>
                  <a:pt x="308" y="19"/>
                </a:lnTo>
                <a:lnTo>
                  <a:pt x="308" y="19"/>
                </a:lnTo>
                <a:lnTo>
                  <a:pt x="308" y="19"/>
                </a:lnTo>
                <a:lnTo>
                  <a:pt x="309" y="17"/>
                </a:lnTo>
                <a:lnTo>
                  <a:pt x="309" y="17"/>
                </a:lnTo>
                <a:lnTo>
                  <a:pt x="309" y="16"/>
                </a:lnTo>
                <a:lnTo>
                  <a:pt x="309" y="16"/>
                </a:lnTo>
                <a:lnTo>
                  <a:pt x="311" y="16"/>
                </a:lnTo>
                <a:lnTo>
                  <a:pt x="312" y="16"/>
                </a:lnTo>
                <a:lnTo>
                  <a:pt x="312" y="16"/>
                </a:lnTo>
                <a:lnTo>
                  <a:pt x="312" y="16"/>
                </a:lnTo>
                <a:lnTo>
                  <a:pt x="312" y="17"/>
                </a:lnTo>
                <a:lnTo>
                  <a:pt x="312" y="17"/>
                </a:lnTo>
                <a:lnTo>
                  <a:pt x="312" y="17"/>
                </a:lnTo>
                <a:lnTo>
                  <a:pt x="312" y="17"/>
                </a:lnTo>
                <a:lnTo>
                  <a:pt x="313" y="17"/>
                </a:lnTo>
                <a:lnTo>
                  <a:pt x="313" y="17"/>
                </a:lnTo>
                <a:lnTo>
                  <a:pt x="313" y="17"/>
                </a:lnTo>
                <a:lnTo>
                  <a:pt x="313" y="16"/>
                </a:lnTo>
                <a:lnTo>
                  <a:pt x="313" y="16"/>
                </a:lnTo>
                <a:lnTo>
                  <a:pt x="313" y="17"/>
                </a:lnTo>
                <a:lnTo>
                  <a:pt x="315" y="17"/>
                </a:lnTo>
                <a:lnTo>
                  <a:pt x="315" y="17"/>
                </a:lnTo>
                <a:lnTo>
                  <a:pt x="315" y="19"/>
                </a:lnTo>
                <a:lnTo>
                  <a:pt x="315" y="19"/>
                </a:lnTo>
                <a:lnTo>
                  <a:pt x="315" y="19"/>
                </a:lnTo>
                <a:lnTo>
                  <a:pt x="316" y="19"/>
                </a:lnTo>
                <a:lnTo>
                  <a:pt x="316" y="17"/>
                </a:lnTo>
                <a:lnTo>
                  <a:pt x="316" y="17"/>
                </a:lnTo>
                <a:lnTo>
                  <a:pt x="316" y="17"/>
                </a:lnTo>
                <a:lnTo>
                  <a:pt x="316" y="17"/>
                </a:lnTo>
                <a:lnTo>
                  <a:pt x="316" y="17"/>
                </a:lnTo>
                <a:lnTo>
                  <a:pt x="315" y="17"/>
                </a:lnTo>
                <a:lnTo>
                  <a:pt x="315" y="17"/>
                </a:lnTo>
                <a:lnTo>
                  <a:pt x="316" y="17"/>
                </a:lnTo>
                <a:lnTo>
                  <a:pt x="316" y="16"/>
                </a:lnTo>
                <a:lnTo>
                  <a:pt x="316" y="16"/>
                </a:lnTo>
                <a:lnTo>
                  <a:pt x="318" y="16"/>
                </a:lnTo>
                <a:lnTo>
                  <a:pt x="318" y="16"/>
                </a:lnTo>
                <a:lnTo>
                  <a:pt x="318" y="16"/>
                </a:lnTo>
                <a:lnTo>
                  <a:pt x="318" y="16"/>
                </a:lnTo>
                <a:lnTo>
                  <a:pt x="318" y="17"/>
                </a:lnTo>
                <a:lnTo>
                  <a:pt x="319" y="17"/>
                </a:lnTo>
                <a:lnTo>
                  <a:pt x="319" y="17"/>
                </a:lnTo>
                <a:lnTo>
                  <a:pt x="319" y="16"/>
                </a:lnTo>
                <a:lnTo>
                  <a:pt x="320" y="17"/>
                </a:lnTo>
                <a:lnTo>
                  <a:pt x="320" y="17"/>
                </a:lnTo>
                <a:lnTo>
                  <a:pt x="319" y="17"/>
                </a:lnTo>
                <a:lnTo>
                  <a:pt x="319" y="17"/>
                </a:lnTo>
                <a:lnTo>
                  <a:pt x="319" y="19"/>
                </a:lnTo>
                <a:lnTo>
                  <a:pt x="318" y="19"/>
                </a:lnTo>
                <a:lnTo>
                  <a:pt x="318" y="19"/>
                </a:lnTo>
                <a:lnTo>
                  <a:pt x="318" y="19"/>
                </a:lnTo>
                <a:lnTo>
                  <a:pt x="318" y="19"/>
                </a:lnTo>
                <a:lnTo>
                  <a:pt x="318" y="19"/>
                </a:lnTo>
                <a:lnTo>
                  <a:pt x="316" y="19"/>
                </a:lnTo>
                <a:lnTo>
                  <a:pt x="316" y="19"/>
                </a:lnTo>
                <a:lnTo>
                  <a:pt x="316" y="19"/>
                </a:lnTo>
                <a:lnTo>
                  <a:pt x="316" y="19"/>
                </a:lnTo>
                <a:lnTo>
                  <a:pt x="315" y="19"/>
                </a:lnTo>
                <a:lnTo>
                  <a:pt x="313" y="20"/>
                </a:lnTo>
                <a:lnTo>
                  <a:pt x="313" y="20"/>
                </a:lnTo>
                <a:lnTo>
                  <a:pt x="312" y="20"/>
                </a:lnTo>
                <a:lnTo>
                  <a:pt x="311" y="22"/>
                </a:lnTo>
                <a:lnTo>
                  <a:pt x="311" y="22"/>
                </a:lnTo>
                <a:lnTo>
                  <a:pt x="312" y="22"/>
                </a:lnTo>
                <a:lnTo>
                  <a:pt x="312" y="23"/>
                </a:lnTo>
                <a:lnTo>
                  <a:pt x="312" y="23"/>
                </a:lnTo>
                <a:lnTo>
                  <a:pt x="312" y="23"/>
                </a:lnTo>
                <a:lnTo>
                  <a:pt x="312" y="23"/>
                </a:lnTo>
                <a:lnTo>
                  <a:pt x="312" y="23"/>
                </a:lnTo>
                <a:lnTo>
                  <a:pt x="312" y="23"/>
                </a:lnTo>
                <a:lnTo>
                  <a:pt x="312" y="23"/>
                </a:lnTo>
                <a:lnTo>
                  <a:pt x="312" y="24"/>
                </a:lnTo>
                <a:lnTo>
                  <a:pt x="313" y="24"/>
                </a:lnTo>
                <a:lnTo>
                  <a:pt x="313" y="26"/>
                </a:lnTo>
                <a:lnTo>
                  <a:pt x="313" y="24"/>
                </a:lnTo>
                <a:lnTo>
                  <a:pt x="313" y="24"/>
                </a:lnTo>
                <a:lnTo>
                  <a:pt x="313" y="24"/>
                </a:lnTo>
                <a:lnTo>
                  <a:pt x="313" y="24"/>
                </a:lnTo>
                <a:lnTo>
                  <a:pt x="313" y="24"/>
                </a:lnTo>
                <a:lnTo>
                  <a:pt x="313" y="24"/>
                </a:lnTo>
                <a:lnTo>
                  <a:pt x="313" y="24"/>
                </a:lnTo>
                <a:lnTo>
                  <a:pt x="315" y="24"/>
                </a:lnTo>
                <a:lnTo>
                  <a:pt x="315" y="24"/>
                </a:lnTo>
                <a:lnTo>
                  <a:pt x="315" y="24"/>
                </a:lnTo>
                <a:lnTo>
                  <a:pt x="315" y="24"/>
                </a:lnTo>
                <a:lnTo>
                  <a:pt x="315" y="24"/>
                </a:lnTo>
                <a:lnTo>
                  <a:pt x="316" y="23"/>
                </a:lnTo>
                <a:lnTo>
                  <a:pt x="316" y="23"/>
                </a:lnTo>
                <a:lnTo>
                  <a:pt x="316" y="24"/>
                </a:lnTo>
                <a:lnTo>
                  <a:pt x="318" y="24"/>
                </a:lnTo>
                <a:lnTo>
                  <a:pt x="318" y="24"/>
                </a:lnTo>
                <a:lnTo>
                  <a:pt x="319" y="24"/>
                </a:lnTo>
                <a:lnTo>
                  <a:pt x="319" y="23"/>
                </a:lnTo>
                <a:lnTo>
                  <a:pt x="319" y="23"/>
                </a:lnTo>
                <a:lnTo>
                  <a:pt x="319" y="23"/>
                </a:lnTo>
                <a:lnTo>
                  <a:pt x="320" y="23"/>
                </a:lnTo>
                <a:lnTo>
                  <a:pt x="322" y="23"/>
                </a:lnTo>
                <a:lnTo>
                  <a:pt x="322" y="23"/>
                </a:lnTo>
                <a:lnTo>
                  <a:pt x="322" y="23"/>
                </a:lnTo>
                <a:lnTo>
                  <a:pt x="322" y="23"/>
                </a:lnTo>
                <a:lnTo>
                  <a:pt x="322" y="23"/>
                </a:lnTo>
                <a:lnTo>
                  <a:pt x="323" y="23"/>
                </a:lnTo>
                <a:lnTo>
                  <a:pt x="323" y="22"/>
                </a:lnTo>
                <a:lnTo>
                  <a:pt x="323" y="22"/>
                </a:lnTo>
                <a:lnTo>
                  <a:pt x="325" y="22"/>
                </a:lnTo>
                <a:lnTo>
                  <a:pt x="325" y="22"/>
                </a:lnTo>
                <a:lnTo>
                  <a:pt x="325" y="22"/>
                </a:lnTo>
                <a:lnTo>
                  <a:pt x="325" y="22"/>
                </a:lnTo>
                <a:lnTo>
                  <a:pt x="325" y="22"/>
                </a:lnTo>
                <a:lnTo>
                  <a:pt x="325" y="20"/>
                </a:lnTo>
                <a:lnTo>
                  <a:pt x="325" y="20"/>
                </a:lnTo>
                <a:lnTo>
                  <a:pt x="325" y="20"/>
                </a:lnTo>
                <a:lnTo>
                  <a:pt x="325" y="20"/>
                </a:lnTo>
                <a:lnTo>
                  <a:pt x="326" y="20"/>
                </a:lnTo>
                <a:lnTo>
                  <a:pt x="326" y="20"/>
                </a:lnTo>
                <a:lnTo>
                  <a:pt x="326" y="20"/>
                </a:lnTo>
                <a:lnTo>
                  <a:pt x="326" y="20"/>
                </a:lnTo>
                <a:lnTo>
                  <a:pt x="325" y="19"/>
                </a:lnTo>
                <a:lnTo>
                  <a:pt x="325" y="19"/>
                </a:lnTo>
                <a:lnTo>
                  <a:pt x="325" y="19"/>
                </a:lnTo>
                <a:lnTo>
                  <a:pt x="323" y="20"/>
                </a:lnTo>
                <a:lnTo>
                  <a:pt x="323" y="20"/>
                </a:lnTo>
                <a:lnTo>
                  <a:pt x="323" y="20"/>
                </a:lnTo>
                <a:lnTo>
                  <a:pt x="323" y="20"/>
                </a:lnTo>
                <a:lnTo>
                  <a:pt x="323" y="20"/>
                </a:lnTo>
                <a:lnTo>
                  <a:pt x="323" y="20"/>
                </a:lnTo>
                <a:lnTo>
                  <a:pt x="323" y="20"/>
                </a:lnTo>
                <a:lnTo>
                  <a:pt x="323" y="20"/>
                </a:lnTo>
                <a:lnTo>
                  <a:pt x="325" y="19"/>
                </a:lnTo>
                <a:lnTo>
                  <a:pt x="328" y="19"/>
                </a:lnTo>
                <a:lnTo>
                  <a:pt x="330" y="19"/>
                </a:lnTo>
                <a:lnTo>
                  <a:pt x="330" y="19"/>
                </a:lnTo>
                <a:lnTo>
                  <a:pt x="330" y="19"/>
                </a:lnTo>
                <a:lnTo>
                  <a:pt x="332" y="19"/>
                </a:lnTo>
                <a:lnTo>
                  <a:pt x="332" y="19"/>
                </a:lnTo>
                <a:lnTo>
                  <a:pt x="332" y="19"/>
                </a:lnTo>
                <a:lnTo>
                  <a:pt x="332" y="20"/>
                </a:lnTo>
                <a:lnTo>
                  <a:pt x="332" y="22"/>
                </a:lnTo>
                <a:lnTo>
                  <a:pt x="332" y="23"/>
                </a:lnTo>
                <a:lnTo>
                  <a:pt x="333" y="23"/>
                </a:lnTo>
                <a:lnTo>
                  <a:pt x="333" y="24"/>
                </a:lnTo>
                <a:lnTo>
                  <a:pt x="333" y="24"/>
                </a:lnTo>
                <a:lnTo>
                  <a:pt x="333" y="24"/>
                </a:lnTo>
                <a:lnTo>
                  <a:pt x="333" y="24"/>
                </a:lnTo>
                <a:lnTo>
                  <a:pt x="333" y="24"/>
                </a:lnTo>
                <a:lnTo>
                  <a:pt x="333" y="24"/>
                </a:lnTo>
                <a:lnTo>
                  <a:pt x="332" y="23"/>
                </a:lnTo>
                <a:lnTo>
                  <a:pt x="332" y="23"/>
                </a:lnTo>
                <a:lnTo>
                  <a:pt x="332" y="24"/>
                </a:lnTo>
                <a:lnTo>
                  <a:pt x="332" y="24"/>
                </a:lnTo>
                <a:lnTo>
                  <a:pt x="332" y="24"/>
                </a:lnTo>
                <a:lnTo>
                  <a:pt x="330" y="26"/>
                </a:lnTo>
                <a:lnTo>
                  <a:pt x="330" y="26"/>
                </a:lnTo>
                <a:lnTo>
                  <a:pt x="330" y="24"/>
                </a:lnTo>
                <a:lnTo>
                  <a:pt x="330" y="24"/>
                </a:lnTo>
                <a:lnTo>
                  <a:pt x="329" y="26"/>
                </a:lnTo>
                <a:lnTo>
                  <a:pt x="329" y="26"/>
                </a:lnTo>
                <a:lnTo>
                  <a:pt x="329" y="26"/>
                </a:lnTo>
                <a:lnTo>
                  <a:pt x="329" y="26"/>
                </a:lnTo>
                <a:lnTo>
                  <a:pt x="329" y="26"/>
                </a:lnTo>
                <a:lnTo>
                  <a:pt x="328" y="24"/>
                </a:lnTo>
                <a:lnTo>
                  <a:pt x="328" y="24"/>
                </a:lnTo>
                <a:lnTo>
                  <a:pt x="328" y="26"/>
                </a:lnTo>
                <a:lnTo>
                  <a:pt x="328" y="26"/>
                </a:lnTo>
                <a:lnTo>
                  <a:pt x="326" y="27"/>
                </a:lnTo>
                <a:lnTo>
                  <a:pt x="326" y="26"/>
                </a:lnTo>
                <a:lnTo>
                  <a:pt x="325" y="26"/>
                </a:lnTo>
                <a:lnTo>
                  <a:pt x="325" y="26"/>
                </a:lnTo>
                <a:lnTo>
                  <a:pt x="325" y="26"/>
                </a:lnTo>
                <a:lnTo>
                  <a:pt x="325" y="26"/>
                </a:lnTo>
                <a:lnTo>
                  <a:pt x="325" y="26"/>
                </a:lnTo>
                <a:lnTo>
                  <a:pt x="325" y="26"/>
                </a:lnTo>
                <a:lnTo>
                  <a:pt x="325" y="26"/>
                </a:lnTo>
                <a:lnTo>
                  <a:pt x="325" y="26"/>
                </a:lnTo>
                <a:lnTo>
                  <a:pt x="325" y="26"/>
                </a:lnTo>
                <a:lnTo>
                  <a:pt x="325" y="26"/>
                </a:lnTo>
                <a:lnTo>
                  <a:pt x="325" y="27"/>
                </a:lnTo>
                <a:lnTo>
                  <a:pt x="323" y="27"/>
                </a:lnTo>
                <a:lnTo>
                  <a:pt x="323" y="27"/>
                </a:lnTo>
                <a:lnTo>
                  <a:pt x="323" y="27"/>
                </a:lnTo>
                <a:lnTo>
                  <a:pt x="320" y="27"/>
                </a:lnTo>
                <a:lnTo>
                  <a:pt x="320" y="27"/>
                </a:lnTo>
                <a:lnTo>
                  <a:pt x="320" y="27"/>
                </a:lnTo>
                <a:lnTo>
                  <a:pt x="322" y="27"/>
                </a:lnTo>
                <a:lnTo>
                  <a:pt x="322" y="26"/>
                </a:lnTo>
                <a:lnTo>
                  <a:pt x="323" y="26"/>
                </a:lnTo>
                <a:lnTo>
                  <a:pt x="323" y="26"/>
                </a:lnTo>
                <a:lnTo>
                  <a:pt x="323" y="26"/>
                </a:lnTo>
                <a:lnTo>
                  <a:pt x="323" y="26"/>
                </a:lnTo>
                <a:lnTo>
                  <a:pt x="323" y="26"/>
                </a:lnTo>
                <a:lnTo>
                  <a:pt x="322" y="24"/>
                </a:lnTo>
                <a:lnTo>
                  <a:pt x="322" y="24"/>
                </a:lnTo>
                <a:lnTo>
                  <a:pt x="322" y="23"/>
                </a:lnTo>
                <a:lnTo>
                  <a:pt x="320" y="23"/>
                </a:lnTo>
                <a:lnTo>
                  <a:pt x="320" y="24"/>
                </a:lnTo>
                <a:lnTo>
                  <a:pt x="320" y="24"/>
                </a:lnTo>
                <a:lnTo>
                  <a:pt x="320" y="24"/>
                </a:lnTo>
                <a:lnTo>
                  <a:pt x="319" y="24"/>
                </a:lnTo>
                <a:lnTo>
                  <a:pt x="319" y="24"/>
                </a:lnTo>
                <a:lnTo>
                  <a:pt x="319" y="24"/>
                </a:lnTo>
                <a:lnTo>
                  <a:pt x="319" y="24"/>
                </a:lnTo>
                <a:lnTo>
                  <a:pt x="319" y="26"/>
                </a:lnTo>
                <a:lnTo>
                  <a:pt x="319" y="26"/>
                </a:lnTo>
                <a:lnTo>
                  <a:pt x="319" y="26"/>
                </a:lnTo>
                <a:lnTo>
                  <a:pt x="319" y="27"/>
                </a:lnTo>
                <a:lnTo>
                  <a:pt x="320" y="27"/>
                </a:lnTo>
                <a:lnTo>
                  <a:pt x="320" y="29"/>
                </a:lnTo>
                <a:lnTo>
                  <a:pt x="322" y="29"/>
                </a:lnTo>
                <a:lnTo>
                  <a:pt x="322" y="29"/>
                </a:lnTo>
                <a:lnTo>
                  <a:pt x="320" y="29"/>
                </a:lnTo>
                <a:lnTo>
                  <a:pt x="319" y="29"/>
                </a:lnTo>
                <a:lnTo>
                  <a:pt x="319" y="29"/>
                </a:lnTo>
                <a:lnTo>
                  <a:pt x="318" y="29"/>
                </a:lnTo>
                <a:lnTo>
                  <a:pt x="318" y="29"/>
                </a:lnTo>
                <a:lnTo>
                  <a:pt x="319" y="30"/>
                </a:lnTo>
                <a:lnTo>
                  <a:pt x="319" y="30"/>
                </a:lnTo>
                <a:lnTo>
                  <a:pt x="320" y="30"/>
                </a:lnTo>
                <a:lnTo>
                  <a:pt x="320" y="30"/>
                </a:lnTo>
                <a:lnTo>
                  <a:pt x="320" y="30"/>
                </a:lnTo>
                <a:lnTo>
                  <a:pt x="322" y="29"/>
                </a:lnTo>
                <a:lnTo>
                  <a:pt x="322" y="29"/>
                </a:lnTo>
                <a:lnTo>
                  <a:pt x="323" y="29"/>
                </a:lnTo>
                <a:lnTo>
                  <a:pt x="323" y="29"/>
                </a:lnTo>
                <a:lnTo>
                  <a:pt x="323" y="29"/>
                </a:lnTo>
                <a:lnTo>
                  <a:pt x="325" y="29"/>
                </a:lnTo>
                <a:lnTo>
                  <a:pt x="325" y="29"/>
                </a:lnTo>
                <a:lnTo>
                  <a:pt x="325" y="29"/>
                </a:lnTo>
                <a:lnTo>
                  <a:pt x="326" y="29"/>
                </a:lnTo>
                <a:lnTo>
                  <a:pt x="326" y="27"/>
                </a:lnTo>
                <a:lnTo>
                  <a:pt x="328" y="27"/>
                </a:lnTo>
                <a:lnTo>
                  <a:pt x="328" y="27"/>
                </a:lnTo>
                <a:lnTo>
                  <a:pt x="329" y="27"/>
                </a:lnTo>
                <a:lnTo>
                  <a:pt x="329" y="27"/>
                </a:lnTo>
                <a:lnTo>
                  <a:pt x="329" y="27"/>
                </a:lnTo>
                <a:lnTo>
                  <a:pt x="330" y="26"/>
                </a:lnTo>
                <a:lnTo>
                  <a:pt x="330" y="26"/>
                </a:lnTo>
                <a:lnTo>
                  <a:pt x="332" y="26"/>
                </a:lnTo>
                <a:lnTo>
                  <a:pt x="335" y="26"/>
                </a:lnTo>
                <a:lnTo>
                  <a:pt x="335" y="26"/>
                </a:lnTo>
                <a:lnTo>
                  <a:pt x="335" y="26"/>
                </a:lnTo>
                <a:lnTo>
                  <a:pt x="335" y="26"/>
                </a:lnTo>
                <a:lnTo>
                  <a:pt x="335" y="26"/>
                </a:lnTo>
                <a:lnTo>
                  <a:pt x="336" y="26"/>
                </a:lnTo>
                <a:lnTo>
                  <a:pt x="336" y="26"/>
                </a:lnTo>
                <a:lnTo>
                  <a:pt x="336" y="26"/>
                </a:lnTo>
                <a:lnTo>
                  <a:pt x="336" y="24"/>
                </a:lnTo>
                <a:lnTo>
                  <a:pt x="336" y="24"/>
                </a:lnTo>
                <a:lnTo>
                  <a:pt x="336" y="24"/>
                </a:lnTo>
                <a:lnTo>
                  <a:pt x="336" y="24"/>
                </a:lnTo>
                <a:lnTo>
                  <a:pt x="338" y="24"/>
                </a:lnTo>
                <a:lnTo>
                  <a:pt x="338" y="24"/>
                </a:lnTo>
                <a:lnTo>
                  <a:pt x="339" y="24"/>
                </a:lnTo>
                <a:lnTo>
                  <a:pt x="340" y="23"/>
                </a:lnTo>
                <a:lnTo>
                  <a:pt x="340" y="23"/>
                </a:lnTo>
                <a:lnTo>
                  <a:pt x="342" y="23"/>
                </a:lnTo>
                <a:lnTo>
                  <a:pt x="342" y="23"/>
                </a:lnTo>
                <a:lnTo>
                  <a:pt x="342" y="23"/>
                </a:lnTo>
                <a:lnTo>
                  <a:pt x="343" y="23"/>
                </a:lnTo>
                <a:lnTo>
                  <a:pt x="345" y="22"/>
                </a:lnTo>
                <a:lnTo>
                  <a:pt x="345" y="22"/>
                </a:lnTo>
                <a:lnTo>
                  <a:pt x="345" y="22"/>
                </a:lnTo>
                <a:lnTo>
                  <a:pt x="345" y="22"/>
                </a:lnTo>
                <a:lnTo>
                  <a:pt x="345" y="22"/>
                </a:lnTo>
                <a:lnTo>
                  <a:pt x="345" y="20"/>
                </a:lnTo>
                <a:lnTo>
                  <a:pt x="343" y="20"/>
                </a:lnTo>
                <a:lnTo>
                  <a:pt x="343" y="20"/>
                </a:lnTo>
                <a:lnTo>
                  <a:pt x="343" y="22"/>
                </a:lnTo>
                <a:lnTo>
                  <a:pt x="343" y="22"/>
                </a:lnTo>
                <a:lnTo>
                  <a:pt x="342" y="22"/>
                </a:lnTo>
                <a:lnTo>
                  <a:pt x="342" y="22"/>
                </a:lnTo>
                <a:lnTo>
                  <a:pt x="342" y="20"/>
                </a:lnTo>
                <a:lnTo>
                  <a:pt x="342" y="20"/>
                </a:lnTo>
                <a:lnTo>
                  <a:pt x="342" y="20"/>
                </a:lnTo>
                <a:lnTo>
                  <a:pt x="340" y="20"/>
                </a:lnTo>
                <a:lnTo>
                  <a:pt x="340" y="22"/>
                </a:lnTo>
                <a:lnTo>
                  <a:pt x="340" y="22"/>
                </a:lnTo>
                <a:lnTo>
                  <a:pt x="340" y="22"/>
                </a:lnTo>
                <a:lnTo>
                  <a:pt x="340" y="20"/>
                </a:lnTo>
                <a:lnTo>
                  <a:pt x="340" y="20"/>
                </a:lnTo>
                <a:lnTo>
                  <a:pt x="340" y="19"/>
                </a:lnTo>
                <a:lnTo>
                  <a:pt x="340" y="19"/>
                </a:lnTo>
                <a:lnTo>
                  <a:pt x="342" y="19"/>
                </a:lnTo>
                <a:lnTo>
                  <a:pt x="342" y="19"/>
                </a:lnTo>
                <a:lnTo>
                  <a:pt x="342" y="19"/>
                </a:lnTo>
                <a:lnTo>
                  <a:pt x="342" y="19"/>
                </a:lnTo>
                <a:lnTo>
                  <a:pt x="342" y="19"/>
                </a:lnTo>
                <a:lnTo>
                  <a:pt x="342" y="19"/>
                </a:lnTo>
                <a:lnTo>
                  <a:pt x="343" y="19"/>
                </a:lnTo>
                <a:lnTo>
                  <a:pt x="345" y="17"/>
                </a:lnTo>
                <a:lnTo>
                  <a:pt x="345" y="17"/>
                </a:lnTo>
                <a:lnTo>
                  <a:pt x="343" y="17"/>
                </a:lnTo>
                <a:lnTo>
                  <a:pt x="342" y="16"/>
                </a:lnTo>
                <a:lnTo>
                  <a:pt x="340" y="16"/>
                </a:lnTo>
                <a:lnTo>
                  <a:pt x="340" y="17"/>
                </a:lnTo>
                <a:lnTo>
                  <a:pt x="340" y="17"/>
                </a:lnTo>
                <a:lnTo>
                  <a:pt x="338" y="19"/>
                </a:lnTo>
                <a:lnTo>
                  <a:pt x="338" y="20"/>
                </a:lnTo>
                <a:lnTo>
                  <a:pt x="338" y="20"/>
                </a:lnTo>
                <a:lnTo>
                  <a:pt x="338" y="19"/>
                </a:lnTo>
                <a:lnTo>
                  <a:pt x="338" y="19"/>
                </a:lnTo>
                <a:lnTo>
                  <a:pt x="336" y="20"/>
                </a:lnTo>
                <a:lnTo>
                  <a:pt x="335" y="20"/>
                </a:lnTo>
                <a:lnTo>
                  <a:pt x="335" y="20"/>
                </a:lnTo>
                <a:lnTo>
                  <a:pt x="335" y="20"/>
                </a:lnTo>
                <a:lnTo>
                  <a:pt x="335" y="20"/>
                </a:lnTo>
                <a:lnTo>
                  <a:pt x="335" y="19"/>
                </a:lnTo>
                <a:lnTo>
                  <a:pt x="335" y="19"/>
                </a:lnTo>
                <a:lnTo>
                  <a:pt x="333" y="19"/>
                </a:lnTo>
                <a:lnTo>
                  <a:pt x="335" y="17"/>
                </a:lnTo>
                <a:lnTo>
                  <a:pt x="335" y="17"/>
                </a:lnTo>
                <a:lnTo>
                  <a:pt x="335" y="17"/>
                </a:lnTo>
                <a:lnTo>
                  <a:pt x="335" y="17"/>
                </a:lnTo>
                <a:lnTo>
                  <a:pt x="335" y="17"/>
                </a:lnTo>
                <a:lnTo>
                  <a:pt x="335" y="17"/>
                </a:lnTo>
                <a:lnTo>
                  <a:pt x="335" y="17"/>
                </a:lnTo>
                <a:lnTo>
                  <a:pt x="335" y="17"/>
                </a:lnTo>
                <a:lnTo>
                  <a:pt x="335" y="17"/>
                </a:lnTo>
                <a:lnTo>
                  <a:pt x="336" y="17"/>
                </a:lnTo>
                <a:lnTo>
                  <a:pt x="336" y="17"/>
                </a:lnTo>
                <a:lnTo>
                  <a:pt x="336" y="17"/>
                </a:lnTo>
                <a:lnTo>
                  <a:pt x="336" y="16"/>
                </a:lnTo>
                <a:lnTo>
                  <a:pt x="336" y="16"/>
                </a:lnTo>
                <a:lnTo>
                  <a:pt x="336" y="17"/>
                </a:lnTo>
                <a:lnTo>
                  <a:pt x="336" y="17"/>
                </a:lnTo>
                <a:lnTo>
                  <a:pt x="336" y="16"/>
                </a:lnTo>
                <a:lnTo>
                  <a:pt x="338" y="16"/>
                </a:lnTo>
                <a:lnTo>
                  <a:pt x="338" y="16"/>
                </a:lnTo>
                <a:lnTo>
                  <a:pt x="338" y="16"/>
                </a:lnTo>
                <a:lnTo>
                  <a:pt x="338" y="14"/>
                </a:lnTo>
                <a:lnTo>
                  <a:pt x="338" y="14"/>
                </a:lnTo>
                <a:lnTo>
                  <a:pt x="339" y="14"/>
                </a:lnTo>
                <a:lnTo>
                  <a:pt x="340" y="14"/>
                </a:lnTo>
                <a:lnTo>
                  <a:pt x="340" y="16"/>
                </a:lnTo>
                <a:lnTo>
                  <a:pt x="340" y="16"/>
                </a:lnTo>
                <a:lnTo>
                  <a:pt x="342" y="16"/>
                </a:lnTo>
                <a:lnTo>
                  <a:pt x="342" y="16"/>
                </a:lnTo>
                <a:lnTo>
                  <a:pt x="342" y="16"/>
                </a:lnTo>
                <a:lnTo>
                  <a:pt x="342" y="16"/>
                </a:lnTo>
                <a:lnTo>
                  <a:pt x="342" y="14"/>
                </a:lnTo>
                <a:lnTo>
                  <a:pt x="342" y="14"/>
                </a:lnTo>
                <a:lnTo>
                  <a:pt x="342" y="14"/>
                </a:lnTo>
                <a:lnTo>
                  <a:pt x="343" y="14"/>
                </a:lnTo>
                <a:lnTo>
                  <a:pt x="345" y="14"/>
                </a:lnTo>
                <a:lnTo>
                  <a:pt x="345" y="14"/>
                </a:lnTo>
                <a:lnTo>
                  <a:pt x="346" y="16"/>
                </a:lnTo>
                <a:lnTo>
                  <a:pt x="348" y="16"/>
                </a:lnTo>
                <a:lnTo>
                  <a:pt x="348" y="16"/>
                </a:lnTo>
                <a:lnTo>
                  <a:pt x="348" y="16"/>
                </a:lnTo>
                <a:lnTo>
                  <a:pt x="348" y="14"/>
                </a:lnTo>
                <a:lnTo>
                  <a:pt x="349" y="14"/>
                </a:lnTo>
                <a:lnTo>
                  <a:pt x="350" y="14"/>
                </a:lnTo>
                <a:lnTo>
                  <a:pt x="350" y="13"/>
                </a:lnTo>
                <a:lnTo>
                  <a:pt x="350" y="13"/>
                </a:lnTo>
                <a:lnTo>
                  <a:pt x="350" y="13"/>
                </a:lnTo>
                <a:lnTo>
                  <a:pt x="350" y="13"/>
                </a:lnTo>
                <a:lnTo>
                  <a:pt x="350" y="13"/>
                </a:lnTo>
                <a:lnTo>
                  <a:pt x="350" y="12"/>
                </a:lnTo>
                <a:lnTo>
                  <a:pt x="352" y="12"/>
                </a:lnTo>
                <a:lnTo>
                  <a:pt x="352" y="12"/>
                </a:lnTo>
                <a:lnTo>
                  <a:pt x="353" y="12"/>
                </a:lnTo>
                <a:lnTo>
                  <a:pt x="353" y="12"/>
                </a:lnTo>
                <a:lnTo>
                  <a:pt x="355" y="12"/>
                </a:lnTo>
                <a:lnTo>
                  <a:pt x="355" y="12"/>
                </a:lnTo>
                <a:lnTo>
                  <a:pt x="355" y="12"/>
                </a:lnTo>
                <a:lnTo>
                  <a:pt x="355" y="12"/>
                </a:lnTo>
                <a:lnTo>
                  <a:pt x="355" y="10"/>
                </a:lnTo>
                <a:lnTo>
                  <a:pt x="355" y="10"/>
                </a:lnTo>
                <a:lnTo>
                  <a:pt x="355" y="10"/>
                </a:lnTo>
                <a:lnTo>
                  <a:pt x="353" y="10"/>
                </a:lnTo>
                <a:lnTo>
                  <a:pt x="353" y="10"/>
                </a:lnTo>
                <a:lnTo>
                  <a:pt x="353" y="10"/>
                </a:lnTo>
                <a:lnTo>
                  <a:pt x="353" y="10"/>
                </a:lnTo>
                <a:lnTo>
                  <a:pt x="353" y="10"/>
                </a:lnTo>
                <a:lnTo>
                  <a:pt x="355" y="10"/>
                </a:lnTo>
                <a:lnTo>
                  <a:pt x="355" y="10"/>
                </a:lnTo>
                <a:lnTo>
                  <a:pt x="355" y="10"/>
                </a:lnTo>
                <a:lnTo>
                  <a:pt x="355" y="10"/>
                </a:lnTo>
                <a:lnTo>
                  <a:pt x="355" y="10"/>
                </a:lnTo>
                <a:lnTo>
                  <a:pt x="355" y="12"/>
                </a:lnTo>
                <a:lnTo>
                  <a:pt x="356" y="12"/>
                </a:lnTo>
                <a:lnTo>
                  <a:pt x="356" y="12"/>
                </a:lnTo>
                <a:lnTo>
                  <a:pt x="356" y="12"/>
                </a:lnTo>
                <a:lnTo>
                  <a:pt x="356" y="12"/>
                </a:lnTo>
                <a:lnTo>
                  <a:pt x="356" y="13"/>
                </a:lnTo>
                <a:lnTo>
                  <a:pt x="358" y="13"/>
                </a:lnTo>
                <a:lnTo>
                  <a:pt x="358" y="13"/>
                </a:lnTo>
                <a:lnTo>
                  <a:pt x="355" y="13"/>
                </a:lnTo>
                <a:lnTo>
                  <a:pt x="355" y="14"/>
                </a:lnTo>
                <a:lnTo>
                  <a:pt x="353" y="14"/>
                </a:lnTo>
                <a:lnTo>
                  <a:pt x="353" y="14"/>
                </a:lnTo>
                <a:lnTo>
                  <a:pt x="353" y="14"/>
                </a:lnTo>
                <a:lnTo>
                  <a:pt x="353" y="14"/>
                </a:lnTo>
                <a:lnTo>
                  <a:pt x="352" y="14"/>
                </a:lnTo>
                <a:lnTo>
                  <a:pt x="352" y="16"/>
                </a:lnTo>
                <a:lnTo>
                  <a:pt x="352" y="16"/>
                </a:lnTo>
                <a:lnTo>
                  <a:pt x="352" y="17"/>
                </a:lnTo>
                <a:lnTo>
                  <a:pt x="352" y="17"/>
                </a:lnTo>
                <a:lnTo>
                  <a:pt x="352" y="17"/>
                </a:lnTo>
                <a:lnTo>
                  <a:pt x="352" y="17"/>
                </a:lnTo>
                <a:lnTo>
                  <a:pt x="352" y="16"/>
                </a:lnTo>
                <a:lnTo>
                  <a:pt x="352" y="16"/>
                </a:lnTo>
                <a:lnTo>
                  <a:pt x="352" y="16"/>
                </a:lnTo>
                <a:lnTo>
                  <a:pt x="352" y="16"/>
                </a:lnTo>
                <a:lnTo>
                  <a:pt x="352" y="16"/>
                </a:lnTo>
                <a:lnTo>
                  <a:pt x="352" y="16"/>
                </a:lnTo>
                <a:lnTo>
                  <a:pt x="350" y="16"/>
                </a:lnTo>
                <a:lnTo>
                  <a:pt x="350" y="17"/>
                </a:lnTo>
                <a:lnTo>
                  <a:pt x="350" y="17"/>
                </a:lnTo>
                <a:lnTo>
                  <a:pt x="350" y="17"/>
                </a:lnTo>
                <a:lnTo>
                  <a:pt x="350" y="17"/>
                </a:lnTo>
                <a:lnTo>
                  <a:pt x="350" y="16"/>
                </a:lnTo>
                <a:lnTo>
                  <a:pt x="349" y="16"/>
                </a:lnTo>
                <a:lnTo>
                  <a:pt x="349" y="16"/>
                </a:lnTo>
                <a:lnTo>
                  <a:pt x="345" y="17"/>
                </a:lnTo>
                <a:lnTo>
                  <a:pt x="345" y="17"/>
                </a:lnTo>
                <a:lnTo>
                  <a:pt x="345" y="17"/>
                </a:lnTo>
                <a:lnTo>
                  <a:pt x="345" y="17"/>
                </a:lnTo>
                <a:lnTo>
                  <a:pt x="345" y="17"/>
                </a:lnTo>
                <a:lnTo>
                  <a:pt x="345" y="19"/>
                </a:lnTo>
                <a:lnTo>
                  <a:pt x="345" y="19"/>
                </a:lnTo>
                <a:lnTo>
                  <a:pt x="345" y="17"/>
                </a:lnTo>
                <a:lnTo>
                  <a:pt x="345" y="17"/>
                </a:lnTo>
                <a:lnTo>
                  <a:pt x="343" y="19"/>
                </a:lnTo>
                <a:lnTo>
                  <a:pt x="343" y="19"/>
                </a:lnTo>
                <a:lnTo>
                  <a:pt x="342" y="20"/>
                </a:lnTo>
                <a:lnTo>
                  <a:pt x="342" y="20"/>
                </a:lnTo>
                <a:lnTo>
                  <a:pt x="342" y="20"/>
                </a:lnTo>
                <a:lnTo>
                  <a:pt x="342" y="20"/>
                </a:lnTo>
                <a:lnTo>
                  <a:pt x="343" y="20"/>
                </a:lnTo>
                <a:lnTo>
                  <a:pt x="345" y="20"/>
                </a:lnTo>
                <a:lnTo>
                  <a:pt x="346" y="20"/>
                </a:lnTo>
                <a:lnTo>
                  <a:pt x="348" y="20"/>
                </a:lnTo>
                <a:lnTo>
                  <a:pt x="346" y="20"/>
                </a:lnTo>
                <a:lnTo>
                  <a:pt x="346" y="20"/>
                </a:lnTo>
                <a:lnTo>
                  <a:pt x="348" y="22"/>
                </a:lnTo>
                <a:lnTo>
                  <a:pt x="348" y="22"/>
                </a:lnTo>
                <a:lnTo>
                  <a:pt x="348" y="22"/>
                </a:lnTo>
                <a:lnTo>
                  <a:pt x="349" y="22"/>
                </a:lnTo>
                <a:lnTo>
                  <a:pt x="350" y="20"/>
                </a:lnTo>
                <a:lnTo>
                  <a:pt x="350" y="20"/>
                </a:lnTo>
                <a:lnTo>
                  <a:pt x="350" y="20"/>
                </a:lnTo>
                <a:lnTo>
                  <a:pt x="350" y="20"/>
                </a:lnTo>
                <a:lnTo>
                  <a:pt x="350" y="19"/>
                </a:lnTo>
                <a:lnTo>
                  <a:pt x="350" y="19"/>
                </a:lnTo>
                <a:lnTo>
                  <a:pt x="350" y="19"/>
                </a:lnTo>
                <a:lnTo>
                  <a:pt x="350" y="19"/>
                </a:lnTo>
                <a:lnTo>
                  <a:pt x="350" y="19"/>
                </a:lnTo>
                <a:lnTo>
                  <a:pt x="350" y="19"/>
                </a:lnTo>
                <a:lnTo>
                  <a:pt x="350" y="19"/>
                </a:lnTo>
                <a:lnTo>
                  <a:pt x="350" y="19"/>
                </a:lnTo>
                <a:lnTo>
                  <a:pt x="352" y="19"/>
                </a:lnTo>
                <a:lnTo>
                  <a:pt x="352" y="19"/>
                </a:lnTo>
                <a:lnTo>
                  <a:pt x="352" y="17"/>
                </a:lnTo>
                <a:lnTo>
                  <a:pt x="352" y="17"/>
                </a:lnTo>
                <a:lnTo>
                  <a:pt x="352" y="19"/>
                </a:lnTo>
                <a:lnTo>
                  <a:pt x="352" y="20"/>
                </a:lnTo>
                <a:lnTo>
                  <a:pt x="352" y="20"/>
                </a:lnTo>
                <a:lnTo>
                  <a:pt x="352" y="20"/>
                </a:lnTo>
                <a:lnTo>
                  <a:pt x="352" y="20"/>
                </a:lnTo>
                <a:lnTo>
                  <a:pt x="353" y="20"/>
                </a:lnTo>
                <a:lnTo>
                  <a:pt x="353" y="19"/>
                </a:lnTo>
                <a:lnTo>
                  <a:pt x="353" y="19"/>
                </a:lnTo>
                <a:lnTo>
                  <a:pt x="353" y="20"/>
                </a:lnTo>
                <a:lnTo>
                  <a:pt x="353" y="20"/>
                </a:lnTo>
                <a:lnTo>
                  <a:pt x="353" y="20"/>
                </a:lnTo>
                <a:lnTo>
                  <a:pt x="355" y="19"/>
                </a:lnTo>
                <a:lnTo>
                  <a:pt x="355" y="19"/>
                </a:lnTo>
                <a:lnTo>
                  <a:pt x="355" y="19"/>
                </a:lnTo>
                <a:lnTo>
                  <a:pt x="355" y="19"/>
                </a:lnTo>
                <a:lnTo>
                  <a:pt x="353" y="17"/>
                </a:lnTo>
                <a:lnTo>
                  <a:pt x="353" y="17"/>
                </a:lnTo>
                <a:lnTo>
                  <a:pt x="353" y="17"/>
                </a:lnTo>
                <a:lnTo>
                  <a:pt x="353" y="17"/>
                </a:lnTo>
                <a:lnTo>
                  <a:pt x="353" y="16"/>
                </a:lnTo>
                <a:lnTo>
                  <a:pt x="353" y="16"/>
                </a:lnTo>
                <a:lnTo>
                  <a:pt x="353" y="16"/>
                </a:lnTo>
                <a:lnTo>
                  <a:pt x="353" y="17"/>
                </a:lnTo>
                <a:lnTo>
                  <a:pt x="355" y="17"/>
                </a:lnTo>
                <a:lnTo>
                  <a:pt x="355" y="17"/>
                </a:lnTo>
                <a:lnTo>
                  <a:pt x="355" y="17"/>
                </a:lnTo>
                <a:lnTo>
                  <a:pt x="356" y="17"/>
                </a:lnTo>
                <a:lnTo>
                  <a:pt x="358" y="19"/>
                </a:lnTo>
                <a:lnTo>
                  <a:pt x="358" y="17"/>
                </a:lnTo>
                <a:lnTo>
                  <a:pt x="360" y="17"/>
                </a:lnTo>
                <a:lnTo>
                  <a:pt x="362" y="16"/>
                </a:lnTo>
                <a:lnTo>
                  <a:pt x="363" y="16"/>
                </a:lnTo>
                <a:lnTo>
                  <a:pt x="363" y="16"/>
                </a:lnTo>
                <a:lnTo>
                  <a:pt x="363" y="17"/>
                </a:lnTo>
                <a:lnTo>
                  <a:pt x="362" y="17"/>
                </a:lnTo>
                <a:lnTo>
                  <a:pt x="362" y="17"/>
                </a:lnTo>
                <a:lnTo>
                  <a:pt x="362" y="19"/>
                </a:lnTo>
                <a:lnTo>
                  <a:pt x="362" y="19"/>
                </a:lnTo>
                <a:lnTo>
                  <a:pt x="362" y="19"/>
                </a:lnTo>
                <a:lnTo>
                  <a:pt x="363" y="19"/>
                </a:lnTo>
                <a:lnTo>
                  <a:pt x="363" y="19"/>
                </a:lnTo>
                <a:lnTo>
                  <a:pt x="363" y="20"/>
                </a:lnTo>
                <a:lnTo>
                  <a:pt x="363" y="20"/>
                </a:lnTo>
                <a:lnTo>
                  <a:pt x="363" y="20"/>
                </a:lnTo>
                <a:lnTo>
                  <a:pt x="363" y="20"/>
                </a:lnTo>
                <a:lnTo>
                  <a:pt x="363" y="20"/>
                </a:lnTo>
                <a:lnTo>
                  <a:pt x="362" y="20"/>
                </a:lnTo>
                <a:lnTo>
                  <a:pt x="362" y="20"/>
                </a:lnTo>
                <a:lnTo>
                  <a:pt x="362" y="20"/>
                </a:lnTo>
                <a:lnTo>
                  <a:pt x="360" y="20"/>
                </a:lnTo>
                <a:lnTo>
                  <a:pt x="360" y="20"/>
                </a:lnTo>
                <a:lnTo>
                  <a:pt x="360" y="22"/>
                </a:lnTo>
                <a:lnTo>
                  <a:pt x="360" y="22"/>
                </a:lnTo>
                <a:lnTo>
                  <a:pt x="360" y="22"/>
                </a:lnTo>
                <a:lnTo>
                  <a:pt x="360" y="22"/>
                </a:lnTo>
                <a:lnTo>
                  <a:pt x="362" y="22"/>
                </a:lnTo>
                <a:lnTo>
                  <a:pt x="362" y="22"/>
                </a:lnTo>
                <a:lnTo>
                  <a:pt x="362" y="22"/>
                </a:lnTo>
                <a:lnTo>
                  <a:pt x="362" y="23"/>
                </a:lnTo>
                <a:lnTo>
                  <a:pt x="360" y="23"/>
                </a:lnTo>
                <a:lnTo>
                  <a:pt x="360" y="23"/>
                </a:lnTo>
                <a:lnTo>
                  <a:pt x="359" y="23"/>
                </a:lnTo>
                <a:lnTo>
                  <a:pt x="359" y="24"/>
                </a:lnTo>
                <a:lnTo>
                  <a:pt x="359" y="24"/>
                </a:lnTo>
                <a:lnTo>
                  <a:pt x="360" y="24"/>
                </a:lnTo>
                <a:lnTo>
                  <a:pt x="360" y="24"/>
                </a:lnTo>
                <a:lnTo>
                  <a:pt x="360" y="24"/>
                </a:lnTo>
                <a:lnTo>
                  <a:pt x="360" y="24"/>
                </a:lnTo>
                <a:lnTo>
                  <a:pt x="360" y="24"/>
                </a:lnTo>
                <a:lnTo>
                  <a:pt x="362" y="24"/>
                </a:lnTo>
                <a:lnTo>
                  <a:pt x="362" y="24"/>
                </a:lnTo>
                <a:lnTo>
                  <a:pt x="362" y="24"/>
                </a:lnTo>
                <a:lnTo>
                  <a:pt x="363" y="24"/>
                </a:lnTo>
                <a:lnTo>
                  <a:pt x="363" y="24"/>
                </a:lnTo>
                <a:lnTo>
                  <a:pt x="365" y="23"/>
                </a:lnTo>
                <a:lnTo>
                  <a:pt x="365" y="23"/>
                </a:lnTo>
                <a:lnTo>
                  <a:pt x="365" y="24"/>
                </a:lnTo>
                <a:lnTo>
                  <a:pt x="365" y="24"/>
                </a:lnTo>
                <a:lnTo>
                  <a:pt x="365" y="24"/>
                </a:lnTo>
                <a:lnTo>
                  <a:pt x="365" y="24"/>
                </a:lnTo>
                <a:lnTo>
                  <a:pt x="365" y="23"/>
                </a:lnTo>
                <a:lnTo>
                  <a:pt x="366" y="23"/>
                </a:lnTo>
                <a:lnTo>
                  <a:pt x="366" y="23"/>
                </a:lnTo>
                <a:lnTo>
                  <a:pt x="366" y="23"/>
                </a:lnTo>
                <a:lnTo>
                  <a:pt x="367" y="23"/>
                </a:lnTo>
                <a:lnTo>
                  <a:pt x="367" y="23"/>
                </a:lnTo>
                <a:lnTo>
                  <a:pt x="369" y="23"/>
                </a:lnTo>
                <a:lnTo>
                  <a:pt x="369" y="23"/>
                </a:lnTo>
                <a:lnTo>
                  <a:pt x="369" y="23"/>
                </a:lnTo>
                <a:lnTo>
                  <a:pt x="369" y="23"/>
                </a:lnTo>
                <a:lnTo>
                  <a:pt x="369" y="23"/>
                </a:lnTo>
                <a:lnTo>
                  <a:pt x="370" y="23"/>
                </a:lnTo>
                <a:lnTo>
                  <a:pt x="370" y="23"/>
                </a:lnTo>
                <a:lnTo>
                  <a:pt x="370" y="23"/>
                </a:lnTo>
                <a:lnTo>
                  <a:pt x="370" y="23"/>
                </a:lnTo>
                <a:lnTo>
                  <a:pt x="370" y="23"/>
                </a:lnTo>
                <a:lnTo>
                  <a:pt x="369" y="23"/>
                </a:lnTo>
                <a:lnTo>
                  <a:pt x="367" y="24"/>
                </a:lnTo>
                <a:lnTo>
                  <a:pt x="367" y="24"/>
                </a:lnTo>
                <a:lnTo>
                  <a:pt x="366" y="26"/>
                </a:lnTo>
                <a:lnTo>
                  <a:pt x="365" y="26"/>
                </a:lnTo>
                <a:lnTo>
                  <a:pt x="365" y="26"/>
                </a:lnTo>
                <a:lnTo>
                  <a:pt x="365" y="26"/>
                </a:lnTo>
                <a:lnTo>
                  <a:pt x="365" y="26"/>
                </a:lnTo>
                <a:lnTo>
                  <a:pt x="365" y="26"/>
                </a:lnTo>
                <a:lnTo>
                  <a:pt x="365" y="26"/>
                </a:lnTo>
                <a:lnTo>
                  <a:pt x="363" y="26"/>
                </a:lnTo>
                <a:lnTo>
                  <a:pt x="363" y="26"/>
                </a:lnTo>
                <a:lnTo>
                  <a:pt x="363" y="26"/>
                </a:lnTo>
                <a:lnTo>
                  <a:pt x="363" y="26"/>
                </a:lnTo>
                <a:lnTo>
                  <a:pt x="363" y="26"/>
                </a:lnTo>
                <a:lnTo>
                  <a:pt x="363" y="26"/>
                </a:lnTo>
                <a:lnTo>
                  <a:pt x="363" y="27"/>
                </a:lnTo>
                <a:lnTo>
                  <a:pt x="363" y="27"/>
                </a:lnTo>
                <a:lnTo>
                  <a:pt x="363" y="27"/>
                </a:lnTo>
                <a:lnTo>
                  <a:pt x="363" y="27"/>
                </a:lnTo>
                <a:lnTo>
                  <a:pt x="363" y="29"/>
                </a:lnTo>
                <a:lnTo>
                  <a:pt x="363" y="29"/>
                </a:lnTo>
                <a:lnTo>
                  <a:pt x="362" y="29"/>
                </a:lnTo>
                <a:lnTo>
                  <a:pt x="362" y="29"/>
                </a:lnTo>
                <a:lnTo>
                  <a:pt x="362" y="29"/>
                </a:lnTo>
                <a:lnTo>
                  <a:pt x="362" y="29"/>
                </a:lnTo>
                <a:lnTo>
                  <a:pt x="362" y="27"/>
                </a:lnTo>
                <a:lnTo>
                  <a:pt x="362" y="27"/>
                </a:lnTo>
                <a:lnTo>
                  <a:pt x="362" y="27"/>
                </a:lnTo>
                <a:lnTo>
                  <a:pt x="360" y="27"/>
                </a:lnTo>
                <a:lnTo>
                  <a:pt x="360" y="27"/>
                </a:lnTo>
                <a:lnTo>
                  <a:pt x="360" y="27"/>
                </a:lnTo>
                <a:lnTo>
                  <a:pt x="360" y="27"/>
                </a:lnTo>
                <a:lnTo>
                  <a:pt x="360" y="27"/>
                </a:lnTo>
                <a:lnTo>
                  <a:pt x="360" y="27"/>
                </a:lnTo>
                <a:lnTo>
                  <a:pt x="360" y="27"/>
                </a:lnTo>
                <a:lnTo>
                  <a:pt x="360" y="27"/>
                </a:lnTo>
                <a:lnTo>
                  <a:pt x="359" y="27"/>
                </a:lnTo>
                <a:lnTo>
                  <a:pt x="359" y="29"/>
                </a:lnTo>
                <a:lnTo>
                  <a:pt x="359" y="29"/>
                </a:lnTo>
                <a:lnTo>
                  <a:pt x="359" y="30"/>
                </a:lnTo>
                <a:lnTo>
                  <a:pt x="359" y="30"/>
                </a:lnTo>
                <a:lnTo>
                  <a:pt x="359" y="30"/>
                </a:lnTo>
                <a:lnTo>
                  <a:pt x="359" y="30"/>
                </a:lnTo>
                <a:lnTo>
                  <a:pt x="358" y="30"/>
                </a:lnTo>
                <a:lnTo>
                  <a:pt x="358" y="30"/>
                </a:lnTo>
                <a:lnTo>
                  <a:pt x="358" y="31"/>
                </a:lnTo>
                <a:lnTo>
                  <a:pt x="358" y="31"/>
                </a:lnTo>
                <a:lnTo>
                  <a:pt x="356" y="30"/>
                </a:lnTo>
                <a:lnTo>
                  <a:pt x="356" y="30"/>
                </a:lnTo>
                <a:lnTo>
                  <a:pt x="356" y="30"/>
                </a:lnTo>
                <a:lnTo>
                  <a:pt x="355" y="30"/>
                </a:lnTo>
                <a:lnTo>
                  <a:pt x="355" y="30"/>
                </a:lnTo>
                <a:lnTo>
                  <a:pt x="355" y="30"/>
                </a:lnTo>
                <a:lnTo>
                  <a:pt x="355" y="30"/>
                </a:lnTo>
                <a:lnTo>
                  <a:pt x="355" y="31"/>
                </a:lnTo>
                <a:lnTo>
                  <a:pt x="355" y="31"/>
                </a:lnTo>
                <a:lnTo>
                  <a:pt x="355" y="31"/>
                </a:lnTo>
                <a:lnTo>
                  <a:pt x="356" y="31"/>
                </a:lnTo>
                <a:lnTo>
                  <a:pt x="355" y="31"/>
                </a:lnTo>
                <a:lnTo>
                  <a:pt x="355" y="31"/>
                </a:lnTo>
                <a:lnTo>
                  <a:pt x="355" y="31"/>
                </a:lnTo>
                <a:lnTo>
                  <a:pt x="353" y="30"/>
                </a:lnTo>
                <a:lnTo>
                  <a:pt x="353" y="30"/>
                </a:lnTo>
                <a:lnTo>
                  <a:pt x="353" y="30"/>
                </a:lnTo>
                <a:lnTo>
                  <a:pt x="352" y="30"/>
                </a:lnTo>
                <a:lnTo>
                  <a:pt x="352" y="31"/>
                </a:lnTo>
                <a:lnTo>
                  <a:pt x="352" y="31"/>
                </a:lnTo>
                <a:lnTo>
                  <a:pt x="352" y="31"/>
                </a:lnTo>
                <a:lnTo>
                  <a:pt x="352" y="31"/>
                </a:lnTo>
                <a:lnTo>
                  <a:pt x="352" y="33"/>
                </a:lnTo>
                <a:lnTo>
                  <a:pt x="352" y="33"/>
                </a:lnTo>
                <a:lnTo>
                  <a:pt x="352" y="34"/>
                </a:lnTo>
                <a:lnTo>
                  <a:pt x="353" y="34"/>
                </a:lnTo>
                <a:lnTo>
                  <a:pt x="353" y="33"/>
                </a:lnTo>
                <a:lnTo>
                  <a:pt x="353" y="34"/>
                </a:lnTo>
                <a:lnTo>
                  <a:pt x="353" y="34"/>
                </a:lnTo>
                <a:lnTo>
                  <a:pt x="352" y="34"/>
                </a:lnTo>
                <a:lnTo>
                  <a:pt x="352" y="34"/>
                </a:lnTo>
                <a:lnTo>
                  <a:pt x="350" y="34"/>
                </a:lnTo>
                <a:lnTo>
                  <a:pt x="350" y="34"/>
                </a:lnTo>
                <a:lnTo>
                  <a:pt x="350" y="34"/>
                </a:lnTo>
                <a:lnTo>
                  <a:pt x="350" y="34"/>
                </a:lnTo>
                <a:lnTo>
                  <a:pt x="350" y="34"/>
                </a:lnTo>
                <a:lnTo>
                  <a:pt x="350" y="36"/>
                </a:lnTo>
                <a:lnTo>
                  <a:pt x="352" y="36"/>
                </a:lnTo>
                <a:lnTo>
                  <a:pt x="352" y="36"/>
                </a:lnTo>
                <a:lnTo>
                  <a:pt x="352" y="36"/>
                </a:lnTo>
                <a:lnTo>
                  <a:pt x="352" y="36"/>
                </a:lnTo>
                <a:lnTo>
                  <a:pt x="353" y="36"/>
                </a:lnTo>
                <a:lnTo>
                  <a:pt x="353" y="36"/>
                </a:lnTo>
                <a:lnTo>
                  <a:pt x="352" y="36"/>
                </a:lnTo>
                <a:lnTo>
                  <a:pt x="352" y="36"/>
                </a:lnTo>
                <a:lnTo>
                  <a:pt x="353" y="37"/>
                </a:lnTo>
                <a:lnTo>
                  <a:pt x="353" y="37"/>
                </a:lnTo>
                <a:lnTo>
                  <a:pt x="353" y="37"/>
                </a:lnTo>
                <a:lnTo>
                  <a:pt x="353" y="39"/>
                </a:lnTo>
                <a:lnTo>
                  <a:pt x="355" y="39"/>
                </a:lnTo>
                <a:lnTo>
                  <a:pt x="355" y="39"/>
                </a:lnTo>
                <a:lnTo>
                  <a:pt x="353" y="39"/>
                </a:lnTo>
                <a:lnTo>
                  <a:pt x="353" y="39"/>
                </a:lnTo>
                <a:lnTo>
                  <a:pt x="352" y="40"/>
                </a:lnTo>
                <a:lnTo>
                  <a:pt x="352" y="41"/>
                </a:lnTo>
                <a:lnTo>
                  <a:pt x="352" y="41"/>
                </a:lnTo>
                <a:lnTo>
                  <a:pt x="350" y="41"/>
                </a:lnTo>
                <a:lnTo>
                  <a:pt x="350" y="41"/>
                </a:lnTo>
                <a:lnTo>
                  <a:pt x="350" y="41"/>
                </a:lnTo>
                <a:lnTo>
                  <a:pt x="350" y="41"/>
                </a:lnTo>
                <a:lnTo>
                  <a:pt x="349" y="41"/>
                </a:lnTo>
                <a:lnTo>
                  <a:pt x="349" y="41"/>
                </a:lnTo>
                <a:lnTo>
                  <a:pt x="349" y="41"/>
                </a:lnTo>
                <a:lnTo>
                  <a:pt x="349" y="41"/>
                </a:lnTo>
                <a:lnTo>
                  <a:pt x="348" y="41"/>
                </a:lnTo>
                <a:lnTo>
                  <a:pt x="348" y="41"/>
                </a:lnTo>
                <a:lnTo>
                  <a:pt x="348" y="40"/>
                </a:lnTo>
                <a:lnTo>
                  <a:pt x="348" y="40"/>
                </a:lnTo>
                <a:lnTo>
                  <a:pt x="348" y="39"/>
                </a:lnTo>
                <a:lnTo>
                  <a:pt x="346" y="39"/>
                </a:lnTo>
                <a:lnTo>
                  <a:pt x="346" y="40"/>
                </a:lnTo>
                <a:lnTo>
                  <a:pt x="346" y="40"/>
                </a:lnTo>
                <a:lnTo>
                  <a:pt x="346" y="40"/>
                </a:lnTo>
                <a:lnTo>
                  <a:pt x="345" y="40"/>
                </a:lnTo>
                <a:lnTo>
                  <a:pt x="345" y="40"/>
                </a:lnTo>
                <a:lnTo>
                  <a:pt x="345" y="40"/>
                </a:lnTo>
                <a:lnTo>
                  <a:pt x="345" y="41"/>
                </a:lnTo>
                <a:lnTo>
                  <a:pt x="345" y="41"/>
                </a:lnTo>
                <a:lnTo>
                  <a:pt x="345" y="41"/>
                </a:lnTo>
                <a:lnTo>
                  <a:pt x="345" y="41"/>
                </a:lnTo>
                <a:lnTo>
                  <a:pt x="345" y="41"/>
                </a:lnTo>
                <a:lnTo>
                  <a:pt x="343" y="43"/>
                </a:lnTo>
                <a:lnTo>
                  <a:pt x="345" y="43"/>
                </a:lnTo>
                <a:lnTo>
                  <a:pt x="345" y="43"/>
                </a:lnTo>
                <a:lnTo>
                  <a:pt x="345" y="43"/>
                </a:lnTo>
                <a:lnTo>
                  <a:pt x="345" y="43"/>
                </a:lnTo>
                <a:lnTo>
                  <a:pt x="343" y="43"/>
                </a:lnTo>
                <a:lnTo>
                  <a:pt x="342" y="43"/>
                </a:lnTo>
                <a:lnTo>
                  <a:pt x="342" y="43"/>
                </a:lnTo>
                <a:lnTo>
                  <a:pt x="342" y="43"/>
                </a:lnTo>
                <a:lnTo>
                  <a:pt x="342" y="44"/>
                </a:lnTo>
                <a:lnTo>
                  <a:pt x="342" y="44"/>
                </a:lnTo>
                <a:lnTo>
                  <a:pt x="342" y="44"/>
                </a:lnTo>
                <a:lnTo>
                  <a:pt x="342" y="44"/>
                </a:lnTo>
                <a:lnTo>
                  <a:pt x="340" y="44"/>
                </a:lnTo>
                <a:lnTo>
                  <a:pt x="340" y="44"/>
                </a:lnTo>
                <a:lnTo>
                  <a:pt x="340" y="44"/>
                </a:lnTo>
                <a:lnTo>
                  <a:pt x="340" y="44"/>
                </a:lnTo>
                <a:lnTo>
                  <a:pt x="340" y="43"/>
                </a:lnTo>
                <a:lnTo>
                  <a:pt x="340" y="43"/>
                </a:lnTo>
                <a:lnTo>
                  <a:pt x="340" y="43"/>
                </a:lnTo>
                <a:lnTo>
                  <a:pt x="339" y="46"/>
                </a:lnTo>
                <a:lnTo>
                  <a:pt x="339" y="46"/>
                </a:lnTo>
                <a:lnTo>
                  <a:pt x="339" y="44"/>
                </a:lnTo>
                <a:lnTo>
                  <a:pt x="338" y="44"/>
                </a:lnTo>
                <a:lnTo>
                  <a:pt x="338" y="44"/>
                </a:lnTo>
                <a:lnTo>
                  <a:pt x="338" y="44"/>
                </a:lnTo>
                <a:lnTo>
                  <a:pt x="338" y="44"/>
                </a:lnTo>
                <a:lnTo>
                  <a:pt x="338" y="44"/>
                </a:lnTo>
                <a:lnTo>
                  <a:pt x="338" y="44"/>
                </a:lnTo>
                <a:lnTo>
                  <a:pt x="338" y="46"/>
                </a:lnTo>
                <a:lnTo>
                  <a:pt x="338" y="46"/>
                </a:lnTo>
                <a:lnTo>
                  <a:pt x="338" y="44"/>
                </a:lnTo>
                <a:lnTo>
                  <a:pt x="336" y="44"/>
                </a:lnTo>
                <a:lnTo>
                  <a:pt x="336" y="46"/>
                </a:lnTo>
                <a:lnTo>
                  <a:pt x="335" y="46"/>
                </a:lnTo>
                <a:lnTo>
                  <a:pt x="335" y="46"/>
                </a:lnTo>
                <a:lnTo>
                  <a:pt x="333" y="46"/>
                </a:lnTo>
                <a:lnTo>
                  <a:pt x="333" y="46"/>
                </a:lnTo>
                <a:lnTo>
                  <a:pt x="333" y="46"/>
                </a:lnTo>
                <a:lnTo>
                  <a:pt x="333" y="46"/>
                </a:lnTo>
                <a:lnTo>
                  <a:pt x="332" y="46"/>
                </a:lnTo>
                <a:lnTo>
                  <a:pt x="332" y="46"/>
                </a:lnTo>
                <a:lnTo>
                  <a:pt x="332" y="46"/>
                </a:lnTo>
                <a:lnTo>
                  <a:pt x="332" y="46"/>
                </a:lnTo>
                <a:lnTo>
                  <a:pt x="332" y="47"/>
                </a:lnTo>
                <a:lnTo>
                  <a:pt x="330" y="47"/>
                </a:lnTo>
                <a:lnTo>
                  <a:pt x="330" y="49"/>
                </a:lnTo>
                <a:lnTo>
                  <a:pt x="330" y="49"/>
                </a:lnTo>
                <a:lnTo>
                  <a:pt x="330" y="49"/>
                </a:lnTo>
                <a:lnTo>
                  <a:pt x="330" y="49"/>
                </a:lnTo>
                <a:lnTo>
                  <a:pt x="329" y="47"/>
                </a:lnTo>
                <a:lnTo>
                  <a:pt x="329" y="47"/>
                </a:lnTo>
                <a:lnTo>
                  <a:pt x="329" y="47"/>
                </a:lnTo>
                <a:lnTo>
                  <a:pt x="328" y="47"/>
                </a:lnTo>
                <a:lnTo>
                  <a:pt x="328" y="47"/>
                </a:lnTo>
                <a:lnTo>
                  <a:pt x="328" y="47"/>
                </a:lnTo>
                <a:lnTo>
                  <a:pt x="328" y="47"/>
                </a:lnTo>
                <a:lnTo>
                  <a:pt x="328" y="47"/>
                </a:lnTo>
                <a:lnTo>
                  <a:pt x="326" y="49"/>
                </a:lnTo>
                <a:lnTo>
                  <a:pt x="326" y="49"/>
                </a:lnTo>
                <a:lnTo>
                  <a:pt x="326" y="49"/>
                </a:lnTo>
                <a:lnTo>
                  <a:pt x="326" y="49"/>
                </a:lnTo>
                <a:lnTo>
                  <a:pt x="325" y="49"/>
                </a:lnTo>
                <a:lnTo>
                  <a:pt x="325" y="47"/>
                </a:lnTo>
                <a:lnTo>
                  <a:pt x="325" y="47"/>
                </a:lnTo>
                <a:lnTo>
                  <a:pt x="325" y="47"/>
                </a:lnTo>
                <a:lnTo>
                  <a:pt x="323" y="49"/>
                </a:lnTo>
                <a:lnTo>
                  <a:pt x="323" y="49"/>
                </a:lnTo>
                <a:lnTo>
                  <a:pt x="323" y="49"/>
                </a:lnTo>
                <a:lnTo>
                  <a:pt x="323" y="49"/>
                </a:lnTo>
                <a:lnTo>
                  <a:pt x="323" y="50"/>
                </a:lnTo>
                <a:lnTo>
                  <a:pt x="323" y="50"/>
                </a:lnTo>
                <a:lnTo>
                  <a:pt x="323" y="49"/>
                </a:lnTo>
                <a:lnTo>
                  <a:pt x="323" y="49"/>
                </a:lnTo>
                <a:lnTo>
                  <a:pt x="320" y="50"/>
                </a:lnTo>
                <a:lnTo>
                  <a:pt x="320" y="51"/>
                </a:lnTo>
                <a:lnTo>
                  <a:pt x="319" y="51"/>
                </a:lnTo>
                <a:lnTo>
                  <a:pt x="319" y="51"/>
                </a:lnTo>
                <a:lnTo>
                  <a:pt x="319" y="51"/>
                </a:lnTo>
                <a:lnTo>
                  <a:pt x="319" y="51"/>
                </a:lnTo>
                <a:lnTo>
                  <a:pt x="319" y="51"/>
                </a:lnTo>
                <a:lnTo>
                  <a:pt x="319" y="53"/>
                </a:lnTo>
                <a:lnTo>
                  <a:pt x="319" y="53"/>
                </a:lnTo>
                <a:lnTo>
                  <a:pt x="319" y="53"/>
                </a:lnTo>
                <a:lnTo>
                  <a:pt x="318" y="53"/>
                </a:lnTo>
                <a:lnTo>
                  <a:pt x="318" y="54"/>
                </a:lnTo>
                <a:lnTo>
                  <a:pt x="318" y="54"/>
                </a:lnTo>
                <a:lnTo>
                  <a:pt x="316" y="54"/>
                </a:lnTo>
                <a:lnTo>
                  <a:pt x="316" y="54"/>
                </a:lnTo>
                <a:lnTo>
                  <a:pt x="318" y="54"/>
                </a:lnTo>
                <a:lnTo>
                  <a:pt x="318" y="54"/>
                </a:lnTo>
                <a:lnTo>
                  <a:pt x="316" y="56"/>
                </a:lnTo>
                <a:lnTo>
                  <a:pt x="316" y="56"/>
                </a:lnTo>
                <a:lnTo>
                  <a:pt x="318" y="54"/>
                </a:lnTo>
                <a:lnTo>
                  <a:pt x="316" y="54"/>
                </a:lnTo>
                <a:lnTo>
                  <a:pt x="316" y="53"/>
                </a:lnTo>
                <a:lnTo>
                  <a:pt x="316" y="53"/>
                </a:lnTo>
                <a:lnTo>
                  <a:pt x="318" y="53"/>
                </a:lnTo>
                <a:lnTo>
                  <a:pt x="318" y="53"/>
                </a:lnTo>
                <a:lnTo>
                  <a:pt x="316" y="53"/>
                </a:lnTo>
                <a:lnTo>
                  <a:pt x="316" y="53"/>
                </a:lnTo>
                <a:lnTo>
                  <a:pt x="315" y="51"/>
                </a:lnTo>
                <a:lnTo>
                  <a:pt x="315" y="51"/>
                </a:lnTo>
                <a:lnTo>
                  <a:pt x="315" y="53"/>
                </a:lnTo>
                <a:lnTo>
                  <a:pt x="315" y="53"/>
                </a:lnTo>
                <a:lnTo>
                  <a:pt x="313" y="53"/>
                </a:lnTo>
                <a:lnTo>
                  <a:pt x="313" y="53"/>
                </a:lnTo>
                <a:lnTo>
                  <a:pt x="313" y="53"/>
                </a:lnTo>
                <a:lnTo>
                  <a:pt x="312" y="53"/>
                </a:lnTo>
                <a:lnTo>
                  <a:pt x="312" y="53"/>
                </a:lnTo>
                <a:lnTo>
                  <a:pt x="312" y="54"/>
                </a:lnTo>
                <a:lnTo>
                  <a:pt x="312" y="54"/>
                </a:lnTo>
                <a:lnTo>
                  <a:pt x="311" y="53"/>
                </a:lnTo>
                <a:lnTo>
                  <a:pt x="311" y="53"/>
                </a:lnTo>
                <a:lnTo>
                  <a:pt x="309" y="53"/>
                </a:lnTo>
                <a:lnTo>
                  <a:pt x="309" y="54"/>
                </a:lnTo>
                <a:lnTo>
                  <a:pt x="309" y="54"/>
                </a:lnTo>
                <a:lnTo>
                  <a:pt x="308" y="54"/>
                </a:lnTo>
                <a:lnTo>
                  <a:pt x="308" y="54"/>
                </a:lnTo>
                <a:lnTo>
                  <a:pt x="308" y="54"/>
                </a:lnTo>
                <a:lnTo>
                  <a:pt x="308" y="54"/>
                </a:lnTo>
                <a:lnTo>
                  <a:pt x="308" y="56"/>
                </a:lnTo>
                <a:lnTo>
                  <a:pt x="308" y="56"/>
                </a:lnTo>
                <a:lnTo>
                  <a:pt x="308" y="56"/>
                </a:lnTo>
                <a:lnTo>
                  <a:pt x="308" y="56"/>
                </a:lnTo>
                <a:lnTo>
                  <a:pt x="308" y="56"/>
                </a:lnTo>
                <a:lnTo>
                  <a:pt x="308" y="56"/>
                </a:lnTo>
                <a:lnTo>
                  <a:pt x="308" y="56"/>
                </a:lnTo>
                <a:lnTo>
                  <a:pt x="308" y="56"/>
                </a:lnTo>
                <a:lnTo>
                  <a:pt x="306" y="56"/>
                </a:lnTo>
                <a:lnTo>
                  <a:pt x="306" y="56"/>
                </a:lnTo>
                <a:lnTo>
                  <a:pt x="306" y="54"/>
                </a:lnTo>
                <a:lnTo>
                  <a:pt x="306" y="54"/>
                </a:lnTo>
                <a:lnTo>
                  <a:pt x="305" y="56"/>
                </a:lnTo>
                <a:lnTo>
                  <a:pt x="305" y="56"/>
                </a:lnTo>
                <a:lnTo>
                  <a:pt x="305" y="56"/>
                </a:lnTo>
                <a:lnTo>
                  <a:pt x="305" y="57"/>
                </a:lnTo>
                <a:lnTo>
                  <a:pt x="305" y="57"/>
                </a:lnTo>
                <a:lnTo>
                  <a:pt x="305" y="57"/>
                </a:lnTo>
                <a:lnTo>
                  <a:pt x="305" y="57"/>
                </a:lnTo>
                <a:lnTo>
                  <a:pt x="306" y="57"/>
                </a:lnTo>
                <a:lnTo>
                  <a:pt x="306" y="57"/>
                </a:lnTo>
                <a:lnTo>
                  <a:pt x="306" y="57"/>
                </a:lnTo>
                <a:lnTo>
                  <a:pt x="306" y="57"/>
                </a:lnTo>
                <a:lnTo>
                  <a:pt x="306" y="59"/>
                </a:lnTo>
                <a:lnTo>
                  <a:pt x="306" y="59"/>
                </a:lnTo>
                <a:lnTo>
                  <a:pt x="308" y="59"/>
                </a:lnTo>
                <a:lnTo>
                  <a:pt x="308" y="59"/>
                </a:lnTo>
                <a:lnTo>
                  <a:pt x="308" y="57"/>
                </a:lnTo>
                <a:lnTo>
                  <a:pt x="308" y="57"/>
                </a:lnTo>
                <a:lnTo>
                  <a:pt x="309" y="57"/>
                </a:lnTo>
                <a:lnTo>
                  <a:pt x="311" y="57"/>
                </a:lnTo>
                <a:lnTo>
                  <a:pt x="312" y="56"/>
                </a:lnTo>
                <a:lnTo>
                  <a:pt x="312" y="54"/>
                </a:lnTo>
                <a:lnTo>
                  <a:pt x="312" y="54"/>
                </a:lnTo>
                <a:lnTo>
                  <a:pt x="312" y="54"/>
                </a:lnTo>
                <a:lnTo>
                  <a:pt x="313" y="54"/>
                </a:lnTo>
                <a:lnTo>
                  <a:pt x="313" y="56"/>
                </a:lnTo>
                <a:lnTo>
                  <a:pt x="313" y="56"/>
                </a:lnTo>
                <a:lnTo>
                  <a:pt x="313" y="56"/>
                </a:lnTo>
                <a:lnTo>
                  <a:pt x="313" y="56"/>
                </a:lnTo>
                <a:lnTo>
                  <a:pt x="315" y="56"/>
                </a:lnTo>
                <a:lnTo>
                  <a:pt x="315" y="56"/>
                </a:lnTo>
                <a:lnTo>
                  <a:pt x="315" y="56"/>
                </a:lnTo>
                <a:lnTo>
                  <a:pt x="315" y="54"/>
                </a:lnTo>
                <a:lnTo>
                  <a:pt x="315" y="54"/>
                </a:lnTo>
                <a:lnTo>
                  <a:pt x="315" y="54"/>
                </a:lnTo>
                <a:lnTo>
                  <a:pt x="315" y="54"/>
                </a:lnTo>
                <a:lnTo>
                  <a:pt x="315" y="54"/>
                </a:lnTo>
                <a:lnTo>
                  <a:pt x="315" y="56"/>
                </a:lnTo>
                <a:lnTo>
                  <a:pt x="315" y="56"/>
                </a:lnTo>
                <a:lnTo>
                  <a:pt x="316" y="56"/>
                </a:lnTo>
                <a:lnTo>
                  <a:pt x="316" y="56"/>
                </a:lnTo>
                <a:lnTo>
                  <a:pt x="315" y="57"/>
                </a:lnTo>
                <a:lnTo>
                  <a:pt x="315" y="57"/>
                </a:lnTo>
                <a:lnTo>
                  <a:pt x="315" y="56"/>
                </a:lnTo>
                <a:lnTo>
                  <a:pt x="313" y="56"/>
                </a:lnTo>
                <a:lnTo>
                  <a:pt x="313" y="56"/>
                </a:lnTo>
                <a:lnTo>
                  <a:pt x="313" y="57"/>
                </a:lnTo>
                <a:lnTo>
                  <a:pt x="313" y="57"/>
                </a:lnTo>
                <a:lnTo>
                  <a:pt x="313" y="57"/>
                </a:lnTo>
                <a:lnTo>
                  <a:pt x="313" y="57"/>
                </a:lnTo>
                <a:lnTo>
                  <a:pt x="312" y="57"/>
                </a:lnTo>
                <a:lnTo>
                  <a:pt x="311" y="57"/>
                </a:lnTo>
                <a:lnTo>
                  <a:pt x="311" y="57"/>
                </a:lnTo>
                <a:lnTo>
                  <a:pt x="309" y="57"/>
                </a:lnTo>
                <a:lnTo>
                  <a:pt x="309" y="57"/>
                </a:lnTo>
                <a:lnTo>
                  <a:pt x="309" y="59"/>
                </a:lnTo>
                <a:lnTo>
                  <a:pt x="309" y="59"/>
                </a:lnTo>
                <a:lnTo>
                  <a:pt x="309" y="59"/>
                </a:lnTo>
                <a:lnTo>
                  <a:pt x="308" y="59"/>
                </a:lnTo>
                <a:lnTo>
                  <a:pt x="308" y="59"/>
                </a:lnTo>
                <a:lnTo>
                  <a:pt x="308" y="60"/>
                </a:lnTo>
                <a:lnTo>
                  <a:pt x="308" y="60"/>
                </a:lnTo>
                <a:lnTo>
                  <a:pt x="309" y="60"/>
                </a:lnTo>
                <a:lnTo>
                  <a:pt x="309" y="60"/>
                </a:lnTo>
                <a:lnTo>
                  <a:pt x="311" y="60"/>
                </a:lnTo>
                <a:lnTo>
                  <a:pt x="309" y="61"/>
                </a:lnTo>
                <a:lnTo>
                  <a:pt x="309" y="61"/>
                </a:lnTo>
                <a:lnTo>
                  <a:pt x="309" y="61"/>
                </a:lnTo>
                <a:lnTo>
                  <a:pt x="309" y="61"/>
                </a:lnTo>
                <a:lnTo>
                  <a:pt x="309" y="61"/>
                </a:lnTo>
                <a:lnTo>
                  <a:pt x="308" y="61"/>
                </a:lnTo>
                <a:lnTo>
                  <a:pt x="308" y="61"/>
                </a:lnTo>
                <a:lnTo>
                  <a:pt x="305" y="61"/>
                </a:lnTo>
                <a:lnTo>
                  <a:pt x="305" y="61"/>
                </a:lnTo>
                <a:lnTo>
                  <a:pt x="306" y="60"/>
                </a:lnTo>
                <a:lnTo>
                  <a:pt x="308" y="60"/>
                </a:lnTo>
                <a:lnTo>
                  <a:pt x="308" y="60"/>
                </a:lnTo>
                <a:lnTo>
                  <a:pt x="306" y="59"/>
                </a:lnTo>
                <a:lnTo>
                  <a:pt x="306" y="59"/>
                </a:lnTo>
                <a:lnTo>
                  <a:pt x="306" y="59"/>
                </a:lnTo>
                <a:lnTo>
                  <a:pt x="306" y="59"/>
                </a:lnTo>
                <a:lnTo>
                  <a:pt x="306" y="60"/>
                </a:lnTo>
                <a:lnTo>
                  <a:pt x="306" y="60"/>
                </a:lnTo>
                <a:lnTo>
                  <a:pt x="305" y="60"/>
                </a:lnTo>
                <a:lnTo>
                  <a:pt x="303" y="60"/>
                </a:lnTo>
                <a:lnTo>
                  <a:pt x="302" y="60"/>
                </a:lnTo>
                <a:lnTo>
                  <a:pt x="302" y="60"/>
                </a:lnTo>
                <a:lnTo>
                  <a:pt x="302" y="60"/>
                </a:lnTo>
                <a:lnTo>
                  <a:pt x="302" y="61"/>
                </a:lnTo>
                <a:lnTo>
                  <a:pt x="302" y="61"/>
                </a:lnTo>
                <a:lnTo>
                  <a:pt x="302" y="61"/>
                </a:lnTo>
                <a:lnTo>
                  <a:pt x="302" y="61"/>
                </a:lnTo>
                <a:lnTo>
                  <a:pt x="302" y="61"/>
                </a:lnTo>
                <a:lnTo>
                  <a:pt x="303" y="61"/>
                </a:lnTo>
                <a:lnTo>
                  <a:pt x="303" y="61"/>
                </a:lnTo>
                <a:lnTo>
                  <a:pt x="305" y="61"/>
                </a:lnTo>
                <a:lnTo>
                  <a:pt x="305" y="61"/>
                </a:lnTo>
                <a:lnTo>
                  <a:pt x="303" y="61"/>
                </a:lnTo>
                <a:lnTo>
                  <a:pt x="302" y="61"/>
                </a:lnTo>
                <a:lnTo>
                  <a:pt x="302" y="61"/>
                </a:lnTo>
                <a:lnTo>
                  <a:pt x="302" y="61"/>
                </a:lnTo>
                <a:lnTo>
                  <a:pt x="302" y="61"/>
                </a:lnTo>
                <a:lnTo>
                  <a:pt x="302" y="61"/>
                </a:lnTo>
                <a:lnTo>
                  <a:pt x="302" y="61"/>
                </a:lnTo>
                <a:lnTo>
                  <a:pt x="301" y="60"/>
                </a:lnTo>
                <a:lnTo>
                  <a:pt x="301" y="60"/>
                </a:lnTo>
                <a:lnTo>
                  <a:pt x="299" y="60"/>
                </a:lnTo>
                <a:lnTo>
                  <a:pt x="299" y="61"/>
                </a:lnTo>
                <a:lnTo>
                  <a:pt x="299" y="61"/>
                </a:lnTo>
                <a:lnTo>
                  <a:pt x="299" y="61"/>
                </a:lnTo>
                <a:lnTo>
                  <a:pt x="298" y="61"/>
                </a:lnTo>
                <a:lnTo>
                  <a:pt x="298" y="61"/>
                </a:lnTo>
                <a:lnTo>
                  <a:pt x="298" y="61"/>
                </a:lnTo>
                <a:lnTo>
                  <a:pt x="298" y="60"/>
                </a:lnTo>
                <a:lnTo>
                  <a:pt x="298" y="60"/>
                </a:lnTo>
                <a:lnTo>
                  <a:pt x="299" y="60"/>
                </a:lnTo>
                <a:lnTo>
                  <a:pt x="299" y="60"/>
                </a:lnTo>
                <a:lnTo>
                  <a:pt x="299" y="60"/>
                </a:lnTo>
                <a:lnTo>
                  <a:pt x="299" y="60"/>
                </a:lnTo>
                <a:lnTo>
                  <a:pt x="299" y="60"/>
                </a:lnTo>
                <a:lnTo>
                  <a:pt x="299" y="60"/>
                </a:lnTo>
                <a:lnTo>
                  <a:pt x="301" y="60"/>
                </a:lnTo>
                <a:lnTo>
                  <a:pt x="301" y="59"/>
                </a:lnTo>
                <a:lnTo>
                  <a:pt x="301" y="59"/>
                </a:lnTo>
                <a:lnTo>
                  <a:pt x="301" y="57"/>
                </a:lnTo>
                <a:lnTo>
                  <a:pt x="301" y="57"/>
                </a:lnTo>
                <a:lnTo>
                  <a:pt x="301" y="57"/>
                </a:lnTo>
                <a:lnTo>
                  <a:pt x="299" y="57"/>
                </a:lnTo>
                <a:lnTo>
                  <a:pt x="299" y="59"/>
                </a:lnTo>
                <a:lnTo>
                  <a:pt x="298" y="59"/>
                </a:lnTo>
                <a:lnTo>
                  <a:pt x="298" y="59"/>
                </a:lnTo>
                <a:lnTo>
                  <a:pt x="298" y="59"/>
                </a:lnTo>
                <a:lnTo>
                  <a:pt x="298" y="57"/>
                </a:lnTo>
                <a:lnTo>
                  <a:pt x="298" y="57"/>
                </a:lnTo>
                <a:lnTo>
                  <a:pt x="295" y="57"/>
                </a:lnTo>
                <a:lnTo>
                  <a:pt x="295" y="57"/>
                </a:lnTo>
                <a:lnTo>
                  <a:pt x="295" y="57"/>
                </a:lnTo>
                <a:lnTo>
                  <a:pt x="295" y="57"/>
                </a:lnTo>
                <a:lnTo>
                  <a:pt x="295" y="59"/>
                </a:lnTo>
                <a:lnTo>
                  <a:pt x="295" y="59"/>
                </a:lnTo>
                <a:lnTo>
                  <a:pt x="296" y="59"/>
                </a:lnTo>
                <a:lnTo>
                  <a:pt x="296" y="59"/>
                </a:lnTo>
                <a:lnTo>
                  <a:pt x="296" y="59"/>
                </a:lnTo>
                <a:lnTo>
                  <a:pt x="296" y="60"/>
                </a:lnTo>
                <a:lnTo>
                  <a:pt x="295" y="60"/>
                </a:lnTo>
                <a:lnTo>
                  <a:pt x="295" y="60"/>
                </a:lnTo>
                <a:lnTo>
                  <a:pt x="295" y="60"/>
                </a:lnTo>
                <a:lnTo>
                  <a:pt x="295" y="60"/>
                </a:lnTo>
                <a:lnTo>
                  <a:pt x="295" y="60"/>
                </a:lnTo>
                <a:lnTo>
                  <a:pt x="293" y="60"/>
                </a:lnTo>
                <a:lnTo>
                  <a:pt x="293" y="61"/>
                </a:lnTo>
                <a:lnTo>
                  <a:pt x="293" y="61"/>
                </a:lnTo>
                <a:lnTo>
                  <a:pt x="293" y="61"/>
                </a:lnTo>
                <a:lnTo>
                  <a:pt x="293" y="61"/>
                </a:lnTo>
                <a:lnTo>
                  <a:pt x="293" y="61"/>
                </a:lnTo>
                <a:lnTo>
                  <a:pt x="293" y="61"/>
                </a:lnTo>
                <a:lnTo>
                  <a:pt x="295" y="61"/>
                </a:lnTo>
                <a:lnTo>
                  <a:pt x="296" y="61"/>
                </a:lnTo>
                <a:lnTo>
                  <a:pt x="296" y="61"/>
                </a:lnTo>
                <a:lnTo>
                  <a:pt x="295" y="61"/>
                </a:lnTo>
                <a:lnTo>
                  <a:pt x="295" y="61"/>
                </a:lnTo>
                <a:lnTo>
                  <a:pt x="295" y="63"/>
                </a:lnTo>
                <a:lnTo>
                  <a:pt x="293" y="63"/>
                </a:lnTo>
                <a:lnTo>
                  <a:pt x="293" y="63"/>
                </a:lnTo>
                <a:lnTo>
                  <a:pt x="292" y="63"/>
                </a:lnTo>
                <a:lnTo>
                  <a:pt x="292" y="63"/>
                </a:lnTo>
                <a:lnTo>
                  <a:pt x="292" y="63"/>
                </a:lnTo>
                <a:lnTo>
                  <a:pt x="292" y="63"/>
                </a:lnTo>
                <a:lnTo>
                  <a:pt x="291" y="64"/>
                </a:lnTo>
                <a:lnTo>
                  <a:pt x="291" y="64"/>
                </a:lnTo>
                <a:lnTo>
                  <a:pt x="289" y="64"/>
                </a:lnTo>
                <a:lnTo>
                  <a:pt x="289" y="64"/>
                </a:lnTo>
                <a:lnTo>
                  <a:pt x="288" y="64"/>
                </a:lnTo>
                <a:lnTo>
                  <a:pt x="288" y="64"/>
                </a:lnTo>
                <a:lnTo>
                  <a:pt x="286" y="64"/>
                </a:lnTo>
                <a:lnTo>
                  <a:pt x="286" y="64"/>
                </a:lnTo>
                <a:lnTo>
                  <a:pt x="286" y="64"/>
                </a:lnTo>
                <a:lnTo>
                  <a:pt x="286" y="64"/>
                </a:lnTo>
                <a:lnTo>
                  <a:pt x="286" y="63"/>
                </a:lnTo>
                <a:lnTo>
                  <a:pt x="286" y="63"/>
                </a:lnTo>
                <a:lnTo>
                  <a:pt x="286" y="63"/>
                </a:lnTo>
                <a:lnTo>
                  <a:pt x="286" y="63"/>
                </a:lnTo>
                <a:lnTo>
                  <a:pt x="285" y="63"/>
                </a:lnTo>
                <a:lnTo>
                  <a:pt x="285" y="63"/>
                </a:lnTo>
                <a:lnTo>
                  <a:pt x="283" y="64"/>
                </a:lnTo>
                <a:lnTo>
                  <a:pt x="282" y="64"/>
                </a:lnTo>
                <a:lnTo>
                  <a:pt x="282" y="64"/>
                </a:lnTo>
                <a:lnTo>
                  <a:pt x="283" y="64"/>
                </a:lnTo>
                <a:lnTo>
                  <a:pt x="285" y="64"/>
                </a:lnTo>
                <a:lnTo>
                  <a:pt x="285" y="64"/>
                </a:lnTo>
                <a:lnTo>
                  <a:pt x="285" y="64"/>
                </a:lnTo>
                <a:lnTo>
                  <a:pt x="285" y="66"/>
                </a:lnTo>
                <a:lnTo>
                  <a:pt x="283" y="66"/>
                </a:lnTo>
                <a:lnTo>
                  <a:pt x="285" y="66"/>
                </a:lnTo>
                <a:lnTo>
                  <a:pt x="285" y="66"/>
                </a:lnTo>
                <a:lnTo>
                  <a:pt x="285" y="66"/>
                </a:lnTo>
                <a:lnTo>
                  <a:pt x="285" y="66"/>
                </a:lnTo>
                <a:lnTo>
                  <a:pt x="283" y="66"/>
                </a:lnTo>
                <a:lnTo>
                  <a:pt x="283" y="66"/>
                </a:lnTo>
                <a:lnTo>
                  <a:pt x="282" y="66"/>
                </a:lnTo>
                <a:lnTo>
                  <a:pt x="282" y="67"/>
                </a:lnTo>
                <a:lnTo>
                  <a:pt x="282" y="67"/>
                </a:lnTo>
                <a:lnTo>
                  <a:pt x="282" y="67"/>
                </a:lnTo>
                <a:lnTo>
                  <a:pt x="281" y="67"/>
                </a:lnTo>
                <a:lnTo>
                  <a:pt x="279" y="69"/>
                </a:lnTo>
                <a:lnTo>
                  <a:pt x="279" y="69"/>
                </a:lnTo>
                <a:lnTo>
                  <a:pt x="279" y="69"/>
                </a:lnTo>
                <a:lnTo>
                  <a:pt x="278" y="69"/>
                </a:lnTo>
                <a:lnTo>
                  <a:pt x="278" y="67"/>
                </a:lnTo>
                <a:lnTo>
                  <a:pt x="276" y="67"/>
                </a:lnTo>
                <a:lnTo>
                  <a:pt x="275" y="67"/>
                </a:lnTo>
                <a:lnTo>
                  <a:pt x="275" y="69"/>
                </a:lnTo>
                <a:lnTo>
                  <a:pt x="275" y="69"/>
                </a:lnTo>
                <a:lnTo>
                  <a:pt x="275" y="69"/>
                </a:lnTo>
                <a:lnTo>
                  <a:pt x="275" y="69"/>
                </a:lnTo>
                <a:lnTo>
                  <a:pt x="275" y="69"/>
                </a:lnTo>
                <a:lnTo>
                  <a:pt x="275" y="69"/>
                </a:lnTo>
                <a:lnTo>
                  <a:pt x="273" y="69"/>
                </a:lnTo>
                <a:lnTo>
                  <a:pt x="273" y="69"/>
                </a:lnTo>
                <a:lnTo>
                  <a:pt x="273" y="69"/>
                </a:lnTo>
                <a:lnTo>
                  <a:pt x="272" y="69"/>
                </a:lnTo>
                <a:lnTo>
                  <a:pt x="272" y="69"/>
                </a:lnTo>
                <a:lnTo>
                  <a:pt x="271" y="69"/>
                </a:lnTo>
                <a:lnTo>
                  <a:pt x="271" y="70"/>
                </a:lnTo>
                <a:lnTo>
                  <a:pt x="271" y="70"/>
                </a:lnTo>
                <a:lnTo>
                  <a:pt x="271" y="69"/>
                </a:lnTo>
                <a:lnTo>
                  <a:pt x="271" y="69"/>
                </a:lnTo>
                <a:lnTo>
                  <a:pt x="269" y="70"/>
                </a:lnTo>
                <a:lnTo>
                  <a:pt x="269" y="70"/>
                </a:lnTo>
                <a:lnTo>
                  <a:pt x="269" y="70"/>
                </a:lnTo>
                <a:lnTo>
                  <a:pt x="268" y="70"/>
                </a:lnTo>
                <a:lnTo>
                  <a:pt x="268" y="70"/>
                </a:lnTo>
                <a:lnTo>
                  <a:pt x="268" y="70"/>
                </a:lnTo>
                <a:lnTo>
                  <a:pt x="268" y="71"/>
                </a:lnTo>
                <a:lnTo>
                  <a:pt x="266" y="71"/>
                </a:lnTo>
                <a:lnTo>
                  <a:pt x="265" y="71"/>
                </a:lnTo>
                <a:lnTo>
                  <a:pt x="265" y="71"/>
                </a:lnTo>
                <a:lnTo>
                  <a:pt x="264" y="73"/>
                </a:lnTo>
                <a:lnTo>
                  <a:pt x="264" y="73"/>
                </a:lnTo>
                <a:lnTo>
                  <a:pt x="264" y="73"/>
                </a:lnTo>
                <a:lnTo>
                  <a:pt x="264" y="73"/>
                </a:lnTo>
                <a:lnTo>
                  <a:pt x="264" y="74"/>
                </a:lnTo>
                <a:lnTo>
                  <a:pt x="264" y="74"/>
                </a:lnTo>
                <a:lnTo>
                  <a:pt x="264" y="74"/>
                </a:lnTo>
                <a:lnTo>
                  <a:pt x="264" y="74"/>
                </a:lnTo>
                <a:lnTo>
                  <a:pt x="265" y="74"/>
                </a:lnTo>
                <a:lnTo>
                  <a:pt x="265" y="73"/>
                </a:lnTo>
                <a:lnTo>
                  <a:pt x="266" y="73"/>
                </a:lnTo>
                <a:lnTo>
                  <a:pt x="266" y="73"/>
                </a:lnTo>
                <a:lnTo>
                  <a:pt x="268" y="71"/>
                </a:lnTo>
                <a:lnTo>
                  <a:pt x="268" y="73"/>
                </a:lnTo>
                <a:lnTo>
                  <a:pt x="268" y="73"/>
                </a:lnTo>
                <a:lnTo>
                  <a:pt x="266" y="73"/>
                </a:lnTo>
                <a:lnTo>
                  <a:pt x="266" y="73"/>
                </a:lnTo>
                <a:lnTo>
                  <a:pt x="265" y="73"/>
                </a:lnTo>
                <a:lnTo>
                  <a:pt x="264" y="76"/>
                </a:lnTo>
                <a:lnTo>
                  <a:pt x="265" y="74"/>
                </a:lnTo>
                <a:lnTo>
                  <a:pt x="265" y="74"/>
                </a:lnTo>
                <a:lnTo>
                  <a:pt x="264" y="74"/>
                </a:lnTo>
                <a:lnTo>
                  <a:pt x="264" y="74"/>
                </a:lnTo>
                <a:lnTo>
                  <a:pt x="264" y="74"/>
                </a:lnTo>
                <a:lnTo>
                  <a:pt x="264" y="74"/>
                </a:lnTo>
                <a:lnTo>
                  <a:pt x="262" y="74"/>
                </a:lnTo>
                <a:lnTo>
                  <a:pt x="262" y="76"/>
                </a:lnTo>
                <a:lnTo>
                  <a:pt x="262" y="76"/>
                </a:lnTo>
                <a:lnTo>
                  <a:pt x="262" y="76"/>
                </a:lnTo>
                <a:lnTo>
                  <a:pt x="262" y="76"/>
                </a:lnTo>
                <a:lnTo>
                  <a:pt x="261" y="74"/>
                </a:lnTo>
                <a:lnTo>
                  <a:pt x="261" y="74"/>
                </a:lnTo>
                <a:lnTo>
                  <a:pt x="261" y="74"/>
                </a:lnTo>
                <a:lnTo>
                  <a:pt x="261" y="74"/>
                </a:lnTo>
                <a:lnTo>
                  <a:pt x="261" y="74"/>
                </a:lnTo>
                <a:lnTo>
                  <a:pt x="261" y="74"/>
                </a:lnTo>
                <a:lnTo>
                  <a:pt x="259" y="74"/>
                </a:lnTo>
                <a:lnTo>
                  <a:pt x="259" y="74"/>
                </a:lnTo>
                <a:lnTo>
                  <a:pt x="259" y="74"/>
                </a:lnTo>
                <a:lnTo>
                  <a:pt x="259" y="74"/>
                </a:lnTo>
                <a:lnTo>
                  <a:pt x="259" y="76"/>
                </a:lnTo>
                <a:lnTo>
                  <a:pt x="259" y="77"/>
                </a:lnTo>
                <a:lnTo>
                  <a:pt x="258" y="77"/>
                </a:lnTo>
                <a:lnTo>
                  <a:pt x="258" y="77"/>
                </a:lnTo>
                <a:lnTo>
                  <a:pt x="258" y="77"/>
                </a:lnTo>
                <a:lnTo>
                  <a:pt x="258" y="78"/>
                </a:lnTo>
                <a:lnTo>
                  <a:pt x="259" y="78"/>
                </a:lnTo>
                <a:lnTo>
                  <a:pt x="259" y="78"/>
                </a:lnTo>
                <a:lnTo>
                  <a:pt x="259" y="80"/>
                </a:lnTo>
                <a:lnTo>
                  <a:pt x="259" y="80"/>
                </a:lnTo>
                <a:lnTo>
                  <a:pt x="261" y="80"/>
                </a:lnTo>
                <a:lnTo>
                  <a:pt x="261" y="80"/>
                </a:lnTo>
                <a:lnTo>
                  <a:pt x="262" y="78"/>
                </a:lnTo>
                <a:lnTo>
                  <a:pt x="264" y="78"/>
                </a:lnTo>
                <a:lnTo>
                  <a:pt x="265" y="78"/>
                </a:lnTo>
                <a:lnTo>
                  <a:pt x="265" y="78"/>
                </a:lnTo>
                <a:lnTo>
                  <a:pt x="265" y="78"/>
                </a:lnTo>
                <a:lnTo>
                  <a:pt x="266" y="77"/>
                </a:lnTo>
                <a:lnTo>
                  <a:pt x="266" y="77"/>
                </a:lnTo>
                <a:lnTo>
                  <a:pt x="266" y="77"/>
                </a:lnTo>
                <a:lnTo>
                  <a:pt x="266" y="77"/>
                </a:lnTo>
                <a:lnTo>
                  <a:pt x="269" y="77"/>
                </a:lnTo>
                <a:lnTo>
                  <a:pt x="272" y="76"/>
                </a:lnTo>
                <a:lnTo>
                  <a:pt x="276" y="74"/>
                </a:lnTo>
                <a:lnTo>
                  <a:pt x="276" y="74"/>
                </a:lnTo>
                <a:lnTo>
                  <a:pt x="279" y="73"/>
                </a:lnTo>
                <a:lnTo>
                  <a:pt x="283" y="73"/>
                </a:lnTo>
                <a:lnTo>
                  <a:pt x="289" y="70"/>
                </a:lnTo>
                <a:lnTo>
                  <a:pt x="296" y="67"/>
                </a:lnTo>
                <a:lnTo>
                  <a:pt x="299" y="67"/>
                </a:lnTo>
                <a:lnTo>
                  <a:pt x="303" y="66"/>
                </a:lnTo>
                <a:lnTo>
                  <a:pt x="303" y="66"/>
                </a:lnTo>
                <a:lnTo>
                  <a:pt x="306" y="64"/>
                </a:lnTo>
                <a:lnTo>
                  <a:pt x="308" y="64"/>
                </a:lnTo>
                <a:lnTo>
                  <a:pt x="311" y="63"/>
                </a:lnTo>
                <a:lnTo>
                  <a:pt x="312" y="63"/>
                </a:lnTo>
                <a:lnTo>
                  <a:pt x="313" y="61"/>
                </a:lnTo>
                <a:lnTo>
                  <a:pt x="313" y="61"/>
                </a:lnTo>
                <a:lnTo>
                  <a:pt x="318" y="61"/>
                </a:lnTo>
                <a:lnTo>
                  <a:pt x="320" y="60"/>
                </a:lnTo>
                <a:lnTo>
                  <a:pt x="322" y="59"/>
                </a:lnTo>
                <a:lnTo>
                  <a:pt x="322" y="59"/>
                </a:lnTo>
                <a:lnTo>
                  <a:pt x="323" y="59"/>
                </a:lnTo>
                <a:lnTo>
                  <a:pt x="325" y="59"/>
                </a:lnTo>
                <a:lnTo>
                  <a:pt x="326" y="57"/>
                </a:lnTo>
                <a:lnTo>
                  <a:pt x="328" y="57"/>
                </a:lnTo>
                <a:lnTo>
                  <a:pt x="328" y="57"/>
                </a:lnTo>
                <a:lnTo>
                  <a:pt x="330" y="57"/>
                </a:lnTo>
                <a:lnTo>
                  <a:pt x="332" y="56"/>
                </a:lnTo>
                <a:lnTo>
                  <a:pt x="333" y="56"/>
                </a:lnTo>
                <a:lnTo>
                  <a:pt x="336" y="54"/>
                </a:lnTo>
                <a:lnTo>
                  <a:pt x="336" y="54"/>
                </a:lnTo>
                <a:lnTo>
                  <a:pt x="336" y="54"/>
                </a:lnTo>
                <a:lnTo>
                  <a:pt x="338" y="54"/>
                </a:lnTo>
                <a:lnTo>
                  <a:pt x="339" y="54"/>
                </a:lnTo>
                <a:lnTo>
                  <a:pt x="340" y="53"/>
                </a:lnTo>
                <a:lnTo>
                  <a:pt x="340" y="53"/>
                </a:lnTo>
                <a:lnTo>
                  <a:pt x="340" y="53"/>
                </a:lnTo>
                <a:lnTo>
                  <a:pt x="340" y="53"/>
                </a:lnTo>
                <a:lnTo>
                  <a:pt x="342" y="53"/>
                </a:lnTo>
                <a:lnTo>
                  <a:pt x="343" y="51"/>
                </a:lnTo>
                <a:lnTo>
                  <a:pt x="345" y="51"/>
                </a:lnTo>
                <a:lnTo>
                  <a:pt x="345" y="51"/>
                </a:lnTo>
                <a:lnTo>
                  <a:pt x="345" y="51"/>
                </a:lnTo>
                <a:lnTo>
                  <a:pt x="346" y="51"/>
                </a:lnTo>
                <a:lnTo>
                  <a:pt x="346" y="51"/>
                </a:lnTo>
                <a:lnTo>
                  <a:pt x="349" y="50"/>
                </a:lnTo>
                <a:lnTo>
                  <a:pt x="350" y="50"/>
                </a:lnTo>
                <a:lnTo>
                  <a:pt x="352" y="50"/>
                </a:lnTo>
                <a:lnTo>
                  <a:pt x="352" y="49"/>
                </a:lnTo>
                <a:lnTo>
                  <a:pt x="352" y="49"/>
                </a:lnTo>
                <a:lnTo>
                  <a:pt x="353" y="49"/>
                </a:lnTo>
                <a:lnTo>
                  <a:pt x="355" y="49"/>
                </a:lnTo>
                <a:lnTo>
                  <a:pt x="353" y="49"/>
                </a:lnTo>
                <a:lnTo>
                  <a:pt x="353" y="49"/>
                </a:lnTo>
                <a:lnTo>
                  <a:pt x="355" y="50"/>
                </a:lnTo>
                <a:lnTo>
                  <a:pt x="355" y="50"/>
                </a:lnTo>
                <a:lnTo>
                  <a:pt x="355" y="49"/>
                </a:lnTo>
                <a:lnTo>
                  <a:pt x="356" y="49"/>
                </a:lnTo>
                <a:lnTo>
                  <a:pt x="358" y="47"/>
                </a:lnTo>
                <a:lnTo>
                  <a:pt x="358" y="47"/>
                </a:lnTo>
                <a:lnTo>
                  <a:pt x="359" y="47"/>
                </a:lnTo>
                <a:lnTo>
                  <a:pt x="359" y="47"/>
                </a:lnTo>
                <a:lnTo>
                  <a:pt x="359" y="47"/>
                </a:lnTo>
                <a:lnTo>
                  <a:pt x="360" y="47"/>
                </a:lnTo>
                <a:lnTo>
                  <a:pt x="360" y="47"/>
                </a:lnTo>
                <a:lnTo>
                  <a:pt x="360" y="47"/>
                </a:lnTo>
                <a:lnTo>
                  <a:pt x="360" y="47"/>
                </a:lnTo>
                <a:lnTo>
                  <a:pt x="360" y="47"/>
                </a:lnTo>
                <a:lnTo>
                  <a:pt x="359" y="47"/>
                </a:lnTo>
                <a:lnTo>
                  <a:pt x="358" y="49"/>
                </a:lnTo>
                <a:lnTo>
                  <a:pt x="358" y="49"/>
                </a:lnTo>
                <a:lnTo>
                  <a:pt x="358" y="49"/>
                </a:lnTo>
                <a:lnTo>
                  <a:pt x="356" y="49"/>
                </a:lnTo>
                <a:lnTo>
                  <a:pt x="356" y="49"/>
                </a:lnTo>
                <a:lnTo>
                  <a:pt x="355" y="50"/>
                </a:lnTo>
                <a:lnTo>
                  <a:pt x="355" y="50"/>
                </a:lnTo>
                <a:lnTo>
                  <a:pt x="355" y="50"/>
                </a:lnTo>
                <a:lnTo>
                  <a:pt x="353" y="50"/>
                </a:lnTo>
                <a:lnTo>
                  <a:pt x="353" y="50"/>
                </a:lnTo>
                <a:lnTo>
                  <a:pt x="352" y="50"/>
                </a:lnTo>
                <a:lnTo>
                  <a:pt x="352" y="51"/>
                </a:lnTo>
                <a:lnTo>
                  <a:pt x="352" y="51"/>
                </a:lnTo>
                <a:lnTo>
                  <a:pt x="352" y="51"/>
                </a:lnTo>
                <a:lnTo>
                  <a:pt x="350" y="51"/>
                </a:lnTo>
                <a:lnTo>
                  <a:pt x="350" y="51"/>
                </a:lnTo>
                <a:lnTo>
                  <a:pt x="350" y="51"/>
                </a:lnTo>
                <a:lnTo>
                  <a:pt x="350" y="51"/>
                </a:lnTo>
                <a:lnTo>
                  <a:pt x="350" y="50"/>
                </a:lnTo>
                <a:lnTo>
                  <a:pt x="350" y="50"/>
                </a:lnTo>
                <a:lnTo>
                  <a:pt x="350" y="50"/>
                </a:lnTo>
                <a:lnTo>
                  <a:pt x="349" y="50"/>
                </a:lnTo>
                <a:lnTo>
                  <a:pt x="349" y="50"/>
                </a:lnTo>
                <a:lnTo>
                  <a:pt x="349" y="51"/>
                </a:lnTo>
                <a:lnTo>
                  <a:pt x="349" y="51"/>
                </a:lnTo>
                <a:lnTo>
                  <a:pt x="349" y="51"/>
                </a:lnTo>
                <a:lnTo>
                  <a:pt x="348" y="51"/>
                </a:lnTo>
                <a:lnTo>
                  <a:pt x="348" y="51"/>
                </a:lnTo>
                <a:lnTo>
                  <a:pt x="348" y="51"/>
                </a:lnTo>
                <a:lnTo>
                  <a:pt x="348" y="51"/>
                </a:lnTo>
                <a:lnTo>
                  <a:pt x="346" y="53"/>
                </a:lnTo>
                <a:lnTo>
                  <a:pt x="345" y="53"/>
                </a:lnTo>
                <a:lnTo>
                  <a:pt x="345" y="53"/>
                </a:lnTo>
                <a:lnTo>
                  <a:pt x="345" y="53"/>
                </a:lnTo>
                <a:lnTo>
                  <a:pt x="343" y="53"/>
                </a:lnTo>
                <a:lnTo>
                  <a:pt x="343" y="53"/>
                </a:lnTo>
                <a:lnTo>
                  <a:pt x="342" y="53"/>
                </a:lnTo>
                <a:lnTo>
                  <a:pt x="342" y="53"/>
                </a:lnTo>
                <a:lnTo>
                  <a:pt x="342" y="54"/>
                </a:lnTo>
                <a:lnTo>
                  <a:pt x="340" y="54"/>
                </a:lnTo>
                <a:lnTo>
                  <a:pt x="340" y="54"/>
                </a:lnTo>
                <a:lnTo>
                  <a:pt x="339" y="54"/>
                </a:lnTo>
                <a:lnTo>
                  <a:pt x="339" y="54"/>
                </a:lnTo>
                <a:lnTo>
                  <a:pt x="338" y="56"/>
                </a:lnTo>
                <a:lnTo>
                  <a:pt x="336" y="57"/>
                </a:lnTo>
                <a:lnTo>
                  <a:pt x="336" y="56"/>
                </a:lnTo>
                <a:lnTo>
                  <a:pt x="336" y="56"/>
                </a:lnTo>
                <a:lnTo>
                  <a:pt x="336" y="56"/>
                </a:lnTo>
                <a:lnTo>
                  <a:pt x="335" y="56"/>
                </a:lnTo>
                <a:lnTo>
                  <a:pt x="335" y="57"/>
                </a:lnTo>
                <a:lnTo>
                  <a:pt x="335" y="57"/>
                </a:lnTo>
                <a:lnTo>
                  <a:pt x="335" y="57"/>
                </a:lnTo>
                <a:lnTo>
                  <a:pt x="335" y="57"/>
                </a:lnTo>
                <a:lnTo>
                  <a:pt x="335" y="57"/>
                </a:lnTo>
                <a:lnTo>
                  <a:pt x="336" y="57"/>
                </a:lnTo>
                <a:lnTo>
                  <a:pt x="338" y="57"/>
                </a:lnTo>
                <a:lnTo>
                  <a:pt x="339" y="57"/>
                </a:lnTo>
                <a:lnTo>
                  <a:pt x="339" y="57"/>
                </a:lnTo>
                <a:lnTo>
                  <a:pt x="338" y="57"/>
                </a:lnTo>
                <a:lnTo>
                  <a:pt x="336" y="59"/>
                </a:lnTo>
                <a:lnTo>
                  <a:pt x="335" y="60"/>
                </a:lnTo>
                <a:lnTo>
                  <a:pt x="333" y="60"/>
                </a:lnTo>
                <a:lnTo>
                  <a:pt x="332" y="60"/>
                </a:lnTo>
                <a:lnTo>
                  <a:pt x="332" y="60"/>
                </a:lnTo>
                <a:lnTo>
                  <a:pt x="332" y="60"/>
                </a:lnTo>
                <a:lnTo>
                  <a:pt x="330" y="60"/>
                </a:lnTo>
                <a:lnTo>
                  <a:pt x="329" y="61"/>
                </a:lnTo>
                <a:lnTo>
                  <a:pt x="328" y="61"/>
                </a:lnTo>
                <a:lnTo>
                  <a:pt x="328" y="61"/>
                </a:lnTo>
                <a:lnTo>
                  <a:pt x="326" y="61"/>
                </a:lnTo>
                <a:lnTo>
                  <a:pt x="326" y="61"/>
                </a:lnTo>
                <a:lnTo>
                  <a:pt x="326" y="61"/>
                </a:lnTo>
                <a:lnTo>
                  <a:pt x="326" y="63"/>
                </a:lnTo>
                <a:lnTo>
                  <a:pt x="325" y="63"/>
                </a:lnTo>
                <a:lnTo>
                  <a:pt x="325" y="63"/>
                </a:lnTo>
                <a:lnTo>
                  <a:pt x="323" y="63"/>
                </a:lnTo>
                <a:lnTo>
                  <a:pt x="323" y="63"/>
                </a:lnTo>
                <a:lnTo>
                  <a:pt x="323" y="64"/>
                </a:lnTo>
                <a:lnTo>
                  <a:pt x="322" y="64"/>
                </a:lnTo>
                <a:lnTo>
                  <a:pt x="320" y="64"/>
                </a:lnTo>
                <a:lnTo>
                  <a:pt x="319" y="64"/>
                </a:lnTo>
                <a:lnTo>
                  <a:pt x="319" y="64"/>
                </a:lnTo>
                <a:lnTo>
                  <a:pt x="318" y="66"/>
                </a:lnTo>
                <a:lnTo>
                  <a:pt x="318" y="66"/>
                </a:lnTo>
                <a:lnTo>
                  <a:pt x="318" y="66"/>
                </a:lnTo>
                <a:lnTo>
                  <a:pt x="319" y="67"/>
                </a:lnTo>
                <a:lnTo>
                  <a:pt x="319" y="69"/>
                </a:lnTo>
                <a:lnTo>
                  <a:pt x="320" y="70"/>
                </a:lnTo>
                <a:lnTo>
                  <a:pt x="320" y="70"/>
                </a:lnTo>
                <a:lnTo>
                  <a:pt x="320" y="70"/>
                </a:lnTo>
                <a:lnTo>
                  <a:pt x="320" y="70"/>
                </a:lnTo>
                <a:lnTo>
                  <a:pt x="320" y="70"/>
                </a:lnTo>
                <a:lnTo>
                  <a:pt x="320" y="70"/>
                </a:lnTo>
                <a:lnTo>
                  <a:pt x="319" y="71"/>
                </a:lnTo>
                <a:lnTo>
                  <a:pt x="319" y="71"/>
                </a:lnTo>
                <a:lnTo>
                  <a:pt x="319" y="71"/>
                </a:lnTo>
                <a:lnTo>
                  <a:pt x="319" y="71"/>
                </a:lnTo>
                <a:lnTo>
                  <a:pt x="319" y="71"/>
                </a:lnTo>
                <a:lnTo>
                  <a:pt x="319" y="71"/>
                </a:lnTo>
                <a:lnTo>
                  <a:pt x="319" y="71"/>
                </a:lnTo>
                <a:lnTo>
                  <a:pt x="320" y="71"/>
                </a:lnTo>
                <a:lnTo>
                  <a:pt x="320" y="71"/>
                </a:lnTo>
                <a:lnTo>
                  <a:pt x="320" y="71"/>
                </a:lnTo>
                <a:lnTo>
                  <a:pt x="320" y="71"/>
                </a:lnTo>
                <a:lnTo>
                  <a:pt x="320" y="70"/>
                </a:lnTo>
                <a:lnTo>
                  <a:pt x="320" y="70"/>
                </a:lnTo>
                <a:lnTo>
                  <a:pt x="320" y="69"/>
                </a:lnTo>
                <a:lnTo>
                  <a:pt x="320" y="69"/>
                </a:lnTo>
                <a:lnTo>
                  <a:pt x="320" y="67"/>
                </a:lnTo>
                <a:lnTo>
                  <a:pt x="320" y="67"/>
                </a:lnTo>
                <a:lnTo>
                  <a:pt x="320" y="67"/>
                </a:lnTo>
                <a:lnTo>
                  <a:pt x="320" y="67"/>
                </a:lnTo>
                <a:lnTo>
                  <a:pt x="320" y="66"/>
                </a:lnTo>
                <a:lnTo>
                  <a:pt x="322" y="66"/>
                </a:lnTo>
                <a:lnTo>
                  <a:pt x="322" y="66"/>
                </a:lnTo>
                <a:lnTo>
                  <a:pt x="322" y="66"/>
                </a:lnTo>
                <a:lnTo>
                  <a:pt x="322" y="66"/>
                </a:lnTo>
                <a:lnTo>
                  <a:pt x="323" y="66"/>
                </a:lnTo>
                <a:lnTo>
                  <a:pt x="323" y="66"/>
                </a:lnTo>
                <a:lnTo>
                  <a:pt x="323" y="66"/>
                </a:lnTo>
                <a:lnTo>
                  <a:pt x="323" y="66"/>
                </a:lnTo>
                <a:lnTo>
                  <a:pt x="323" y="66"/>
                </a:lnTo>
                <a:lnTo>
                  <a:pt x="325" y="66"/>
                </a:lnTo>
                <a:lnTo>
                  <a:pt x="325" y="66"/>
                </a:lnTo>
                <a:lnTo>
                  <a:pt x="325" y="66"/>
                </a:lnTo>
                <a:lnTo>
                  <a:pt x="325" y="66"/>
                </a:lnTo>
                <a:lnTo>
                  <a:pt x="325" y="66"/>
                </a:lnTo>
                <a:lnTo>
                  <a:pt x="325" y="64"/>
                </a:lnTo>
                <a:lnTo>
                  <a:pt x="325" y="64"/>
                </a:lnTo>
                <a:lnTo>
                  <a:pt x="326" y="64"/>
                </a:lnTo>
                <a:lnTo>
                  <a:pt x="328" y="64"/>
                </a:lnTo>
                <a:lnTo>
                  <a:pt x="328" y="64"/>
                </a:lnTo>
                <a:lnTo>
                  <a:pt x="328" y="64"/>
                </a:lnTo>
                <a:lnTo>
                  <a:pt x="328" y="64"/>
                </a:lnTo>
                <a:lnTo>
                  <a:pt x="328" y="64"/>
                </a:lnTo>
                <a:lnTo>
                  <a:pt x="328" y="64"/>
                </a:lnTo>
                <a:lnTo>
                  <a:pt x="328" y="64"/>
                </a:lnTo>
                <a:lnTo>
                  <a:pt x="329" y="64"/>
                </a:lnTo>
                <a:lnTo>
                  <a:pt x="329" y="63"/>
                </a:lnTo>
                <a:lnTo>
                  <a:pt x="329" y="63"/>
                </a:lnTo>
                <a:lnTo>
                  <a:pt x="329" y="63"/>
                </a:lnTo>
                <a:lnTo>
                  <a:pt x="329" y="63"/>
                </a:lnTo>
                <a:lnTo>
                  <a:pt x="330" y="63"/>
                </a:lnTo>
                <a:lnTo>
                  <a:pt x="330" y="63"/>
                </a:lnTo>
                <a:lnTo>
                  <a:pt x="332" y="63"/>
                </a:lnTo>
                <a:lnTo>
                  <a:pt x="332" y="63"/>
                </a:lnTo>
                <a:lnTo>
                  <a:pt x="333" y="63"/>
                </a:lnTo>
                <a:lnTo>
                  <a:pt x="333" y="63"/>
                </a:lnTo>
                <a:lnTo>
                  <a:pt x="333" y="63"/>
                </a:lnTo>
                <a:lnTo>
                  <a:pt x="330" y="64"/>
                </a:lnTo>
                <a:lnTo>
                  <a:pt x="329" y="66"/>
                </a:lnTo>
                <a:lnTo>
                  <a:pt x="328" y="66"/>
                </a:lnTo>
                <a:lnTo>
                  <a:pt x="328" y="66"/>
                </a:lnTo>
                <a:lnTo>
                  <a:pt x="328" y="66"/>
                </a:lnTo>
                <a:lnTo>
                  <a:pt x="326" y="66"/>
                </a:lnTo>
                <a:lnTo>
                  <a:pt x="326" y="66"/>
                </a:lnTo>
                <a:lnTo>
                  <a:pt x="326" y="66"/>
                </a:lnTo>
                <a:lnTo>
                  <a:pt x="326" y="66"/>
                </a:lnTo>
                <a:lnTo>
                  <a:pt x="326" y="66"/>
                </a:lnTo>
                <a:lnTo>
                  <a:pt x="326" y="66"/>
                </a:lnTo>
                <a:lnTo>
                  <a:pt x="328" y="67"/>
                </a:lnTo>
                <a:lnTo>
                  <a:pt x="328" y="67"/>
                </a:lnTo>
                <a:lnTo>
                  <a:pt x="328" y="69"/>
                </a:lnTo>
                <a:lnTo>
                  <a:pt x="328" y="69"/>
                </a:lnTo>
                <a:lnTo>
                  <a:pt x="329" y="69"/>
                </a:lnTo>
                <a:lnTo>
                  <a:pt x="329" y="67"/>
                </a:lnTo>
                <a:lnTo>
                  <a:pt x="329" y="67"/>
                </a:lnTo>
                <a:lnTo>
                  <a:pt x="329" y="67"/>
                </a:lnTo>
                <a:lnTo>
                  <a:pt x="329" y="67"/>
                </a:lnTo>
                <a:lnTo>
                  <a:pt x="329" y="66"/>
                </a:lnTo>
                <a:lnTo>
                  <a:pt x="330" y="66"/>
                </a:lnTo>
                <a:lnTo>
                  <a:pt x="330" y="66"/>
                </a:lnTo>
                <a:lnTo>
                  <a:pt x="330" y="66"/>
                </a:lnTo>
                <a:lnTo>
                  <a:pt x="330" y="66"/>
                </a:lnTo>
                <a:lnTo>
                  <a:pt x="332" y="66"/>
                </a:lnTo>
                <a:lnTo>
                  <a:pt x="332" y="66"/>
                </a:lnTo>
                <a:lnTo>
                  <a:pt x="332" y="66"/>
                </a:lnTo>
                <a:lnTo>
                  <a:pt x="332" y="66"/>
                </a:lnTo>
                <a:lnTo>
                  <a:pt x="332" y="66"/>
                </a:lnTo>
                <a:lnTo>
                  <a:pt x="332" y="67"/>
                </a:lnTo>
                <a:lnTo>
                  <a:pt x="333" y="67"/>
                </a:lnTo>
                <a:lnTo>
                  <a:pt x="333" y="67"/>
                </a:lnTo>
                <a:lnTo>
                  <a:pt x="333" y="67"/>
                </a:lnTo>
                <a:lnTo>
                  <a:pt x="333" y="67"/>
                </a:lnTo>
                <a:lnTo>
                  <a:pt x="333" y="67"/>
                </a:lnTo>
                <a:lnTo>
                  <a:pt x="335" y="67"/>
                </a:lnTo>
                <a:lnTo>
                  <a:pt x="335" y="67"/>
                </a:lnTo>
                <a:lnTo>
                  <a:pt x="336" y="67"/>
                </a:lnTo>
                <a:lnTo>
                  <a:pt x="338" y="66"/>
                </a:lnTo>
                <a:lnTo>
                  <a:pt x="339" y="66"/>
                </a:lnTo>
                <a:lnTo>
                  <a:pt x="339" y="66"/>
                </a:lnTo>
                <a:lnTo>
                  <a:pt x="339" y="64"/>
                </a:lnTo>
                <a:lnTo>
                  <a:pt x="339" y="64"/>
                </a:lnTo>
                <a:lnTo>
                  <a:pt x="340" y="64"/>
                </a:lnTo>
                <a:lnTo>
                  <a:pt x="340" y="66"/>
                </a:lnTo>
                <a:lnTo>
                  <a:pt x="340" y="66"/>
                </a:lnTo>
                <a:lnTo>
                  <a:pt x="339" y="66"/>
                </a:lnTo>
                <a:lnTo>
                  <a:pt x="339" y="66"/>
                </a:lnTo>
                <a:lnTo>
                  <a:pt x="339" y="66"/>
                </a:lnTo>
                <a:lnTo>
                  <a:pt x="339" y="66"/>
                </a:lnTo>
                <a:lnTo>
                  <a:pt x="340" y="66"/>
                </a:lnTo>
                <a:lnTo>
                  <a:pt x="340" y="67"/>
                </a:lnTo>
                <a:lnTo>
                  <a:pt x="340" y="67"/>
                </a:lnTo>
                <a:lnTo>
                  <a:pt x="338" y="69"/>
                </a:lnTo>
                <a:lnTo>
                  <a:pt x="338" y="69"/>
                </a:lnTo>
                <a:lnTo>
                  <a:pt x="338" y="69"/>
                </a:lnTo>
                <a:lnTo>
                  <a:pt x="338" y="69"/>
                </a:lnTo>
                <a:lnTo>
                  <a:pt x="336" y="69"/>
                </a:lnTo>
                <a:lnTo>
                  <a:pt x="336" y="69"/>
                </a:lnTo>
                <a:lnTo>
                  <a:pt x="336" y="69"/>
                </a:lnTo>
                <a:lnTo>
                  <a:pt x="336" y="70"/>
                </a:lnTo>
                <a:lnTo>
                  <a:pt x="336" y="70"/>
                </a:lnTo>
                <a:lnTo>
                  <a:pt x="335" y="70"/>
                </a:lnTo>
                <a:lnTo>
                  <a:pt x="335" y="70"/>
                </a:lnTo>
                <a:lnTo>
                  <a:pt x="335" y="70"/>
                </a:lnTo>
                <a:lnTo>
                  <a:pt x="335" y="69"/>
                </a:lnTo>
                <a:lnTo>
                  <a:pt x="335" y="69"/>
                </a:lnTo>
                <a:lnTo>
                  <a:pt x="335" y="69"/>
                </a:lnTo>
                <a:lnTo>
                  <a:pt x="335" y="70"/>
                </a:lnTo>
                <a:lnTo>
                  <a:pt x="333" y="70"/>
                </a:lnTo>
                <a:lnTo>
                  <a:pt x="333" y="70"/>
                </a:lnTo>
                <a:lnTo>
                  <a:pt x="333" y="70"/>
                </a:lnTo>
                <a:lnTo>
                  <a:pt x="333" y="70"/>
                </a:lnTo>
                <a:lnTo>
                  <a:pt x="333" y="71"/>
                </a:lnTo>
                <a:lnTo>
                  <a:pt x="333" y="71"/>
                </a:lnTo>
                <a:lnTo>
                  <a:pt x="333" y="71"/>
                </a:lnTo>
                <a:lnTo>
                  <a:pt x="333" y="73"/>
                </a:lnTo>
                <a:lnTo>
                  <a:pt x="333" y="73"/>
                </a:lnTo>
                <a:lnTo>
                  <a:pt x="333" y="73"/>
                </a:lnTo>
                <a:lnTo>
                  <a:pt x="333" y="73"/>
                </a:lnTo>
                <a:lnTo>
                  <a:pt x="335" y="73"/>
                </a:lnTo>
                <a:lnTo>
                  <a:pt x="335" y="73"/>
                </a:lnTo>
                <a:lnTo>
                  <a:pt x="333" y="73"/>
                </a:lnTo>
                <a:lnTo>
                  <a:pt x="333" y="73"/>
                </a:lnTo>
                <a:lnTo>
                  <a:pt x="333" y="74"/>
                </a:lnTo>
                <a:lnTo>
                  <a:pt x="333" y="74"/>
                </a:lnTo>
                <a:lnTo>
                  <a:pt x="333" y="74"/>
                </a:lnTo>
                <a:lnTo>
                  <a:pt x="332" y="74"/>
                </a:lnTo>
                <a:lnTo>
                  <a:pt x="332" y="74"/>
                </a:lnTo>
                <a:lnTo>
                  <a:pt x="330" y="74"/>
                </a:lnTo>
                <a:lnTo>
                  <a:pt x="329" y="76"/>
                </a:lnTo>
                <a:lnTo>
                  <a:pt x="328" y="77"/>
                </a:lnTo>
                <a:lnTo>
                  <a:pt x="328" y="77"/>
                </a:lnTo>
                <a:lnTo>
                  <a:pt x="328" y="76"/>
                </a:lnTo>
                <a:lnTo>
                  <a:pt x="328" y="76"/>
                </a:lnTo>
                <a:lnTo>
                  <a:pt x="326" y="76"/>
                </a:lnTo>
                <a:lnTo>
                  <a:pt x="325" y="76"/>
                </a:lnTo>
                <a:lnTo>
                  <a:pt x="325" y="76"/>
                </a:lnTo>
                <a:lnTo>
                  <a:pt x="325" y="76"/>
                </a:lnTo>
                <a:lnTo>
                  <a:pt x="323" y="77"/>
                </a:lnTo>
                <a:lnTo>
                  <a:pt x="323" y="77"/>
                </a:lnTo>
                <a:lnTo>
                  <a:pt x="323" y="77"/>
                </a:lnTo>
                <a:lnTo>
                  <a:pt x="323" y="77"/>
                </a:lnTo>
                <a:lnTo>
                  <a:pt x="323" y="77"/>
                </a:lnTo>
                <a:lnTo>
                  <a:pt x="322" y="77"/>
                </a:lnTo>
                <a:lnTo>
                  <a:pt x="320" y="78"/>
                </a:lnTo>
                <a:lnTo>
                  <a:pt x="318" y="78"/>
                </a:lnTo>
                <a:lnTo>
                  <a:pt x="318" y="78"/>
                </a:lnTo>
                <a:lnTo>
                  <a:pt x="316" y="80"/>
                </a:lnTo>
                <a:lnTo>
                  <a:pt x="316" y="80"/>
                </a:lnTo>
                <a:lnTo>
                  <a:pt x="316" y="78"/>
                </a:lnTo>
                <a:lnTo>
                  <a:pt x="316" y="78"/>
                </a:lnTo>
                <a:lnTo>
                  <a:pt x="316" y="78"/>
                </a:lnTo>
                <a:lnTo>
                  <a:pt x="316" y="78"/>
                </a:lnTo>
                <a:lnTo>
                  <a:pt x="316" y="78"/>
                </a:lnTo>
                <a:lnTo>
                  <a:pt x="316" y="78"/>
                </a:lnTo>
                <a:lnTo>
                  <a:pt x="316" y="78"/>
                </a:lnTo>
                <a:lnTo>
                  <a:pt x="315" y="78"/>
                </a:lnTo>
                <a:lnTo>
                  <a:pt x="315" y="78"/>
                </a:lnTo>
                <a:lnTo>
                  <a:pt x="315" y="78"/>
                </a:lnTo>
                <a:lnTo>
                  <a:pt x="315" y="78"/>
                </a:lnTo>
                <a:lnTo>
                  <a:pt x="315" y="80"/>
                </a:lnTo>
                <a:lnTo>
                  <a:pt x="316" y="80"/>
                </a:lnTo>
                <a:lnTo>
                  <a:pt x="316" y="80"/>
                </a:lnTo>
                <a:lnTo>
                  <a:pt x="316" y="80"/>
                </a:lnTo>
                <a:lnTo>
                  <a:pt x="315" y="80"/>
                </a:lnTo>
                <a:lnTo>
                  <a:pt x="313" y="81"/>
                </a:lnTo>
                <a:lnTo>
                  <a:pt x="312" y="81"/>
                </a:lnTo>
                <a:lnTo>
                  <a:pt x="312" y="81"/>
                </a:lnTo>
                <a:lnTo>
                  <a:pt x="311" y="81"/>
                </a:lnTo>
                <a:lnTo>
                  <a:pt x="311" y="81"/>
                </a:lnTo>
                <a:lnTo>
                  <a:pt x="309" y="83"/>
                </a:lnTo>
                <a:lnTo>
                  <a:pt x="309" y="83"/>
                </a:lnTo>
                <a:lnTo>
                  <a:pt x="308" y="83"/>
                </a:lnTo>
                <a:lnTo>
                  <a:pt x="308" y="83"/>
                </a:lnTo>
                <a:lnTo>
                  <a:pt x="308" y="83"/>
                </a:lnTo>
                <a:lnTo>
                  <a:pt x="308" y="83"/>
                </a:lnTo>
                <a:lnTo>
                  <a:pt x="306" y="84"/>
                </a:lnTo>
                <a:lnTo>
                  <a:pt x="306" y="84"/>
                </a:lnTo>
                <a:lnTo>
                  <a:pt x="305" y="81"/>
                </a:lnTo>
                <a:lnTo>
                  <a:pt x="302" y="83"/>
                </a:lnTo>
                <a:lnTo>
                  <a:pt x="302" y="83"/>
                </a:lnTo>
                <a:lnTo>
                  <a:pt x="303" y="83"/>
                </a:lnTo>
                <a:lnTo>
                  <a:pt x="303" y="83"/>
                </a:lnTo>
                <a:lnTo>
                  <a:pt x="305" y="83"/>
                </a:lnTo>
                <a:lnTo>
                  <a:pt x="305" y="83"/>
                </a:lnTo>
                <a:lnTo>
                  <a:pt x="305" y="83"/>
                </a:lnTo>
                <a:lnTo>
                  <a:pt x="303" y="83"/>
                </a:lnTo>
                <a:lnTo>
                  <a:pt x="303" y="83"/>
                </a:lnTo>
                <a:lnTo>
                  <a:pt x="303" y="84"/>
                </a:lnTo>
                <a:lnTo>
                  <a:pt x="303" y="84"/>
                </a:lnTo>
                <a:lnTo>
                  <a:pt x="303" y="84"/>
                </a:lnTo>
                <a:lnTo>
                  <a:pt x="303" y="84"/>
                </a:lnTo>
                <a:lnTo>
                  <a:pt x="303" y="84"/>
                </a:lnTo>
                <a:lnTo>
                  <a:pt x="303" y="84"/>
                </a:lnTo>
                <a:lnTo>
                  <a:pt x="303" y="84"/>
                </a:lnTo>
                <a:lnTo>
                  <a:pt x="303" y="84"/>
                </a:lnTo>
                <a:lnTo>
                  <a:pt x="303" y="84"/>
                </a:lnTo>
                <a:lnTo>
                  <a:pt x="302" y="84"/>
                </a:lnTo>
                <a:lnTo>
                  <a:pt x="302" y="84"/>
                </a:lnTo>
                <a:lnTo>
                  <a:pt x="301" y="84"/>
                </a:lnTo>
                <a:lnTo>
                  <a:pt x="301" y="86"/>
                </a:lnTo>
                <a:lnTo>
                  <a:pt x="299" y="86"/>
                </a:lnTo>
                <a:lnTo>
                  <a:pt x="299" y="86"/>
                </a:lnTo>
                <a:lnTo>
                  <a:pt x="299" y="86"/>
                </a:lnTo>
                <a:lnTo>
                  <a:pt x="299" y="86"/>
                </a:lnTo>
                <a:lnTo>
                  <a:pt x="299" y="86"/>
                </a:lnTo>
                <a:lnTo>
                  <a:pt x="299" y="87"/>
                </a:lnTo>
                <a:lnTo>
                  <a:pt x="299" y="87"/>
                </a:lnTo>
                <a:lnTo>
                  <a:pt x="299" y="87"/>
                </a:lnTo>
                <a:lnTo>
                  <a:pt x="299" y="88"/>
                </a:lnTo>
                <a:lnTo>
                  <a:pt x="299" y="88"/>
                </a:lnTo>
                <a:lnTo>
                  <a:pt x="299" y="88"/>
                </a:lnTo>
                <a:lnTo>
                  <a:pt x="299" y="88"/>
                </a:lnTo>
                <a:lnTo>
                  <a:pt x="301" y="87"/>
                </a:lnTo>
                <a:lnTo>
                  <a:pt x="301" y="87"/>
                </a:lnTo>
                <a:lnTo>
                  <a:pt x="301" y="87"/>
                </a:lnTo>
                <a:lnTo>
                  <a:pt x="301" y="87"/>
                </a:lnTo>
                <a:lnTo>
                  <a:pt x="301" y="87"/>
                </a:lnTo>
                <a:lnTo>
                  <a:pt x="302" y="87"/>
                </a:lnTo>
                <a:lnTo>
                  <a:pt x="302" y="88"/>
                </a:lnTo>
                <a:lnTo>
                  <a:pt x="302" y="88"/>
                </a:lnTo>
                <a:lnTo>
                  <a:pt x="302" y="88"/>
                </a:lnTo>
                <a:lnTo>
                  <a:pt x="302" y="87"/>
                </a:lnTo>
                <a:lnTo>
                  <a:pt x="303" y="88"/>
                </a:lnTo>
                <a:lnTo>
                  <a:pt x="303" y="88"/>
                </a:lnTo>
                <a:lnTo>
                  <a:pt x="302" y="88"/>
                </a:lnTo>
                <a:lnTo>
                  <a:pt x="302" y="88"/>
                </a:lnTo>
                <a:lnTo>
                  <a:pt x="302" y="91"/>
                </a:lnTo>
                <a:lnTo>
                  <a:pt x="302" y="91"/>
                </a:lnTo>
                <a:lnTo>
                  <a:pt x="303" y="91"/>
                </a:lnTo>
                <a:lnTo>
                  <a:pt x="303" y="91"/>
                </a:lnTo>
                <a:lnTo>
                  <a:pt x="303" y="91"/>
                </a:lnTo>
                <a:lnTo>
                  <a:pt x="303" y="91"/>
                </a:lnTo>
                <a:lnTo>
                  <a:pt x="303" y="93"/>
                </a:lnTo>
                <a:lnTo>
                  <a:pt x="303" y="93"/>
                </a:lnTo>
                <a:lnTo>
                  <a:pt x="303" y="93"/>
                </a:lnTo>
                <a:lnTo>
                  <a:pt x="306" y="93"/>
                </a:lnTo>
                <a:lnTo>
                  <a:pt x="306" y="93"/>
                </a:lnTo>
                <a:lnTo>
                  <a:pt x="303" y="94"/>
                </a:lnTo>
                <a:lnTo>
                  <a:pt x="302" y="96"/>
                </a:lnTo>
                <a:lnTo>
                  <a:pt x="301" y="96"/>
                </a:lnTo>
                <a:lnTo>
                  <a:pt x="301" y="96"/>
                </a:lnTo>
                <a:lnTo>
                  <a:pt x="301" y="97"/>
                </a:lnTo>
                <a:lnTo>
                  <a:pt x="301" y="98"/>
                </a:lnTo>
                <a:lnTo>
                  <a:pt x="301" y="98"/>
                </a:lnTo>
                <a:lnTo>
                  <a:pt x="301" y="100"/>
                </a:lnTo>
                <a:lnTo>
                  <a:pt x="301" y="100"/>
                </a:lnTo>
                <a:lnTo>
                  <a:pt x="301" y="100"/>
                </a:lnTo>
                <a:lnTo>
                  <a:pt x="301" y="100"/>
                </a:lnTo>
                <a:lnTo>
                  <a:pt x="302" y="100"/>
                </a:lnTo>
                <a:lnTo>
                  <a:pt x="302" y="100"/>
                </a:lnTo>
                <a:lnTo>
                  <a:pt x="302" y="100"/>
                </a:lnTo>
                <a:lnTo>
                  <a:pt x="302" y="100"/>
                </a:lnTo>
                <a:lnTo>
                  <a:pt x="303" y="100"/>
                </a:lnTo>
                <a:lnTo>
                  <a:pt x="303" y="100"/>
                </a:lnTo>
                <a:lnTo>
                  <a:pt x="302" y="100"/>
                </a:lnTo>
                <a:lnTo>
                  <a:pt x="302" y="100"/>
                </a:lnTo>
                <a:lnTo>
                  <a:pt x="302" y="100"/>
                </a:lnTo>
                <a:lnTo>
                  <a:pt x="302" y="100"/>
                </a:lnTo>
                <a:lnTo>
                  <a:pt x="302" y="100"/>
                </a:lnTo>
                <a:lnTo>
                  <a:pt x="303" y="100"/>
                </a:lnTo>
                <a:lnTo>
                  <a:pt x="305" y="100"/>
                </a:lnTo>
                <a:lnTo>
                  <a:pt x="306" y="100"/>
                </a:lnTo>
                <a:lnTo>
                  <a:pt x="306" y="98"/>
                </a:lnTo>
                <a:lnTo>
                  <a:pt x="306" y="98"/>
                </a:lnTo>
                <a:lnTo>
                  <a:pt x="308" y="98"/>
                </a:lnTo>
                <a:lnTo>
                  <a:pt x="308" y="98"/>
                </a:lnTo>
                <a:lnTo>
                  <a:pt x="308" y="98"/>
                </a:lnTo>
                <a:lnTo>
                  <a:pt x="308" y="98"/>
                </a:lnTo>
                <a:lnTo>
                  <a:pt x="308" y="98"/>
                </a:lnTo>
                <a:lnTo>
                  <a:pt x="309" y="97"/>
                </a:lnTo>
                <a:lnTo>
                  <a:pt x="311" y="97"/>
                </a:lnTo>
                <a:lnTo>
                  <a:pt x="311" y="97"/>
                </a:lnTo>
                <a:lnTo>
                  <a:pt x="311" y="97"/>
                </a:lnTo>
                <a:lnTo>
                  <a:pt x="311" y="97"/>
                </a:lnTo>
                <a:lnTo>
                  <a:pt x="312" y="97"/>
                </a:lnTo>
                <a:lnTo>
                  <a:pt x="312" y="97"/>
                </a:lnTo>
                <a:lnTo>
                  <a:pt x="313" y="97"/>
                </a:lnTo>
                <a:lnTo>
                  <a:pt x="313" y="97"/>
                </a:lnTo>
                <a:lnTo>
                  <a:pt x="313" y="97"/>
                </a:lnTo>
                <a:lnTo>
                  <a:pt x="313" y="97"/>
                </a:lnTo>
                <a:lnTo>
                  <a:pt x="312" y="96"/>
                </a:lnTo>
                <a:lnTo>
                  <a:pt x="312" y="96"/>
                </a:lnTo>
                <a:lnTo>
                  <a:pt x="312" y="94"/>
                </a:lnTo>
                <a:lnTo>
                  <a:pt x="312" y="94"/>
                </a:lnTo>
                <a:lnTo>
                  <a:pt x="313" y="94"/>
                </a:lnTo>
                <a:lnTo>
                  <a:pt x="313" y="94"/>
                </a:lnTo>
                <a:lnTo>
                  <a:pt x="315" y="94"/>
                </a:lnTo>
                <a:lnTo>
                  <a:pt x="315" y="94"/>
                </a:lnTo>
                <a:lnTo>
                  <a:pt x="315" y="94"/>
                </a:lnTo>
                <a:lnTo>
                  <a:pt x="313" y="93"/>
                </a:lnTo>
                <a:lnTo>
                  <a:pt x="313" y="93"/>
                </a:lnTo>
                <a:lnTo>
                  <a:pt x="313" y="91"/>
                </a:lnTo>
                <a:lnTo>
                  <a:pt x="313" y="91"/>
                </a:lnTo>
                <a:lnTo>
                  <a:pt x="313" y="91"/>
                </a:lnTo>
                <a:lnTo>
                  <a:pt x="313" y="93"/>
                </a:lnTo>
                <a:lnTo>
                  <a:pt x="313" y="93"/>
                </a:lnTo>
                <a:lnTo>
                  <a:pt x="313" y="93"/>
                </a:lnTo>
                <a:lnTo>
                  <a:pt x="313" y="93"/>
                </a:lnTo>
                <a:lnTo>
                  <a:pt x="315" y="93"/>
                </a:lnTo>
                <a:lnTo>
                  <a:pt x="316" y="93"/>
                </a:lnTo>
                <a:lnTo>
                  <a:pt x="316" y="93"/>
                </a:lnTo>
                <a:lnTo>
                  <a:pt x="316" y="94"/>
                </a:lnTo>
                <a:lnTo>
                  <a:pt x="316" y="94"/>
                </a:lnTo>
                <a:lnTo>
                  <a:pt x="316" y="94"/>
                </a:lnTo>
                <a:lnTo>
                  <a:pt x="315" y="94"/>
                </a:lnTo>
                <a:lnTo>
                  <a:pt x="315" y="96"/>
                </a:lnTo>
                <a:lnTo>
                  <a:pt x="315" y="96"/>
                </a:lnTo>
                <a:lnTo>
                  <a:pt x="315" y="96"/>
                </a:lnTo>
                <a:lnTo>
                  <a:pt x="315" y="97"/>
                </a:lnTo>
                <a:lnTo>
                  <a:pt x="315" y="97"/>
                </a:lnTo>
                <a:lnTo>
                  <a:pt x="315" y="98"/>
                </a:lnTo>
                <a:lnTo>
                  <a:pt x="316" y="100"/>
                </a:lnTo>
                <a:lnTo>
                  <a:pt x="316" y="100"/>
                </a:lnTo>
                <a:lnTo>
                  <a:pt x="316" y="101"/>
                </a:lnTo>
                <a:lnTo>
                  <a:pt x="316" y="101"/>
                </a:lnTo>
                <a:lnTo>
                  <a:pt x="315" y="103"/>
                </a:lnTo>
                <a:lnTo>
                  <a:pt x="315" y="104"/>
                </a:lnTo>
                <a:lnTo>
                  <a:pt x="315" y="104"/>
                </a:lnTo>
                <a:lnTo>
                  <a:pt x="313" y="104"/>
                </a:lnTo>
                <a:lnTo>
                  <a:pt x="312" y="104"/>
                </a:lnTo>
                <a:lnTo>
                  <a:pt x="311" y="106"/>
                </a:lnTo>
                <a:lnTo>
                  <a:pt x="311" y="106"/>
                </a:lnTo>
                <a:lnTo>
                  <a:pt x="311" y="106"/>
                </a:lnTo>
                <a:lnTo>
                  <a:pt x="311" y="107"/>
                </a:lnTo>
                <a:lnTo>
                  <a:pt x="311" y="107"/>
                </a:lnTo>
                <a:lnTo>
                  <a:pt x="311" y="107"/>
                </a:lnTo>
                <a:lnTo>
                  <a:pt x="311" y="107"/>
                </a:lnTo>
                <a:lnTo>
                  <a:pt x="311" y="107"/>
                </a:lnTo>
                <a:lnTo>
                  <a:pt x="312" y="106"/>
                </a:lnTo>
                <a:lnTo>
                  <a:pt x="313" y="106"/>
                </a:lnTo>
                <a:lnTo>
                  <a:pt x="315" y="106"/>
                </a:lnTo>
                <a:lnTo>
                  <a:pt x="315" y="106"/>
                </a:lnTo>
                <a:lnTo>
                  <a:pt x="315" y="104"/>
                </a:lnTo>
                <a:lnTo>
                  <a:pt x="315" y="104"/>
                </a:lnTo>
                <a:lnTo>
                  <a:pt x="316" y="104"/>
                </a:lnTo>
                <a:lnTo>
                  <a:pt x="316" y="104"/>
                </a:lnTo>
                <a:lnTo>
                  <a:pt x="318" y="104"/>
                </a:lnTo>
                <a:lnTo>
                  <a:pt x="318" y="104"/>
                </a:lnTo>
                <a:lnTo>
                  <a:pt x="318" y="104"/>
                </a:lnTo>
                <a:lnTo>
                  <a:pt x="318" y="106"/>
                </a:lnTo>
                <a:lnTo>
                  <a:pt x="318" y="106"/>
                </a:lnTo>
                <a:lnTo>
                  <a:pt x="318" y="106"/>
                </a:lnTo>
                <a:lnTo>
                  <a:pt x="318" y="106"/>
                </a:lnTo>
                <a:lnTo>
                  <a:pt x="318" y="107"/>
                </a:lnTo>
                <a:lnTo>
                  <a:pt x="319" y="107"/>
                </a:lnTo>
                <a:lnTo>
                  <a:pt x="319" y="107"/>
                </a:lnTo>
                <a:lnTo>
                  <a:pt x="319" y="107"/>
                </a:lnTo>
                <a:lnTo>
                  <a:pt x="318" y="107"/>
                </a:lnTo>
                <a:lnTo>
                  <a:pt x="319" y="108"/>
                </a:lnTo>
                <a:lnTo>
                  <a:pt x="319" y="108"/>
                </a:lnTo>
                <a:lnTo>
                  <a:pt x="319" y="108"/>
                </a:lnTo>
                <a:lnTo>
                  <a:pt x="319" y="108"/>
                </a:lnTo>
                <a:lnTo>
                  <a:pt x="319" y="108"/>
                </a:lnTo>
                <a:lnTo>
                  <a:pt x="320" y="108"/>
                </a:lnTo>
                <a:lnTo>
                  <a:pt x="320" y="108"/>
                </a:lnTo>
                <a:lnTo>
                  <a:pt x="320" y="108"/>
                </a:lnTo>
                <a:lnTo>
                  <a:pt x="320" y="107"/>
                </a:lnTo>
                <a:lnTo>
                  <a:pt x="322" y="107"/>
                </a:lnTo>
                <a:lnTo>
                  <a:pt x="323" y="107"/>
                </a:lnTo>
                <a:lnTo>
                  <a:pt x="323" y="107"/>
                </a:lnTo>
                <a:lnTo>
                  <a:pt x="323" y="106"/>
                </a:lnTo>
                <a:lnTo>
                  <a:pt x="323" y="106"/>
                </a:lnTo>
                <a:lnTo>
                  <a:pt x="323" y="106"/>
                </a:lnTo>
                <a:lnTo>
                  <a:pt x="322" y="106"/>
                </a:lnTo>
                <a:lnTo>
                  <a:pt x="320" y="106"/>
                </a:lnTo>
                <a:lnTo>
                  <a:pt x="320" y="106"/>
                </a:lnTo>
                <a:lnTo>
                  <a:pt x="320" y="106"/>
                </a:lnTo>
                <a:lnTo>
                  <a:pt x="320" y="106"/>
                </a:lnTo>
                <a:lnTo>
                  <a:pt x="320" y="106"/>
                </a:lnTo>
                <a:lnTo>
                  <a:pt x="322" y="106"/>
                </a:lnTo>
                <a:lnTo>
                  <a:pt x="323" y="106"/>
                </a:lnTo>
                <a:lnTo>
                  <a:pt x="323" y="106"/>
                </a:lnTo>
                <a:lnTo>
                  <a:pt x="323" y="104"/>
                </a:lnTo>
                <a:lnTo>
                  <a:pt x="323" y="104"/>
                </a:lnTo>
                <a:lnTo>
                  <a:pt x="322" y="104"/>
                </a:lnTo>
                <a:lnTo>
                  <a:pt x="322" y="104"/>
                </a:lnTo>
                <a:lnTo>
                  <a:pt x="322" y="103"/>
                </a:lnTo>
                <a:lnTo>
                  <a:pt x="322" y="103"/>
                </a:lnTo>
                <a:lnTo>
                  <a:pt x="322" y="103"/>
                </a:lnTo>
                <a:lnTo>
                  <a:pt x="322" y="103"/>
                </a:lnTo>
                <a:lnTo>
                  <a:pt x="323" y="103"/>
                </a:lnTo>
                <a:lnTo>
                  <a:pt x="323" y="103"/>
                </a:lnTo>
                <a:lnTo>
                  <a:pt x="323" y="103"/>
                </a:lnTo>
                <a:lnTo>
                  <a:pt x="323" y="103"/>
                </a:lnTo>
                <a:lnTo>
                  <a:pt x="323" y="103"/>
                </a:lnTo>
                <a:lnTo>
                  <a:pt x="323" y="103"/>
                </a:lnTo>
                <a:lnTo>
                  <a:pt x="325" y="103"/>
                </a:lnTo>
                <a:lnTo>
                  <a:pt x="325" y="103"/>
                </a:lnTo>
                <a:lnTo>
                  <a:pt x="326" y="103"/>
                </a:lnTo>
                <a:lnTo>
                  <a:pt x="326" y="103"/>
                </a:lnTo>
                <a:lnTo>
                  <a:pt x="326" y="101"/>
                </a:lnTo>
                <a:lnTo>
                  <a:pt x="328" y="101"/>
                </a:lnTo>
                <a:lnTo>
                  <a:pt x="329" y="101"/>
                </a:lnTo>
                <a:lnTo>
                  <a:pt x="330" y="100"/>
                </a:lnTo>
                <a:lnTo>
                  <a:pt x="330" y="100"/>
                </a:lnTo>
                <a:lnTo>
                  <a:pt x="330" y="101"/>
                </a:lnTo>
                <a:lnTo>
                  <a:pt x="330" y="101"/>
                </a:lnTo>
                <a:lnTo>
                  <a:pt x="330" y="100"/>
                </a:lnTo>
                <a:lnTo>
                  <a:pt x="330" y="100"/>
                </a:lnTo>
                <a:lnTo>
                  <a:pt x="330" y="100"/>
                </a:lnTo>
                <a:lnTo>
                  <a:pt x="333" y="100"/>
                </a:lnTo>
                <a:lnTo>
                  <a:pt x="335" y="100"/>
                </a:lnTo>
                <a:lnTo>
                  <a:pt x="335" y="100"/>
                </a:lnTo>
                <a:lnTo>
                  <a:pt x="336" y="98"/>
                </a:lnTo>
                <a:lnTo>
                  <a:pt x="338" y="98"/>
                </a:lnTo>
                <a:lnTo>
                  <a:pt x="340" y="97"/>
                </a:lnTo>
                <a:lnTo>
                  <a:pt x="340" y="97"/>
                </a:lnTo>
                <a:lnTo>
                  <a:pt x="339" y="98"/>
                </a:lnTo>
                <a:lnTo>
                  <a:pt x="339" y="98"/>
                </a:lnTo>
                <a:lnTo>
                  <a:pt x="339" y="100"/>
                </a:lnTo>
                <a:lnTo>
                  <a:pt x="339" y="100"/>
                </a:lnTo>
                <a:lnTo>
                  <a:pt x="339" y="100"/>
                </a:lnTo>
                <a:lnTo>
                  <a:pt x="342" y="100"/>
                </a:lnTo>
                <a:lnTo>
                  <a:pt x="343" y="98"/>
                </a:lnTo>
                <a:lnTo>
                  <a:pt x="343" y="98"/>
                </a:lnTo>
                <a:lnTo>
                  <a:pt x="343" y="98"/>
                </a:lnTo>
                <a:lnTo>
                  <a:pt x="345" y="97"/>
                </a:lnTo>
                <a:lnTo>
                  <a:pt x="345" y="97"/>
                </a:lnTo>
                <a:lnTo>
                  <a:pt x="345" y="97"/>
                </a:lnTo>
                <a:lnTo>
                  <a:pt x="345" y="96"/>
                </a:lnTo>
                <a:lnTo>
                  <a:pt x="345" y="96"/>
                </a:lnTo>
                <a:lnTo>
                  <a:pt x="345" y="96"/>
                </a:lnTo>
                <a:lnTo>
                  <a:pt x="345" y="96"/>
                </a:lnTo>
                <a:lnTo>
                  <a:pt x="346" y="96"/>
                </a:lnTo>
                <a:lnTo>
                  <a:pt x="346" y="96"/>
                </a:lnTo>
                <a:lnTo>
                  <a:pt x="348" y="96"/>
                </a:lnTo>
                <a:lnTo>
                  <a:pt x="348" y="97"/>
                </a:lnTo>
                <a:lnTo>
                  <a:pt x="348" y="97"/>
                </a:lnTo>
                <a:lnTo>
                  <a:pt x="348" y="96"/>
                </a:lnTo>
                <a:lnTo>
                  <a:pt x="348" y="94"/>
                </a:lnTo>
                <a:lnTo>
                  <a:pt x="348" y="94"/>
                </a:lnTo>
                <a:lnTo>
                  <a:pt x="352" y="94"/>
                </a:lnTo>
                <a:lnTo>
                  <a:pt x="352" y="94"/>
                </a:lnTo>
                <a:lnTo>
                  <a:pt x="352" y="94"/>
                </a:lnTo>
                <a:lnTo>
                  <a:pt x="352" y="94"/>
                </a:lnTo>
                <a:lnTo>
                  <a:pt x="352" y="94"/>
                </a:lnTo>
                <a:lnTo>
                  <a:pt x="353" y="94"/>
                </a:lnTo>
                <a:lnTo>
                  <a:pt x="353" y="94"/>
                </a:lnTo>
                <a:lnTo>
                  <a:pt x="353" y="94"/>
                </a:lnTo>
                <a:lnTo>
                  <a:pt x="353" y="94"/>
                </a:lnTo>
                <a:lnTo>
                  <a:pt x="353" y="96"/>
                </a:lnTo>
                <a:lnTo>
                  <a:pt x="353" y="96"/>
                </a:lnTo>
                <a:lnTo>
                  <a:pt x="353" y="96"/>
                </a:lnTo>
                <a:lnTo>
                  <a:pt x="352" y="97"/>
                </a:lnTo>
                <a:lnTo>
                  <a:pt x="350" y="97"/>
                </a:lnTo>
                <a:lnTo>
                  <a:pt x="350" y="97"/>
                </a:lnTo>
                <a:lnTo>
                  <a:pt x="349" y="97"/>
                </a:lnTo>
                <a:lnTo>
                  <a:pt x="349" y="98"/>
                </a:lnTo>
                <a:lnTo>
                  <a:pt x="349" y="98"/>
                </a:lnTo>
                <a:lnTo>
                  <a:pt x="349" y="98"/>
                </a:lnTo>
                <a:lnTo>
                  <a:pt x="348" y="100"/>
                </a:lnTo>
                <a:lnTo>
                  <a:pt x="345" y="101"/>
                </a:lnTo>
                <a:lnTo>
                  <a:pt x="345" y="103"/>
                </a:lnTo>
                <a:lnTo>
                  <a:pt x="345" y="103"/>
                </a:lnTo>
                <a:lnTo>
                  <a:pt x="345" y="103"/>
                </a:lnTo>
                <a:lnTo>
                  <a:pt x="345" y="103"/>
                </a:lnTo>
                <a:lnTo>
                  <a:pt x="345" y="103"/>
                </a:lnTo>
                <a:lnTo>
                  <a:pt x="343" y="101"/>
                </a:lnTo>
                <a:lnTo>
                  <a:pt x="343" y="101"/>
                </a:lnTo>
                <a:lnTo>
                  <a:pt x="343" y="101"/>
                </a:lnTo>
                <a:lnTo>
                  <a:pt x="343" y="100"/>
                </a:lnTo>
                <a:lnTo>
                  <a:pt x="343" y="100"/>
                </a:lnTo>
                <a:lnTo>
                  <a:pt x="342" y="100"/>
                </a:lnTo>
                <a:lnTo>
                  <a:pt x="342" y="101"/>
                </a:lnTo>
                <a:lnTo>
                  <a:pt x="340" y="101"/>
                </a:lnTo>
                <a:lnTo>
                  <a:pt x="339" y="103"/>
                </a:lnTo>
                <a:lnTo>
                  <a:pt x="339" y="103"/>
                </a:lnTo>
                <a:lnTo>
                  <a:pt x="338" y="103"/>
                </a:lnTo>
                <a:lnTo>
                  <a:pt x="338" y="103"/>
                </a:lnTo>
                <a:lnTo>
                  <a:pt x="336" y="104"/>
                </a:lnTo>
                <a:lnTo>
                  <a:pt x="336" y="104"/>
                </a:lnTo>
                <a:lnTo>
                  <a:pt x="336" y="104"/>
                </a:lnTo>
                <a:lnTo>
                  <a:pt x="336" y="104"/>
                </a:lnTo>
                <a:lnTo>
                  <a:pt x="338" y="104"/>
                </a:lnTo>
                <a:lnTo>
                  <a:pt x="338" y="106"/>
                </a:lnTo>
                <a:lnTo>
                  <a:pt x="335" y="106"/>
                </a:lnTo>
                <a:lnTo>
                  <a:pt x="335" y="106"/>
                </a:lnTo>
                <a:lnTo>
                  <a:pt x="335" y="106"/>
                </a:lnTo>
                <a:lnTo>
                  <a:pt x="335" y="106"/>
                </a:lnTo>
                <a:lnTo>
                  <a:pt x="335" y="104"/>
                </a:lnTo>
                <a:lnTo>
                  <a:pt x="335" y="104"/>
                </a:lnTo>
                <a:lnTo>
                  <a:pt x="333" y="104"/>
                </a:lnTo>
                <a:lnTo>
                  <a:pt x="333" y="104"/>
                </a:lnTo>
                <a:lnTo>
                  <a:pt x="333" y="104"/>
                </a:lnTo>
                <a:lnTo>
                  <a:pt x="333" y="106"/>
                </a:lnTo>
                <a:lnTo>
                  <a:pt x="333" y="106"/>
                </a:lnTo>
                <a:lnTo>
                  <a:pt x="332" y="106"/>
                </a:lnTo>
                <a:lnTo>
                  <a:pt x="332" y="106"/>
                </a:lnTo>
                <a:lnTo>
                  <a:pt x="332" y="106"/>
                </a:lnTo>
                <a:lnTo>
                  <a:pt x="332" y="106"/>
                </a:lnTo>
                <a:lnTo>
                  <a:pt x="332" y="106"/>
                </a:lnTo>
                <a:lnTo>
                  <a:pt x="332" y="107"/>
                </a:lnTo>
                <a:lnTo>
                  <a:pt x="332" y="107"/>
                </a:lnTo>
                <a:lnTo>
                  <a:pt x="332" y="107"/>
                </a:lnTo>
                <a:lnTo>
                  <a:pt x="332" y="107"/>
                </a:lnTo>
                <a:lnTo>
                  <a:pt x="330" y="107"/>
                </a:lnTo>
                <a:lnTo>
                  <a:pt x="330" y="108"/>
                </a:lnTo>
                <a:lnTo>
                  <a:pt x="330" y="108"/>
                </a:lnTo>
                <a:lnTo>
                  <a:pt x="330" y="108"/>
                </a:lnTo>
                <a:lnTo>
                  <a:pt x="329" y="108"/>
                </a:lnTo>
                <a:lnTo>
                  <a:pt x="329" y="108"/>
                </a:lnTo>
                <a:lnTo>
                  <a:pt x="329" y="110"/>
                </a:lnTo>
                <a:lnTo>
                  <a:pt x="328" y="110"/>
                </a:lnTo>
                <a:lnTo>
                  <a:pt x="328" y="110"/>
                </a:lnTo>
                <a:lnTo>
                  <a:pt x="328" y="110"/>
                </a:lnTo>
                <a:lnTo>
                  <a:pt x="328" y="110"/>
                </a:lnTo>
                <a:lnTo>
                  <a:pt x="326" y="110"/>
                </a:lnTo>
                <a:lnTo>
                  <a:pt x="326" y="110"/>
                </a:lnTo>
                <a:lnTo>
                  <a:pt x="325" y="110"/>
                </a:lnTo>
                <a:lnTo>
                  <a:pt x="325" y="110"/>
                </a:lnTo>
                <a:lnTo>
                  <a:pt x="323" y="110"/>
                </a:lnTo>
                <a:lnTo>
                  <a:pt x="323" y="110"/>
                </a:lnTo>
                <a:lnTo>
                  <a:pt x="323" y="111"/>
                </a:lnTo>
                <a:lnTo>
                  <a:pt x="323" y="111"/>
                </a:lnTo>
                <a:lnTo>
                  <a:pt x="322" y="111"/>
                </a:lnTo>
                <a:lnTo>
                  <a:pt x="320" y="111"/>
                </a:lnTo>
                <a:lnTo>
                  <a:pt x="322" y="111"/>
                </a:lnTo>
                <a:lnTo>
                  <a:pt x="322" y="111"/>
                </a:lnTo>
                <a:lnTo>
                  <a:pt x="322" y="110"/>
                </a:lnTo>
                <a:lnTo>
                  <a:pt x="322" y="110"/>
                </a:lnTo>
                <a:lnTo>
                  <a:pt x="320" y="108"/>
                </a:lnTo>
                <a:lnTo>
                  <a:pt x="320" y="108"/>
                </a:lnTo>
                <a:lnTo>
                  <a:pt x="320" y="108"/>
                </a:lnTo>
                <a:lnTo>
                  <a:pt x="320" y="108"/>
                </a:lnTo>
                <a:lnTo>
                  <a:pt x="320" y="108"/>
                </a:lnTo>
                <a:lnTo>
                  <a:pt x="319" y="110"/>
                </a:lnTo>
                <a:lnTo>
                  <a:pt x="319" y="110"/>
                </a:lnTo>
                <a:lnTo>
                  <a:pt x="320" y="111"/>
                </a:lnTo>
                <a:lnTo>
                  <a:pt x="320" y="113"/>
                </a:lnTo>
                <a:lnTo>
                  <a:pt x="320" y="113"/>
                </a:lnTo>
                <a:lnTo>
                  <a:pt x="320" y="113"/>
                </a:lnTo>
                <a:lnTo>
                  <a:pt x="320" y="113"/>
                </a:lnTo>
                <a:lnTo>
                  <a:pt x="322" y="113"/>
                </a:lnTo>
                <a:lnTo>
                  <a:pt x="323" y="113"/>
                </a:lnTo>
                <a:lnTo>
                  <a:pt x="323" y="113"/>
                </a:lnTo>
                <a:lnTo>
                  <a:pt x="323" y="113"/>
                </a:lnTo>
                <a:lnTo>
                  <a:pt x="322" y="114"/>
                </a:lnTo>
                <a:lnTo>
                  <a:pt x="320" y="114"/>
                </a:lnTo>
                <a:lnTo>
                  <a:pt x="319" y="116"/>
                </a:lnTo>
                <a:lnTo>
                  <a:pt x="318" y="116"/>
                </a:lnTo>
                <a:lnTo>
                  <a:pt x="318" y="116"/>
                </a:lnTo>
                <a:lnTo>
                  <a:pt x="318" y="116"/>
                </a:lnTo>
                <a:lnTo>
                  <a:pt x="318" y="116"/>
                </a:lnTo>
                <a:lnTo>
                  <a:pt x="318" y="114"/>
                </a:lnTo>
                <a:lnTo>
                  <a:pt x="318" y="114"/>
                </a:lnTo>
                <a:lnTo>
                  <a:pt x="318" y="114"/>
                </a:lnTo>
                <a:lnTo>
                  <a:pt x="318" y="114"/>
                </a:lnTo>
                <a:lnTo>
                  <a:pt x="318" y="114"/>
                </a:lnTo>
                <a:lnTo>
                  <a:pt x="316" y="114"/>
                </a:lnTo>
                <a:lnTo>
                  <a:pt x="315" y="116"/>
                </a:lnTo>
                <a:lnTo>
                  <a:pt x="315" y="116"/>
                </a:lnTo>
                <a:lnTo>
                  <a:pt x="313" y="116"/>
                </a:lnTo>
                <a:lnTo>
                  <a:pt x="313" y="116"/>
                </a:lnTo>
                <a:lnTo>
                  <a:pt x="312" y="116"/>
                </a:lnTo>
                <a:lnTo>
                  <a:pt x="311" y="117"/>
                </a:lnTo>
                <a:lnTo>
                  <a:pt x="309" y="117"/>
                </a:lnTo>
                <a:lnTo>
                  <a:pt x="308" y="117"/>
                </a:lnTo>
                <a:lnTo>
                  <a:pt x="308" y="117"/>
                </a:lnTo>
                <a:lnTo>
                  <a:pt x="308" y="117"/>
                </a:lnTo>
                <a:lnTo>
                  <a:pt x="308" y="118"/>
                </a:lnTo>
                <a:lnTo>
                  <a:pt x="308" y="118"/>
                </a:lnTo>
                <a:lnTo>
                  <a:pt x="306" y="118"/>
                </a:lnTo>
                <a:lnTo>
                  <a:pt x="305" y="118"/>
                </a:lnTo>
                <a:lnTo>
                  <a:pt x="305" y="120"/>
                </a:lnTo>
                <a:lnTo>
                  <a:pt x="305" y="120"/>
                </a:lnTo>
                <a:lnTo>
                  <a:pt x="305" y="120"/>
                </a:lnTo>
                <a:lnTo>
                  <a:pt x="303" y="120"/>
                </a:lnTo>
                <a:lnTo>
                  <a:pt x="303" y="120"/>
                </a:lnTo>
                <a:lnTo>
                  <a:pt x="302" y="120"/>
                </a:lnTo>
                <a:lnTo>
                  <a:pt x="302" y="121"/>
                </a:lnTo>
                <a:lnTo>
                  <a:pt x="302" y="121"/>
                </a:lnTo>
                <a:lnTo>
                  <a:pt x="301" y="121"/>
                </a:lnTo>
                <a:lnTo>
                  <a:pt x="301" y="121"/>
                </a:lnTo>
                <a:lnTo>
                  <a:pt x="301" y="121"/>
                </a:lnTo>
                <a:lnTo>
                  <a:pt x="301" y="123"/>
                </a:lnTo>
                <a:lnTo>
                  <a:pt x="301" y="123"/>
                </a:lnTo>
                <a:lnTo>
                  <a:pt x="299" y="123"/>
                </a:lnTo>
                <a:lnTo>
                  <a:pt x="299" y="123"/>
                </a:lnTo>
                <a:lnTo>
                  <a:pt x="299" y="123"/>
                </a:lnTo>
                <a:lnTo>
                  <a:pt x="301" y="123"/>
                </a:lnTo>
                <a:lnTo>
                  <a:pt x="301" y="123"/>
                </a:lnTo>
                <a:lnTo>
                  <a:pt x="301" y="123"/>
                </a:lnTo>
                <a:lnTo>
                  <a:pt x="299" y="123"/>
                </a:lnTo>
                <a:lnTo>
                  <a:pt x="299" y="123"/>
                </a:lnTo>
                <a:lnTo>
                  <a:pt x="298" y="123"/>
                </a:lnTo>
                <a:lnTo>
                  <a:pt x="299" y="123"/>
                </a:lnTo>
                <a:lnTo>
                  <a:pt x="299" y="124"/>
                </a:lnTo>
                <a:lnTo>
                  <a:pt x="301" y="124"/>
                </a:lnTo>
                <a:lnTo>
                  <a:pt x="301" y="124"/>
                </a:lnTo>
                <a:lnTo>
                  <a:pt x="302" y="123"/>
                </a:lnTo>
                <a:lnTo>
                  <a:pt x="303" y="123"/>
                </a:lnTo>
                <a:lnTo>
                  <a:pt x="303" y="123"/>
                </a:lnTo>
                <a:lnTo>
                  <a:pt x="303" y="123"/>
                </a:lnTo>
                <a:lnTo>
                  <a:pt x="305" y="123"/>
                </a:lnTo>
                <a:lnTo>
                  <a:pt x="305" y="123"/>
                </a:lnTo>
                <a:lnTo>
                  <a:pt x="306" y="123"/>
                </a:lnTo>
                <a:lnTo>
                  <a:pt x="306" y="123"/>
                </a:lnTo>
                <a:lnTo>
                  <a:pt x="306" y="123"/>
                </a:lnTo>
                <a:lnTo>
                  <a:pt x="308" y="123"/>
                </a:lnTo>
                <a:lnTo>
                  <a:pt x="308" y="123"/>
                </a:lnTo>
                <a:lnTo>
                  <a:pt x="308" y="123"/>
                </a:lnTo>
                <a:lnTo>
                  <a:pt x="309" y="121"/>
                </a:lnTo>
                <a:lnTo>
                  <a:pt x="312" y="120"/>
                </a:lnTo>
                <a:lnTo>
                  <a:pt x="312" y="120"/>
                </a:lnTo>
                <a:lnTo>
                  <a:pt x="313" y="118"/>
                </a:lnTo>
                <a:lnTo>
                  <a:pt x="313" y="118"/>
                </a:lnTo>
                <a:lnTo>
                  <a:pt x="315" y="117"/>
                </a:lnTo>
                <a:lnTo>
                  <a:pt x="315" y="117"/>
                </a:lnTo>
                <a:lnTo>
                  <a:pt x="315" y="117"/>
                </a:lnTo>
                <a:lnTo>
                  <a:pt x="315" y="118"/>
                </a:lnTo>
                <a:lnTo>
                  <a:pt x="315" y="118"/>
                </a:lnTo>
                <a:lnTo>
                  <a:pt x="316" y="118"/>
                </a:lnTo>
                <a:lnTo>
                  <a:pt x="316" y="120"/>
                </a:lnTo>
                <a:lnTo>
                  <a:pt x="316" y="120"/>
                </a:lnTo>
                <a:lnTo>
                  <a:pt x="316" y="120"/>
                </a:lnTo>
                <a:lnTo>
                  <a:pt x="318" y="118"/>
                </a:lnTo>
                <a:lnTo>
                  <a:pt x="318" y="118"/>
                </a:lnTo>
                <a:lnTo>
                  <a:pt x="318" y="118"/>
                </a:lnTo>
                <a:lnTo>
                  <a:pt x="318" y="118"/>
                </a:lnTo>
                <a:lnTo>
                  <a:pt x="318" y="118"/>
                </a:lnTo>
                <a:lnTo>
                  <a:pt x="318" y="118"/>
                </a:lnTo>
                <a:lnTo>
                  <a:pt x="318" y="118"/>
                </a:lnTo>
                <a:lnTo>
                  <a:pt x="319" y="118"/>
                </a:lnTo>
                <a:lnTo>
                  <a:pt x="319" y="118"/>
                </a:lnTo>
                <a:lnTo>
                  <a:pt x="320" y="118"/>
                </a:lnTo>
                <a:lnTo>
                  <a:pt x="320" y="117"/>
                </a:lnTo>
                <a:lnTo>
                  <a:pt x="320" y="117"/>
                </a:lnTo>
                <a:lnTo>
                  <a:pt x="320" y="118"/>
                </a:lnTo>
                <a:lnTo>
                  <a:pt x="320" y="118"/>
                </a:lnTo>
                <a:lnTo>
                  <a:pt x="320" y="118"/>
                </a:lnTo>
                <a:lnTo>
                  <a:pt x="320" y="120"/>
                </a:lnTo>
                <a:lnTo>
                  <a:pt x="319" y="120"/>
                </a:lnTo>
                <a:lnTo>
                  <a:pt x="319" y="121"/>
                </a:lnTo>
                <a:lnTo>
                  <a:pt x="319" y="121"/>
                </a:lnTo>
                <a:lnTo>
                  <a:pt x="319" y="121"/>
                </a:lnTo>
                <a:lnTo>
                  <a:pt x="320" y="121"/>
                </a:lnTo>
                <a:lnTo>
                  <a:pt x="320" y="121"/>
                </a:lnTo>
                <a:lnTo>
                  <a:pt x="320" y="121"/>
                </a:lnTo>
                <a:lnTo>
                  <a:pt x="320" y="121"/>
                </a:lnTo>
                <a:lnTo>
                  <a:pt x="322" y="120"/>
                </a:lnTo>
                <a:lnTo>
                  <a:pt x="322" y="120"/>
                </a:lnTo>
                <a:lnTo>
                  <a:pt x="323" y="120"/>
                </a:lnTo>
                <a:lnTo>
                  <a:pt x="323" y="120"/>
                </a:lnTo>
                <a:lnTo>
                  <a:pt x="322" y="118"/>
                </a:lnTo>
                <a:lnTo>
                  <a:pt x="323" y="118"/>
                </a:lnTo>
                <a:lnTo>
                  <a:pt x="322" y="117"/>
                </a:lnTo>
                <a:lnTo>
                  <a:pt x="323" y="116"/>
                </a:lnTo>
                <a:lnTo>
                  <a:pt x="323" y="116"/>
                </a:lnTo>
                <a:lnTo>
                  <a:pt x="325" y="114"/>
                </a:lnTo>
                <a:lnTo>
                  <a:pt x="325" y="116"/>
                </a:lnTo>
                <a:lnTo>
                  <a:pt x="325" y="116"/>
                </a:lnTo>
                <a:lnTo>
                  <a:pt x="325" y="116"/>
                </a:lnTo>
                <a:lnTo>
                  <a:pt x="325" y="116"/>
                </a:lnTo>
                <a:lnTo>
                  <a:pt x="325" y="116"/>
                </a:lnTo>
                <a:lnTo>
                  <a:pt x="325" y="114"/>
                </a:lnTo>
                <a:lnTo>
                  <a:pt x="326" y="114"/>
                </a:lnTo>
                <a:lnTo>
                  <a:pt x="326" y="114"/>
                </a:lnTo>
                <a:lnTo>
                  <a:pt x="326" y="114"/>
                </a:lnTo>
                <a:lnTo>
                  <a:pt x="326" y="116"/>
                </a:lnTo>
                <a:lnTo>
                  <a:pt x="328" y="116"/>
                </a:lnTo>
                <a:lnTo>
                  <a:pt x="328" y="116"/>
                </a:lnTo>
                <a:lnTo>
                  <a:pt x="329" y="116"/>
                </a:lnTo>
                <a:lnTo>
                  <a:pt x="329" y="116"/>
                </a:lnTo>
                <a:lnTo>
                  <a:pt x="329" y="116"/>
                </a:lnTo>
                <a:lnTo>
                  <a:pt x="329" y="117"/>
                </a:lnTo>
                <a:lnTo>
                  <a:pt x="329" y="117"/>
                </a:lnTo>
                <a:lnTo>
                  <a:pt x="329" y="116"/>
                </a:lnTo>
                <a:lnTo>
                  <a:pt x="329" y="116"/>
                </a:lnTo>
                <a:lnTo>
                  <a:pt x="329" y="114"/>
                </a:lnTo>
                <a:lnTo>
                  <a:pt x="330" y="114"/>
                </a:lnTo>
                <a:lnTo>
                  <a:pt x="330" y="114"/>
                </a:lnTo>
                <a:lnTo>
                  <a:pt x="330" y="114"/>
                </a:lnTo>
                <a:lnTo>
                  <a:pt x="332" y="114"/>
                </a:lnTo>
                <a:lnTo>
                  <a:pt x="332" y="114"/>
                </a:lnTo>
                <a:lnTo>
                  <a:pt x="332" y="114"/>
                </a:lnTo>
                <a:lnTo>
                  <a:pt x="332" y="114"/>
                </a:lnTo>
                <a:lnTo>
                  <a:pt x="332" y="116"/>
                </a:lnTo>
                <a:lnTo>
                  <a:pt x="332" y="116"/>
                </a:lnTo>
                <a:lnTo>
                  <a:pt x="332" y="116"/>
                </a:lnTo>
                <a:lnTo>
                  <a:pt x="332" y="116"/>
                </a:lnTo>
                <a:lnTo>
                  <a:pt x="333" y="117"/>
                </a:lnTo>
                <a:lnTo>
                  <a:pt x="333" y="117"/>
                </a:lnTo>
                <a:lnTo>
                  <a:pt x="333" y="116"/>
                </a:lnTo>
                <a:lnTo>
                  <a:pt x="335" y="116"/>
                </a:lnTo>
                <a:lnTo>
                  <a:pt x="335" y="114"/>
                </a:lnTo>
                <a:lnTo>
                  <a:pt x="335" y="113"/>
                </a:lnTo>
                <a:lnTo>
                  <a:pt x="335" y="113"/>
                </a:lnTo>
                <a:lnTo>
                  <a:pt x="335" y="113"/>
                </a:lnTo>
                <a:lnTo>
                  <a:pt x="335" y="113"/>
                </a:lnTo>
                <a:lnTo>
                  <a:pt x="335" y="113"/>
                </a:lnTo>
                <a:lnTo>
                  <a:pt x="336" y="113"/>
                </a:lnTo>
                <a:lnTo>
                  <a:pt x="336" y="113"/>
                </a:lnTo>
                <a:lnTo>
                  <a:pt x="336" y="113"/>
                </a:lnTo>
                <a:lnTo>
                  <a:pt x="338" y="111"/>
                </a:lnTo>
                <a:lnTo>
                  <a:pt x="338" y="111"/>
                </a:lnTo>
                <a:lnTo>
                  <a:pt x="339" y="111"/>
                </a:lnTo>
                <a:lnTo>
                  <a:pt x="340" y="111"/>
                </a:lnTo>
                <a:lnTo>
                  <a:pt x="340" y="111"/>
                </a:lnTo>
                <a:lnTo>
                  <a:pt x="340" y="110"/>
                </a:lnTo>
                <a:lnTo>
                  <a:pt x="340" y="110"/>
                </a:lnTo>
                <a:lnTo>
                  <a:pt x="342" y="110"/>
                </a:lnTo>
                <a:lnTo>
                  <a:pt x="342" y="110"/>
                </a:lnTo>
                <a:lnTo>
                  <a:pt x="342" y="110"/>
                </a:lnTo>
                <a:lnTo>
                  <a:pt x="342" y="110"/>
                </a:lnTo>
                <a:lnTo>
                  <a:pt x="343" y="110"/>
                </a:lnTo>
                <a:lnTo>
                  <a:pt x="342" y="110"/>
                </a:lnTo>
                <a:lnTo>
                  <a:pt x="342" y="110"/>
                </a:lnTo>
                <a:lnTo>
                  <a:pt x="343" y="110"/>
                </a:lnTo>
                <a:lnTo>
                  <a:pt x="343" y="110"/>
                </a:lnTo>
                <a:lnTo>
                  <a:pt x="343" y="110"/>
                </a:lnTo>
                <a:lnTo>
                  <a:pt x="345" y="110"/>
                </a:lnTo>
                <a:lnTo>
                  <a:pt x="345" y="110"/>
                </a:lnTo>
                <a:lnTo>
                  <a:pt x="346" y="108"/>
                </a:lnTo>
                <a:lnTo>
                  <a:pt x="346" y="108"/>
                </a:lnTo>
                <a:lnTo>
                  <a:pt x="348" y="110"/>
                </a:lnTo>
                <a:lnTo>
                  <a:pt x="348" y="110"/>
                </a:lnTo>
                <a:lnTo>
                  <a:pt x="349" y="108"/>
                </a:lnTo>
                <a:lnTo>
                  <a:pt x="350" y="108"/>
                </a:lnTo>
                <a:lnTo>
                  <a:pt x="350" y="108"/>
                </a:lnTo>
                <a:lnTo>
                  <a:pt x="350" y="108"/>
                </a:lnTo>
                <a:lnTo>
                  <a:pt x="352" y="108"/>
                </a:lnTo>
                <a:lnTo>
                  <a:pt x="353" y="108"/>
                </a:lnTo>
                <a:lnTo>
                  <a:pt x="353" y="107"/>
                </a:lnTo>
                <a:lnTo>
                  <a:pt x="355" y="107"/>
                </a:lnTo>
                <a:lnTo>
                  <a:pt x="355" y="107"/>
                </a:lnTo>
                <a:lnTo>
                  <a:pt x="355" y="107"/>
                </a:lnTo>
                <a:lnTo>
                  <a:pt x="355" y="107"/>
                </a:lnTo>
                <a:lnTo>
                  <a:pt x="355" y="107"/>
                </a:lnTo>
                <a:lnTo>
                  <a:pt x="355" y="107"/>
                </a:lnTo>
                <a:lnTo>
                  <a:pt x="356" y="107"/>
                </a:lnTo>
                <a:lnTo>
                  <a:pt x="356" y="107"/>
                </a:lnTo>
                <a:lnTo>
                  <a:pt x="356" y="107"/>
                </a:lnTo>
                <a:lnTo>
                  <a:pt x="356" y="107"/>
                </a:lnTo>
                <a:lnTo>
                  <a:pt x="358" y="107"/>
                </a:lnTo>
                <a:lnTo>
                  <a:pt x="358" y="107"/>
                </a:lnTo>
                <a:lnTo>
                  <a:pt x="358" y="107"/>
                </a:lnTo>
                <a:lnTo>
                  <a:pt x="358" y="107"/>
                </a:lnTo>
                <a:lnTo>
                  <a:pt x="358" y="107"/>
                </a:lnTo>
                <a:lnTo>
                  <a:pt x="356" y="107"/>
                </a:lnTo>
                <a:lnTo>
                  <a:pt x="358" y="107"/>
                </a:lnTo>
                <a:lnTo>
                  <a:pt x="358" y="107"/>
                </a:lnTo>
                <a:lnTo>
                  <a:pt x="358" y="108"/>
                </a:lnTo>
                <a:lnTo>
                  <a:pt x="358" y="108"/>
                </a:lnTo>
                <a:lnTo>
                  <a:pt x="359" y="107"/>
                </a:lnTo>
                <a:lnTo>
                  <a:pt x="359" y="107"/>
                </a:lnTo>
                <a:lnTo>
                  <a:pt x="359" y="107"/>
                </a:lnTo>
                <a:lnTo>
                  <a:pt x="359" y="107"/>
                </a:lnTo>
                <a:lnTo>
                  <a:pt x="359" y="106"/>
                </a:lnTo>
                <a:lnTo>
                  <a:pt x="359" y="106"/>
                </a:lnTo>
                <a:lnTo>
                  <a:pt x="359" y="106"/>
                </a:lnTo>
                <a:lnTo>
                  <a:pt x="360" y="106"/>
                </a:lnTo>
                <a:lnTo>
                  <a:pt x="359" y="104"/>
                </a:lnTo>
                <a:lnTo>
                  <a:pt x="359" y="104"/>
                </a:lnTo>
                <a:lnTo>
                  <a:pt x="360" y="104"/>
                </a:lnTo>
                <a:lnTo>
                  <a:pt x="360" y="104"/>
                </a:lnTo>
                <a:lnTo>
                  <a:pt x="360" y="104"/>
                </a:lnTo>
                <a:lnTo>
                  <a:pt x="360" y="104"/>
                </a:lnTo>
                <a:lnTo>
                  <a:pt x="360" y="104"/>
                </a:lnTo>
                <a:lnTo>
                  <a:pt x="360" y="104"/>
                </a:lnTo>
                <a:lnTo>
                  <a:pt x="360" y="104"/>
                </a:lnTo>
                <a:lnTo>
                  <a:pt x="360" y="104"/>
                </a:lnTo>
                <a:lnTo>
                  <a:pt x="363" y="104"/>
                </a:lnTo>
                <a:lnTo>
                  <a:pt x="365" y="104"/>
                </a:lnTo>
                <a:lnTo>
                  <a:pt x="365" y="103"/>
                </a:lnTo>
                <a:lnTo>
                  <a:pt x="365" y="103"/>
                </a:lnTo>
                <a:lnTo>
                  <a:pt x="365" y="103"/>
                </a:lnTo>
                <a:lnTo>
                  <a:pt x="366" y="103"/>
                </a:lnTo>
                <a:lnTo>
                  <a:pt x="367" y="103"/>
                </a:lnTo>
                <a:lnTo>
                  <a:pt x="369" y="103"/>
                </a:lnTo>
                <a:lnTo>
                  <a:pt x="369" y="103"/>
                </a:lnTo>
                <a:lnTo>
                  <a:pt x="370" y="101"/>
                </a:lnTo>
                <a:lnTo>
                  <a:pt x="370" y="101"/>
                </a:lnTo>
                <a:lnTo>
                  <a:pt x="370" y="101"/>
                </a:lnTo>
                <a:lnTo>
                  <a:pt x="370" y="101"/>
                </a:lnTo>
                <a:lnTo>
                  <a:pt x="370" y="101"/>
                </a:lnTo>
                <a:lnTo>
                  <a:pt x="370" y="100"/>
                </a:lnTo>
                <a:lnTo>
                  <a:pt x="370" y="100"/>
                </a:lnTo>
                <a:lnTo>
                  <a:pt x="370" y="101"/>
                </a:lnTo>
                <a:lnTo>
                  <a:pt x="370" y="101"/>
                </a:lnTo>
                <a:lnTo>
                  <a:pt x="372" y="101"/>
                </a:lnTo>
                <a:lnTo>
                  <a:pt x="372" y="101"/>
                </a:lnTo>
                <a:lnTo>
                  <a:pt x="373" y="101"/>
                </a:lnTo>
                <a:lnTo>
                  <a:pt x="373" y="101"/>
                </a:lnTo>
                <a:lnTo>
                  <a:pt x="375" y="100"/>
                </a:lnTo>
                <a:lnTo>
                  <a:pt x="376" y="100"/>
                </a:lnTo>
                <a:lnTo>
                  <a:pt x="376" y="100"/>
                </a:lnTo>
                <a:lnTo>
                  <a:pt x="375" y="100"/>
                </a:lnTo>
                <a:lnTo>
                  <a:pt x="375" y="100"/>
                </a:lnTo>
                <a:lnTo>
                  <a:pt x="375" y="101"/>
                </a:lnTo>
                <a:lnTo>
                  <a:pt x="375" y="101"/>
                </a:lnTo>
                <a:lnTo>
                  <a:pt x="375" y="103"/>
                </a:lnTo>
                <a:lnTo>
                  <a:pt x="375" y="103"/>
                </a:lnTo>
                <a:lnTo>
                  <a:pt x="373" y="103"/>
                </a:lnTo>
                <a:lnTo>
                  <a:pt x="372" y="104"/>
                </a:lnTo>
                <a:lnTo>
                  <a:pt x="370" y="104"/>
                </a:lnTo>
                <a:lnTo>
                  <a:pt x="370" y="104"/>
                </a:lnTo>
                <a:lnTo>
                  <a:pt x="370" y="104"/>
                </a:lnTo>
                <a:lnTo>
                  <a:pt x="370" y="104"/>
                </a:lnTo>
                <a:lnTo>
                  <a:pt x="370" y="104"/>
                </a:lnTo>
                <a:lnTo>
                  <a:pt x="370" y="104"/>
                </a:lnTo>
                <a:lnTo>
                  <a:pt x="369" y="104"/>
                </a:lnTo>
                <a:lnTo>
                  <a:pt x="369" y="104"/>
                </a:lnTo>
                <a:lnTo>
                  <a:pt x="369" y="106"/>
                </a:lnTo>
                <a:lnTo>
                  <a:pt x="369" y="106"/>
                </a:lnTo>
                <a:lnTo>
                  <a:pt x="370" y="106"/>
                </a:lnTo>
                <a:lnTo>
                  <a:pt x="370" y="106"/>
                </a:lnTo>
                <a:lnTo>
                  <a:pt x="370" y="106"/>
                </a:lnTo>
                <a:lnTo>
                  <a:pt x="369" y="106"/>
                </a:lnTo>
                <a:lnTo>
                  <a:pt x="369" y="107"/>
                </a:lnTo>
                <a:lnTo>
                  <a:pt x="369" y="107"/>
                </a:lnTo>
                <a:lnTo>
                  <a:pt x="369" y="107"/>
                </a:lnTo>
                <a:lnTo>
                  <a:pt x="369" y="107"/>
                </a:lnTo>
                <a:lnTo>
                  <a:pt x="369" y="106"/>
                </a:lnTo>
                <a:lnTo>
                  <a:pt x="367" y="106"/>
                </a:lnTo>
                <a:lnTo>
                  <a:pt x="367" y="104"/>
                </a:lnTo>
                <a:lnTo>
                  <a:pt x="366" y="104"/>
                </a:lnTo>
                <a:lnTo>
                  <a:pt x="366" y="106"/>
                </a:lnTo>
                <a:lnTo>
                  <a:pt x="366" y="106"/>
                </a:lnTo>
                <a:lnTo>
                  <a:pt x="366" y="104"/>
                </a:lnTo>
                <a:lnTo>
                  <a:pt x="366" y="104"/>
                </a:lnTo>
                <a:lnTo>
                  <a:pt x="366" y="104"/>
                </a:lnTo>
                <a:lnTo>
                  <a:pt x="366" y="104"/>
                </a:lnTo>
                <a:lnTo>
                  <a:pt x="366" y="104"/>
                </a:lnTo>
                <a:lnTo>
                  <a:pt x="365" y="104"/>
                </a:lnTo>
                <a:lnTo>
                  <a:pt x="365" y="104"/>
                </a:lnTo>
                <a:lnTo>
                  <a:pt x="365" y="104"/>
                </a:lnTo>
                <a:lnTo>
                  <a:pt x="365" y="104"/>
                </a:lnTo>
                <a:lnTo>
                  <a:pt x="365" y="104"/>
                </a:lnTo>
                <a:lnTo>
                  <a:pt x="365" y="106"/>
                </a:lnTo>
                <a:lnTo>
                  <a:pt x="366" y="106"/>
                </a:lnTo>
                <a:lnTo>
                  <a:pt x="366" y="106"/>
                </a:lnTo>
                <a:lnTo>
                  <a:pt x="365" y="106"/>
                </a:lnTo>
                <a:lnTo>
                  <a:pt x="365" y="106"/>
                </a:lnTo>
                <a:lnTo>
                  <a:pt x="365" y="106"/>
                </a:lnTo>
                <a:lnTo>
                  <a:pt x="365" y="107"/>
                </a:lnTo>
                <a:lnTo>
                  <a:pt x="363" y="107"/>
                </a:lnTo>
                <a:lnTo>
                  <a:pt x="363" y="107"/>
                </a:lnTo>
                <a:lnTo>
                  <a:pt x="363" y="108"/>
                </a:lnTo>
                <a:lnTo>
                  <a:pt x="363" y="108"/>
                </a:lnTo>
                <a:lnTo>
                  <a:pt x="362" y="108"/>
                </a:lnTo>
                <a:lnTo>
                  <a:pt x="360" y="110"/>
                </a:lnTo>
                <a:lnTo>
                  <a:pt x="360" y="110"/>
                </a:lnTo>
                <a:lnTo>
                  <a:pt x="359" y="110"/>
                </a:lnTo>
                <a:lnTo>
                  <a:pt x="359" y="110"/>
                </a:lnTo>
                <a:lnTo>
                  <a:pt x="359" y="111"/>
                </a:lnTo>
                <a:lnTo>
                  <a:pt x="358" y="113"/>
                </a:lnTo>
                <a:lnTo>
                  <a:pt x="358" y="113"/>
                </a:lnTo>
                <a:lnTo>
                  <a:pt x="359" y="113"/>
                </a:lnTo>
                <a:lnTo>
                  <a:pt x="359" y="113"/>
                </a:lnTo>
                <a:lnTo>
                  <a:pt x="360" y="113"/>
                </a:lnTo>
                <a:lnTo>
                  <a:pt x="360" y="113"/>
                </a:lnTo>
                <a:lnTo>
                  <a:pt x="360" y="114"/>
                </a:lnTo>
                <a:lnTo>
                  <a:pt x="360" y="114"/>
                </a:lnTo>
                <a:lnTo>
                  <a:pt x="359" y="114"/>
                </a:lnTo>
                <a:lnTo>
                  <a:pt x="359" y="116"/>
                </a:lnTo>
                <a:lnTo>
                  <a:pt x="359" y="116"/>
                </a:lnTo>
                <a:lnTo>
                  <a:pt x="359" y="116"/>
                </a:lnTo>
                <a:lnTo>
                  <a:pt x="359" y="116"/>
                </a:lnTo>
                <a:lnTo>
                  <a:pt x="359" y="116"/>
                </a:lnTo>
                <a:lnTo>
                  <a:pt x="359" y="116"/>
                </a:lnTo>
                <a:lnTo>
                  <a:pt x="358" y="116"/>
                </a:lnTo>
                <a:lnTo>
                  <a:pt x="358" y="116"/>
                </a:lnTo>
                <a:lnTo>
                  <a:pt x="358" y="116"/>
                </a:lnTo>
                <a:lnTo>
                  <a:pt x="358" y="117"/>
                </a:lnTo>
                <a:lnTo>
                  <a:pt x="356" y="117"/>
                </a:lnTo>
                <a:lnTo>
                  <a:pt x="356" y="118"/>
                </a:lnTo>
                <a:lnTo>
                  <a:pt x="355" y="118"/>
                </a:lnTo>
                <a:lnTo>
                  <a:pt x="355" y="118"/>
                </a:lnTo>
                <a:lnTo>
                  <a:pt x="355" y="118"/>
                </a:lnTo>
                <a:lnTo>
                  <a:pt x="355" y="118"/>
                </a:lnTo>
                <a:lnTo>
                  <a:pt x="355" y="118"/>
                </a:lnTo>
                <a:lnTo>
                  <a:pt x="355" y="117"/>
                </a:lnTo>
                <a:lnTo>
                  <a:pt x="355" y="116"/>
                </a:lnTo>
                <a:lnTo>
                  <a:pt x="355" y="116"/>
                </a:lnTo>
                <a:lnTo>
                  <a:pt x="355" y="116"/>
                </a:lnTo>
                <a:lnTo>
                  <a:pt x="355" y="114"/>
                </a:lnTo>
                <a:lnTo>
                  <a:pt x="355" y="114"/>
                </a:lnTo>
                <a:lnTo>
                  <a:pt x="355" y="114"/>
                </a:lnTo>
                <a:lnTo>
                  <a:pt x="355" y="113"/>
                </a:lnTo>
                <a:lnTo>
                  <a:pt x="356" y="113"/>
                </a:lnTo>
                <a:lnTo>
                  <a:pt x="356" y="113"/>
                </a:lnTo>
                <a:lnTo>
                  <a:pt x="356" y="113"/>
                </a:lnTo>
                <a:lnTo>
                  <a:pt x="356" y="111"/>
                </a:lnTo>
                <a:lnTo>
                  <a:pt x="355" y="111"/>
                </a:lnTo>
                <a:lnTo>
                  <a:pt x="355" y="113"/>
                </a:lnTo>
                <a:lnTo>
                  <a:pt x="355" y="113"/>
                </a:lnTo>
                <a:lnTo>
                  <a:pt x="353" y="113"/>
                </a:lnTo>
                <a:lnTo>
                  <a:pt x="353" y="113"/>
                </a:lnTo>
                <a:lnTo>
                  <a:pt x="353" y="113"/>
                </a:lnTo>
                <a:lnTo>
                  <a:pt x="353" y="113"/>
                </a:lnTo>
                <a:lnTo>
                  <a:pt x="355" y="111"/>
                </a:lnTo>
                <a:lnTo>
                  <a:pt x="356" y="111"/>
                </a:lnTo>
                <a:lnTo>
                  <a:pt x="356" y="110"/>
                </a:lnTo>
                <a:lnTo>
                  <a:pt x="356" y="110"/>
                </a:lnTo>
                <a:lnTo>
                  <a:pt x="356" y="110"/>
                </a:lnTo>
                <a:lnTo>
                  <a:pt x="356" y="110"/>
                </a:lnTo>
                <a:lnTo>
                  <a:pt x="355" y="110"/>
                </a:lnTo>
                <a:lnTo>
                  <a:pt x="355" y="110"/>
                </a:lnTo>
                <a:lnTo>
                  <a:pt x="355" y="110"/>
                </a:lnTo>
                <a:lnTo>
                  <a:pt x="353" y="110"/>
                </a:lnTo>
                <a:lnTo>
                  <a:pt x="353" y="110"/>
                </a:lnTo>
                <a:lnTo>
                  <a:pt x="353" y="110"/>
                </a:lnTo>
                <a:lnTo>
                  <a:pt x="353" y="110"/>
                </a:lnTo>
                <a:lnTo>
                  <a:pt x="353" y="110"/>
                </a:lnTo>
                <a:lnTo>
                  <a:pt x="352" y="110"/>
                </a:lnTo>
                <a:lnTo>
                  <a:pt x="352" y="110"/>
                </a:lnTo>
                <a:lnTo>
                  <a:pt x="352" y="110"/>
                </a:lnTo>
                <a:lnTo>
                  <a:pt x="352" y="110"/>
                </a:lnTo>
                <a:lnTo>
                  <a:pt x="352" y="110"/>
                </a:lnTo>
                <a:lnTo>
                  <a:pt x="350" y="111"/>
                </a:lnTo>
                <a:lnTo>
                  <a:pt x="350" y="111"/>
                </a:lnTo>
                <a:lnTo>
                  <a:pt x="350" y="111"/>
                </a:lnTo>
                <a:lnTo>
                  <a:pt x="350" y="111"/>
                </a:lnTo>
                <a:lnTo>
                  <a:pt x="349" y="111"/>
                </a:lnTo>
                <a:lnTo>
                  <a:pt x="349" y="111"/>
                </a:lnTo>
                <a:lnTo>
                  <a:pt x="348" y="111"/>
                </a:lnTo>
                <a:lnTo>
                  <a:pt x="348" y="111"/>
                </a:lnTo>
                <a:lnTo>
                  <a:pt x="348" y="111"/>
                </a:lnTo>
                <a:lnTo>
                  <a:pt x="348" y="111"/>
                </a:lnTo>
                <a:lnTo>
                  <a:pt x="348" y="111"/>
                </a:lnTo>
                <a:lnTo>
                  <a:pt x="346" y="111"/>
                </a:lnTo>
                <a:lnTo>
                  <a:pt x="346" y="111"/>
                </a:lnTo>
                <a:lnTo>
                  <a:pt x="346" y="111"/>
                </a:lnTo>
                <a:lnTo>
                  <a:pt x="346" y="111"/>
                </a:lnTo>
                <a:lnTo>
                  <a:pt x="346" y="111"/>
                </a:lnTo>
                <a:lnTo>
                  <a:pt x="346" y="111"/>
                </a:lnTo>
                <a:lnTo>
                  <a:pt x="346" y="113"/>
                </a:lnTo>
                <a:lnTo>
                  <a:pt x="348" y="113"/>
                </a:lnTo>
                <a:lnTo>
                  <a:pt x="348" y="113"/>
                </a:lnTo>
                <a:lnTo>
                  <a:pt x="346" y="113"/>
                </a:lnTo>
                <a:lnTo>
                  <a:pt x="345" y="114"/>
                </a:lnTo>
                <a:lnTo>
                  <a:pt x="345" y="114"/>
                </a:lnTo>
                <a:lnTo>
                  <a:pt x="345" y="114"/>
                </a:lnTo>
                <a:lnTo>
                  <a:pt x="345" y="114"/>
                </a:lnTo>
                <a:lnTo>
                  <a:pt x="345" y="114"/>
                </a:lnTo>
                <a:lnTo>
                  <a:pt x="345" y="114"/>
                </a:lnTo>
                <a:lnTo>
                  <a:pt x="345" y="114"/>
                </a:lnTo>
                <a:lnTo>
                  <a:pt x="345" y="113"/>
                </a:lnTo>
                <a:lnTo>
                  <a:pt x="343" y="113"/>
                </a:lnTo>
                <a:lnTo>
                  <a:pt x="343" y="114"/>
                </a:lnTo>
                <a:lnTo>
                  <a:pt x="343" y="114"/>
                </a:lnTo>
                <a:lnTo>
                  <a:pt x="342" y="116"/>
                </a:lnTo>
                <a:lnTo>
                  <a:pt x="342" y="116"/>
                </a:lnTo>
                <a:lnTo>
                  <a:pt x="342" y="116"/>
                </a:lnTo>
                <a:lnTo>
                  <a:pt x="342" y="116"/>
                </a:lnTo>
                <a:lnTo>
                  <a:pt x="342" y="116"/>
                </a:lnTo>
                <a:lnTo>
                  <a:pt x="342" y="116"/>
                </a:lnTo>
                <a:lnTo>
                  <a:pt x="342" y="116"/>
                </a:lnTo>
                <a:lnTo>
                  <a:pt x="342" y="116"/>
                </a:lnTo>
                <a:lnTo>
                  <a:pt x="342" y="117"/>
                </a:lnTo>
                <a:lnTo>
                  <a:pt x="342" y="117"/>
                </a:lnTo>
                <a:lnTo>
                  <a:pt x="342" y="116"/>
                </a:lnTo>
                <a:lnTo>
                  <a:pt x="342" y="116"/>
                </a:lnTo>
                <a:lnTo>
                  <a:pt x="340" y="116"/>
                </a:lnTo>
                <a:lnTo>
                  <a:pt x="339" y="117"/>
                </a:lnTo>
                <a:lnTo>
                  <a:pt x="339" y="116"/>
                </a:lnTo>
                <a:lnTo>
                  <a:pt x="339" y="116"/>
                </a:lnTo>
                <a:lnTo>
                  <a:pt x="339" y="116"/>
                </a:lnTo>
                <a:lnTo>
                  <a:pt x="338" y="116"/>
                </a:lnTo>
                <a:lnTo>
                  <a:pt x="338" y="116"/>
                </a:lnTo>
                <a:lnTo>
                  <a:pt x="338" y="117"/>
                </a:lnTo>
                <a:lnTo>
                  <a:pt x="338" y="117"/>
                </a:lnTo>
                <a:lnTo>
                  <a:pt x="338" y="117"/>
                </a:lnTo>
                <a:lnTo>
                  <a:pt x="338" y="117"/>
                </a:lnTo>
                <a:lnTo>
                  <a:pt x="338" y="118"/>
                </a:lnTo>
                <a:lnTo>
                  <a:pt x="338" y="118"/>
                </a:lnTo>
                <a:lnTo>
                  <a:pt x="338" y="118"/>
                </a:lnTo>
                <a:lnTo>
                  <a:pt x="338" y="118"/>
                </a:lnTo>
                <a:lnTo>
                  <a:pt x="338" y="118"/>
                </a:lnTo>
                <a:lnTo>
                  <a:pt x="338" y="118"/>
                </a:lnTo>
                <a:lnTo>
                  <a:pt x="338" y="118"/>
                </a:lnTo>
                <a:lnTo>
                  <a:pt x="338" y="118"/>
                </a:lnTo>
                <a:lnTo>
                  <a:pt x="338" y="120"/>
                </a:lnTo>
                <a:lnTo>
                  <a:pt x="338" y="120"/>
                </a:lnTo>
                <a:lnTo>
                  <a:pt x="338" y="121"/>
                </a:lnTo>
                <a:lnTo>
                  <a:pt x="339" y="121"/>
                </a:lnTo>
                <a:lnTo>
                  <a:pt x="340" y="121"/>
                </a:lnTo>
                <a:lnTo>
                  <a:pt x="340" y="121"/>
                </a:lnTo>
                <a:lnTo>
                  <a:pt x="342" y="121"/>
                </a:lnTo>
                <a:lnTo>
                  <a:pt x="342" y="121"/>
                </a:lnTo>
                <a:lnTo>
                  <a:pt x="342" y="121"/>
                </a:lnTo>
                <a:lnTo>
                  <a:pt x="343" y="120"/>
                </a:lnTo>
                <a:lnTo>
                  <a:pt x="343" y="120"/>
                </a:lnTo>
                <a:lnTo>
                  <a:pt x="343" y="120"/>
                </a:lnTo>
                <a:lnTo>
                  <a:pt x="342" y="120"/>
                </a:lnTo>
                <a:lnTo>
                  <a:pt x="343" y="118"/>
                </a:lnTo>
                <a:lnTo>
                  <a:pt x="343" y="118"/>
                </a:lnTo>
                <a:lnTo>
                  <a:pt x="343" y="118"/>
                </a:lnTo>
                <a:lnTo>
                  <a:pt x="343" y="118"/>
                </a:lnTo>
                <a:lnTo>
                  <a:pt x="343" y="118"/>
                </a:lnTo>
                <a:lnTo>
                  <a:pt x="345" y="120"/>
                </a:lnTo>
                <a:lnTo>
                  <a:pt x="345" y="120"/>
                </a:lnTo>
                <a:lnTo>
                  <a:pt x="346" y="120"/>
                </a:lnTo>
                <a:lnTo>
                  <a:pt x="346" y="120"/>
                </a:lnTo>
                <a:lnTo>
                  <a:pt x="345" y="120"/>
                </a:lnTo>
                <a:lnTo>
                  <a:pt x="343" y="121"/>
                </a:lnTo>
                <a:lnTo>
                  <a:pt x="343" y="121"/>
                </a:lnTo>
                <a:lnTo>
                  <a:pt x="343" y="123"/>
                </a:lnTo>
                <a:lnTo>
                  <a:pt x="343" y="123"/>
                </a:lnTo>
                <a:lnTo>
                  <a:pt x="343" y="124"/>
                </a:lnTo>
                <a:lnTo>
                  <a:pt x="343" y="124"/>
                </a:lnTo>
                <a:lnTo>
                  <a:pt x="343" y="124"/>
                </a:lnTo>
                <a:lnTo>
                  <a:pt x="343" y="125"/>
                </a:lnTo>
                <a:lnTo>
                  <a:pt x="343" y="125"/>
                </a:lnTo>
                <a:lnTo>
                  <a:pt x="343" y="127"/>
                </a:lnTo>
                <a:lnTo>
                  <a:pt x="343" y="127"/>
                </a:lnTo>
                <a:lnTo>
                  <a:pt x="343" y="127"/>
                </a:lnTo>
                <a:lnTo>
                  <a:pt x="342" y="127"/>
                </a:lnTo>
                <a:lnTo>
                  <a:pt x="342" y="127"/>
                </a:lnTo>
                <a:lnTo>
                  <a:pt x="342" y="127"/>
                </a:lnTo>
                <a:lnTo>
                  <a:pt x="342" y="128"/>
                </a:lnTo>
                <a:lnTo>
                  <a:pt x="342" y="128"/>
                </a:lnTo>
                <a:lnTo>
                  <a:pt x="342" y="128"/>
                </a:lnTo>
                <a:lnTo>
                  <a:pt x="343" y="128"/>
                </a:lnTo>
                <a:lnTo>
                  <a:pt x="343" y="128"/>
                </a:lnTo>
                <a:lnTo>
                  <a:pt x="345" y="127"/>
                </a:lnTo>
                <a:lnTo>
                  <a:pt x="345" y="127"/>
                </a:lnTo>
                <a:lnTo>
                  <a:pt x="345" y="127"/>
                </a:lnTo>
                <a:lnTo>
                  <a:pt x="345" y="127"/>
                </a:lnTo>
                <a:lnTo>
                  <a:pt x="345" y="128"/>
                </a:lnTo>
                <a:lnTo>
                  <a:pt x="346" y="128"/>
                </a:lnTo>
                <a:lnTo>
                  <a:pt x="346" y="128"/>
                </a:lnTo>
                <a:lnTo>
                  <a:pt x="346" y="128"/>
                </a:lnTo>
                <a:lnTo>
                  <a:pt x="346" y="128"/>
                </a:lnTo>
                <a:lnTo>
                  <a:pt x="346" y="128"/>
                </a:lnTo>
                <a:lnTo>
                  <a:pt x="346" y="130"/>
                </a:lnTo>
                <a:lnTo>
                  <a:pt x="346" y="130"/>
                </a:lnTo>
                <a:lnTo>
                  <a:pt x="346" y="130"/>
                </a:lnTo>
                <a:lnTo>
                  <a:pt x="345" y="131"/>
                </a:lnTo>
                <a:lnTo>
                  <a:pt x="345" y="131"/>
                </a:lnTo>
                <a:lnTo>
                  <a:pt x="345" y="131"/>
                </a:lnTo>
                <a:lnTo>
                  <a:pt x="345" y="131"/>
                </a:lnTo>
                <a:lnTo>
                  <a:pt x="345" y="131"/>
                </a:lnTo>
                <a:lnTo>
                  <a:pt x="345" y="130"/>
                </a:lnTo>
                <a:lnTo>
                  <a:pt x="345" y="130"/>
                </a:lnTo>
                <a:lnTo>
                  <a:pt x="345" y="130"/>
                </a:lnTo>
                <a:lnTo>
                  <a:pt x="345" y="128"/>
                </a:lnTo>
                <a:lnTo>
                  <a:pt x="345" y="128"/>
                </a:lnTo>
                <a:lnTo>
                  <a:pt x="345" y="128"/>
                </a:lnTo>
                <a:lnTo>
                  <a:pt x="345" y="128"/>
                </a:lnTo>
                <a:lnTo>
                  <a:pt x="345" y="128"/>
                </a:lnTo>
                <a:lnTo>
                  <a:pt x="345" y="127"/>
                </a:lnTo>
                <a:lnTo>
                  <a:pt x="345" y="127"/>
                </a:lnTo>
                <a:lnTo>
                  <a:pt x="343" y="128"/>
                </a:lnTo>
                <a:lnTo>
                  <a:pt x="343" y="128"/>
                </a:lnTo>
                <a:lnTo>
                  <a:pt x="343" y="128"/>
                </a:lnTo>
                <a:lnTo>
                  <a:pt x="343" y="128"/>
                </a:lnTo>
                <a:lnTo>
                  <a:pt x="343" y="130"/>
                </a:lnTo>
                <a:lnTo>
                  <a:pt x="343" y="130"/>
                </a:lnTo>
                <a:lnTo>
                  <a:pt x="343" y="130"/>
                </a:lnTo>
                <a:lnTo>
                  <a:pt x="343" y="130"/>
                </a:lnTo>
                <a:lnTo>
                  <a:pt x="343" y="131"/>
                </a:lnTo>
                <a:lnTo>
                  <a:pt x="342" y="131"/>
                </a:lnTo>
                <a:lnTo>
                  <a:pt x="342" y="131"/>
                </a:lnTo>
                <a:lnTo>
                  <a:pt x="342" y="131"/>
                </a:lnTo>
                <a:lnTo>
                  <a:pt x="342" y="131"/>
                </a:lnTo>
                <a:lnTo>
                  <a:pt x="342" y="131"/>
                </a:lnTo>
                <a:lnTo>
                  <a:pt x="342" y="130"/>
                </a:lnTo>
                <a:lnTo>
                  <a:pt x="342" y="130"/>
                </a:lnTo>
                <a:lnTo>
                  <a:pt x="342" y="130"/>
                </a:lnTo>
                <a:lnTo>
                  <a:pt x="342" y="130"/>
                </a:lnTo>
                <a:lnTo>
                  <a:pt x="342" y="128"/>
                </a:lnTo>
                <a:lnTo>
                  <a:pt x="342" y="128"/>
                </a:lnTo>
                <a:lnTo>
                  <a:pt x="342" y="130"/>
                </a:lnTo>
                <a:lnTo>
                  <a:pt x="340" y="130"/>
                </a:lnTo>
                <a:lnTo>
                  <a:pt x="340" y="130"/>
                </a:lnTo>
                <a:lnTo>
                  <a:pt x="339" y="131"/>
                </a:lnTo>
                <a:lnTo>
                  <a:pt x="339" y="131"/>
                </a:lnTo>
                <a:lnTo>
                  <a:pt x="339" y="133"/>
                </a:lnTo>
                <a:lnTo>
                  <a:pt x="339" y="133"/>
                </a:lnTo>
                <a:lnTo>
                  <a:pt x="339" y="133"/>
                </a:lnTo>
                <a:lnTo>
                  <a:pt x="338" y="133"/>
                </a:lnTo>
                <a:lnTo>
                  <a:pt x="336" y="133"/>
                </a:lnTo>
                <a:lnTo>
                  <a:pt x="336" y="134"/>
                </a:lnTo>
                <a:lnTo>
                  <a:pt x="336" y="134"/>
                </a:lnTo>
                <a:lnTo>
                  <a:pt x="336" y="133"/>
                </a:lnTo>
                <a:lnTo>
                  <a:pt x="335" y="133"/>
                </a:lnTo>
                <a:lnTo>
                  <a:pt x="335" y="133"/>
                </a:lnTo>
                <a:lnTo>
                  <a:pt x="335" y="133"/>
                </a:lnTo>
                <a:lnTo>
                  <a:pt x="335" y="131"/>
                </a:lnTo>
                <a:lnTo>
                  <a:pt x="335" y="131"/>
                </a:lnTo>
                <a:lnTo>
                  <a:pt x="335" y="131"/>
                </a:lnTo>
                <a:lnTo>
                  <a:pt x="336" y="131"/>
                </a:lnTo>
                <a:lnTo>
                  <a:pt x="336" y="130"/>
                </a:lnTo>
                <a:lnTo>
                  <a:pt x="338" y="130"/>
                </a:lnTo>
                <a:lnTo>
                  <a:pt x="338" y="130"/>
                </a:lnTo>
                <a:lnTo>
                  <a:pt x="338" y="130"/>
                </a:lnTo>
                <a:lnTo>
                  <a:pt x="338" y="128"/>
                </a:lnTo>
                <a:lnTo>
                  <a:pt x="338" y="128"/>
                </a:lnTo>
                <a:lnTo>
                  <a:pt x="338" y="128"/>
                </a:lnTo>
                <a:lnTo>
                  <a:pt x="336" y="128"/>
                </a:lnTo>
                <a:lnTo>
                  <a:pt x="336" y="128"/>
                </a:lnTo>
                <a:lnTo>
                  <a:pt x="336" y="128"/>
                </a:lnTo>
                <a:lnTo>
                  <a:pt x="336" y="127"/>
                </a:lnTo>
                <a:lnTo>
                  <a:pt x="335" y="128"/>
                </a:lnTo>
                <a:lnTo>
                  <a:pt x="335" y="128"/>
                </a:lnTo>
                <a:lnTo>
                  <a:pt x="335" y="128"/>
                </a:lnTo>
                <a:lnTo>
                  <a:pt x="335" y="128"/>
                </a:lnTo>
                <a:lnTo>
                  <a:pt x="335" y="128"/>
                </a:lnTo>
                <a:lnTo>
                  <a:pt x="335" y="128"/>
                </a:lnTo>
                <a:lnTo>
                  <a:pt x="335" y="128"/>
                </a:lnTo>
                <a:lnTo>
                  <a:pt x="335" y="128"/>
                </a:lnTo>
                <a:lnTo>
                  <a:pt x="335" y="128"/>
                </a:lnTo>
                <a:lnTo>
                  <a:pt x="333" y="127"/>
                </a:lnTo>
                <a:lnTo>
                  <a:pt x="333" y="127"/>
                </a:lnTo>
                <a:lnTo>
                  <a:pt x="335" y="127"/>
                </a:lnTo>
                <a:lnTo>
                  <a:pt x="335" y="127"/>
                </a:lnTo>
                <a:lnTo>
                  <a:pt x="336" y="127"/>
                </a:lnTo>
                <a:lnTo>
                  <a:pt x="336" y="127"/>
                </a:lnTo>
                <a:lnTo>
                  <a:pt x="336" y="125"/>
                </a:lnTo>
                <a:lnTo>
                  <a:pt x="336" y="125"/>
                </a:lnTo>
                <a:lnTo>
                  <a:pt x="336" y="127"/>
                </a:lnTo>
                <a:lnTo>
                  <a:pt x="336" y="125"/>
                </a:lnTo>
                <a:lnTo>
                  <a:pt x="338" y="125"/>
                </a:lnTo>
                <a:lnTo>
                  <a:pt x="338" y="125"/>
                </a:lnTo>
                <a:lnTo>
                  <a:pt x="338" y="124"/>
                </a:lnTo>
                <a:lnTo>
                  <a:pt x="338" y="124"/>
                </a:lnTo>
                <a:lnTo>
                  <a:pt x="338" y="124"/>
                </a:lnTo>
                <a:lnTo>
                  <a:pt x="339" y="124"/>
                </a:lnTo>
                <a:lnTo>
                  <a:pt x="339" y="124"/>
                </a:lnTo>
                <a:lnTo>
                  <a:pt x="339" y="125"/>
                </a:lnTo>
                <a:lnTo>
                  <a:pt x="339" y="125"/>
                </a:lnTo>
                <a:lnTo>
                  <a:pt x="339" y="125"/>
                </a:lnTo>
                <a:lnTo>
                  <a:pt x="340" y="125"/>
                </a:lnTo>
                <a:lnTo>
                  <a:pt x="340" y="125"/>
                </a:lnTo>
                <a:lnTo>
                  <a:pt x="340" y="125"/>
                </a:lnTo>
                <a:lnTo>
                  <a:pt x="342" y="125"/>
                </a:lnTo>
                <a:lnTo>
                  <a:pt x="342" y="125"/>
                </a:lnTo>
                <a:lnTo>
                  <a:pt x="342" y="125"/>
                </a:lnTo>
                <a:lnTo>
                  <a:pt x="342" y="125"/>
                </a:lnTo>
                <a:lnTo>
                  <a:pt x="342" y="124"/>
                </a:lnTo>
                <a:lnTo>
                  <a:pt x="342" y="124"/>
                </a:lnTo>
                <a:lnTo>
                  <a:pt x="342" y="123"/>
                </a:lnTo>
                <a:lnTo>
                  <a:pt x="342" y="123"/>
                </a:lnTo>
                <a:lnTo>
                  <a:pt x="342" y="121"/>
                </a:lnTo>
                <a:lnTo>
                  <a:pt x="342" y="121"/>
                </a:lnTo>
                <a:lnTo>
                  <a:pt x="340" y="121"/>
                </a:lnTo>
                <a:lnTo>
                  <a:pt x="340" y="123"/>
                </a:lnTo>
                <a:lnTo>
                  <a:pt x="339" y="123"/>
                </a:lnTo>
                <a:lnTo>
                  <a:pt x="338" y="124"/>
                </a:lnTo>
                <a:lnTo>
                  <a:pt x="336" y="124"/>
                </a:lnTo>
                <a:lnTo>
                  <a:pt x="336" y="124"/>
                </a:lnTo>
                <a:lnTo>
                  <a:pt x="336" y="124"/>
                </a:lnTo>
                <a:lnTo>
                  <a:pt x="330" y="125"/>
                </a:lnTo>
                <a:lnTo>
                  <a:pt x="329" y="125"/>
                </a:lnTo>
                <a:lnTo>
                  <a:pt x="329" y="125"/>
                </a:lnTo>
                <a:lnTo>
                  <a:pt x="330" y="125"/>
                </a:lnTo>
                <a:lnTo>
                  <a:pt x="330" y="125"/>
                </a:lnTo>
                <a:lnTo>
                  <a:pt x="332" y="125"/>
                </a:lnTo>
                <a:lnTo>
                  <a:pt x="332" y="124"/>
                </a:lnTo>
                <a:lnTo>
                  <a:pt x="332" y="124"/>
                </a:lnTo>
                <a:lnTo>
                  <a:pt x="332" y="124"/>
                </a:lnTo>
                <a:lnTo>
                  <a:pt x="332" y="124"/>
                </a:lnTo>
                <a:lnTo>
                  <a:pt x="333" y="124"/>
                </a:lnTo>
                <a:lnTo>
                  <a:pt x="333" y="124"/>
                </a:lnTo>
                <a:lnTo>
                  <a:pt x="333" y="123"/>
                </a:lnTo>
                <a:lnTo>
                  <a:pt x="335" y="123"/>
                </a:lnTo>
                <a:lnTo>
                  <a:pt x="335" y="123"/>
                </a:lnTo>
                <a:lnTo>
                  <a:pt x="335" y="123"/>
                </a:lnTo>
                <a:lnTo>
                  <a:pt x="335" y="123"/>
                </a:lnTo>
                <a:lnTo>
                  <a:pt x="335" y="123"/>
                </a:lnTo>
                <a:lnTo>
                  <a:pt x="335" y="124"/>
                </a:lnTo>
                <a:lnTo>
                  <a:pt x="336" y="124"/>
                </a:lnTo>
                <a:lnTo>
                  <a:pt x="336" y="124"/>
                </a:lnTo>
                <a:lnTo>
                  <a:pt x="336" y="123"/>
                </a:lnTo>
                <a:lnTo>
                  <a:pt x="338" y="123"/>
                </a:lnTo>
                <a:lnTo>
                  <a:pt x="338" y="121"/>
                </a:lnTo>
                <a:lnTo>
                  <a:pt x="338" y="121"/>
                </a:lnTo>
                <a:lnTo>
                  <a:pt x="338" y="120"/>
                </a:lnTo>
                <a:lnTo>
                  <a:pt x="338" y="120"/>
                </a:lnTo>
                <a:lnTo>
                  <a:pt x="338" y="120"/>
                </a:lnTo>
                <a:lnTo>
                  <a:pt x="336" y="118"/>
                </a:lnTo>
                <a:lnTo>
                  <a:pt x="336" y="118"/>
                </a:lnTo>
                <a:lnTo>
                  <a:pt x="336" y="118"/>
                </a:lnTo>
                <a:lnTo>
                  <a:pt x="336" y="120"/>
                </a:lnTo>
                <a:lnTo>
                  <a:pt x="336" y="120"/>
                </a:lnTo>
                <a:lnTo>
                  <a:pt x="336" y="120"/>
                </a:lnTo>
                <a:lnTo>
                  <a:pt x="336" y="118"/>
                </a:lnTo>
                <a:lnTo>
                  <a:pt x="336" y="118"/>
                </a:lnTo>
                <a:lnTo>
                  <a:pt x="336" y="118"/>
                </a:lnTo>
                <a:lnTo>
                  <a:pt x="336" y="118"/>
                </a:lnTo>
                <a:lnTo>
                  <a:pt x="335" y="118"/>
                </a:lnTo>
                <a:lnTo>
                  <a:pt x="335" y="118"/>
                </a:lnTo>
                <a:lnTo>
                  <a:pt x="333" y="118"/>
                </a:lnTo>
                <a:lnTo>
                  <a:pt x="333" y="118"/>
                </a:lnTo>
                <a:lnTo>
                  <a:pt x="333" y="118"/>
                </a:lnTo>
                <a:lnTo>
                  <a:pt x="332" y="118"/>
                </a:lnTo>
                <a:lnTo>
                  <a:pt x="330" y="120"/>
                </a:lnTo>
                <a:lnTo>
                  <a:pt x="329" y="120"/>
                </a:lnTo>
                <a:lnTo>
                  <a:pt x="328" y="120"/>
                </a:lnTo>
                <a:lnTo>
                  <a:pt x="328" y="120"/>
                </a:lnTo>
                <a:lnTo>
                  <a:pt x="328" y="120"/>
                </a:lnTo>
                <a:lnTo>
                  <a:pt x="328" y="120"/>
                </a:lnTo>
                <a:lnTo>
                  <a:pt x="328" y="120"/>
                </a:lnTo>
                <a:lnTo>
                  <a:pt x="328" y="121"/>
                </a:lnTo>
                <a:lnTo>
                  <a:pt x="328" y="121"/>
                </a:lnTo>
                <a:lnTo>
                  <a:pt x="328" y="121"/>
                </a:lnTo>
                <a:lnTo>
                  <a:pt x="328" y="123"/>
                </a:lnTo>
                <a:lnTo>
                  <a:pt x="326" y="123"/>
                </a:lnTo>
                <a:lnTo>
                  <a:pt x="326" y="123"/>
                </a:lnTo>
                <a:lnTo>
                  <a:pt x="328" y="123"/>
                </a:lnTo>
                <a:lnTo>
                  <a:pt x="328" y="123"/>
                </a:lnTo>
                <a:lnTo>
                  <a:pt x="328" y="123"/>
                </a:lnTo>
                <a:lnTo>
                  <a:pt x="328" y="123"/>
                </a:lnTo>
                <a:lnTo>
                  <a:pt x="328" y="123"/>
                </a:lnTo>
                <a:lnTo>
                  <a:pt x="326" y="123"/>
                </a:lnTo>
                <a:lnTo>
                  <a:pt x="326" y="124"/>
                </a:lnTo>
                <a:lnTo>
                  <a:pt x="326" y="124"/>
                </a:lnTo>
                <a:lnTo>
                  <a:pt x="326" y="124"/>
                </a:lnTo>
                <a:lnTo>
                  <a:pt x="325" y="124"/>
                </a:lnTo>
                <a:lnTo>
                  <a:pt x="325" y="124"/>
                </a:lnTo>
                <a:lnTo>
                  <a:pt x="325" y="124"/>
                </a:lnTo>
                <a:lnTo>
                  <a:pt x="325" y="124"/>
                </a:lnTo>
                <a:lnTo>
                  <a:pt x="325" y="123"/>
                </a:lnTo>
                <a:lnTo>
                  <a:pt x="325" y="123"/>
                </a:lnTo>
                <a:lnTo>
                  <a:pt x="325" y="123"/>
                </a:lnTo>
                <a:lnTo>
                  <a:pt x="325" y="123"/>
                </a:lnTo>
                <a:lnTo>
                  <a:pt x="325" y="121"/>
                </a:lnTo>
                <a:lnTo>
                  <a:pt x="325" y="121"/>
                </a:lnTo>
                <a:lnTo>
                  <a:pt x="325" y="121"/>
                </a:lnTo>
                <a:lnTo>
                  <a:pt x="325" y="121"/>
                </a:lnTo>
                <a:lnTo>
                  <a:pt x="323" y="121"/>
                </a:lnTo>
                <a:lnTo>
                  <a:pt x="323" y="121"/>
                </a:lnTo>
                <a:lnTo>
                  <a:pt x="323" y="121"/>
                </a:lnTo>
                <a:lnTo>
                  <a:pt x="323" y="121"/>
                </a:lnTo>
                <a:lnTo>
                  <a:pt x="323" y="121"/>
                </a:lnTo>
                <a:lnTo>
                  <a:pt x="323" y="121"/>
                </a:lnTo>
                <a:lnTo>
                  <a:pt x="323" y="123"/>
                </a:lnTo>
                <a:lnTo>
                  <a:pt x="323" y="124"/>
                </a:lnTo>
                <a:lnTo>
                  <a:pt x="323" y="124"/>
                </a:lnTo>
                <a:lnTo>
                  <a:pt x="323" y="124"/>
                </a:lnTo>
                <a:lnTo>
                  <a:pt x="323" y="124"/>
                </a:lnTo>
                <a:lnTo>
                  <a:pt x="323" y="124"/>
                </a:lnTo>
                <a:lnTo>
                  <a:pt x="323" y="124"/>
                </a:lnTo>
                <a:lnTo>
                  <a:pt x="323" y="124"/>
                </a:lnTo>
                <a:lnTo>
                  <a:pt x="322" y="125"/>
                </a:lnTo>
                <a:lnTo>
                  <a:pt x="322" y="125"/>
                </a:lnTo>
                <a:lnTo>
                  <a:pt x="322" y="125"/>
                </a:lnTo>
                <a:lnTo>
                  <a:pt x="322" y="125"/>
                </a:lnTo>
                <a:lnTo>
                  <a:pt x="322" y="125"/>
                </a:lnTo>
                <a:lnTo>
                  <a:pt x="320" y="125"/>
                </a:lnTo>
                <a:lnTo>
                  <a:pt x="320" y="127"/>
                </a:lnTo>
                <a:lnTo>
                  <a:pt x="319" y="127"/>
                </a:lnTo>
                <a:lnTo>
                  <a:pt x="319" y="127"/>
                </a:lnTo>
                <a:lnTo>
                  <a:pt x="319" y="127"/>
                </a:lnTo>
                <a:lnTo>
                  <a:pt x="319" y="127"/>
                </a:lnTo>
                <a:lnTo>
                  <a:pt x="318" y="127"/>
                </a:lnTo>
                <a:lnTo>
                  <a:pt x="318" y="127"/>
                </a:lnTo>
                <a:lnTo>
                  <a:pt x="318" y="125"/>
                </a:lnTo>
                <a:lnTo>
                  <a:pt x="318" y="125"/>
                </a:lnTo>
                <a:lnTo>
                  <a:pt x="319" y="125"/>
                </a:lnTo>
                <a:lnTo>
                  <a:pt x="319" y="125"/>
                </a:lnTo>
                <a:lnTo>
                  <a:pt x="320" y="125"/>
                </a:lnTo>
                <a:lnTo>
                  <a:pt x="320" y="125"/>
                </a:lnTo>
                <a:lnTo>
                  <a:pt x="319" y="124"/>
                </a:lnTo>
                <a:lnTo>
                  <a:pt x="319" y="124"/>
                </a:lnTo>
                <a:lnTo>
                  <a:pt x="319" y="123"/>
                </a:lnTo>
                <a:lnTo>
                  <a:pt x="319" y="123"/>
                </a:lnTo>
                <a:lnTo>
                  <a:pt x="318" y="123"/>
                </a:lnTo>
                <a:lnTo>
                  <a:pt x="318" y="124"/>
                </a:lnTo>
                <a:lnTo>
                  <a:pt x="316" y="124"/>
                </a:lnTo>
                <a:lnTo>
                  <a:pt x="316" y="124"/>
                </a:lnTo>
                <a:lnTo>
                  <a:pt x="316" y="124"/>
                </a:lnTo>
                <a:lnTo>
                  <a:pt x="316" y="124"/>
                </a:lnTo>
                <a:lnTo>
                  <a:pt x="316" y="125"/>
                </a:lnTo>
                <a:lnTo>
                  <a:pt x="316" y="125"/>
                </a:lnTo>
                <a:lnTo>
                  <a:pt x="315" y="124"/>
                </a:lnTo>
                <a:lnTo>
                  <a:pt x="315" y="124"/>
                </a:lnTo>
                <a:lnTo>
                  <a:pt x="313" y="124"/>
                </a:lnTo>
                <a:lnTo>
                  <a:pt x="313" y="124"/>
                </a:lnTo>
                <a:lnTo>
                  <a:pt x="313" y="124"/>
                </a:lnTo>
                <a:lnTo>
                  <a:pt x="315" y="125"/>
                </a:lnTo>
                <a:lnTo>
                  <a:pt x="315" y="125"/>
                </a:lnTo>
                <a:lnTo>
                  <a:pt x="315" y="127"/>
                </a:lnTo>
                <a:lnTo>
                  <a:pt x="312" y="127"/>
                </a:lnTo>
                <a:lnTo>
                  <a:pt x="312" y="127"/>
                </a:lnTo>
                <a:lnTo>
                  <a:pt x="312" y="127"/>
                </a:lnTo>
                <a:lnTo>
                  <a:pt x="312" y="127"/>
                </a:lnTo>
                <a:lnTo>
                  <a:pt x="312" y="125"/>
                </a:lnTo>
                <a:lnTo>
                  <a:pt x="313" y="125"/>
                </a:lnTo>
                <a:lnTo>
                  <a:pt x="313" y="125"/>
                </a:lnTo>
                <a:lnTo>
                  <a:pt x="313" y="125"/>
                </a:lnTo>
                <a:lnTo>
                  <a:pt x="313" y="125"/>
                </a:lnTo>
                <a:lnTo>
                  <a:pt x="313" y="124"/>
                </a:lnTo>
                <a:lnTo>
                  <a:pt x="313" y="124"/>
                </a:lnTo>
                <a:lnTo>
                  <a:pt x="313" y="125"/>
                </a:lnTo>
                <a:lnTo>
                  <a:pt x="313" y="125"/>
                </a:lnTo>
                <a:lnTo>
                  <a:pt x="312" y="125"/>
                </a:lnTo>
                <a:lnTo>
                  <a:pt x="312" y="125"/>
                </a:lnTo>
                <a:lnTo>
                  <a:pt x="312" y="124"/>
                </a:lnTo>
                <a:lnTo>
                  <a:pt x="312" y="124"/>
                </a:lnTo>
                <a:lnTo>
                  <a:pt x="312" y="124"/>
                </a:lnTo>
                <a:lnTo>
                  <a:pt x="312" y="123"/>
                </a:lnTo>
                <a:lnTo>
                  <a:pt x="312" y="123"/>
                </a:lnTo>
                <a:lnTo>
                  <a:pt x="312" y="123"/>
                </a:lnTo>
                <a:lnTo>
                  <a:pt x="312" y="123"/>
                </a:lnTo>
                <a:lnTo>
                  <a:pt x="311" y="123"/>
                </a:lnTo>
                <a:lnTo>
                  <a:pt x="311" y="123"/>
                </a:lnTo>
                <a:lnTo>
                  <a:pt x="309" y="123"/>
                </a:lnTo>
                <a:lnTo>
                  <a:pt x="309" y="123"/>
                </a:lnTo>
                <a:lnTo>
                  <a:pt x="309" y="123"/>
                </a:lnTo>
                <a:lnTo>
                  <a:pt x="308" y="123"/>
                </a:lnTo>
                <a:lnTo>
                  <a:pt x="308" y="123"/>
                </a:lnTo>
                <a:lnTo>
                  <a:pt x="306" y="124"/>
                </a:lnTo>
                <a:lnTo>
                  <a:pt x="305" y="124"/>
                </a:lnTo>
                <a:lnTo>
                  <a:pt x="305" y="125"/>
                </a:lnTo>
                <a:lnTo>
                  <a:pt x="305" y="125"/>
                </a:lnTo>
                <a:lnTo>
                  <a:pt x="305" y="125"/>
                </a:lnTo>
                <a:lnTo>
                  <a:pt x="305" y="125"/>
                </a:lnTo>
                <a:lnTo>
                  <a:pt x="305" y="127"/>
                </a:lnTo>
                <a:lnTo>
                  <a:pt x="305" y="127"/>
                </a:lnTo>
                <a:lnTo>
                  <a:pt x="303" y="127"/>
                </a:lnTo>
                <a:lnTo>
                  <a:pt x="303" y="127"/>
                </a:lnTo>
                <a:lnTo>
                  <a:pt x="305" y="127"/>
                </a:lnTo>
                <a:lnTo>
                  <a:pt x="305" y="127"/>
                </a:lnTo>
                <a:lnTo>
                  <a:pt x="303" y="125"/>
                </a:lnTo>
                <a:lnTo>
                  <a:pt x="303" y="125"/>
                </a:lnTo>
                <a:lnTo>
                  <a:pt x="303" y="125"/>
                </a:lnTo>
                <a:lnTo>
                  <a:pt x="302" y="125"/>
                </a:lnTo>
                <a:lnTo>
                  <a:pt x="302" y="127"/>
                </a:lnTo>
                <a:lnTo>
                  <a:pt x="301" y="127"/>
                </a:lnTo>
                <a:lnTo>
                  <a:pt x="301" y="128"/>
                </a:lnTo>
                <a:lnTo>
                  <a:pt x="301" y="128"/>
                </a:lnTo>
                <a:lnTo>
                  <a:pt x="299" y="128"/>
                </a:lnTo>
                <a:lnTo>
                  <a:pt x="298" y="130"/>
                </a:lnTo>
                <a:lnTo>
                  <a:pt x="298" y="130"/>
                </a:lnTo>
                <a:lnTo>
                  <a:pt x="298" y="130"/>
                </a:lnTo>
                <a:lnTo>
                  <a:pt x="298" y="128"/>
                </a:lnTo>
                <a:lnTo>
                  <a:pt x="296" y="128"/>
                </a:lnTo>
                <a:lnTo>
                  <a:pt x="296" y="128"/>
                </a:lnTo>
                <a:lnTo>
                  <a:pt x="296" y="130"/>
                </a:lnTo>
                <a:lnTo>
                  <a:pt x="296" y="130"/>
                </a:lnTo>
                <a:lnTo>
                  <a:pt x="296" y="130"/>
                </a:lnTo>
                <a:lnTo>
                  <a:pt x="296" y="131"/>
                </a:lnTo>
                <a:lnTo>
                  <a:pt x="296" y="130"/>
                </a:lnTo>
                <a:lnTo>
                  <a:pt x="295" y="130"/>
                </a:lnTo>
                <a:lnTo>
                  <a:pt x="295" y="130"/>
                </a:lnTo>
                <a:lnTo>
                  <a:pt x="295" y="130"/>
                </a:lnTo>
                <a:lnTo>
                  <a:pt x="293" y="130"/>
                </a:lnTo>
                <a:lnTo>
                  <a:pt x="293" y="130"/>
                </a:lnTo>
                <a:lnTo>
                  <a:pt x="295" y="131"/>
                </a:lnTo>
                <a:lnTo>
                  <a:pt x="295" y="131"/>
                </a:lnTo>
                <a:lnTo>
                  <a:pt x="295" y="131"/>
                </a:lnTo>
                <a:lnTo>
                  <a:pt x="295" y="131"/>
                </a:lnTo>
                <a:lnTo>
                  <a:pt x="292" y="131"/>
                </a:lnTo>
                <a:lnTo>
                  <a:pt x="291" y="133"/>
                </a:lnTo>
                <a:lnTo>
                  <a:pt x="289" y="133"/>
                </a:lnTo>
                <a:lnTo>
                  <a:pt x="289" y="133"/>
                </a:lnTo>
                <a:lnTo>
                  <a:pt x="286" y="134"/>
                </a:lnTo>
                <a:lnTo>
                  <a:pt x="285" y="134"/>
                </a:lnTo>
                <a:lnTo>
                  <a:pt x="283" y="134"/>
                </a:lnTo>
                <a:lnTo>
                  <a:pt x="283" y="135"/>
                </a:lnTo>
                <a:lnTo>
                  <a:pt x="283" y="135"/>
                </a:lnTo>
                <a:lnTo>
                  <a:pt x="283" y="135"/>
                </a:lnTo>
                <a:lnTo>
                  <a:pt x="283" y="135"/>
                </a:lnTo>
                <a:lnTo>
                  <a:pt x="282" y="135"/>
                </a:lnTo>
                <a:lnTo>
                  <a:pt x="282" y="135"/>
                </a:lnTo>
                <a:lnTo>
                  <a:pt x="281" y="135"/>
                </a:lnTo>
                <a:lnTo>
                  <a:pt x="281" y="137"/>
                </a:lnTo>
                <a:lnTo>
                  <a:pt x="278" y="138"/>
                </a:lnTo>
                <a:lnTo>
                  <a:pt x="278" y="138"/>
                </a:lnTo>
                <a:lnTo>
                  <a:pt x="278" y="137"/>
                </a:lnTo>
                <a:lnTo>
                  <a:pt x="278" y="137"/>
                </a:lnTo>
                <a:lnTo>
                  <a:pt x="276" y="137"/>
                </a:lnTo>
                <a:lnTo>
                  <a:pt x="276" y="135"/>
                </a:lnTo>
                <a:lnTo>
                  <a:pt x="276" y="135"/>
                </a:lnTo>
                <a:lnTo>
                  <a:pt x="276" y="137"/>
                </a:lnTo>
                <a:lnTo>
                  <a:pt x="276" y="137"/>
                </a:lnTo>
                <a:lnTo>
                  <a:pt x="275" y="138"/>
                </a:lnTo>
                <a:lnTo>
                  <a:pt x="275" y="138"/>
                </a:lnTo>
                <a:lnTo>
                  <a:pt x="275" y="138"/>
                </a:lnTo>
                <a:lnTo>
                  <a:pt x="275" y="140"/>
                </a:lnTo>
                <a:lnTo>
                  <a:pt x="273" y="140"/>
                </a:lnTo>
                <a:lnTo>
                  <a:pt x="273" y="140"/>
                </a:lnTo>
                <a:lnTo>
                  <a:pt x="273" y="140"/>
                </a:lnTo>
                <a:lnTo>
                  <a:pt x="273" y="140"/>
                </a:lnTo>
                <a:lnTo>
                  <a:pt x="272" y="140"/>
                </a:lnTo>
                <a:lnTo>
                  <a:pt x="272" y="140"/>
                </a:lnTo>
                <a:lnTo>
                  <a:pt x="272" y="140"/>
                </a:lnTo>
                <a:lnTo>
                  <a:pt x="273" y="138"/>
                </a:lnTo>
                <a:lnTo>
                  <a:pt x="273" y="138"/>
                </a:lnTo>
                <a:lnTo>
                  <a:pt x="273" y="138"/>
                </a:lnTo>
                <a:lnTo>
                  <a:pt x="275" y="137"/>
                </a:lnTo>
                <a:lnTo>
                  <a:pt x="275" y="137"/>
                </a:lnTo>
                <a:lnTo>
                  <a:pt x="273" y="137"/>
                </a:lnTo>
                <a:lnTo>
                  <a:pt x="273" y="137"/>
                </a:lnTo>
                <a:lnTo>
                  <a:pt x="272" y="137"/>
                </a:lnTo>
                <a:lnTo>
                  <a:pt x="271" y="138"/>
                </a:lnTo>
                <a:lnTo>
                  <a:pt x="271" y="138"/>
                </a:lnTo>
                <a:lnTo>
                  <a:pt x="271" y="138"/>
                </a:lnTo>
                <a:lnTo>
                  <a:pt x="271" y="140"/>
                </a:lnTo>
                <a:lnTo>
                  <a:pt x="271" y="140"/>
                </a:lnTo>
                <a:lnTo>
                  <a:pt x="271" y="140"/>
                </a:lnTo>
                <a:lnTo>
                  <a:pt x="271" y="140"/>
                </a:lnTo>
                <a:lnTo>
                  <a:pt x="269" y="141"/>
                </a:lnTo>
                <a:lnTo>
                  <a:pt x="268" y="141"/>
                </a:lnTo>
                <a:lnTo>
                  <a:pt x="268" y="141"/>
                </a:lnTo>
                <a:lnTo>
                  <a:pt x="266" y="141"/>
                </a:lnTo>
                <a:lnTo>
                  <a:pt x="266" y="143"/>
                </a:lnTo>
                <a:lnTo>
                  <a:pt x="266" y="143"/>
                </a:lnTo>
                <a:lnTo>
                  <a:pt x="266" y="143"/>
                </a:lnTo>
                <a:lnTo>
                  <a:pt x="266" y="143"/>
                </a:lnTo>
                <a:lnTo>
                  <a:pt x="266" y="143"/>
                </a:lnTo>
                <a:lnTo>
                  <a:pt x="265" y="144"/>
                </a:lnTo>
                <a:lnTo>
                  <a:pt x="265" y="144"/>
                </a:lnTo>
                <a:lnTo>
                  <a:pt x="264" y="144"/>
                </a:lnTo>
                <a:lnTo>
                  <a:pt x="264" y="144"/>
                </a:lnTo>
                <a:lnTo>
                  <a:pt x="264" y="144"/>
                </a:lnTo>
                <a:lnTo>
                  <a:pt x="264" y="145"/>
                </a:lnTo>
                <a:lnTo>
                  <a:pt x="264" y="145"/>
                </a:lnTo>
                <a:lnTo>
                  <a:pt x="264" y="145"/>
                </a:lnTo>
                <a:lnTo>
                  <a:pt x="264" y="145"/>
                </a:lnTo>
                <a:lnTo>
                  <a:pt x="264" y="145"/>
                </a:lnTo>
                <a:lnTo>
                  <a:pt x="264" y="147"/>
                </a:lnTo>
                <a:lnTo>
                  <a:pt x="264" y="147"/>
                </a:lnTo>
                <a:lnTo>
                  <a:pt x="264" y="147"/>
                </a:lnTo>
                <a:lnTo>
                  <a:pt x="264" y="147"/>
                </a:lnTo>
                <a:lnTo>
                  <a:pt x="264" y="147"/>
                </a:lnTo>
                <a:lnTo>
                  <a:pt x="264" y="145"/>
                </a:lnTo>
                <a:lnTo>
                  <a:pt x="262" y="147"/>
                </a:lnTo>
                <a:lnTo>
                  <a:pt x="262" y="147"/>
                </a:lnTo>
                <a:lnTo>
                  <a:pt x="262" y="147"/>
                </a:lnTo>
                <a:lnTo>
                  <a:pt x="262" y="147"/>
                </a:lnTo>
                <a:lnTo>
                  <a:pt x="261" y="147"/>
                </a:lnTo>
                <a:lnTo>
                  <a:pt x="259" y="147"/>
                </a:lnTo>
                <a:lnTo>
                  <a:pt x="259" y="148"/>
                </a:lnTo>
                <a:lnTo>
                  <a:pt x="259" y="148"/>
                </a:lnTo>
                <a:lnTo>
                  <a:pt x="259" y="148"/>
                </a:lnTo>
                <a:lnTo>
                  <a:pt x="259" y="148"/>
                </a:lnTo>
                <a:lnTo>
                  <a:pt x="258" y="148"/>
                </a:lnTo>
                <a:lnTo>
                  <a:pt x="258" y="150"/>
                </a:lnTo>
                <a:lnTo>
                  <a:pt x="258" y="150"/>
                </a:lnTo>
                <a:lnTo>
                  <a:pt x="256" y="150"/>
                </a:lnTo>
                <a:lnTo>
                  <a:pt x="256" y="150"/>
                </a:lnTo>
                <a:lnTo>
                  <a:pt x="256" y="150"/>
                </a:lnTo>
                <a:lnTo>
                  <a:pt x="255" y="150"/>
                </a:lnTo>
                <a:lnTo>
                  <a:pt x="255" y="150"/>
                </a:lnTo>
                <a:lnTo>
                  <a:pt x="255" y="150"/>
                </a:lnTo>
                <a:lnTo>
                  <a:pt x="255" y="150"/>
                </a:lnTo>
                <a:lnTo>
                  <a:pt x="255" y="150"/>
                </a:lnTo>
                <a:lnTo>
                  <a:pt x="254" y="150"/>
                </a:lnTo>
                <a:lnTo>
                  <a:pt x="254" y="151"/>
                </a:lnTo>
                <a:lnTo>
                  <a:pt x="251" y="151"/>
                </a:lnTo>
                <a:lnTo>
                  <a:pt x="251" y="151"/>
                </a:lnTo>
                <a:lnTo>
                  <a:pt x="249" y="153"/>
                </a:lnTo>
                <a:lnTo>
                  <a:pt x="249" y="153"/>
                </a:lnTo>
                <a:lnTo>
                  <a:pt x="251" y="154"/>
                </a:lnTo>
                <a:lnTo>
                  <a:pt x="251" y="154"/>
                </a:lnTo>
                <a:lnTo>
                  <a:pt x="249" y="154"/>
                </a:lnTo>
                <a:lnTo>
                  <a:pt x="249" y="154"/>
                </a:lnTo>
                <a:lnTo>
                  <a:pt x="249" y="154"/>
                </a:lnTo>
                <a:lnTo>
                  <a:pt x="249" y="154"/>
                </a:lnTo>
                <a:lnTo>
                  <a:pt x="249" y="153"/>
                </a:lnTo>
                <a:lnTo>
                  <a:pt x="248" y="153"/>
                </a:lnTo>
                <a:lnTo>
                  <a:pt x="248" y="154"/>
                </a:lnTo>
                <a:lnTo>
                  <a:pt x="248" y="154"/>
                </a:lnTo>
                <a:lnTo>
                  <a:pt x="246" y="154"/>
                </a:lnTo>
                <a:lnTo>
                  <a:pt x="246" y="154"/>
                </a:lnTo>
                <a:lnTo>
                  <a:pt x="246" y="154"/>
                </a:lnTo>
                <a:lnTo>
                  <a:pt x="245" y="154"/>
                </a:lnTo>
                <a:lnTo>
                  <a:pt x="244" y="154"/>
                </a:lnTo>
                <a:lnTo>
                  <a:pt x="244" y="154"/>
                </a:lnTo>
                <a:lnTo>
                  <a:pt x="242" y="154"/>
                </a:lnTo>
                <a:lnTo>
                  <a:pt x="242" y="154"/>
                </a:lnTo>
                <a:lnTo>
                  <a:pt x="242" y="155"/>
                </a:lnTo>
                <a:lnTo>
                  <a:pt x="242" y="155"/>
                </a:lnTo>
                <a:lnTo>
                  <a:pt x="242" y="155"/>
                </a:lnTo>
                <a:lnTo>
                  <a:pt x="239" y="155"/>
                </a:lnTo>
                <a:lnTo>
                  <a:pt x="238" y="157"/>
                </a:lnTo>
                <a:lnTo>
                  <a:pt x="236" y="158"/>
                </a:lnTo>
                <a:lnTo>
                  <a:pt x="234" y="160"/>
                </a:lnTo>
                <a:lnTo>
                  <a:pt x="232" y="160"/>
                </a:lnTo>
                <a:lnTo>
                  <a:pt x="232" y="161"/>
                </a:lnTo>
                <a:lnTo>
                  <a:pt x="232" y="161"/>
                </a:lnTo>
                <a:lnTo>
                  <a:pt x="231" y="160"/>
                </a:lnTo>
                <a:lnTo>
                  <a:pt x="231" y="160"/>
                </a:lnTo>
                <a:lnTo>
                  <a:pt x="229" y="161"/>
                </a:lnTo>
                <a:lnTo>
                  <a:pt x="229" y="161"/>
                </a:lnTo>
                <a:lnTo>
                  <a:pt x="229" y="161"/>
                </a:lnTo>
                <a:lnTo>
                  <a:pt x="229" y="161"/>
                </a:lnTo>
                <a:lnTo>
                  <a:pt x="231" y="163"/>
                </a:lnTo>
                <a:lnTo>
                  <a:pt x="231" y="163"/>
                </a:lnTo>
                <a:lnTo>
                  <a:pt x="231" y="163"/>
                </a:lnTo>
                <a:lnTo>
                  <a:pt x="232" y="161"/>
                </a:lnTo>
                <a:lnTo>
                  <a:pt x="232" y="161"/>
                </a:lnTo>
                <a:lnTo>
                  <a:pt x="232" y="163"/>
                </a:lnTo>
                <a:lnTo>
                  <a:pt x="234" y="163"/>
                </a:lnTo>
                <a:lnTo>
                  <a:pt x="234" y="163"/>
                </a:lnTo>
                <a:lnTo>
                  <a:pt x="234" y="161"/>
                </a:lnTo>
                <a:lnTo>
                  <a:pt x="234" y="161"/>
                </a:lnTo>
                <a:lnTo>
                  <a:pt x="234" y="163"/>
                </a:lnTo>
                <a:lnTo>
                  <a:pt x="234" y="163"/>
                </a:lnTo>
                <a:lnTo>
                  <a:pt x="232" y="163"/>
                </a:lnTo>
                <a:lnTo>
                  <a:pt x="232" y="163"/>
                </a:lnTo>
                <a:lnTo>
                  <a:pt x="232" y="163"/>
                </a:lnTo>
                <a:lnTo>
                  <a:pt x="234" y="164"/>
                </a:lnTo>
                <a:lnTo>
                  <a:pt x="235" y="164"/>
                </a:lnTo>
                <a:lnTo>
                  <a:pt x="236" y="163"/>
                </a:lnTo>
                <a:lnTo>
                  <a:pt x="236" y="163"/>
                </a:lnTo>
                <a:lnTo>
                  <a:pt x="239" y="163"/>
                </a:lnTo>
                <a:lnTo>
                  <a:pt x="242" y="161"/>
                </a:lnTo>
                <a:lnTo>
                  <a:pt x="242" y="161"/>
                </a:lnTo>
                <a:lnTo>
                  <a:pt x="242" y="161"/>
                </a:lnTo>
                <a:lnTo>
                  <a:pt x="246" y="160"/>
                </a:lnTo>
                <a:lnTo>
                  <a:pt x="248" y="160"/>
                </a:lnTo>
                <a:lnTo>
                  <a:pt x="249" y="158"/>
                </a:lnTo>
                <a:lnTo>
                  <a:pt x="249" y="158"/>
                </a:lnTo>
                <a:lnTo>
                  <a:pt x="251" y="158"/>
                </a:lnTo>
                <a:lnTo>
                  <a:pt x="251" y="158"/>
                </a:lnTo>
                <a:lnTo>
                  <a:pt x="252" y="158"/>
                </a:lnTo>
                <a:lnTo>
                  <a:pt x="254" y="157"/>
                </a:lnTo>
                <a:lnTo>
                  <a:pt x="255" y="157"/>
                </a:lnTo>
                <a:lnTo>
                  <a:pt x="255" y="157"/>
                </a:lnTo>
                <a:lnTo>
                  <a:pt x="255" y="157"/>
                </a:lnTo>
                <a:lnTo>
                  <a:pt x="255" y="157"/>
                </a:lnTo>
                <a:lnTo>
                  <a:pt x="256" y="157"/>
                </a:lnTo>
                <a:lnTo>
                  <a:pt x="258" y="157"/>
                </a:lnTo>
                <a:lnTo>
                  <a:pt x="258" y="155"/>
                </a:lnTo>
                <a:lnTo>
                  <a:pt x="258" y="155"/>
                </a:lnTo>
                <a:lnTo>
                  <a:pt x="258" y="155"/>
                </a:lnTo>
                <a:lnTo>
                  <a:pt x="258" y="155"/>
                </a:lnTo>
                <a:lnTo>
                  <a:pt x="258" y="155"/>
                </a:lnTo>
                <a:lnTo>
                  <a:pt x="259" y="155"/>
                </a:lnTo>
                <a:lnTo>
                  <a:pt x="259" y="155"/>
                </a:lnTo>
                <a:lnTo>
                  <a:pt x="259" y="155"/>
                </a:lnTo>
                <a:lnTo>
                  <a:pt x="261" y="155"/>
                </a:lnTo>
                <a:lnTo>
                  <a:pt x="264" y="154"/>
                </a:lnTo>
                <a:lnTo>
                  <a:pt x="266" y="154"/>
                </a:lnTo>
                <a:lnTo>
                  <a:pt x="266" y="153"/>
                </a:lnTo>
                <a:lnTo>
                  <a:pt x="268" y="153"/>
                </a:lnTo>
                <a:lnTo>
                  <a:pt x="268" y="153"/>
                </a:lnTo>
                <a:lnTo>
                  <a:pt x="271" y="153"/>
                </a:lnTo>
                <a:lnTo>
                  <a:pt x="272" y="151"/>
                </a:lnTo>
                <a:lnTo>
                  <a:pt x="275" y="150"/>
                </a:lnTo>
                <a:lnTo>
                  <a:pt x="278" y="148"/>
                </a:lnTo>
                <a:lnTo>
                  <a:pt x="278" y="148"/>
                </a:lnTo>
                <a:lnTo>
                  <a:pt x="278" y="148"/>
                </a:lnTo>
                <a:lnTo>
                  <a:pt x="278" y="148"/>
                </a:lnTo>
                <a:lnTo>
                  <a:pt x="278" y="148"/>
                </a:lnTo>
                <a:lnTo>
                  <a:pt x="278" y="148"/>
                </a:lnTo>
                <a:lnTo>
                  <a:pt x="278" y="148"/>
                </a:lnTo>
                <a:lnTo>
                  <a:pt x="278" y="148"/>
                </a:lnTo>
                <a:lnTo>
                  <a:pt x="281" y="148"/>
                </a:lnTo>
                <a:lnTo>
                  <a:pt x="283" y="147"/>
                </a:lnTo>
                <a:lnTo>
                  <a:pt x="285" y="147"/>
                </a:lnTo>
                <a:lnTo>
                  <a:pt x="288" y="145"/>
                </a:lnTo>
                <a:lnTo>
                  <a:pt x="288" y="145"/>
                </a:lnTo>
                <a:lnTo>
                  <a:pt x="288" y="145"/>
                </a:lnTo>
                <a:lnTo>
                  <a:pt x="288" y="145"/>
                </a:lnTo>
                <a:lnTo>
                  <a:pt x="289" y="145"/>
                </a:lnTo>
                <a:lnTo>
                  <a:pt x="289" y="145"/>
                </a:lnTo>
                <a:lnTo>
                  <a:pt x="289" y="144"/>
                </a:lnTo>
                <a:lnTo>
                  <a:pt x="289" y="144"/>
                </a:lnTo>
                <a:lnTo>
                  <a:pt x="289" y="144"/>
                </a:lnTo>
                <a:lnTo>
                  <a:pt x="289" y="144"/>
                </a:lnTo>
                <a:lnTo>
                  <a:pt x="289" y="144"/>
                </a:lnTo>
                <a:lnTo>
                  <a:pt x="289" y="144"/>
                </a:lnTo>
                <a:lnTo>
                  <a:pt x="289" y="144"/>
                </a:lnTo>
                <a:lnTo>
                  <a:pt x="289" y="144"/>
                </a:lnTo>
                <a:lnTo>
                  <a:pt x="291" y="144"/>
                </a:lnTo>
                <a:lnTo>
                  <a:pt x="291" y="145"/>
                </a:lnTo>
                <a:lnTo>
                  <a:pt x="291" y="145"/>
                </a:lnTo>
                <a:lnTo>
                  <a:pt x="296" y="143"/>
                </a:lnTo>
                <a:lnTo>
                  <a:pt x="302" y="140"/>
                </a:lnTo>
                <a:lnTo>
                  <a:pt x="302" y="140"/>
                </a:lnTo>
                <a:lnTo>
                  <a:pt x="302" y="141"/>
                </a:lnTo>
                <a:lnTo>
                  <a:pt x="302" y="141"/>
                </a:lnTo>
                <a:lnTo>
                  <a:pt x="302" y="141"/>
                </a:lnTo>
                <a:lnTo>
                  <a:pt x="302" y="143"/>
                </a:lnTo>
                <a:lnTo>
                  <a:pt x="302" y="143"/>
                </a:lnTo>
                <a:lnTo>
                  <a:pt x="303" y="143"/>
                </a:lnTo>
                <a:lnTo>
                  <a:pt x="303" y="143"/>
                </a:lnTo>
                <a:lnTo>
                  <a:pt x="303" y="143"/>
                </a:lnTo>
                <a:lnTo>
                  <a:pt x="303" y="143"/>
                </a:lnTo>
                <a:lnTo>
                  <a:pt x="305" y="141"/>
                </a:lnTo>
                <a:lnTo>
                  <a:pt x="305" y="141"/>
                </a:lnTo>
                <a:lnTo>
                  <a:pt x="305" y="143"/>
                </a:lnTo>
                <a:lnTo>
                  <a:pt x="305" y="143"/>
                </a:lnTo>
                <a:lnTo>
                  <a:pt x="306" y="143"/>
                </a:lnTo>
                <a:lnTo>
                  <a:pt x="306" y="143"/>
                </a:lnTo>
                <a:lnTo>
                  <a:pt x="306" y="143"/>
                </a:lnTo>
                <a:lnTo>
                  <a:pt x="306" y="141"/>
                </a:lnTo>
                <a:lnTo>
                  <a:pt x="306" y="141"/>
                </a:lnTo>
                <a:lnTo>
                  <a:pt x="306" y="141"/>
                </a:lnTo>
                <a:lnTo>
                  <a:pt x="305" y="141"/>
                </a:lnTo>
                <a:lnTo>
                  <a:pt x="305" y="141"/>
                </a:lnTo>
                <a:lnTo>
                  <a:pt x="305" y="141"/>
                </a:lnTo>
                <a:lnTo>
                  <a:pt x="305" y="141"/>
                </a:lnTo>
                <a:lnTo>
                  <a:pt x="305" y="140"/>
                </a:lnTo>
                <a:lnTo>
                  <a:pt x="305" y="140"/>
                </a:lnTo>
                <a:lnTo>
                  <a:pt x="305" y="138"/>
                </a:lnTo>
                <a:lnTo>
                  <a:pt x="305" y="138"/>
                </a:lnTo>
                <a:lnTo>
                  <a:pt x="305" y="138"/>
                </a:lnTo>
                <a:lnTo>
                  <a:pt x="305" y="138"/>
                </a:lnTo>
                <a:lnTo>
                  <a:pt x="305" y="138"/>
                </a:lnTo>
                <a:lnTo>
                  <a:pt x="306" y="138"/>
                </a:lnTo>
                <a:lnTo>
                  <a:pt x="306" y="138"/>
                </a:lnTo>
                <a:lnTo>
                  <a:pt x="306" y="140"/>
                </a:lnTo>
                <a:lnTo>
                  <a:pt x="306" y="140"/>
                </a:lnTo>
                <a:lnTo>
                  <a:pt x="306" y="138"/>
                </a:lnTo>
                <a:lnTo>
                  <a:pt x="306" y="138"/>
                </a:lnTo>
                <a:lnTo>
                  <a:pt x="306" y="138"/>
                </a:lnTo>
                <a:lnTo>
                  <a:pt x="308" y="140"/>
                </a:lnTo>
                <a:lnTo>
                  <a:pt x="308" y="140"/>
                </a:lnTo>
                <a:lnTo>
                  <a:pt x="308" y="140"/>
                </a:lnTo>
                <a:lnTo>
                  <a:pt x="306" y="141"/>
                </a:lnTo>
                <a:lnTo>
                  <a:pt x="306" y="141"/>
                </a:lnTo>
                <a:lnTo>
                  <a:pt x="306" y="141"/>
                </a:lnTo>
                <a:lnTo>
                  <a:pt x="306" y="141"/>
                </a:lnTo>
                <a:lnTo>
                  <a:pt x="308" y="141"/>
                </a:lnTo>
                <a:lnTo>
                  <a:pt x="308" y="141"/>
                </a:lnTo>
                <a:lnTo>
                  <a:pt x="308" y="141"/>
                </a:lnTo>
                <a:lnTo>
                  <a:pt x="309" y="141"/>
                </a:lnTo>
                <a:lnTo>
                  <a:pt x="309" y="141"/>
                </a:lnTo>
                <a:lnTo>
                  <a:pt x="312" y="140"/>
                </a:lnTo>
                <a:lnTo>
                  <a:pt x="313" y="138"/>
                </a:lnTo>
                <a:lnTo>
                  <a:pt x="315" y="138"/>
                </a:lnTo>
                <a:lnTo>
                  <a:pt x="316" y="137"/>
                </a:lnTo>
                <a:lnTo>
                  <a:pt x="316" y="137"/>
                </a:lnTo>
                <a:lnTo>
                  <a:pt x="316" y="137"/>
                </a:lnTo>
                <a:lnTo>
                  <a:pt x="315" y="137"/>
                </a:lnTo>
                <a:lnTo>
                  <a:pt x="315" y="137"/>
                </a:lnTo>
                <a:lnTo>
                  <a:pt x="315" y="137"/>
                </a:lnTo>
                <a:lnTo>
                  <a:pt x="316" y="135"/>
                </a:lnTo>
                <a:lnTo>
                  <a:pt x="318" y="134"/>
                </a:lnTo>
                <a:lnTo>
                  <a:pt x="319" y="134"/>
                </a:lnTo>
                <a:lnTo>
                  <a:pt x="319" y="135"/>
                </a:lnTo>
                <a:lnTo>
                  <a:pt x="319" y="135"/>
                </a:lnTo>
                <a:lnTo>
                  <a:pt x="319" y="135"/>
                </a:lnTo>
                <a:lnTo>
                  <a:pt x="319" y="135"/>
                </a:lnTo>
                <a:lnTo>
                  <a:pt x="318" y="137"/>
                </a:lnTo>
                <a:lnTo>
                  <a:pt x="318" y="137"/>
                </a:lnTo>
                <a:lnTo>
                  <a:pt x="318" y="137"/>
                </a:lnTo>
                <a:lnTo>
                  <a:pt x="319" y="137"/>
                </a:lnTo>
                <a:lnTo>
                  <a:pt x="319" y="137"/>
                </a:lnTo>
                <a:lnTo>
                  <a:pt x="320" y="135"/>
                </a:lnTo>
                <a:lnTo>
                  <a:pt x="322" y="135"/>
                </a:lnTo>
                <a:lnTo>
                  <a:pt x="320" y="134"/>
                </a:lnTo>
                <a:lnTo>
                  <a:pt x="320" y="134"/>
                </a:lnTo>
                <a:lnTo>
                  <a:pt x="320" y="134"/>
                </a:lnTo>
                <a:lnTo>
                  <a:pt x="322" y="134"/>
                </a:lnTo>
                <a:lnTo>
                  <a:pt x="322" y="134"/>
                </a:lnTo>
                <a:lnTo>
                  <a:pt x="322" y="134"/>
                </a:lnTo>
                <a:lnTo>
                  <a:pt x="322" y="134"/>
                </a:lnTo>
                <a:lnTo>
                  <a:pt x="322" y="135"/>
                </a:lnTo>
                <a:lnTo>
                  <a:pt x="322" y="135"/>
                </a:lnTo>
                <a:lnTo>
                  <a:pt x="323" y="135"/>
                </a:lnTo>
                <a:lnTo>
                  <a:pt x="323" y="134"/>
                </a:lnTo>
                <a:lnTo>
                  <a:pt x="323" y="134"/>
                </a:lnTo>
                <a:lnTo>
                  <a:pt x="325" y="134"/>
                </a:lnTo>
                <a:lnTo>
                  <a:pt x="325" y="134"/>
                </a:lnTo>
                <a:lnTo>
                  <a:pt x="323" y="133"/>
                </a:lnTo>
                <a:lnTo>
                  <a:pt x="323" y="133"/>
                </a:lnTo>
                <a:lnTo>
                  <a:pt x="323" y="133"/>
                </a:lnTo>
                <a:lnTo>
                  <a:pt x="325" y="133"/>
                </a:lnTo>
                <a:lnTo>
                  <a:pt x="325" y="131"/>
                </a:lnTo>
                <a:lnTo>
                  <a:pt x="325" y="131"/>
                </a:lnTo>
                <a:lnTo>
                  <a:pt x="325" y="131"/>
                </a:lnTo>
                <a:lnTo>
                  <a:pt x="325" y="131"/>
                </a:lnTo>
                <a:lnTo>
                  <a:pt x="326" y="130"/>
                </a:lnTo>
                <a:lnTo>
                  <a:pt x="328" y="130"/>
                </a:lnTo>
                <a:lnTo>
                  <a:pt x="329" y="128"/>
                </a:lnTo>
                <a:lnTo>
                  <a:pt x="332" y="128"/>
                </a:lnTo>
                <a:lnTo>
                  <a:pt x="332" y="128"/>
                </a:lnTo>
                <a:lnTo>
                  <a:pt x="332" y="128"/>
                </a:lnTo>
                <a:lnTo>
                  <a:pt x="332" y="128"/>
                </a:lnTo>
                <a:lnTo>
                  <a:pt x="332" y="130"/>
                </a:lnTo>
                <a:lnTo>
                  <a:pt x="330" y="130"/>
                </a:lnTo>
                <a:lnTo>
                  <a:pt x="330" y="130"/>
                </a:lnTo>
                <a:lnTo>
                  <a:pt x="330" y="130"/>
                </a:lnTo>
                <a:lnTo>
                  <a:pt x="330" y="130"/>
                </a:lnTo>
                <a:lnTo>
                  <a:pt x="330" y="130"/>
                </a:lnTo>
                <a:lnTo>
                  <a:pt x="329" y="131"/>
                </a:lnTo>
                <a:lnTo>
                  <a:pt x="329" y="131"/>
                </a:lnTo>
                <a:lnTo>
                  <a:pt x="329" y="131"/>
                </a:lnTo>
                <a:lnTo>
                  <a:pt x="328" y="131"/>
                </a:lnTo>
                <a:lnTo>
                  <a:pt x="326" y="131"/>
                </a:lnTo>
                <a:lnTo>
                  <a:pt x="326" y="131"/>
                </a:lnTo>
                <a:lnTo>
                  <a:pt x="326" y="131"/>
                </a:lnTo>
                <a:lnTo>
                  <a:pt x="326" y="131"/>
                </a:lnTo>
                <a:lnTo>
                  <a:pt x="326" y="131"/>
                </a:lnTo>
                <a:lnTo>
                  <a:pt x="326" y="133"/>
                </a:lnTo>
                <a:lnTo>
                  <a:pt x="326" y="133"/>
                </a:lnTo>
                <a:lnTo>
                  <a:pt x="328" y="133"/>
                </a:lnTo>
                <a:lnTo>
                  <a:pt x="328" y="134"/>
                </a:lnTo>
                <a:lnTo>
                  <a:pt x="328" y="134"/>
                </a:lnTo>
                <a:lnTo>
                  <a:pt x="329" y="134"/>
                </a:lnTo>
                <a:lnTo>
                  <a:pt x="329" y="134"/>
                </a:lnTo>
                <a:lnTo>
                  <a:pt x="329" y="133"/>
                </a:lnTo>
                <a:lnTo>
                  <a:pt x="330" y="133"/>
                </a:lnTo>
                <a:lnTo>
                  <a:pt x="330" y="133"/>
                </a:lnTo>
                <a:lnTo>
                  <a:pt x="332" y="133"/>
                </a:lnTo>
                <a:lnTo>
                  <a:pt x="332" y="133"/>
                </a:lnTo>
                <a:lnTo>
                  <a:pt x="332" y="133"/>
                </a:lnTo>
                <a:lnTo>
                  <a:pt x="333" y="133"/>
                </a:lnTo>
                <a:lnTo>
                  <a:pt x="333" y="133"/>
                </a:lnTo>
                <a:lnTo>
                  <a:pt x="333" y="133"/>
                </a:lnTo>
                <a:lnTo>
                  <a:pt x="332" y="134"/>
                </a:lnTo>
                <a:lnTo>
                  <a:pt x="332" y="134"/>
                </a:lnTo>
                <a:lnTo>
                  <a:pt x="330" y="134"/>
                </a:lnTo>
                <a:lnTo>
                  <a:pt x="330" y="135"/>
                </a:lnTo>
                <a:lnTo>
                  <a:pt x="330" y="135"/>
                </a:lnTo>
                <a:lnTo>
                  <a:pt x="330" y="134"/>
                </a:lnTo>
                <a:lnTo>
                  <a:pt x="330" y="134"/>
                </a:lnTo>
                <a:lnTo>
                  <a:pt x="330" y="135"/>
                </a:lnTo>
                <a:lnTo>
                  <a:pt x="329" y="134"/>
                </a:lnTo>
                <a:lnTo>
                  <a:pt x="329" y="134"/>
                </a:lnTo>
                <a:lnTo>
                  <a:pt x="329" y="135"/>
                </a:lnTo>
                <a:lnTo>
                  <a:pt x="328" y="137"/>
                </a:lnTo>
                <a:lnTo>
                  <a:pt x="328" y="137"/>
                </a:lnTo>
                <a:lnTo>
                  <a:pt x="328" y="137"/>
                </a:lnTo>
                <a:lnTo>
                  <a:pt x="329" y="137"/>
                </a:lnTo>
                <a:lnTo>
                  <a:pt x="329" y="137"/>
                </a:lnTo>
                <a:lnTo>
                  <a:pt x="329" y="137"/>
                </a:lnTo>
                <a:lnTo>
                  <a:pt x="329" y="137"/>
                </a:lnTo>
                <a:lnTo>
                  <a:pt x="329" y="137"/>
                </a:lnTo>
                <a:lnTo>
                  <a:pt x="328" y="137"/>
                </a:lnTo>
                <a:lnTo>
                  <a:pt x="328" y="137"/>
                </a:lnTo>
                <a:lnTo>
                  <a:pt x="328" y="138"/>
                </a:lnTo>
                <a:lnTo>
                  <a:pt x="328" y="138"/>
                </a:lnTo>
                <a:lnTo>
                  <a:pt x="328" y="138"/>
                </a:lnTo>
                <a:lnTo>
                  <a:pt x="328" y="137"/>
                </a:lnTo>
                <a:lnTo>
                  <a:pt x="328" y="137"/>
                </a:lnTo>
                <a:lnTo>
                  <a:pt x="326" y="138"/>
                </a:lnTo>
                <a:lnTo>
                  <a:pt x="326" y="138"/>
                </a:lnTo>
                <a:lnTo>
                  <a:pt x="325" y="138"/>
                </a:lnTo>
                <a:lnTo>
                  <a:pt x="325" y="138"/>
                </a:lnTo>
                <a:lnTo>
                  <a:pt x="323" y="138"/>
                </a:lnTo>
                <a:lnTo>
                  <a:pt x="323" y="140"/>
                </a:lnTo>
                <a:lnTo>
                  <a:pt x="323" y="140"/>
                </a:lnTo>
                <a:lnTo>
                  <a:pt x="320" y="141"/>
                </a:lnTo>
                <a:lnTo>
                  <a:pt x="319" y="141"/>
                </a:lnTo>
                <a:lnTo>
                  <a:pt x="318" y="143"/>
                </a:lnTo>
                <a:lnTo>
                  <a:pt x="318" y="143"/>
                </a:lnTo>
                <a:lnTo>
                  <a:pt x="318" y="143"/>
                </a:lnTo>
                <a:lnTo>
                  <a:pt x="318" y="143"/>
                </a:lnTo>
                <a:lnTo>
                  <a:pt x="318" y="143"/>
                </a:lnTo>
                <a:lnTo>
                  <a:pt x="318" y="144"/>
                </a:lnTo>
                <a:lnTo>
                  <a:pt x="318" y="144"/>
                </a:lnTo>
                <a:lnTo>
                  <a:pt x="319" y="144"/>
                </a:lnTo>
                <a:lnTo>
                  <a:pt x="319" y="144"/>
                </a:lnTo>
                <a:lnTo>
                  <a:pt x="320" y="144"/>
                </a:lnTo>
                <a:lnTo>
                  <a:pt x="320" y="143"/>
                </a:lnTo>
                <a:lnTo>
                  <a:pt x="320" y="143"/>
                </a:lnTo>
                <a:lnTo>
                  <a:pt x="322" y="143"/>
                </a:lnTo>
                <a:lnTo>
                  <a:pt x="322" y="143"/>
                </a:lnTo>
                <a:lnTo>
                  <a:pt x="323" y="141"/>
                </a:lnTo>
                <a:lnTo>
                  <a:pt x="325" y="141"/>
                </a:lnTo>
                <a:lnTo>
                  <a:pt x="326" y="141"/>
                </a:lnTo>
                <a:lnTo>
                  <a:pt x="326" y="141"/>
                </a:lnTo>
                <a:lnTo>
                  <a:pt x="326" y="140"/>
                </a:lnTo>
                <a:lnTo>
                  <a:pt x="326" y="140"/>
                </a:lnTo>
                <a:lnTo>
                  <a:pt x="328" y="140"/>
                </a:lnTo>
                <a:lnTo>
                  <a:pt x="328" y="141"/>
                </a:lnTo>
                <a:lnTo>
                  <a:pt x="328" y="141"/>
                </a:lnTo>
                <a:lnTo>
                  <a:pt x="328" y="140"/>
                </a:lnTo>
                <a:lnTo>
                  <a:pt x="328" y="140"/>
                </a:lnTo>
                <a:lnTo>
                  <a:pt x="329" y="140"/>
                </a:lnTo>
                <a:lnTo>
                  <a:pt x="330" y="138"/>
                </a:lnTo>
                <a:lnTo>
                  <a:pt x="330" y="138"/>
                </a:lnTo>
                <a:lnTo>
                  <a:pt x="332" y="137"/>
                </a:lnTo>
                <a:lnTo>
                  <a:pt x="332" y="137"/>
                </a:lnTo>
                <a:lnTo>
                  <a:pt x="333" y="137"/>
                </a:lnTo>
                <a:lnTo>
                  <a:pt x="336" y="137"/>
                </a:lnTo>
                <a:lnTo>
                  <a:pt x="336" y="137"/>
                </a:lnTo>
                <a:lnTo>
                  <a:pt x="335" y="137"/>
                </a:lnTo>
                <a:lnTo>
                  <a:pt x="335" y="137"/>
                </a:lnTo>
                <a:lnTo>
                  <a:pt x="335" y="138"/>
                </a:lnTo>
                <a:lnTo>
                  <a:pt x="335" y="138"/>
                </a:lnTo>
                <a:lnTo>
                  <a:pt x="336" y="138"/>
                </a:lnTo>
                <a:lnTo>
                  <a:pt x="339" y="137"/>
                </a:lnTo>
                <a:lnTo>
                  <a:pt x="343" y="135"/>
                </a:lnTo>
                <a:lnTo>
                  <a:pt x="343" y="135"/>
                </a:lnTo>
                <a:lnTo>
                  <a:pt x="343" y="137"/>
                </a:lnTo>
                <a:lnTo>
                  <a:pt x="343" y="137"/>
                </a:lnTo>
                <a:lnTo>
                  <a:pt x="345" y="135"/>
                </a:lnTo>
                <a:lnTo>
                  <a:pt x="345" y="135"/>
                </a:lnTo>
                <a:lnTo>
                  <a:pt x="345" y="135"/>
                </a:lnTo>
                <a:lnTo>
                  <a:pt x="345" y="135"/>
                </a:lnTo>
                <a:lnTo>
                  <a:pt x="345" y="134"/>
                </a:lnTo>
                <a:lnTo>
                  <a:pt x="345" y="134"/>
                </a:lnTo>
                <a:lnTo>
                  <a:pt x="346" y="134"/>
                </a:lnTo>
                <a:lnTo>
                  <a:pt x="346" y="134"/>
                </a:lnTo>
                <a:lnTo>
                  <a:pt x="346" y="134"/>
                </a:lnTo>
                <a:lnTo>
                  <a:pt x="346" y="134"/>
                </a:lnTo>
                <a:lnTo>
                  <a:pt x="348" y="134"/>
                </a:lnTo>
                <a:lnTo>
                  <a:pt x="348" y="134"/>
                </a:lnTo>
                <a:lnTo>
                  <a:pt x="350" y="134"/>
                </a:lnTo>
                <a:lnTo>
                  <a:pt x="350" y="134"/>
                </a:lnTo>
                <a:lnTo>
                  <a:pt x="350" y="133"/>
                </a:lnTo>
                <a:lnTo>
                  <a:pt x="352" y="133"/>
                </a:lnTo>
                <a:lnTo>
                  <a:pt x="353" y="133"/>
                </a:lnTo>
                <a:lnTo>
                  <a:pt x="353" y="133"/>
                </a:lnTo>
                <a:lnTo>
                  <a:pt x="353" y="133"/>
                </a:lnTo>
                <a:lnTo>
                  <a:pt x="355" y="133"/>
                </a:lnTo>
                <a:lnTo>
                  <a:pt x="355" y="133"/>
                </a:lnTo>
                <a:lnTo>
                  <a:pt x="355" y="133"/>
                </a:lnTo>
                <a:lnTo>
                  <a:pt x="355" y="133"/>
                </a:lnTo>
                <a:lnTo>
                  <a:pt x="353" y="134"/>
                </a:lnTo>
                <a:lnTo>
                  <a:pt x="353" y="134"/>
                </a:lnTo>
                <a:lnTo>
                  <a:pt x="353" y="134"/>
                </a:lnTo>
                <a:lnTo>
                  <a:pt x="353" y="134"/>
                </a:lnTo>
                <a:lnTo>
                  <a:pt x="346" y="135"/>
                </a:lnTo>
                <a:lnTo>
                  <a:pt x="343" y="137"/>
                </a:lnTo>
                <a:lnTo>
                  <a:pt x="340" y="138"/>
                </a:lnTo>
                <a:lnTo>
                  <a:pt x="340" y="138"/>
                </a:lnTo>
                <a:lnTo>
                  <a:pt x="339" y="138"/>
                </a:lnTo>
                <a:lnTo>
                  <a:pt x="338" y="138"/>
                </a:lnTo>
                <a:lnTo>
                  <a:pt x="338" y="140"/>
                </a:lnTo>
                <a:lnTo>
                  <a:pt x="338" y="140"/>
                </a:lnTo>
                <a:lnTo>
                  <a:pt x="336" y="138"/>
                </a:lnTo>
                <a:lnTo>
                  <a:pt x="336" y="138"/>
                </a:lnTo>
                <a:lnTo>
                  <a:pt x="336" y="138"/>
                </a:lnTo>
                <a:lnTo>
                  <a:pt x="336" y="138"/>
                </a:lnTo>
                <a:lnTo>
                  <a:pt x="336" y="140"/>
                </a:lnTo>
                <a:lnTo>
                  <a:pt x="335" y="140"/>
                </a:lnTo>
                <a:lnTo>
                  <a:pt x="333" y="141"/>
                </a:lnTo>
                <a:lnTo>
                  <a:pt x="333" y="141"/>
                </a:lnTo>
                <a:lnTo>
                  <a:pt x="333" y="141"/>
                </a:lnTo>
                <a:lnTo>
                  <a:pt x="332" y="141"/>
                </a:lnTo>
                <a:lnTo>
                  <a:pt x="332" y="141"/>
                </a:lnTo>
                <a:lnTo>
                  <a:pt x="332" y="140"/>
                </a:lnTo>
                <a:lnTo>
                  <a:pt x="332" y="140"/>
                </a:lnTo>
                <a:lnTo>
                  <a:pt x="332" y="140"/>
                </a:lnTo>
                <a:lnTo>
                  <a:pt x="330" y="141"/>
                </a:lnTo>
                <a:lnTo>
                  <a:pt x="329" y="143"/>
                </a:lnTo>
                <a:lnTo>
                  <a:pt x="329" y="143"/>
                </a:lnTo>
                <a:lnTo>
                  <a:pt x="328" y="143"/>
                </a:lnTo>
                <a:lnTo>
                  <a:pt x="326" y="145"/>
                </a:lnTo>
                <a:lnTo>
                  <a:pt x="326" y="145"/>
                </a:lnTo>
                <a:lnTo>
                  <a:pt x="326" y="144"/>
                </a:lnTo>
                <a:lnTo>
                  <a:pt x="325" y="144"/>
                </a:lnTo>
                <a:lnTo>
                  <a:pt x="323" y="145"/>
                </a:lnTo>
                <a:lnTo>
                  <a:pt x="323" y="145"/>
                </a:lnTo>
                <a:lnTo>
                  <a:pt x="323" y="145"/>
                </a:lnTo>
                <a:lnTo>
                  <a:pt x="323" y="147"/>
                </a:lnTo>
                <a:lnTo>
                  <a:pt x="323" y="147"/>
                </a:lnTo>
                <a:lnTo>
                  <a:pt x="323" y="145"/>
                </a:lnTo>
                <a:lnTo>
                  <a:pt x="323" y="145"/>
                </a:lnTo>
                <a:lnTo>
                  <a:pt x="322" y="147"/>
                </a:lnTo>
                <a:lnTo>
                  <a:pt x="322" y="147"/>
                </a:lnTo>
                <a:lnTo>
                  <a:pt x="322" y="147"/>
                </a:lnTo>
                <a:lnTo>
                  <a:pt x="322" y="147"/>
                </a:lnTo>
                <a:lnTo>
                  <a:pt x="322" y="147"/>
                </a:lnTo>
                <a:lnTo>
                  <a:pt x="322" y="147"/>
                </a:lnTo>
                <a:lnTo>
                  <a:pt x="320" y="147"/>
                </a:lnTo>
                <a:lnTo>
                  <a:pt x="320" y="147"/>
                </a:lnTo>
                <a:lnTo>
                  <a:pt x="320" y="147"/>
                </a:lnTo>
                <a:lnTo>
                  <a:pt x="320" y="147"/>
                </a:lnTo>
                <a:lnTo>
                  <a:pt x="320" y="147"/>
                </a:lnTo>
                <a:lnTo>
                  <a:pt x="319" y="147"/>
                </a:lnTo>
                <a:lnTo>
                  <a:pt x="319" y="147"/>
                </a:lnTo>
                <a:lnTo>
                  <a:pt x="319" y="148"/>
                </a:lnTo>
                <a:lnTo>
                  <a:pt x="318" y="150"/>
                </a:lnTo>
                <a:lnTo>
                  <a:pt x="318" y="150"/>
                </a:lnTo>
                <a:lnTo>
                  <a:pt x="316" y="150"/>
                </a:lnTo>
                <a:lnTo>
                  <a:pt x="316" y="150"/>
                </a:lnTo>
                <a:lnTo>
                  <a:pt x="316" y="150"/>
                </a:lnTo>
                <a:lnTo>
                  <a:pt x="316" y="150"/>
                </a:lnTo>
                <a:lnTo>
                  <a:pt x="316" y="148"/>
                </a:lnTo>
                <a:lnTo>
                  <a:pt x="316" y="148"/>
                </a:lnTo>
                <a:lnTo>
                  <a:pt x="316" y="148"/>
                </a:lnTo>
                <a:lnTo>
                  <a:pt x="316" y="148"/>
                </a:lnTo>
                <a:lnTo>
                  <a:pt x="315" y="147"/>
                </a:lnTo>
                <a:lnTo>
                  <a:pt x="315" y="147"/>
                </a:lnTo>
                <a:lnTo>
                  <a:pt x="313" y="147"/>
                </a:lnTo>
                <a:lnTo>
                  <a:pt x="312" y="148"/>
                </a:lnTo>
                <a:lnTo>
                  <a:pt x="312" y="148"/>
                </a:lnTo>
                <a:lnTo>
                  <a:pt x="312" y="148"/>
                </a:lnTo>
                <a:lnTo>
                  <a:pt x="312" y="148"/>
                </a:lnTo>
                <a:lnTo>
                  <a:pt x="312" y="148"/>
                </a:lnTo>
                <a:lnTo>
                  <a:pt x="312" y="150"/>
                </a:lnTo>
                <a:lnTo>
                  <a:pt x="312" y="150"/>
                </a:lnTo>
                <a:lnTo>
                  <a:pt x="312" y="150"/>
                </a:lnTo>
                <a:lnTo>
                  <a:pt x="312" y="150"/>
                </a:lnTo>
                <a:lnTo>
                  <a:pt x="311" y="150"/>
                </a:lnTo>
                <a:lnTo>
                  <a:pt x="311" y="150"/>
                </a:lnTo>
                <a:lnTo>
                  <a:pt x="311" y="150"/>
                </a:lnTo>
                <a:lnTo>
                  <a:pt x="311" y="150"/>
                </a:lnTo>
                <a:lnTo>
                  <a:pt x="311" y="150"/>
                </a:lnTo>
                <a:lnTo>
                  <a:pt x="311" y="151"/>
                </a:lnTo>
                <a:lnTo>
                  <a:pt x="311" y="151"/>
                </a:lnTo>
                <a:lnTo>
                  <a:pt x="311" y="151"/>
                </a:lnTo>
                <a:lnTo>
                  <a:pt x="311" y="153"/>
                </a:lnTo>
                <a:lnTo>
                  <a:pt x="309" y="153"/>
                </a:lnTo>
                <a:lnTo>
                  <a:pt x="308" y="153"/>
                </a:lnTo>
                <a:lnTo>
                  <a:pt x="308" y="154"/>
                </a:lnTo>
                <a:lnTo>
                  <a:pt x="308" y="154"/>
                </a:lnTo>
                <a:lnTo>
                  <a:pt x="308" y="155"/>
                </a:lnTo>
                <a:lnTo>
                  <a:pt x="308" y="155"/>
                </a:lnTo>
                <a:lnTo>
                  <a:pt x="309" y="155"/>
                </a:lnTo>
                <a:lnTo>
                  <a:pt x="309" y="154"/>
                </a:lnTo>
                <a:lnTo>
                  <a:pt x="309" y="154"/>
                </a:lnTo>
                <a:lnTo>
                  <a:pt x="311" y="153"/>
                </a:lnTo>
                <a:lnTo>
                  <a:pt x="311" y="154"/>
                </a:lnTo>
                <a:lnTo>
                  <a:pt x="311" y="154"/>
                </a:lnTo>
                <a:lnTo>
                  <a:pt x="312" y="153"/>
                </a:lnTo>
                <a:lnTo>
                  <a:pt x="312" y="153"/>
                </a:lnTo>
                <a:lnTo>
                  <a:pt x="312" y="153"/>
                </a:lnTo>
                <a:lnTo>
                  <a:pt x="313" y="153"/>
                </a:lnTo>
                <a:lnTo>
                  <a:pt x="313" y="153"/>
                </a:lnTo>
                <a:lnTo>
                  <a:pt x="313" y="151"/>
                </a:lnTo>
                <a:lnTo>
                  <a:pt x="313" y="151"/>
                </a:lnTo>
                <a:lnTo>
                  <a:pt x="313" y="151"/>
                </a:lnTo>
                <a:lnTo>
                  <a:pt x="313" y="153"/>
                </a:lnTo>
                <a:lnTo>
                  <a:pt x="313" y="153"/>
                </a:lnTo>
                <a:lnTo>
                  <a:pt x="313" y="153"/>
                </a:lnTo>
                <a:lnTo>
                  <a:pt x="313" y="153"/>
                </a:lnTo>
                <a:lnTo>
                  <a:pt x="313" y="153"/>
                </a:lnTo>
                <a:lnTo>
                  <a:pt x="315" y="153"/>
                </a:lnTo>
                <a:lnTo>
                  <a:pt x="316" y="153"/>
                </a:lnTo>
                <a:lnTo>
                  <a:pt x="316" y="153"/>
                </a:lnTo>
                <a:lnTo>
                  <a:pt x="318" y="151"/>
                </a:lnTo>
                <a:lnTo>
                  <a:pt x="319" y="150"/>
                </a:lnTo>
                <a:lnTo>
                  <a:pt x="320" y="150"/>
                </a:lnTo>
                <a:lnTo>
                  <a:pt x="322" y="150"/>
                </a:lnTo>
                <a:lnTo>
                  <a:pt x="322" y="150"/>
                </a:lnTo>
                <a:lnTo>
                  <a:pt x="322" y="150"/>
                </a:lnTo>
                <a:lnTo>
                  <a:pt x="322" y="150"/>
                </a:lnTo>
                <a:lnTo>
                  <a:pt x="323" y="150"/>
                </a:lnTo>
                <a:lnTo>
                  <a:pt x="323" y="148"/>
                </a:lnTo>
                <a:lnTo>
                  <a:pt x="326" y="148"/>
                </a:lnTo>
                <a:lnTo>
                  <a:pt x="328" y="147"/>
                </a:lnTo>
                <a:lnTo>
                  <a:pt x="329" y="147"/>
                </a:lnTo>
                <a:lnTo>
                  <a:pt x="330" y="147"/>
                </a:lnTo>
                <a:lnTo>
                  <a:pt x="330" y="147"/>
                </a:lnTo>
                <a:lnTo>
                  <a:pt x="330" y="147"/>
                </a:lnTo>
                <a:lnTo>
                  <a:pt x="332" y="147"/>
                </a:lnTo>
                <a:lnTo>
                  <a:pt x="333" y="145"/>
                </a:lnTo>
                <a:lnTo>
                  <a:pt x="335" y="144"/>
                </a:lnTo>
                <a:lnTo>
                  <a:pt x="335" y="144"/>
                </a:lnTo>
                <a:lnTo>
                  <a:pt x="336" y="144"/>
                </a:lnTo>
                <a:lnTo>
                  <a:pt x="336" y="144"/>
                </a:lnTo>
                <a:lnTo>
                  <a:pt x="338" y="144"/>
                </a:lnTo>
                <a:lnTo>
                  <a:pt x="339" y="144"/>
                </a:lnTo>
                <a:lnTo>
                  <a:pt x="340" y="143"/>
                </a:lnTo>
                <a:lnTo>
                  <a:pt x="343" y="141"/>
                </a:lnTo>
                <a:lnTo>
                  <a:pt x="343" y="141"/>
                </a:lnTo>
                <a:lnTo>
                  <a:pt x="345" y="141"/>
                </a:lnTo>
                <a:lnTo>
                  <a:pt x="345" y="141"/>
                </a:lnTo>
                <a:lnTo>
                  <a:pt x="345" y="141"/>
                </a:lnTo>
                <a:lnTo>
                  <a:pt x="345" y="141"/>
                </a:lnTo>
                <a:lnTo>
                  <a:pt x="345" y="141"/>
                </a:lnTo>
                <a:lnTo>
                  <a:pt x="346" y="141"/>
                </a:lnTo>
                <a:lnTo>
                  <a:pt x="346" y="141"/>
                </a:lnTo>
                <a:lnTo>
                  <a:pt x="346" y="141"/>
                </a:lnTo>
                <a:lnTo>
                  <a:pt x="346" y="141"/>
                </a:lnTo>
                <a:lnTo>
                  <a:pt x="346" y="140"/>
                </a:lnTo>
                <a:lnTo>
                  <a:pt x="346" y="140"/>
                </a:lnTo>
                <a:lnTo>
                  <a:pt x="349" y="138"/>
                </a:lnTo>
                <a:lnTo>
                  <a:pt x="350" y="138"/>
                </a:lnTo>
                <a:lnTo>
                  <a:pt x="352" y="137"/>
                </a:lnTo>
                <a:lnTo>
                  <a:pt x="352" y="137"/>
                </a:lnTo>
                <a:lnTo>
                  <a:pt x="352" y="138"/>
                </a:lnTo>
                <a:lnTo>
                  <a:pt x="353" y="138"/>
                </a:lnTo>
                <a:lnTo>
                  <a:pt x="353" y="138"/>
                </a:lnTo>
                <a:lnTo>
                  <a:pt x="353" y="138"/>
                </a:lnTo>
                <a:lnTo>
                  <a:pt x="355" y="138"/>
                </a:lnTo>
                <a:lnTo>
                  <a:pt x="355" y="138"/>
                </a:lnTo>
                <a:lnTo>
                  <a:pt x="355" y="138"/>
                </a:lnTo>
                <a:lnTo>
                  <a:pt x="355" y="138"/>
                </a:lnTo>
                <a:lnTo>
                  <a:pt x="355" y="138"/>
                </a:lnTo>
                <a:lnTo>
                  <a:pt x="356" y="138"/>
                </a:lnTo>
                <a:lnTo>
                  <a:pt x="356" y="138"/>
                </a:lnTo>
                <a:lnTo>
                  <a:pt x="356" y="137"/>
                </a:lnTo>
                <a:lnTo>
                  <a:pt x="356" y="137"/>
                </a:lnTo>
                <a:lnTo>
                  <a:pt x="358" y="137"/>
                </a:lnTo>
                <a:lnTo>
                  <a:pt x="360" y="137"/>
                </a:lnTo>
                <a:lnTo>
                  <a:pt x="363" y="135"/>
                </a:lnTo>
                <a:lnTo>
                  <a:pt x="365" y="134"/>
                </a:lnTo>
                <a:lnTo>
                  <a:pt x="363" y="134"/>
                </a:lnTo>
                <a:lnTo>
                  <a:pt x="363" y="134"/>
                </a:lnTo>
                <a:lnTo>
                  <a:pt x="365" y="134"/>
                </a:lnTo>
                <a:lnTo>
                  <a:pt x="365" y="134"/>
                </a:lnTo>
                <a:lnTo>
                  <a:pt x="366" y="134"/>
                </a:lnTo>
                <a:lnTo>
                  <a:pt x="366" y="133"/>
                </a:lnTo>
                <a:lnTo>
                  <a:pt x="366" y="133"/>
                </a:lnTo>
                <a:lnTo>
                  <a:pt x="367" y="134"/>
                </a:lnTo>
                <a:lnTo>
                  <a:pt x="367" y="134"/>
                </a:lnTo>
                <a:lnTo>
                  <a:pt x="367" y="134"/>
                </a:lnTo>
                <a:lnTo>
                  <a:pt x="369" y="134"/>
                </a:lnTo>
                <a:lnTo>
                  <a:pt x="369" y="134"/>
                </a:lnTo>
                <a:lnTo>
                  <a:pt x="367" y="134"/>
                </a:lnTo>
                <a:lnTo>
                  <a:pt x="369" y="134"/>
                </a:lnTo>
                <a:lnTo>
                  <a:pt x="369" y="134"/>
                </a:lnTo>
                <a:lnTo>
                  <a:pt x="367" y="135"/>
                </a:lnTo>
                <a:lnTo>
                  <a:pt x="367" y="135"/>
                </a:lnTo>
                <a:lnTo>
                  <a:pt x="365" y="135"/>
                </a:lnTo>
                <a:lnTo>
                  <a:pt x="365" y="135"/>
                </a:lnTo>
                <a:lnTo>
                  <a:pt x="363" y="135"/>
                </a:lnTo>
                <a:lnTo>
                  <a:pt x="363" y="137"/>
                </a:lnTo>
                <a:lnTo>
                  <a:pt x="363" y="137"/>
                </a:lnTo>
                <a:lnTo>
                  <a:pt x="363" y="137"/>
                </a:lnTo>
                <a:lnTo>
                  <a:pt x="363" y="137"/>
                </a:lnTo>
                <a:lnTo>
                  <a:pt x="363" y="138"/>
                </a:lnTo>
                <a:lnTo>
                  <a:pt x="363" y="138"/>
                </a:lnTo>
                <a:lnTo>
                  <a:pt x="362" y="138"/>
                </a:lnTo>
                <a:lnTo>
                  <a:pt x="359" y="138"/>
                </a:lnTo>
                <a:lnTo>
                  <a:pt x="358" y="140"/>
                </a:lnTo>
                <a:lnTo>
                  <a:pt x="356" y="141"/>
                </a:lnTo>
                <a:lnTo>
                  <a:pt x="356" y="141"/>
                </a:lnTo>
                <a:lnTo>
                  <a:pt x="355" y="141"/>
                </a:lnTo>
                <a:lnTo>
                  <a:pt x="353" y="143"/>
                </a:lnTo>
                <a:lnTo>
                  <a:pt x="352" y="143"/>
                </a:lnTo>
                <a:lnTo>
                  <a:pt x="350" y="143"/>
                </a:lnTo>
                <a:lnTo>
                  <a:pt x="350" y="143"/>
                </a:lnTo>
                <a:lnTo>
                  <a:pt x="350" y="143"/>
                </a:lnTo>
                <a:lnTo>
                  <a:pt x="350" y="143"/>
                </a:lnTo>
                <a:lnTo>
                  <a:pt x="350" y="143"/>
                </a:lnTo>
                <a:lnTo>
                  <a:pt x="350" y="143"/>
                </a:lnTo>
                <a:lnTo>
                  <a:pt x="349" y="143"/>
                </a:lnTo>
                <a:lnTo>
                  <a:pt x="349" y="143"/>
                </a:lnTo>
                <a:lnTo>
                  <a:pt x="349" y="143"/>
                </a:lnTo>
                <a:lnTo>
                  <a:pt x="349" y="143"/>
                </a:lnTo>
                <a:lnTo>
                  <a:pt x="348" y="144"/>
                </a:lnTo>
                <a:lnTo>
                  <a:pt x="348" y="144"/>
                </a:lnTo>
                <a:lnTo>
                  <a:pt x="348" y="144"/>
                </a:lnTo>
                <a:lnTo>
                  <a:pt x="348" y="144"/>
                </a:lnTo>
                <a:lnTo>
                  <a:pt x="348" y="145"/>
                </a:lnTo>
                <a:lnTo>
                  <a:pt x="346" y="145"/>
                </a:lnTo>
                <a:lnTo>
                  <a:pt x="345" y="145"/>
                </a:lnTo>
                <a:lnTo>
                  <a:pt x="345" y="145"/>
                </a:lnTo>
                <a:lnTo>
                  <a:pt x="345" y="145"/>
                </a:lnTo>
                <a:lnTo>
                  <a:pt x="345" y="147"/>
                </a:lnTo>
                <a:lnTo>
                  <a:pt x="343" y="147"/>
                </a:lnTo>
                <a:lnTo>
                  <a:pt x="345" y="147"/>
                </a:lnTo>
                <a:lnTo>
                  <a:pt x="345" y="147"/>
                </a:lnTo>
                <a:lnTo>
                  <a:pt x="343" y="147"/>
                </a:lnTo>
                <a:lnTo>
                  <a:pt x="343" y="147"/>
                </a:lnTo>
                <a:lnTo>
                  <a:pt x="342" y="147"/>
                </a:lnTo>
                <a:lnTo>
                  <a:pt x="342" y="147"/>
                </a:lnTo>
                <a:lnTo>
                  <a:pt x="342" y="147"/>
                </a:lnTo>
                <a:lnTo>
                  <a:pt x="340" y="148"/>
                </a:lnTo>
                <a:lnTo>
                  <a:pt x="340" y="148"/>
                </a:lnTo>
                <a:lnTo>
                  <a:pt x="339" y="147"/>
                </a:lnTo>
                <a:lnTo>
                  <a:pt x="342" y="145"/>
                </a:lnTo>
                <a:lnTo>
                  <a:pt x="342" y="145"/>
                </a:lnTo>
                <a:lnTo>
                  <a:pt x="342" y="145"/>
                </a:lnTo>
                <a:lnTo>
                  <a:pt x="342" y="145"/>
                </a:lnTo>
                <a:lnTo>
                  <a:pt x="343" y="145"/>
                </a:lnTo>
                <a:lnTo>
                  <a:pt x="343" y="145"/>
                </a:lnTo>
                <a:lnTo>
                  <a:pt x="343" y="145"/>
                </a:lnTo>
                <a:lnTo>
                  <a:pt x="343" y="145"/>
                </a:lnTo>
                <a:lnTo>
                  <a:pt x="343" y="145"/>
                </a:lnTo>
                <a:lnTo>
                  <a:pt x="345" y="145"/>
                </a:lnTo>
                <a:lnTo>
                  <a:pt x="345" y="144"/>
                </a:lnTo>
                <a:lnTo>
                  <a:pt x="345" y="144"/>
                </a:lnTo>
                <a:lnTo>
                  <a:pt x="345" y="144"/>
                </a:lnTo>
                <a:lnTo>
                  <a:pt x="345" y="144"/>
                </a:lnTo>
                <a:lnTo>
                  <a:pt x="343" y="144"/>
                </a:lnTo>
                <a:lnTo>
                  <a:pt x="340" y="144"/>
                </a:lnTo>
                <a:lnTo>
                  <a:pt x="336" y="147"/>
                </a:lnTo>
                <a:lnTo>
                  <a:pt x="336" y="147"/>
                </a:lnTo>
                <a:lnTo>
                  <a:pt x="335" y="147"/>
                </a:lnTo>
                <a:lnTo>
                  <a:pt x="335" y="147"/>
                </a:lnTo>
                <a:lnTo>
                  <a:pt x="332" y="148"/>
                </a:lnTo>
                <a:lnTo>
                  <a:pt x="328" y="150"/>
                </a:lnTo>
                <a:lnTo>
                  <a:pt x="328" y="150"/>
                </a:lnTo>
                <a:lnTo>
                  <a:pt x="328" y="150"/>
                </a:lnTo>
                <a:lnTo>
                  <a:pt x="326" y="150"/>
                </a:lnTo>
                <a:lnTo>
                  <a:pt x="326" y="150"/>
                </a:lnTo>
                <a:lnTo>
                  <a:pt x="326" y="151"/>
                </a:lnTo>
                <a:lnTo>
                  <a:pt x="329" y="151"/>
                </a:lnTo>
                <a:lnTo>
                  <a:pt x="329" y="151"/>
                </a:lnTo>
                <a:lnTo>
                  <a:pt x="329" y="151"/>
                </a:lnTo>
                <a:lnTo>
                  <a:pt x="329" y="151"/>
                </a:lnTo>
                <a:lnTo>
                  <a:pt x="328" y="151"/>
                </a:lnTo>
                <a:lnTo>
                  <a:pt x="326" y="151"/>
                </a:lnTo>
                <a:lnTo>
                  <a:pt x="326" y="153"/>
                </a:lnTo>
                <a:lnTo>
                  <a:pt x="326" y="153"/>
                </a:lnTo>
                <a:lnTo>
                  <a:pt x="326" y="153"/>
                </a:lnTo>
                <a:lnTo>
                  <a:pt x="326" y="153"/>
                </a:lnTo>
                <a:lnTo>
                  <a:pt x="326" y="151"/>
                </a:lnTo>
                <a:lnTo>
                  <a:pt x="325" y="151"/>
                </a:lnTo>
                <a:lnTo>
                  <a:pt x="325" y="151"/>
                </a:lnTo>
                <a:lnTo>
                  <a:pt x="325" y="153"/>
                </a:lnTo>
                <a:lnTo>
                  <a:pt x="325" y="153"/>
                </a:lnTo>
                <a:lnTo>
                  <a:pt x="325" y="153"/>
                </a:lnTo>
                <a:lnTo>
                  <a:pt x="325" y="154"/>
                </a:lnTo>
                <a:lnTo>
                  <a:pt x="325" y="154"/>
                </a:lnTo>
                <a:lnTo>
                  <a:pt x="325" y="155"/>
                </a:lnTo>
                <a:lnTo>
                  <a:pt x="325" y="155"/>
                </a:lnTo>
                <a:lnTo>
                  <a:pt x="325" y="155"/>
                </a:lnTo>
                <a:lnTo>
                  <a:pt x="326" y="155"/>
                </a:lnTo>
                <a:lnTo>
                  <a:pt x="326" y="155"/>
                </a:lnTo>
                <a:lnTo>
                  <a:pt x="326" y="155"/>
                </a:lnTo>
                <a:lnTo>
                  <a:pt x="326" y="157"/>
                </a:lnTo>
                <a:lnTo>
                  <a:pt x="326" y="157"/>
                </a:lnTo>
                <a:lnTo>
                  <a:pt x="326" y="157"/>
                </a:lnTo>
                <a:lnTo>
                  <a:pt x="326" y="157"/>
                </a:lnTo>
                <a:lnTo>
                  <a:pt x="328" y="157"/>
                </a:lnTo>
                <a:lnTo>
                  <a:pt x="329" y="157"/>
                </a:lnTo>
                <a:lnTo>
                  <a:pt x="330" y="157"/>
                </a:lnTo>
                <a:lnTo>
                  <a:pt x="332" y="155"/>
                </a:lnTo>
                <a:lnTo>
                  <a:pt x="332" y="155"/>
                </a:lnTo>
                <a:lnTo>
                  <a:pt x="332" y="155"/>
                </a:lnTo>
                <a:lnTo>
                  <a:pt x="332" y="154"/>
                </a:lnTo>
                <a:lnTo>
                  <a:pt x="333" y="154"/>
                </a:lnTo>
                <a:lnTo>
                  <a:pt x="335" y="154"/>
                </a:lnTo>
                <a:lnTo>
                  <a:pt x="335" y="154"/>
                </a:lnTo>
                <a:lnTo>
                  <a:pt x="336" y="154"/>
                </a:lnTo>
                <a:lnTo>
                  <a:pt x="336" y="154"/>
                </a:lnTo>
                <a:lnTo>
                  <a:pt x="335" y="153"/>
                </a:lnTo>
                <a:lnTo>
                  <a:pt x="335" y="153"/>
                </a:lnTo>
                <a:lnTo>
                  <a:pt x="335" y="153"/>
                </a:lnTo>
                <a:lnTo>
                  <a:pt x="336" y="153"/>
                </a:lnTo>
                <a:lnTo>
                  <a:pt x="336" y="153"/>
                </a:lnTo>
                <a:lnTo>
                  <a:pt x="338" y="153"/>
                </a:lnTo>
                <a:lnTo>
                  <a:pt x="338" y="151"/>
                </a:lnTo>
                <a:lnTo>
                  <a:pt x="338" y="151"/>
                </a:lnTo>
                <a:lnTo>
                  <a:pt x="339" y="151"/>
                </a:lnTo>
                <a:lnTo>
                  <a:pt x="339" y="151"/>
                </a:lnTo>
                <a:lnTo>
                  <a:pt x="340" y="151"/>
                </a:lnTo>
                <a:lnTo>
                  <a:pt x="340" y="151"/>
                </a:lnTo>
                <a:lnTo>
                  <a:pt x="340" y="150"/>
                </a:lnTo>
                <a:lnTo>
                  <a:pt x="340" y="150"/>
                </a:lnTo>
                <a:lnTo>
                  <a:pt x="340" y="150"/>
                </a:lnTo>
                <a:lnTo>
                  <a:pt x="342" y="150"/>
                </a:lnTo>
                <a:lnTo>
                  <a:pt x="343" y="150"/>
                </a:lnTo>
                <a:lnTo>
                  <a:pt x="345" y="148"/>
                </a:lnTo>
                <a:lnTo>
                  <a:pt x="346" y="148"/>
                </a:lnTo>
                <a:lnTo>
                  <a:pt x="348" y="147"/>
                </a:lnTo>
                <a:lnTo>
                  <a:pt x="349" y="148"/>
                </a:lnTo>
                <a:lnTo>
                  <a:pt x="349" y="148"/>
                </a:lnTo>
                <a:lnTo>
                  <a:pt x="350" y="147"/>
                </a:lnTo>
                <a:lnTo>
                  <a:pt x="350" y="147"/>
                </a:lnTo>
                <a:lnTo>
                  <a:pt x="352" y="147"/>
                </a:lnTo>
                <a:lnTo>
                  <a:pt x="353" y="147"/>
                </a:lnTo>
                <a:lnTo>
                  <a:pt x="353" y="147"/>
                </a:lnTo>
                <a:lnTo>
                  <a:pt x="353" y="147"/>
                </a:lnTo>
                <a:lnTo>
                  <a:pt x="353" y="145"/>
                </a:lnTo>
                <a:lnTo>
                  <a:pt x="355" y="145"/>
                </a:lnTo>
                <a:lnTo>
                  <a:pt x="355" y="145"/>
                </a:lnTo>
                <a:lnTo>
                  <a:pt x="356" y="145"/>
                </a:lnTo>
                <a:lnTo>
                  <a:pt x="356" y="145"/>
                </a:lnTo>
                <a:lnTo>
                  <a:pt x="356" y="144"/>
                </a:lnTo>
                <a:lnTo>
                  <a:pt x="356" y="144"/>
                </a:lnTo>
                <a:lnTo>
                  <a:pt x="358" y="144"/>
                </a:lnTo>
                <a:lnTo>
                  <a:pt x="359" y="144"/>
                </a:lnTo>
                <a:lnTo>
                  <a:pt x="360" y="143"/>
                </a:lnTo>
                <a:lnTo>
                  <a:pt x="362" y="143"/>
                </a:lnTo>
                <a:lnTo>
                  <a:pt x="362" y="144"/>
                </a:lnTo>
                <a:lnTo>
                  <a:pt x="362" y="144"/>
                </a:lnTo>
                <a:lnTo>
                  <a:pt x="360" y="144"/>
                </a:lnTo>
                <a:lnTo>
                  <a:pt x="359" y="144"/>
                </a:lnTo>
                <a:lnTo>
                  <a:pt x="358" y="145"/>
                </a:lnTo>
                <a:lnTo>
                  <a:pt x="358" y="147"/>
                </a:lnTo>
                <a:lnTo>
                  <a:pt x="358" y="147"/>
                </a:lnTo>
                <a:lnTo>
                  <a:pt x="356" y="147"/>
                </a:lnTo>
                <a:lnTo>
                  <a:pt x="356" y="147"/>
                </a:lnTo>
                <a:lnTo>
                  <a:pt x="355" y="147"/>
                </a:lnTo>
                <a:lnTo>
                  <a:pt x="355" y="147"/>
                </a:lnTo>
                <a:lnTo>
                  <a:pt x="353" y="147"/>
                </a:lnTo>
                <a:lnTo>
                  <a:pt x="353" y="147"/>
                </a:lnTo>
                <a:lnTo>
                  <a:pt x="349" y="148"/>
                </a:lnTo>
                <a:lnTo>
                  <a:pt x="345" y="151"/>
                </a:lnTo>
                <a:lnTo>
                  <a:pt x="345" y="153"/>
                </a:lnTo>
                <a:lnTo>
                  <a:pt x="345" y="153"/>
                </a:lnTo>
                <a:lnTo>
                  <a:pt x="343" y="153"/>
                </a:lnTo>
                <a:lnTo>
                  <a:pt x="342" y="153"/>
                </a:lnTo>
                <a:lnTo>
                  <a:pt x="340" y="153"/>
                </a:lnTo>
                <a:lnTo>
                  <a:pt x="340" y="154"/>
                </a:lnTo>
                <a:lnTo>
                  <a:pt x="340" y="154"/>
                </a:lnTo>
                <a:lnTo>
                  <a:pt x="340" y="154"/>
                </a:lnTo>
                <a:lnTo>
                  <a:pt x="339" y="154"/>
                </a:lnTo>
                <a:lnTo>
                  <a:pt x="339" y="154"/>
                </a:lnTo>
                <a:lnTo>
                  <a:pt x="338" y="154"/>
                </a:lnTo>
                <a:lnTo>
                  <a:pt x="338" y="154"/>
                </a:lnTo>
                <a:lnTo>
                  <a:pt x="338" y="153"/>
                </a:lnTo>
                <a:lnTo>
                  <a:pt x="338" y="153"/>
                </a:lnTo>
                <a:lnTo>
                  <a:pt x="338" y="153"/>
                </a:lnTo>
                <a:lnTo>
                  <a:pt x="338" y="153"/>
                </a:lnTo>
                <a:lnTo>
                  <a:pt x="336" y="153"/>
                </a:lnTo>
                <a:lnTo>
                  <a:pt x="336" y="153"/>
                </a:lnTo>
                <a:lnTo>
                  <a:pt x="336" y="153"/>
                </a:lnTo>
                <a:lnTo>
                  <a:pt x="336" y="154"/>
                </a:lnTo>
                <a:lnTo>
                  <a:pt x="336" y="154"/>
                </a:lnTo>
                <a:lnTo>
                  <a:pt x="338" y="154"/>
                </a:lnTo>
                <a:lnTo>
                  <a:pt x="338" y="154"/>
                </a:lnTo>
                <a:lnTo>
                  <a:pt x="336" y="154"/>
                </a:lnTo>
                <a:lnTo>
                  <a:pt x="336" y="154"/>
                </a:lnTo>
                <a:lnTo>
                  <a:pt x="335" y="154"/>
                </a:lnTo>
                <a:lnTo>
                  <a:pt x="333" y="154"/>
                </a:lnTo>
                <a:lnTo>
                  <a:pt x="333" y="155"/>
                </a:lnTo>
                <a:lnTo>
                  <a:pt x="333" y="155"/>
                </a:lnTo>
                <a:lnTo>
                  <a:pt x="333" y="155"/>
                </a:lnTo>
                <a:lnTo>
                  <a:pt x="333" y="155"/>
                </a:lnTo>
                <a:lnTo>
                  <a:pt x="328" y="158"/>
                </a:lnTo>
                <a:lnTo>
                  <a:pt x="328" y="158"/>
                </a:lnTo>
                <a:lnTo>
                  <a:pt x="328" y="158"/>
                </a:lnTo>
                <a:lnTo>
                  <a:pt x="328" y="160"/>
                </a:lnTo>
                <a:lnTo>
                  <a:pt x="326" y="161"/>
                </a:lnTo>
                <a:lnTo>
                  <a:pt x="328" y="161"/>
                </a:lnTo>
                <a:lnTo>
                  <a:pt x="328" y="161"/>
                </a:lnTo>
                <a:lnTo>
                  <a:pt x="326" y="161"/>
                </a:lnTo>
                <a:lnTo>
                  <a:pt x="326" y="161"/>
                </a:lnTo>
                <a:lnTo>
                  <a:pt x="325" y="161"/>
                </a:lnTo>
                <a:lnTo>
                  <a:pt x="325" y="161"/>
                </a:lnTo>
                <a:lnTo>
                  <a:pt x="325" y="161"/>
                </a:lnTo>
                <a:lnTo>
                  <a:pt x="323" y="161"/>
                </a:lnTo>
                <a:lnTo>
                  <a:pt x="323" y="161"/>
                </a:lnTo>
                <a:lnTo>
                  <a:pt x="322" y="161"/>
                </a:lnTo>
                <a:lnTo>
                  <a:pt x="322" y="161"/>
                </a:lnTo>
                <a:lnTo>
                  <a:pt x="322" y="163"/>
                </a:lnTo>
                <a:lnTo>
                  <a:pt x="322" y="163"/>
                </a:lnTo>
                <a:lnTo>
                  <a:pt x="322" y="163"/>
                </a:lnTo>
                <a:lnTo>
                  <a:pt x="320" y="163"/>
                </a:lnTo>
                <a:lnTo>
                  <a:pt x="320" y="164"/>
                </a:lnTo>
                <a:lnTo>
                  <a:pt x="320" y="164"/>
                </a:lnTo>
                <a:lnTo>
                  <a:pt x="319" y="164"/>
                </a:lnTo>
                <a:lnTo>
                  <a:pt x="319" y="164"/>
                </a:lnTo>
                <a:lnTo>
                  <a:pt x="319" y="164"/>
                </a:lnTo>
                <a:lnTo>
                  <a:pt x="319" y="164"/>
                </a:lnTo>
                <a:lnTo>
                  <a:pt x="319" y="164"/>
                </a:lnTo>
                <a:lnTo>
                  <a:pt x="318" y="165"/>
                </a:lnTo>
                <a:lnTo>
                  <a:pt x="318" y="165"/>
                </a:lnTo>
                <a:lnTo>
                  <a:pt x="316" y="165"/>
                </a:lnTo>
                <a:lnTo>
                  <a:pt x="316" y="165"/>
                </a:lnTo>
                <a:lnTo>
                  <a:pt x="316" y="165"/>
                </a:lnTo>
                <a:lnTo>
                  <a:pt x="316" y="165"/>
                </a:lnTo>
                <a:lnTo>
                  <a:pt x="316" y="165"/>
                </a:lnTo>
                <a:lnTo>
                  <a:pt x="316" y="165"/>
                </a:lnTo>
                <a:lnTo>
                  <a:pt x="318" y="165"/>
                </a:lnTo>
                <a:lnTo>
                  <a:pt x="318" y="164"/>
                </a:lnTo>
                <a:lnTo>
                  <a:pt x="318" y="164"/>
                </a:lnTo>
                <a:lnTo>
                  <a:pt x="316" y="164"/>
                </a:lnTo>
                <a:lnTo>
                  <a:pt x="316" y="164"/>
                </a:lnTo>
                <a:lnTo>
                  <a:pt x="316" y="163"/>
                </a:lnTo>
                <a:lnTo>
                  <a:pt x="316" y="163"/>
                </a:lnTo>
                <a:lnTo>
                  <a:pt x="318" y="163"/>
                </a:lnTo>
                <a:lnTo>
                  <a:pt x="319" y="163"/>
                </a:lnTo>
                <a:lnTo>
                  <a:pt x="319" y="163"/>
                </a:lnTo>
                <a:lnTo>
                  <a:pt x="319" y="161"/>
                </a:lnTo>
                <a:lnTo>
                  <a:pt x="319" y="161"/>
                </a:lnTo>
                <a:lnTo>
                  <a:pt x="319" y="160"/>
                </a:lnTo>
                <a:lnTo>
                  <a:pt x="320" y="158"/>
                </a:lnTo>
                <a:lnTo>
                  <a:pt x="320" y="158"/>
                </a:lnTo>
                <a:lnTo>
                  <a:pt x="319" y="158"/>
                </a:lnTo>
                <a:lnTo>
                  <a:pt x="319" y="158"/>
                </a:lnTo>
                <a:lnTo>
                  <a:pt x="319" y="158"/>
                </a:lnTo>
                <a:lnTo>
                  <a:pt x="319" y="158"/>
                </a:lnTo>
                <a:lnTo>
                  <a:pt x="319" y="158"/>
                </a:lnTo>
                <a:lnTo>
                  <a:pt x="319" y="158"/>
                </a:lnTo>
                <a:lnTo>
                  <a:pt x="319" y="157"/>
                </a:lnTo>
                <a:lnTo>
                  <a:pt x="319" y="157"/>
                </a:lnTo>
                <a:lnTo>
                  <a:pt x="319" y="155"/>
                </a:lnTo>
                <a:lnTo>
                  <a:pt x="320" y="155"/>
                </a:lnTo>
                <a:lnTo>
                  <a:pt x="320" y="155"/>
                </a:lnTo>
                <a:lnTo>
                  <a:pt x="319" y="157"/>
                </a:lnTo>
                <a:lnTo>
                  <a:pt x="319" y="157"/>
                </a:lnTo>
                <a:lnTo>
                  <a:pt x="319" y="158"/>
                </a:lnTo>
                <a:lnTo>
                  <a:pt x="319" y="158"/>
                </a:lnTo>
                <a:lnTo>
                  <a:pt x="319" y="158"/>
                </a:lnTo>
                <a:lnTo>
                  <a:pt x="319" y="158"/>
                </a:lnTo>
                <a:lnTo>
                  <a:pt x="320" y="158"/>
                </a:lnTo>
                <a:lnTo>
                  <a:pt x="322" y="158"/>
                </a:lnTo>
                <a:lnTo>
                  <a:pt x="323" y="158"/>
                </a:lnTo>
                <a:lnTo>
                  <a:pt x="323" y="158"/>
                </a:lnTo>
                <a:lnTo>
                  <a:pt x="323" y="160"/>
                </a:lnTo>
                <a:lnTo>
                  <a:pt x="323" y="160"/>
                </a:lnTo>
                <a:lnTo>
                  <a:pt x="323" y="160"/>
                </a:lnTo>
                <a:lnTo>
                  <a:pt x="323" y="158"/>
                </a:lnTo>
                <a:lnTo>
                  <a:pt x="323" y="158"/>
                </a:lnTo>
                <a:lnTo>
                  <a:pt x="323" y="158"/>
                </a:lnTo>
                <a:lnTo>
                  <a:pt x="323" y="158"/>
                </a:lnTo>
                <a:lnTo>
                  <a:pt x="323" y="158"/>
                </a:lnTo>
                <a:lnTo>
                  <a:pt x="323" y="157"/>
                </a:lnTo>
                <a:lnTo>
                  <a:pt x="323" y="157"/>
                </a:lnTo>
                <a:lnTo>
                  <a:pt x="323" y="157"/>
                </a:lnTo>
                <a:lnTo>
                  <a:pt x="323" y="157"/>
                </a:lnTo>
                <a:lnTo>
                  <a:pt x="323" y="157"/>
                </a:lnTo>
                <a:lnTo>
                  <a:pt x="323" y="155"/>
                </a:lnTo>
                <a:lnTo>
                  <a:pt x="323" y="155"/>
                </a:lnTo>
                <a:lnTo>
                  <a:pt x="323" y="155"/>
                </a:lnTo>
                <a:lnTo>
                  <a:pt x="323" y="154"/>
                </a:lnTo>
                <a:lnTo>
                  <a:pt x="323" y="154"/>
                </a:lnTo>
                <a:lnTo>
                  <a:pt x="323" y="154"/>
                </a:lnTo>
                <a:lnTo>
                  <a:pt x="323" y="154"/>
                </a:lnTo>
                <a:lnTo>
                  <a:pt x="323" y="154"/>
                </a:lnTo>
                <a:lnTo>
                  <a:pt x="322" y="154"/>
                </a:lnTo>
                <a:lnTo>
                  <a:pt x="320" y="154"/>
                </a:lnTo>
                <a:lnTo>
                  <a:pt x="319" y="155"/>
                </a:lnTo>
                <a:lnTo>
                  <a:pt x="318" y="155"/>
                </a:lnTo>
                <a:lnTo>
                  <a:pt x="318" y="155"/>
                </a:lnTo>
                <a:lnTo>
                  <a:pt x="315" y="157"/>
                </a:lnTo>
                <a:lnTo>
                  <a:pt x="312" y="158"/>
                </a:lnTo>
                <a:lnTo>
                  <a:pt x="309" y="160"/>
                </a:lnTo>
                <a:lnTo>
                  <a:pt x="306" y="161"/>
                </a:lnTo>
                <a:lnTo>
                  <a:pt x="306" y="161"/>
                </a:lnTo>
                <a:lnTo>
                  <a:pt x="305" y="161"/>
                </a:lnTo>
                <a:lnTo>
                  <a:pt x="305" y="163"/>
                </a:lnTo>
                <a:lnTo>
                  <a:pt x="303" y="163"/>
                </a:lnTo>
                <a:lnTo>
                  <a:pt x="302" y="163"/>
                </a:lnTo>
                <a:lnTo>
                  <a:pt x="302" y="163"/>
                </a:lnTo>
                <a:lnTo>
                  <a:pt x="302" y="163"/>
                </a:lnTo>
                <a:lnTo>
                  <a:pt x="302" y="163"/>
                </a:lnTo>
                <a:lnTo>
                  <a:pt x="301" y="163"/>
                </a:lnTo>
                <a:lnTo>
                  <a:pt x="301" y="164"/>
                </a:lnTo>
                <a:lnTo>
                  <a:pt x="301" y="164"/>
                </a:lnTo>
                <a:lnTo>
                  <a:pt x="301" y="164"/>
                </a:lnTo>
                <a:lnTo>
                  <a:pt x="301" y="165"/>
                </a:lnTo>
                <a:lnTo>
                  <a:pt x="301" y="165"/>
                </a:lnTo>
                <a:lnTo>
                  <a:pt x="299" y="165"/>
                </a:lnTo>
                <a:lnTo>
                  <a:pt x="299" y="165"/>
                </a:lnTo>
                <a:lnTo>
                  <a:pt x="301" y="165"/>
                </a:lnTo>
                <a:lnTo>
                  <a:pt x="301" y="164"/>
                </a:lnTo>
                <a:lnTo>
                  <a:pt x="301" y="164"/>
                </a:lnTo>
                <a:lnTo>
                  <a:pt x="301" y="164"/>
                </a:lnTo>
                <a:lnTo>
                  <a:pt x="301" y="164"/>
                </a:lnTo>
                <a:lnTo>
                  <a:pt x="299" y="164"/>
                </a:lnTo>
                <a:lnTo>
                  <a:pt x="299" y="164"/>
                </a:lnTo>
                <a:lnTo>
                  <a:pt x="298" y="165"/>
                </a:lnTo>
                <a:lnTo>
                  <a:pt x="298" y="165"/>
                </a:lnTo>
                <a:lnTo>
                  <a:pt x="298" y="165"/>
                </a:lnTo>
                <a:lnTo>
                  <a:pt x="298" y="167"/>
                </a:lnTo>
                <a:lnTo>
                  <a:pt x="298" y="167"/>
                </a:lnTo>
                <a:lnTo>
                  <a:pt x="298" y="167"/>
                </a:lnTo>
                <a:lnTo>
                  <a:pt x="298" y="167"/>
                </a:lnTo>
                <a:lnTo>
                  <a:pt x="298" y="167"/>
                </a:lnTo>
                <a:lnTo>
                  <a:pt x="298" y="165"/>
                </a:lnTo>
                <a:lnTo>
                  <a:pt x="298" y="165"/>
                </a:lnTo>
                <a:lnTo>
                  <a:pt x="296" y="165"/>
                </a:lnTo>
                <a:lnTo>
                  <a:pt x="296" y="165"/>
                </a:lnTo>
                <a:lnTo>
                  <a:pt x="296" y="165"/>
                </a:lnTo>
                <a:lnTo>
                  <a:pt x="295" y="165"/>
                </a:lnTo>
                <a:lnTo>
                  <a:pt x="295" y="167"/>
                </a:lnTo>
                <a:lnTo>
                  <a:pt x="295" y="167"/>
                </a:lnTo>
                <a:lnTo>
                  <a:pt x="295" y="167"/>
                </a:lnTo>
                <a:lnTo>
                  <a:pt x="295" y="167"/>
                </a:lnTo>
                <a:lnTo>
                  <a:pt x="295" y="167"/>
                </a:lnTo>
                <a:lnTo>
                  <a:pt x="293" y="167"/>
                </a:lnTo>
                <a:lnTo>
                  <a:pt x="293" y="167"/>
                </a:lnTo>
                <a:lnTo>
                  <a:pt x="293" y="168"/>
                </a:lnTo>
                <a:lnTo>
                  <a:pt x="292" y="168"/>
                </a:lnTo>
                <a:lnTo>
                  <a:pt x="292" y="168"/>
                </a:lnTo>
                <a:lnTo>
                  <a:pt x="292" y="167"/>
                </a:lnTo>
                <a:lnTo>
                  <a:pt x="292" y="167"/>
                </a:lnTo>
                <a:lnTo>
                  <a:pt x="292" y="168"/>
                </a:lnTo>
                <a:lnTo>
                  <a:pt x="291" y="168"/>
                </a:lnTo>
                <a:lnTo>
                  <a:pt x="291" y="168"/>
                </a:lnTo>
                <a:lnTo>
                  <a:pt x="291" y="168"/>
                </a:lnTo>
                <a:lnTo>
                  <a:pt x="291" y="168"/>
                </a:lnTo>
                <a:lnTo>
                  <a:pt x="288" y="170"/>
                </a:lnTo>
                <a:lnTo>
                  <a:pt x="285" y="171"/>
                </a:lnTo>
                <a:lnTo>
                  <a:pt x="281" y="172"/>
                </a:lnTo>
                <a:lnTo>
                  <a:pt x="281" y="172"/>
                </a:lnTo>
                <a:lnTo>
                  <a:pt x="278" y="174"/>
                </a:lnTo>
                <a:lnTo>
                  <a:pt x="275" y="174"/>
                </a:lnTo>
                <a:lnTo>
                  <a:pt x="273" y="175"/>
                </a:lnTo>
                <a:lnTo>
                  <a:pt x="273" y="175"/>
                </a:lnTo>
                <a:lnTo>
                  <a:pt x="273" y="175"/>
                </a:lnTo>
                <a:lnTo>
                  <a:pt x="275" y="177"/>
                </a:lnTo>
                <a:lnTo>
                  <a:pt x="275" y="177"/>
                </a:lnTo>
                <a:lnTo>
                  <a:pt x="275" y="177"/>
                </a:lnTo>
                <a:lnTo>
                  <a:pt x="273" y="177"/>
                </a:lnTo>
                <a:lnTo>
                  <a:pt x="273" y="177"/>
                </a:lnTo>
                <a:lnTo>
                  <a:pt x="273" y="177"/>
                </a:lnTo>
                <a:lnTo>
                  <a:pt x="273" y="177"/>
                </a:lnTo>
                <a:lnTo>
                  <a:pt x="273" y="175"/>
                </a:lnTo>
                <a:lnTo>
                  <a:pt x="272" y="175"/>
                </a:lnTo>
                <a:lnTo>
                  <a:pt x="272" y="175"/>
                </a:lnTo>
                <a:lnTo>
                  <a:pt x="272" y="175"/>
                </a:lnTo>
                <a:lnTo>
                  <a:pt x="271" y="175"/>
                </a:lnTo>
                <a:lnTo>
                  <a:pt x="271" y="177"/>
                </a:lnTo>
                <a:lnTo>
                  <a:pt x="269" y="178"/>
                </a:lnTo>
                <a:lnTo>
                  <a:pt x="269" y="178"/>
                </a:lnTo>
                <a:lnTo>
                  <a:pt x="269" y="177"/>
                </a:lnTo>
                <a:lnTo>
                  <a:pt x="269" y="177"/>
                </a:lnTo>
                <a:lnTo>
                  <a:pt x="268" y="177"/>
                </a:lnTo>
                <a:lnTo>
                  <a:pt x="268" y="177"/>
                </a:lnTo>
                <a:lnTo>
                  <a:pt x="268" y="177"/>
                </a:lnTo>
                <a:lnTo>
                  <a:pt x="268" y="177"/>
                </a:lnTo>
                <a:lnTo>
                  <a:pt x="266" y="177"/>
                </a:lnTo>
                <a:lnTo>
                  <a:pt x="266" y="177"/>
                </a:lnTo>
                <a:lnTo>
                  <a:pt x="268" y="178"/>
                </a:lnTo>
                <a:lnTo>
                  <a:pt x="268" y="178"/>
                </a:lnTo>
                <a:lnTo>
                  <a:pt x="268" y="178"/>
                </a:lnTo>
                <a:lnTo>
                  <a:pt x="266" y="178"/>
                </a:lnTo>
                <a:lnTo>
                  <a:pt x="266" y="178"/>
                </a:lnTo>
                <a:lnTo>
                  <a:pt x="266" y="180"/>
                </a:lnTo>
                <a:lnTo>
                  <a:pt x="266" y="180"/>
                </a:lnTo>
                <a:lnTo>
                  <a:pt x="268" y="180"/>
                </a:lnTo>
                <a:lnTo>
                  <a:pt x="268" y="180"/>
                </a:lnTo>
                <a:lnTo>
                  <a:pt x="266" y="180"/>
                </a:lnTo>
                <a:lnTo>
                  <a:pt x="266" y="180"/>
                </a:lnTo>
                <a:lnTo>
                  <a:pt x="266" y="180"/>
                </a:lnTo>
                <a:lnTo>
                  <a:pt x="266" y="181"/>
                </a:lnTo>
                <a:lnTo>
                  <a:pt x="266" y="181"/>
                </a:lnTo>
                <a:lnTo>
                  <a:pt x="266" y="180"/>
                </a:lnTo>
                <a:lnTo>
                  <a:pt x="265" y="180"/>
                </a:lnTo>
                <a:lnTo>
                  <a:pt x="265" y="180"/>
                </a:lnTo>
                <a:lnTo>
                  <a:pt x="265" y="180"/>
                </a:lnTo>
                <a:lnTo>
                  <a:pt x="264" y="180"/>
                </a:lnTo>
                <a:lnTo>
                  <a:pt x="262" y="180"/>
                </a:lnTo>
                <a:lnTo>
                  <a:pt x="262" y="180"/>
                </a:lnTo>
                <a:lnTo>
                  <a:pt x="262" y="180"/>
                </a:lnTo>
                <a:lnTo>
                  <a:pt x="262" y="180"/>
                </a:lnTo>
                <a:lnTo>
                  <a:pt x="261" y="180"/>
                </a:lnTo>
                <a:lnTo>
                  <a:pt x="261" y="180"/>
                </a:lnTo>
                <a:lnTo>
                  <a:pt x="259" y="180"/>
                </a:lnTo>
                <a:lnTo>
                  <a:pt x="258" y="180"/>
                </a:lnTo>
                <a:lnTo>
                  <a:pt x="258" y="180"/>
                </a:lnTo>
                <a:lnTo>
                  <a:pt x="258" y="180"/>
                </a:lnTo>
                <a:lnTo>
                  <a:pt x="258" y="180"/>
                </a:lnTo>
                <a:lnTo>
                  <a:pt x="258" y="181"/>
                </a:lnTo>
                <a:lnTo>
                  <a:pt x="258" y="181"/>
                </a:lnTo>
                <a:lnTo>
                  <a:pt x="256" y="181"/>
                </a:lnTo>
                <a:lnTo>
                  <a:pt x="256" y="181"/>
                </a:lnTo>
                <a:lnTo>
                  <a:pt x="256" y="181"/>
                </a:lnTo>
                <a:lnTo>
                  <a:pt x="256" y="182"/>
                </a:lnTo>
                <a:lnTo>
                  <a:pt x="256" y="182"/>
                </a:lnTo>
                <a:lnTo>
                  <a:pt x="255" y="184"/>
                </a:lnTo>
                <a:lnTo>
                  <a:pt x="254" y="184"/>
                </a:lnTo>
                <a:lnTo>
                  <a:pt x="254" y="184"/>
                </a:lnTo>
                <a:lnTo>
                  <a:pt x="254" y="185"/>
                </a:lnTo>
                <a:lnTo>
                  <a:pt x="254" y="185"/>
                </a:lnTo>
                <a:lnTo>
                  <a:pt x="252" y="187"/>
                </a:lnTo>
                <a:lnTo>
                  <a:pt x="252" y="187"/>
                </a:lnTo>
                <a:lnTo>
                  <a:pt x="252" y="187"/>
                </a:lnTo>
                <a:lnTo>
                  <a:pt x="252" y="185"/>
                </a:lnTo>
                <a:lnTo>
                  <a:pt x="251" y="185"/>
                </a:lnTo>
                <a:lnTo>
                  <a:pt x="251" y="185"/>
                </a:lnTo>
                <a:lnTo>
                  <a:pt x="249" y="185"/>
                </a:lnTo>
                <a:lnTo>
                  <a:pt x="249" y="185"/>
                </a:lnTo>
                <a:lnTo>
                  <a:pt x="249" y="185"/>
                </a:lnTo>
                <a:lnTo>
                  <a:pt x="249" y="185"/>
                </a:lnTo>
                <a:lnTo>
                  <a:pt x="249" y="187"/>
                </a:lnTo>
                <a:lnTo>
                  <a:pt x="249" y="188"/>
                </a:lnTo>
                <a:lnTo>
                  <a:pt x="248" y="188"/>
                </a:lnTo>
                <a:lnTo>
                  <a:pt x="248" y="188"/>
                </a:lnTo>
                <a:lnTo>
                  <a:pt x="248" y="190"/>
                </a:lnTo>
                <a:lnTo>
                  <a:pt x="246" y="190"/>
                </a:lnTo>
                <a:lnTo>
                  <a:pt x="246" y="190"/>
                </a:lnTo>
                <a:lnTo>
                  <a:pt x="246" y="190"/>
                </a:lnTo>
                <a:lnTo>
                  <a:pt x="246" y="188"/>
                </a:lnTo>
                <a:lnTo>
                  <a:pt x="248" y="188"/>
                </a:lnTo>
                <a:lnTo>
                  <a:pt x="248" y="188"/>
                </a:lnTo>
                <a:lnTo>
                  <a:pt x="246" y="188"/>
                </a:lnTo>
                <a:lnTo>
                  <a:pt x="246" y="188"/>
                </a:lnTo>
                <a:lnTo>
                  <a:pt x="246" y="188"/>
                </a:lnTo>
                <a:lnTo>
                  <a:pt x="245" y="188"/>
                </a:lnTo>
                <a:lnTo>
                  <a:pt x="245" y="190"/>
                </a:lnTo>
                <a:lnTo>
                  <a:pt x="245" y="190"/>
                </a:lnTo>
                <a:lnTo>
                  <a:pt x="245" y="190"/>
                </a:lnTo>
                <a:lnTo>
                  <a:pt x="245" y="190"/>
                </a:lnTo>
                <a:lnTo>
                  <a:pt x="245" y="191"/>
                </a:lnTo>
                <a:lnTo>
                  <a:pt x="246" y="191"/>
                </a:lnTo>
                <a:lnTo>
                  <a:pt x="248" y="190"/>
                </a:lnTo>
                <a:lnTo>
                  <a:pt x="248" y="190"/>
                </a:lnTo>
                <a:lnTo>
                  <a:pt x="249" y="190"/>
                </a:lnTo>
                <a:lnTo>
                  <a:pt x="251" y="188"/>
                </a:lnTo>
                <a:lnTo>
                  <a:pt x="251" y="188"/>
                </a:lnTo>
                <a:lnTo>
                  <a:pt x="251" y="188"/>
                </a:lnTo>
                <a:lnTo>
                  <a:pt x="252" y="188"/>
                </a:lnTo>
                <a:lnTo>
                  <a:pt x="252" y="190"/>
                </a:lnTo>
                <a:lnTo>
                  <a:pt x="251" y="191"/>
                </a:lnTo>
                <a:lnTo>
                  <a:pt x="251" y="191"/>
                </a:lnTo>
                <a:lnTo>
                  <a:pt x="251" y="191"/>
                </a:lnTo>
                <a:lnTo>
                  <a:pt x="251" y="191"/>
                </a:lnTo>
                <a:lnTo>
                  <a:pt x="251" y="190"/>
                </a:lnTo>
                <a:lnTo>
                  <a:pt x="251" y="190"/>
                </a:lnTo>
                <a:lnTo>
                  <a:pt x="251" y="190"/>
                </a:lnTo>
                <a:lnTo>
                  <a:pt x="251" y="190"/>
                </a:lnTo>
                <a:lnTo>
                  <a:pt x="251" y="191"/>
                </a:lnTo>
                <a:lnTo>
                  <a:pt x="249" y="191"/>
                </a:lnTo>
                <a:lnTo>
                  <a:pt x="249" y="192"/>
                </a:lnTo>
                <a:lnTo>
                  <a:pt x="248" y="192"/>
                </a:lnTo>
                <a:lnTo>
                  <a:pt x="246" y="192"/>
                </a:lnTo>
                <a:lnTo>
                  <a:pt x="246" y="194"/>
                </a:lnTo>
                <a:lnTo>
                  <a:pt x="245" y="194"/>
                </a:lnTo>
                <a:lnTo>
                  <a:pt x="242" y="195"/>
                </a:lnTo>
                <a:lnTo>
                  <a:pt x="242" y="195"/>
                </a:lnTo>
                <a:lnTo>
                  <a:pt x="242" y="194"/>
                </a:lnTo>
                <a:lnTo>
                  <a:pt x="244" y="194"/>
                </a:lnTo>
                <a:lnTo>
                  <a:pt x="244" y="194"/>
                </a:lnTo>
                <a:lnTo>
                  <a:pt x="244" y="194"/>
                </a:lnTo>
                <a:lnTo>
                  <a:pt x="245" y="192"/>
                </a:lnTo>
                <a:lnTo>
                  <a:pt x="244" y="192"/>
                </a:lnTo>
                <a:lnTo>
                  <a:pt x="244" y="192"/>
                </a:lnTo>
                <a:lnTo>
                  <a:pt x="242" y="192"/>
                </a:lnTo>
                <a:lnTo>
                  <a:pt x="242" y="192"/>
                </a:lnTo>
                <a:lnTo>
                  <a:pt x="242" y="191"/>
                </a:lnTo>
                <a:lnTo>
                  <a:pt x="242" y="190"/>
                </a:lnTo>
                <a:lnTo>
                  <a:pt x="242" y="190"/>
                </a:lnTo>
                <a:lnTo>
                  <a:pt x="241" y="190"/>
                </a:lnTo>
                <a:lnTo>
                  <a:pt x="241" y="191"/>
                </a:lnTo>
                <a:lnTo>
                  <a:pt x="239" y="191"/>
                </a:lnTo>
                <a:lnTo>
                  <a:pt x="239" y="191"/>
                </a:lnTo>
                <a:lnTo>
                  <a:pt x="239" y="191"/>
                </a:lnTo>
                <a:lnTo>
                  <a:pt x="239" y="192"/>
                </a:lnTo>
                <a:lnTo>
                  <a:pt x="239" y="192"/>
                </a:lnTo>
                <a:lnTo>
                  <a:pt x="241" y="194"/>
                </a:lnTo>
                <a:lnTo>
                  <a:pt x="241" y="194"/>
                </a:lnTo>
                <a:lnTo>
                  <a:pt x="241" y="194"/>
                </a:lnTo>
                <a:lnTo>
                  <a:pt x="241" y="194"/>
                </a:lnTo>
                <a:lnTo>
                  <a:pt x="241" y="194"/>
                </a:lnTo>
                <a:lnTo>
                  <a:pt x="241" y="194"/>
                </a:lnTo>
                <a:lnTo>
                  <a:pt x="241" y="195"/>
                </a:lnTo>
                <a:lnTo>
                  <a:pt x="241" y="195"/>
                </a:lnTo>
                <a:lnTo>
                  <a:pt x="241" y="197"/>
                </a:lnTo>
                <a:lnTo>
                  <a:pt x="241" y="197"/>
                </a:lnTo>
                <a:lnTo>
                  <a:pt x="241" y="197"/>
                </a:lnTo>
                <a:lnTo>
                  <a:pt x="239" y="198"/>
                </a:lnTo>
                <a:lnTo>
                  <a:pt x="239" y="198"/>
                </a:lnTo>
                <a:lnTo>
                  <a:pt x="239" y="200"/>
                </a:lnTo>
                <a:lnTo>
                  <a:pt x="239" y="200"/>
                </a:lnTo>
                <a:lnTo>
                  <a:pt x="239" y="200"/>
                </a:lnTo>
                <a:lnTo>
                  <a:pt x="238" y="200"/>
                </a:lnTo>
                <a:lnTo>
                  <a:pt x="236" y="200"/>
                </a:lnTo>
                <a:lnTo>
                  <a:pt x="235" y="201"/>
                </a:lnTo>
                <a:lnTo>
                  <a:pt x="234" y="201"/>
                </a:lnTo>
                <a:lnTo>
                  <a:pt x="234" y="202"/>
                </a:lnTo>
                <a:lnTo>
                  <a:pt x="232" y="202"/>
                </a:lnTo>
                <a:lnTo>
                  <a:pt x="231" y="202"/>
                </a:lnTo>
                <a:lnTo>
                  <a:pt x="231" y="202"/>
                </a:lnTo>
                <a:lnTo>
                  <a:pt x="231" y="202"/>
                </a:lnTo>
                <a:lnTo>
                  <a:pt x="229" y="202"/>
                </a:lnTo>
                <a:lnTo>
                  <a:pt x="229" y="202"/>
                </a:lnTo>
                <a:lnTo>
                  <a:pt x="229" y="202"/>
                </a:lnTo>
                <a:lnTo>
                  <a:pt x="229" y="202"/>
                </a:lnTo>
                <a:lnTo>
                  <a:pt x="229" y="202"/>
                </a:lnTo>
                <a:lnTo>
                  <a:pt x="228" y="202"/>
                </a:lnTo>
                <a:lnTo>
                  <a:pt x="228" y="204"/>
                </a:lnTo>
                <a:lnTo>
                  <a:pt x="226" y="204"/>
                </a:lnTo>
                <a:lnTo>
                  <a:pt x="226" y="204"/>
                </a:lnTo>
                <a:lnTo>
                  <a:pt x="226" y="202"/>
                </a:lnTo>
                <a:lnTo>
                  <a:pt x="226" y="202"/>
                </a:lnTo>
                <a:lnTo>
                  <a:pt x="225" y="204"/>
                </a:lnTo>
                <a:lnTo>
                  <a:pt x="225" y="204"/>
                </a:lnTo>
                <a:lnTo>
                  <a:pt x="224" y="205"/>
                </a:lnTo>
                <a:lnTo>
                  <a:pt x="224" y="205"/>
                </a:lnTo>
                <a:lnTo>
                  <a:pt x="224" y="205"/>
                </a:lnTo>
                <a:lnTo>
                  <a:pt x="222" y="205"/>
                </a:lnTo>
                <a:lnTo>
                  <a:pt x="222" y="207"/>
                </a:lnTo>
                <a:lnTo>
                  <a:pt x="221" y="207"/>
                </a:lnTo>
                <a:lnTo>
                  <a:pt x="221" y="205"/>
                </a:lnTo>
                <a:lnTo>
                  <a:pt x="221" y="207"/>
                </a:lnTo>
                <a:lnTo>
                  <a:pt x="219" y="207"/>
                </a:lnTo>
                <a:lnTo>
                  <a:pt x="221" y="205"/>
                </a:lnTo>
                <a:lnTo>
                  <a:pt x="219" y="205"/>
                </a:lnTo>
                <a:lnTo>
                  <a:pt x="219" y="205"/>
                </a:lnTo>
                <a:lnTo>
                  <a:pt x="221" y="205"/>
                </a:lnTo>
                <a:lnTo>
                  <a:pt x="221" y="205"/>
                </a:lnTo>
                <a:lnTo>
                  <a:pt x="221" y="205"/>
                </a:lnTo>
                <a:lnTo>
                  <a:pt x="221" y="205"/>
                </a:lnTo>
                <a:lnTo>
                  <a:pt x="221" y="205"/>
                </a:lnTo>
                <a:lnTo>
                  <a:pt x="221" y="205"/>
                </a:lnTo>
                <a:lnTo>
                  <a:pt x="221" y="205"/>
                </a:lnTo>
                <a:lnTo>
                  <a:pt x="221" y="204"/>
                </a:lnTo>
                <a:lnTo>
                  <a:pt x="221" y="204"/>
                </a:lnTo>
                <a:lnTo>
                  <a:pt x="219" y="204"/>
                </a:lnTo>
                <a:lnTo>
                  <a:pt x="219" y="202"/>
                </a:lnTo>
                <a:lnTo>
                  <a:pt x="218" y="202"/>
                </a:lnTo>
                <a:lnTo>
                  <a:pt x="218" y="201"/>
                </a:lnTo>
                <a:lnTo>
                  <a:pt x="218" y="201"/>
                </a:lnTo>
                <a:lnTo>
                  <a:pt x="218" y="201"/>
                </a:lnTo>
                <a:lnTo>
                  <a:pt x="218" y="202"/>
                </a:lnTo>
                <a:lnTo>
                  <a:pt x="218" y="204"/>
                </a:lnTo>
                <a:lnTo>
                  <a:pt x="218" y="204"/>
                </a:lnTo>
                <a:lnTo>
                  <a:pt x="216" y="202"/>
                </a:lnTo>
                <a:lnTo>
                  <a:pt x="216" y="202"/>
                </a:lnTo>
                <a:lnTo>
                  <a:pt x="216" y="202"/>
                </a:lnTo>
                <a:lnTo>
                  <a:pt x="216" y="202"/>
                </a:lnTo>
                <a:lnTo>
                  <a:pt x="216" y="202"/>
                </a:lnTo>
                <a:lnTo>
                  <a:pt x="216" y="204"/>
                </a:lnTo>
                <a:lnTo>
                  <a:pt x="216" y="204"/>
                </a:lnTo>
                <a:lnTo>
                  <a:pt x="216" y="204"/>
                </a:lnTo>
                <a:lnTo>
                  <a:pt x="216" y="205"/>
                </a:lnTo>
                <a:lnTo>
                  <a:pt x="216" y="205"/>
                </a:lnTo>
                <a:lnTo>
                  <a:pt x="216" y="207"/>
                </a:lnTo>
                <a:lnTo>
                  <a:pt x="218" y="207"/>
                </a:lnTo>
                <a:lnTo>
                  <a:pt x="218" y="207"/>
                </a:lnTo>
                <a:lnTo>
                  <a:pt x="218" y="207"/>
                </a:lnTo>
                <a:lnTo>
                  <a:pt x="218" y="207"/>
                </a:lnTo>
                <a:lnTo>
                  <a:pt x="218" y="207"/>
                </a:lnTo>
                <a:lnTo>
                  <a:pt x="219" y="207"/>
                </a:lnTo>
                <a:lnTo>
                  <a:pt x="219" y="205"/>
                </a:lnTo>
                <a:lnTo>
                  <a:pt x="219" y="205"/>
                </a:lnTo>
                <a:lnTo>
                  <a:pt x="219" y="207"/>
                </a:lnTo>
                <a:lnTo>
                  <a:pt x="218" y="207"/>
                </a:lnTo>
                <a:lnTo>
                  <a:pt x="219" y="207"/>
                </a:lnTo>
                <a:lnTo>
                  <a:pt x="219" y="207"/>
                </a:lnTo>
                <a:lnTo>
                  <a:pt x="218" y="208"/>
                </a:lnTo>
                <a:lnTo>
                  <a:pt x="218" y="208"/>
                </a:lnTo>
                <a:lnTo>
                  <a:pt x="218" y="208"/>
                </a:lnTo>
                <a:lnTo>
                  <a:pt x="218" y="207"/>
                </a:lnTo>
                <a:lnTo>
                  <a:pt x="216" y="207"/>
                </a:lnTo>
                <a:lnTo>
                  <a:pt x="216" y="207"/>
                </a:lnTo>
                <a:lnTo>
                  <a:pt x="216" y="207"/>
                </a:lnTo>
                <a:lnTo>
                  <a:pt x="216" y="207"/>
                </a:lnTo>
                <a:lnTo>
                  <a:pt x="216" y="207"/>
                </a:lnTo>
                <a:lnTo>
                  <a:pt x="216" y="207"/>
                </a:lnTo>
                <a:lnTo>
                  <a:pt x="216" y="207"/>
                </a:lnTo>
                <a:lnTo>
                  <a:pt x="215" y="205"/>
                </a:lnTo>
                <a:lnTo>
                  <a:pt x="215" y="205"/>
                </a:lnTo>
                <a:lnTo>
                  <a:pt x="215" y="205"/>
                </a:lnTo>
                <a:lnTo>
                  <a:pt x="214" y="205"/>
                </a:lnTo>
                <a:lnTo>
                  <a:pt x="214" y="205"/>
                </a:lnTo>
                <a:lnTo>
                  <a:pt x="214" y="205"/>
                </a:lnTo>
                <a:lnTo>
                  <a:pt x="214" y="205"/>
                </a:lnTo>
                <a:lnTo>
                  <a:pt x="212" y="205"/>
                </a:lnTo>
                <a:lnTo>
                  <a:pt x="212" y="205"/>
                </a:lnTo>
                <a:lnTo>
                  <a:pt x="212" y="205"/>
                </a:lnTo>
                <a:lnTo>
                  <a:pt x="211" y="205"/>
                </a:lnTo>
                <a:lnTo>
                  <a:pt x="211" y="205"/>
                </a:lnTo>
                <a:lnTo>
                  <a:pt x="209" y="205"/>
                </a:lnTo>
                <a:lnTo>
                  <a:pt x="209" y="207"/>
                </a:lnTo>
                <a:lnTo>
                  <a:pt x="209" y="207"/>
                </a:lnTo>
                <a:lnTo>
                  <a:pt x="209" y="207"/>
                </a:lnTo>
                <a:lnTo>
                  <a:pt x="209" y="207"/>
                </a:lnTo>
                <a:lnTo>
                  <a:pt x="209" y="207"/>
                </a:lnTo>
                <a:lnTo>
                  <a:pt x="208" y="208"/>
                </a:lnTo>
                <a:lnTo>
                  <a:pt x="208" y="208"/>
                </a:lnTo>
                <a:lnTo>
                  <a:pt x="208" y="208"/>
                </a:lnTo>
                <a:lnTo>
                  <a:pt x="209" y="208"/>
                </a:lnTo>
                <a:lnTo>
                  <a:pt x="209" y="208"/>
                </a:lnTo>
                <a:lnTo>
                  <a:pt x="209" y="210"/>
                </a:lnTo>
                <a:lnTo>
                  <a:pt x="209" y="210"/>
                </a:lnTo>
                <a:lnTo>
                  <a:pt x="209" y="210"/>
                </a:lnTo>
                <a:lnTo>
                  <a:pt x="208" y="210"/>
                </a:lnTo>
                <a:lnTo>
                  <a:pt x="207" y="208"/>
                </a:lnTo>
                <a:lnTo>
                  <a:pt x="207" y="208"/>
                </a:lnTo>
                <a:lnTo>
                  <a:pt x="207" y="208"/>
                </a:lnTo>
                <a:lnTo>
                  <a:pt x="207" y="208"/>
                </a:lnTo>
                <a:lnTo>
                  <a:pt x="207" y="207"/>
                </a:lnTo>
                <a:lnTo>
                  <a:pt x="207" y="207"/>
                </a:lnTo>
                <a:lnTo>
                  <a:pt x="207" y="207"/>
                </a:lnTo>
                <a:lnTo>
                  <a:pt x="207" y="207"/>
                </a:lnTo>
                <a:lnTo>
                  <a:pt x="207" y="207"/>
                </a:lnTo>
                <a:lnTo>
                  <a:pt x="205" y="207"/>
                </a:lnTo>
                <a:lnTo>
                  <a:pt x="205" y="207"/>
                </a:lnTo>
                <a:lnTo>
                  <a:pt x="205" y="207"/>
                </a:lnTo>
                <a:lnTo>
                  <a:pt x="205" y="207"/>
                </a:lnTo>
                <a:lnTo>
                  <a:pt x="205" y="205"/>
                </a:lnTo>
                <a:lnTo>
                  <a:pt x="205" y="205"/>
                </a:lnTo>
                <a:lnTo>
                  <a:pt x="207" y="205"/>
                </a:lnTo>
                <a:lnTo>
                  <a:pt x="207" y="205"/>
                </a:lnTo>
                <a:lnTo>
                  <a:pt x="207" y="204"/>
                </a:lnTo>
                <a:lnTo>
                  <a:pt x="207" y="204"/>
                </a:lnTo>
                <a:lnTo>
                  <a:pt x="205" y="204"/>
                </a:lnTo>
                <a:lnTo>
                  <a:pt x="205" y="204"/>
                </a:lnTo>
                <a:lnTo>
                  <a:pt x="205" y="204"/>
                </a:lnTo>
                <a:lnTo>
                  <a:pt x="204" y="204"/>
                </a:lnTo>
                <a:lnTo>
                  <a:pt x="202" y="205"/>
                </a:lnTo>
                <a:lnTo>
                  <a:pt x="202" y="205"/>
                </a:lnTo>
                <a:lnTo>
                  <a:pt x="202" y="205"/>
                </a:lnTo>
                <a:lnTo>
                  <a:pt x="202" y="205"/>
                </a:lnTo>
                <a:lnTo>
                  <a:pt x="202" y="207"/>
                </a:lnTo>
                <a:lnTo>
                  <a:pt x="204" y="207"/>
                </a:lnTo>
                <a:lnTo>
                  <a:pt x="204" y="207"/>
                </a:lnTo>
                <a:lnTo>
                  <a:pt x="202" y="207"/>
                </a:lnTo>
                <a:lnTo>
                  <a:pt x="202" y="207"/>
                </a:lnTo>
                <a:lnTo>
                  <a:pt x="202" y="207"/>
                </a:lnTo>
                <a:lnTo>
                  <a:pt x="202" y="208"/>
                </a:lnTo>
                <a:lnTo>
                  <a:pt x="202" y="210"/>
                </a:lnTo>
                <a:lnTo>
                  <a:pt x="201" y="211"/>
                </a:lnTo>
                <a:lnTo>
                  <a:pt x="202" y="211"/>
                </a:lnTo>
                <a:lnTo>
                  <a:pt x="202" y="211"/>
                </a:lnTo>
                <a:lnTo>
                  <a:pt x="202" y="211"/>
                </a:lnTo>
                <a:lnTo>
                  <a:pt x="201" y="211"/>
                </a:lnTo>
                <a:lnTo>
                  <a:pt x="201" y="211"/>
                </a:lnTo>
                <a:lnTo>
                  <a:pt x="201" y="211"/>
                </a:lnTo>
                <a:lnTo>
                  <a:pt x="201" y="212"/>
                </a:lnTo>
                <a:lnTo>
                  <a:pt x="201" y="212"/>
                </a:lnTo>
                <a:lnTo>
                  <a:pt x="202" y="212"/>
                </a:lnTo>
                <a:lnTo>
                  <a:pt x="202" y="212"/>
                </a:lnTo>
                <a:lnTo>
                  <a:pt x="202" y="214"/>
                </a:lnTo>
                <a:lnTo>
                  <a:pt x="202" y="214"/>
                </a:lnTo>
                <a:lnTo>
                  <a:pt x="201" y="212"/>
                </a:lnTo>
                <a:lnTo>
                  <a:pt x="199" y="212"/>
                </a:lnTo>
                <a:lnTo>
                  <a:pt x="199" y="211"/>
                </a:lnTo>
                <a:lnTo>
                  <a:pt x="199" y="211"/>
                </a:lnTo>
                <a:lnTo>
                  <a:pt x="199" y="211"/>
                </a:lnTo>
                <a:lnTo>
                  <a:pt x="199" y="210"/>
                </a:lnTo>
                <a:lnTo>
                  <a:pt x="199" y="210"/>
                </a:lnTo>
                <a:lnTo>
                  <a:pt x="199" y="210"/>
                </a:lnTo>
                <a:lnTo>
                  <a:pt x="199" y="210"/>
                </a:lnTo>
                <a:lnTo>
                  <a:pt x="199" y="210"/>
                </a:lnTo>
                <a:lnTo>
                  <a:pt x="198" y="210"/>
                </a:lnTo>
                <a:lnTo>
                  <a:pt x="199" y="208"/>
                </a:lnTo>
                <a:lnTo>
                  <a:pt x="199" y="208"/>
                </a:lnTo>
                <a:lnTo>
                  <a:pt x="199" y="208"/>
                </a:lnTo>
                <a:lnTo>
                  <a:pt x="198" y="208"/>
                </a:lnTo>
                <a:lnTo>
                  <a:pt x="198" y="208"/>
                </a:lnTo>
                <a:lnTo>
                  <a:pt x="197" y="208"/>
                </a:lnTo>
                <a:lnTo>
                  <a:pt x="197" y="208"/>
                </a:lnTo>
                <a:lnTo>
                  <a:pt x="197" y="208"/>
                </a:lnTo>
                <a:lnTo>
                  <a:pt x="197" y="208"/>
                </a:lnTo>
                <a:lnTo>
                  <a:pt x="197" y="208"/>
                </a:lnTo>
                <a:lnTo>
                  <a:pt x="197" y="208"/>
                </a:lnTo>
                <a:lnTo>
                  <a:pt x="197" y="208"/>
                </a:lnTo>
                <a:lnTo>
                  <a:pt x="197" y="208"/>
                </a:lnTo>
                <a:lnTo>
                  <a:pt x="197" y="210"/>
                </a:lnTo>
                <a:lnTo>
                  <a:pt x="197" y="210"/>
                </a:lnTo>
                <a:lnTo>
                  <a:pt x="197" y="210"/>
                </a:lnTo>
                <a:lnTo>
                  <a:pt x="197" y="210"/>
                </a:lnTo>
                <a:lnTo>
                  <a:pt x="197" y="210"/>
                </a:lnTo>
                <a:lnTo>
                  <a:pt x="197" y="210"/>
                </a:lnTo>
                <a:lnTo>
                  <a:pt x="195" y="210"/>
                </a:lnTo>
                <a:lnTo>
                  <a:pt x="195" y="208"/>
                </a:lnTo>
                <a:lnTo>
                  <a:pt x="195" y="210"/>
                </a:lnTo>
                <a:lnTo>
                  <a:pt x="195" y="210"/>
                </a:lnTo>
                <a:lnTo>
                  <a:pt x="195" y="210"/>
                </a:lnTo>
                <a:lnTo>
                  <a:pt x="195" y="210"/>
                </a:lnTo>
                <a:lnTo>
                  <a:pt x="195" y="211"/>
                </a:lnTo>
                <a:lnTo>
                  <a:pt x="195" y="211"/>
                </a:lnTo>
                <a:lnTo>
                  <a:pt x="195" y="211"/>
                </a:lnTo>
                <a:lnTo>
                  <a:pt x="195" y="211"/>
                </a:lnTo>
                <a:lnTo>
                  <a:pt x="195" y="212"/>
                </a:lnTo>
                <a:lnTo>
                  <a:pt x="194" y="212"/>
                </a:lnTo>
                <a:lnTo>
                  <a:pt x="194" y="212"/>
                </a:lnTo>
                <a:lnTo>
                  <a:pt x="194" y="214"/>
                </a:lnTo>
                <a:lnTo>
                  <a:pt x="194" y="214"/>
                </a:lnTo>
                <a:lnTo>
                  <a:pt x="194" y="214"/>
                </a:lnTo>
                <a:lnTo>
                  <a:pt x="194" y="214"/>
                </a:lnTo>
                <a:lnTo>
                  <a:pt x="194" y="214"/>
                </a:lnTo>
                <a:lnTo>
                  <a:pt x="194" y="214"/>
                </a:lnTo>
                <a:lnTo>
                  <a:pt x="194" y="214"/>
                </a:lnTo>
                <a:lnTo>
                  <a:pt x="194" y="214"/>
                </a:lnTo>
                <a:lnTo>
                  <a:pt x="194" y="214"/>
                </a:lnTo>
                <a:lnTo>
                  <a:pt x="194" y="212"/>
                </a:lnTo>
                <a:lnTo>
                  <a:pt x="192" y="212"/>
                </a:lnTo>
                <a:lnTo>
                  <a:pt x="192" y="212"/>
                </a:lnTo>
                <a:lnTo>
                  <a:pt x="192" y="215"/>
                </a:lnTo>
                <a:lnTo>
                  <a:pt x="192" y="215"/>
                </a:lnTo>
                <a:lnTo>
                  <a:pt x="192" y="214"/>
                </a:lnTo>
                <a:lnTo>
                  <a:pt x="191" y="214"/>
                </a:lnTo>
                <a:lnTo>
                  <a:pt x="191" y="214"/>
                </a:lnTo>
                <a:lnTo>
                  <a:pt x="189" y="214"/>
                </a:lnTo>
                <a:lnTo>
                  <a:pt x="189" y="214"/>
                </a:lnTo>
                <a:lnTo>
                  <a:pt x="189" y="214"/>
                </a:lnTo>
                <a:lnTo>
                  <a:pt x="189" y="214"/>
                </a:lnTo>
                <a:lnTo>
                  <a:pt x="189" y="214"/>
                </a:lnTo>
                <a:lnTo>
                  <a:pt x="188" y="214"/>
                </a:lnTo>
                <a:lnTo>
                  <a:pt x="187" y="215"/>
                </a:lnTo>
                <a:lnTo>
                  <a:pt x="187" y="214"/>
                </a:lnTo>
                <a:lnTo>
                  <a:pt x="187" y="214"/>
                </a:lnTo>
                <a:lnTo>
                  <a:pt x="185" y="215"/>
                </a:lnTo>
                <a:lnTo>
                  <a:pt x="185" y="215"/>
                </a:lnTo>
                <a:lnTo>
                  <a:pt x="185" y="217"/>
                </a:lnTo>
                <a:lnTo>
                  <a:pt x="185" y="217"/>
                </a:lnTo>
                <a:lnTo>
                  <a:pt x="184" y="217"/>
                </a:lnTo>
                <a:lnTo>
                  <a:pt x="184" y="217"/>
                </a:lnTo>
                <a:lnTo>
                  <a:pt x="184" y="217"/>
                </a:lnTo>
                <a:lnTo>
                  <a:pt x="184" y="217"/>
                </a:lnTo>
                <a:lnTo>
                  <a:pt x="182" y="217"/>
                </a:lnTo>
                <a:lnTo>
                  <a:pt x="182" y="217"/>
                </a:lnTo>
                <a:lnTo>
                  <a:pt x="182" y="217"/>
                </a:lnTo>
                <a:lnTo>
                  <a:pt x="182" y="217"/>
                </a:lnTo>
                <a:lnTo>
                  <a:pt x="182" y="218"/>
                </a:lnTo>
                <a:lnTo>
                  <a:pt x="182" y="218"/>
                </a:lnTo>
                <a:lnTo>
                  <a:pt x="182" y="218"/>
                </a:lnTo>
                <a:lnTo>
                  <a:pt x="182" y="218"/>
                </a:lnTo>
                <a:lnTo>
                  <a:pt x="181" y="218"/>
                </a:lnTo>
                <a:lnTo>
                  <a:pt x="181" y="217"/>
                </a:lnTo>
                <a:lnTo>
                  <a:pt x="181" y="217"/>
                </a:lnTo>
                <a:lnTo>
                  <a:pt x="181" y="217"/>
                </a:lnTo>
                <a:lnTo>
                  <a:pt x="181" y="217"/>
                </a:lnTo>
                <a:lnTo>
                  <a:pt x="181" y="217"/>
                </a:lnTo>
                <a:lnTo>
                  <a:pt x="181" y="215"/>
                </a:lnTo>
                <a:lnTo>
                  <a:pt x="181" y="215"/>
                </a:lnTo>
                <a:lnTo>
                  <a:pt x="179" y="217"/>
                </a:lnTo>
                <a:lnTo>
                  <a:pt x="179" y="217"/>
                </a:lnTo>
                <a:lnTo>
                  <a:pt x="179" y="217"/>
                </a:lnTo>
                <a:lnTo>
                  <a:pt x="179" y="217"/>
                </a:lnTo>
                <a:lnTo>
                  <a:pt x="179" y="217"/>
                </a:lnTo>
                <a:lnTo>
                  <a:pt x="179" y="217"/>
                </a:lnTo>
                <a:lnTo>
                  <a:pt x="179" y="218"/>
                </a:lnTo>
                <a:lnTo>
                  <a:pt x="179" y="218"/>
                </a:lnTo>
                <a:lnTo>
                  <a:pt x="179" y="218"/>
                </a:lnTo>
                <a:lnTo>
                  <a:pt x="179" y="218"/>
                </a:lnTo>
                <a:lnTo>
                  <a:pt x="179" y="218"/>
                </a:lnTo>
                <a:lnTo>
                  <a:pt x="179" y="218"/>
                </a:lnTo>
                <a:lnTo>
                  <a:pt x="179" y="218"/>
                </a:lnTo>
                <a:lnTo>
                  <a:pt x="179" y="217"/>
                </a:lnTo>
                <a:lnTo>
                  <a:pt x="179" y="217"/>
                </a:lnTo>
                <a:lnTo>
                  <a:pt x="179" y="217"/>
                </a:lnTo>
                <a:lnTo>
                  <a:pt x="178" y="217"/>
                </a:lnTo>
                <a:lnTo>
                  <a:pt x="178" y="217"/>
                </a:lnTo>
                <a:lnTo>
                  <a:pt x="178" y="218"/>
                </a:lnTo>
                <a:lnTo>
                  <a:pt x="177" y="218"/>
                </a:lnTo>
                <a:lnTo>
                  <a:pt x="177" y="218"/>
                </a:lnTo>
                <a:lnTo>
                  <a:pt x="177" y="218"/>
                </a:lnTo>
                <a:lnTo>
                  <a:pt x="177" y="218"/>
                </a:lnTo>
                <a:lnTo>
                  <a:pt x="177" y="218"/>
                </a:lnTo>
                <a:lnTo>
                  <a:pt x="175" y="218"/>
                </a:lnTo>
                <a:lnTo>
                  <a:pt x="175" y="219"/>
                </a:lnTo>
                <a:lnTo>
                  <a:pt x="174" y="219"/>
                </a:lnTo>
                <a:lnTo>
                  <a:pt x="174" y="219"/>
                </a:lnTo>
                <a:lnTo>
                  <a:pt x="174" y="218"/>
                </a:lnTo>
                <a:lnTo>
                  <a:pt x="174" y="218"/>
                </a:lnTo>
                <a:lnTo>
                  <a:pt x="174" y="218"/>
                </a:lnTo>
                <a:lnTo>
                  <a:pt x="174" y="218"/>
                </a:lnTo>
                <a:lnTo>
                  <a:pt x="174" y="219"/>
                </a:lnTo>
                <a:lnTo>
                  <a:pt x="174" y="219"/>
                </a:lnTo>
                <a:lnTo>
                  <a:pt x="174" y="219"/>
                </a:lnTo>
                <a:lnTo>
                  <a:pt x="174" y="219"/>
                </a:lnTo>
                <a:lnTo>
                  <a:pt x="174" y="219"/>
                </a:lnTo>
                <a:lnTo>
                  <a:pt x="174" y="219"/>
                </a:lnTo>
                <a:lnTo>
                  <a:pt x="172" y="218"/>
                </a:lnTo>
                <a:lnTo>
                  <a:pt x="172" y="218"/>
                </a:lnTo>
                <a:lnTo>
                  <a:pt x="171" y="219"/>
                </a:lnTo>
                <a:lnTo>
                  <a:pt x="171" y="219"/>
                </a:lnTo>
                <a:lnTo>
                  <a:pt x="171" y="218"/>
                </a:lnTo>
                <a:lnTo>
                  <a:pt x="171" y="218"/>
                </a:lnTo>
                <a:lnTo>
                  <a:pt x="169" y="218"/>
                </a:lnTo>
                <a:lnTo>
                  <a:pt x="169" y="218"/>
                </a:lnTo>
                <a:lnTo>
                  <a:pt x="168" y="218"/>
                </a:lnTo>
                <a:lnTo>
                  <a:pt x="168" y="219"/>
                </a:lnTo>
                <a:lnTo>
                  <a:pt x="167" y="219"/>
                </a:lnTo>
                <a:lnTo>
                  <a:pt x="167" y="219"/>
                </a:lnTo>
                <a:lnTo>
                  <a:pt x="167" y="219"/>
                </a:lnTo>
                <a:lnTo>
                  <a:pt x="167" y="219"/>
                </a:lnTo>
                <a:lnTo>
                  <a:pt x="165" y="221"/>
                </a:lnTo>
                <a:lnTo>
                  <a:pt x="165" y="221"/>
                </a:lnTo>
                <a:lnTo>
                  <a:pt x="164" y="219"/>
                </a:lnTo>
                <a:lnTo>
                  <a:pt x="164" y="219"/>
                </a:lnTo>
                <a:lnTo>
                  <a:pt x="162" y="219"/>
                </a:lnTo>
                <a:lnTo>
                  <a:pt x="162" y="221"/>
                </a:lnTo>
                <a:lnTo>
                  <a:pt x="162" y="221"/>
                </a:lnTo>
                <a:lnTo>
                  <a:pt x="162" y="221"/>
                </a:lnTo>
                <a:lnTo>
                  <a:pt x="162" y="221"/>
                </a:lnTo>
                <a:lnTo>
                  <a:pt x="161" y="221"/>
                </a:lnTo>
                <a:lnTo>
                  <a:pt x="161" y="222"/>
                </a:lnTo>
                <a:lnTo>
                  <a:pt x="161" y="222"/>
                </a:lnTo>
                <a:lnTo>
                  <a:pt x="161" y="221"/>
                </a:lnTo>
                <a:lnTo>
                  <a:pt x="160" y="221"/>
                </a:lnTo>
                <a:lnTo>
                  <a:pt x="160" y="221"/>
                </a:lnTo>
                <a:lnTo>
                  <a:pt x="160" y="221"/>
                </a:lnTo>
                <a:lnTo>
                  <a:pt x="160" y="221"/>
                </a:lnTo>
                <a:lnTo>
                  <a:pt x="160" y="221"/>
                </a:lnTo>
                <a:lnTo>
                  <a:pt x="158" y="221"/>
                </a:lnTo>
                <a:lnTo>
                  <a:pt x="158" y="221"/>
                </a:lnTo>
                <a:lnTo>
                  <a:pt x="158" y="221"/>
                </a:lnTo>
                <a:lnTo>
                  <a:pt x="158" y="222"/>
                </a:lnTo>
                <a:lnTo>
                  <a:pt x="157" y="222"/>
                </a:lnTo>
                <a:lnTo>
                  <a:pt x="157" y="222"/>
                </a:lnTo>
                <a:lnTo>
                  <a:pt x="157" y="222"/>
                </a:lnTo>
                <a:lnTo>
                  <a:pt x="155" y="222"/>
                </a:lnTo>
                <a:lnTo>
                  <a:pt x="155" y="222"/>
                </a:lnTo>
                <a:lnTo>
                  <a:pt x="154" y="222"/>
                </a:lnTo>
                <a:lnTo>
                  <a:pt x="154" y="222"/>
                </a:lnTo>
                <a:lnTo>
                  <a:pt x="154" y="222"/>
                </a:lnTo>
                <a:lnTo>
                  <a:pt x="152" y="222"/>
                </a:lnTo>
                <a:lnTo>
                  <a:pt x="152" y="222"/>
                </a:lnTo>
                <a:lnTo>
                  <a:pt x="152" y="222"/>
                </a:lnTo>
                <a:lnTo>
                  <a:pt x="151" y="224"/>
                </a:lnTo>
                <a:lnTo>
                  <a:pt x="151" y="224"/>
                </a:lnTo>
                <a:lnTo>
                  <a:pt x="150" y="222"/>
                </a:lnTo>
                <a:lnTo>
                  <a:pt x="150" y="222"/>
                </a:lnTo>
                <a:lnTo>
                  <a:pt x="150" y="222"/>
                </a:lnTo>
                <a:lnTo>
                  <a:pt x="150" y="222"/>
                </a:lnTo>
                <a:lnTo>
                  <a:pt x="148" y="224"/>
                </a:lnTo>
                <a:lnTo>
                  <a:pt x="147" y="224"/>
                </a:lnTo>
                <a:lnTo>
                  <a:pt x="145" y="224"/>
                </a:lnTo>
                <a:lnTo>
                  <a:pt x="145" y="224"/>
                </a:lnTo>
                <a:lnTo>
                  <a:pt x="145" y="224"/>
                </a:lnTo>
                <a:lnTo>
                  <a:pt x="145" y="224"/>
                </a:lnTo>
                <a:lnTo>
                  <a:pt x="145" y="224"/>
                </a:lnTo>
                <a:lnTo>
                  <a:pt x="145" y="224"/>
                </a:lnTo>
                <a:lnTo>
                  <a:pt x="145" y="224"/>
                </a:lnTo>
                <a:lnTo>
                  <a:pt x="144" y="224"/>
                </a:lnTo>
                <a:lnTo>
                  <a:pt x="144" y="224"/>
                </a:lnTo>
                <a:lnTo>
                  <a:pt x="142" y="224"/>
                </a:lnTo>
                <a:lnTo>
                  <a:pt x="142" y="224"/>
                </a:lnTo>
                <a:lnTo>
                  <a:pt x="141" y="224"/>
                </a:lnTo>
                <a:lnTo>
                  <a:pt x="141" y="224"/>
                </a:lnTo>
                <a:lnTo>
                  <a:pt x="141" y="224"/>
                </a:lnTo>
                <a:lnTo>
                  <a:pt x="140" y="225"/>
                </a:lnTo>
                <a:lnTo>
                  <a:pt x="140" y="225"/>
                </a:lnTo>
                <a:lnTo>
                  <a:pt x="140" y="225"/>
                </a:lnTo>
                <a:lnTo>
                  <a:pt x="140" y="225"/>
                </a:lnTo>
                <a:lnTo>
                  <a:pt x="138" y="225"/>
                </a:lnTo>
                <a:lnTo>
                  <a:pt x="137" y="227"/>
                </a:lnTo>
                <a:lnTo>
                  <a:pt x="137" y="225"/>
                </a:lnTo>
                <a:lnTo>
                  <a:pt x="137" y="225"/>
                </a:lnTo>
                <a:lnTo>
                  <a:pt x="137" y="225"/>
                </a:lnTo>
                <a:lnTo>
                  <a:pt x="135" y="225"/>
                </a:lnTo>
                <a:lnTo>
                  <a:pt x="135" y="225"/>
                </a:lnTo>
                <a:lnTo>
                  <a:pt x="135" y="225"/>
                </a:lnTo>
                <a:lnTo>
                  <a:pt x="135" y="225"/>
                </a:lnTo>
                <a:lnTo>
                  <a:pt x="134" y="225"/>
                </a:lnTo>
                <a:lnTo>
                  <a:pt x="134" y="227"/>
                </a:lnTo>
                <a:lnTo>
                  <a:pt x="134" y="227"/>
                </a:lnTo>
                <a:lnTo>
                  <a:pt x="134" y="227"/>
                </a:lnTo>
                <a:lnTo>
                  <a:pt x="134" y="227"/>
                </a:lnTo>
                <a:lnTo>
                  <a:pt x="134" y="225"/>
                </a:lnTo>
                <a:lnTo>
                  <a:pt x="134" y="225"/>
                </a:lnTo>
                <a:lnTo>
                  <a:pt x="132" y="225"/>
                </a:lnTo>
                <a:lnTo>
                  <a:pt x="132" y="225"/>
                </a:lnTo>
                <a:lnTo>
                  <a:pt x="132" y="227"/>
                </a:lnTo>
                <a:lnTo>
                  <a:pt x="131" y="227"/>
                </a:lnTo>
                <a:lnTo>
                  <a:pt x="131" y="227"/>
                </a:lnTo>
                <a:lnTo>
                  <a:pt x="131" y="227"/>
                </a:lnTo>
                <a:lnTo>
                  <a:pt x="131" y="227"/>
                </a:lnTo>
                <a:lnTo>
                  <a:pt x="131" y="228"/>
                </a:lnTo>
                <a:lnTo>
                  <a:pt x="131" y="228"/>
                </a:lnTo>
                <a:lnTo>
                  <a:pt x="131" y="227"/>
                </a:lnTo>
                <a:lnTo>
                  <a:pt x="131" y="227"/>
                </a:lnTo>
                <a:lnTo>
                  <a:pt x="131" y="227"/>
                </a:lnTo>
                <a:lnTo>
                  <a:pt x="130" y="227"/>
                </a:lnTo>
                <a:lnTo>
                  <a:pt x="130" y="227"/>
                </a:lnTo>
                <a:lnTo>
                  <a:pt x="130" y="227"/>
                </a:lnTo>
                <a:lnTo>
                  <a:pt x="128" y="227"/>
                </a:lnTo>
                <a:lnTo>
                  <a:pt x="128" y="227"/>
                </a:lnTo>
                <a:lnTo>
                  <a:pt x="127" y="227"/>
                </a:lnTo>
                <a:lnTo>
                  <a:pt x="127" y="227"/>
                </a:lnTo>
                <a:lnTo>
                  <a:pt x="127" y="227"/>
                </a:lnTo>
                <a:lnTo>
                  <a:pt x="127" y="227"/>
                </a:lnTo>
                <a:lnTo>
                  <a:pt x="127" y="227"/>
                </a:lnTo>
                <a:lnTo>
                  <a:pt x="127" y="225"/>
                </a:lnTo>
                <a:lnTo>
                  <a:pt x="127" y="225"/>
                </a:lnTo>
                <a:lnTo>
                  <a:pt x="125" y="227"/>
                </a:lnTo>
                <a:lnTo>
                  <a:pt x="125" y="227"/>
                </a:lnTo>
                <a:lnTo>
                  <a:pt x="124" y="228"/>
                </a:lnTo>
                <a:lnTo>
                  <a:pt x="122" y="228"/>
                </a:lnTo>
                <a:lnTo>
                  <a:pt x="122" y="228"/>
                </a:lnTo>
                <a:lnTo>
                  <a:pt x="122" y="227"/>
                </a:lnTo>
                <a:lnTo>
                  <a:pt x="122" y="225"/>
                </a:lnTo>
                <a:lnTo>
                  <a:pt x="122" y="225"/>
                </a:lnTo>
                <a:lnTo>
                  <a:pt x="122" y="225"/>
                </a:lnTo>
                <a:lnTo>
                  <a:pt x="121" y="225"/>
                </a:lnTo>
                <a:lnTo>
                  <a:pt x="121" y="225"/>
                </a:lnTo>
                <a:lnTo>
                  <a:pt x="121" y="225"/>
                </a:lnTo>
                <a:lnTo>
                  <a:pt x="121" y="225"/>
                </a:lnTo>
                <a:lnTo>
                  <a:pt x="121" y="227"/>
                </a:lnTo>
                <a:lnTo>
                  <a:pt x="121" y="227"/>
                </a:lnTo>
                <a:lnTo>
                  <a:pt x="121" y="227"/>
                </a:lnTo>
                <a:lnTo>
                  <a:pt x="122" y="228"/>
                </a:lnTo>
                <a:lnTo>
                  <a:pt x="122" y="228"/>
                </a:lnTo>
                <a:lnTo>
                  <a:pt x="121" y="228"/>
                </a:lnTo>
                <a:lnTo>
                  <a:pt x="121" y="228"/>
                </a:lnTo>
                <a:lnTo>
                  <a:pt x="120" y="227"/>
                </a:lnTo>
                <a:lnTo>
                  <a:pt x="118" y="227"/>
                </a:lnTo>
                <a:lnTo>
                  <a:pt x="118" y="227"/>
                </a:lnTo>
                <a:lnTo>
                  <a:pt x="117" y="227"/>
                </a:lnTo>
                <a:lnTo>
                  <a:pt x="117" y="227"/>
                </a:lnTo>
                <a:lnTo>
                  <a:pt x="117" y="227"/>
                </a:lnTo>
                <a:lnTo>
                  <a:pt x="117" y="227"/>
                </a:lnTo>
                <a:lnTo>
                  <a:pt x="117" y="227"/>
                </a:lnTo>
                <a:lnTo>
                  <a:pt x="115" y="227"/>
                </a:lnTo>
                <a:lnTo>
                  <a:pt x="115" y="227"/>
                </a:lnTo>
                <a:lnTo>
                  <a:pt x="114" y="227"/>
                </a:lnTo>
                <a:lnTo>
                  <a:pt x="114" y="228"/>
                </a:lnTo>
                <a:lnTo>
                  <a:pt x="114" y="228"/>
                </a:lnTo>
                <a:lnTo>
                  <a:pt x="114" y="227"/>
                </a:lnTo>
                <a:lnTo>
                  <a:pt x="115" y="227"/>
                </a:lnTo>
                <a:lnTo>
                  <a:pt x="115" y="227"/>
                </a:lnTo>
                <a:lnTo>
                  <a:pt x="114" y="227"/>
                </a:lnTo>
                <a:lnTo>
                  <a:pt x="114" y="227"/>
                </a:lnTo>
                <a:lnTo>
                  <a:pt x="112" y="227"/>
                </a:lnTo>
                <a:lnTo>
                  <a:pt x="111" y="228"/>
                </a:lnTo>
                <a:lnTo>
                  <a:pt x="111" y="228"/>
                </a:lnTo>
                <a:lnTo>
                  <a:pt x="111" y="228"/>
                </a:lnTo>
                <a:lnTo>
                  <a:pt x="111" y="227"/>
                </a:lnTo>
                <a:lnTo>
                  <a:pt x="111" y="227"/>
                </a:lnTo>
                <a:lnTo>
                  <a:pt x="111" y="225"/>
                </a:lnTo>
                <a:lnTo>
                  <a:pt x="110" y="224"/>
                </a:lnTo>
                <a:lnTo>
                  <a:pt x="110" y="224"/>
                </a:lnTo>
                <a:lnTo>
                  <a:pt x="110" y="224"/>
                </a:lnTo>
                <a:lnTo>
                  <a:pt x="110" y="225"/>
                </a:lnTo>
                <a:lnTo>
                  <a:pt x="108" y="225"/>
                </a:lnTo>
                <a:lnTo>
                  <a:pt x="107" y="227"/>
                </a:lnTo>
                <a:lnTo>
                  <a:pt x="107" y="228"/>
                </a:lnTo>
                <a:lnTo>
                  <a:pt x="107" y="228"/>
                </a:lnTo>
                <a:lnTo>
                  <a:pt x="107" y="228"/>
                </a:lnTo>
                <a:lnTo>
                  <a:pt x="105" y="228"/>
                </a:lnTo>
                <a:lnTo>
                  <a:pt x="105" y="227"/>
                </a:lnTo>
                <a:lnTo>
                  <a:pt x="105" y="227"/>
                </a:lnTo>
                <a:lnTo>
                  <a:pt x="104" y="227"/>
                </a:lnTo>
                <a:lnTo>
                  <a:pt x="104" y="227"/>
                </a:lnTo>
                <a:lnTo>
                  <a:pt x="104" y="228"/>
                </a:lnTo>
                <a:lnTo>
                  <a:pt x="104" y="228"/>
                </a:lnTo>
                <a:lnTo>
                  <a:pt x="104" y="228"/>
                </a:lnTo>
                <a:lnTo>
                  <a:pt x="104" y="227"/>
                </a:lnTo>
                <a:lnTo>
                  <a:pt x="104" y="227"/>
                </a:lnTo>
                <a:lnTo>
                  <a:pt x="104" y="227"/>
                </a:lnTo>
                <a:lnTo>
                  <a:pt x="104" y="227"/>
                </a:lnTo>
                <a:lnTo>
                  <a:pt x="104" y="227"/>
                </a:lnTo>
                <a:lnTo>
                  <a:pt x="104" y="227"/>
                </a:lnTo>
                <a:lnTo>
                  <a:pt x="104" y="227"/>
                </a:lnTo>
                <a:lnTo>
                  <a:pt x="104" y="225"/>
                </a:lnTo>
                <a:lnTo>
                  <a:pt x="104" y="225"/>
                </a:lnTo>
                <a:lnTo>
                  <a:pt x="103" y="225"/>
                </a:lnTo>
                <a:lnTo>
                  <a:pt x="103" y="225"/>
                </a:lnTo>
                <a:lnTo>
                  <a:pt x="103" y="227"/>
                </a:lnTo>
                <a:lnTo>
                  <a:pt x="103" y="227"/>
                </a:lnTo>
                <a:lnTo>
                  <a:pt x="103" y="228"/>
                </a:lnTo>
                <a:lnTo>
                  <a:pt x="101" y="228"/>
                </a:lnTo>
                <a:lnTo>
                  <a:pt x="100" y="228"/>
                </a:lnTo>
                <a:lnTo>
                  <a:pt x="98" y="228"/>
                </a:lnTo>
                <a:lnTo>
                  <a:pt x="98" y="228"/>
                </a:lnTo>
                <a:lnTo>
                  <a:pt x="98" y="227"/>
                </a:lnTo>
                <a:lnTo>
                  <a:pt x="98" y="227"/>
                </a:lnTo>
                <a:lnTo>
                  <a:pt x="98" y="227"/>
                </a:lnTo>
                <a:lnTo>
                  <a:pt x="100" y="227"/>
                </a:lnTo>
                <a:lnTo>
                  <a:pt x="100" y="227"/>
                </a:lnTo>
                <a:lnTo>
                  <a:pt x="100" y="227"/>
                </a:lnTo>
                <a:lnTo>
                  <a:pt x="100" y="227"/>
                </a:lnTo>
                <a:lnTo>
                  <a:pt x="100" y="227"/>
                </a:lnTo>
                <a:lnTo>
                  <a:pt x="100" y="227"/>
                </a:lnTo>
                <a:lnTo>
                  <a:pt x="100" y="227"/>
                </a:lnTo>
                <a:lnTo>
                  <a:pt x="100" y="227"/>
                </a:lnTo>
                <a:lnTo>
                  <a:pt x="100" y="227"/>
                </a:lnTo>
                <a:lnTo>
                  <a:pt x="101" y="227"/>
                </a:lnTo>
                <a:lnTo>
                  <a:pt x="101" y="227"/>
                </a:lnTo>
                <a:lnTo>
                  <a:pt x="101" y="225"/>
                </a:lnTo>
                <a:lnTo>
                  <a:pt x="103" y="227"/>
                </a:lnTo>
                <a:lnTo>
                  <a:pt x="103" y="227"/>
                </a:lnTo>
                <a:lnTo>
                  <a:pt x="103" y="225"/>
                </a:lnTo>
                <a:lnTo>
                  <a:pt x="103" y="224"/>
                </a:lnTo>
                <a:lnTo>
                  <a:pt x="103" y="224"/>
                </a:lnTo>
                <a:lnTo>
                  <a:pt x="103" y="224"/>
                </a:lnTo>
                <a:lnTo>
                  <a:pt x="103" y="222"/>
                </a:lnTo>
                <a:lnTo>
                  <a:pt x="101" y="222"/>
                </a:lnTo>
                <a:lnTo>
                  <a:pt x="100" y="222"/>
                </a:lnTo>
                <a:lnTo>
                  <a:pt x="100" y="222"/>
                </a:lnTo>
                <a:lnTo>
                  <a:pt x="100" y="222"/>
                </a:lnTo>
                <a:lnTo>
                  <a:pt x="100" y="222"/>
                </a:lnTo>
                <a:lnTo>
                  <a:pt x="100" y="222"/>
                </a:lnTo>
                <a:lnTo>
                  <a:pt x="100" y="222"/>
                </a:lnTo>
                <a:lnTo>
                  <a:pt x="100" y="222"/>
                </a:lnTo>
                <a:lnTo>
                  <a:pt x="101" y="224"/>
                </a:lnTo>
                <a:lnTo>
                  <a:pt x="101" y="224"/>
                </a:lnTo>
                <a:lnTo>
                  <a:pt x="101" y="224"/>
                </a:lnTo>
                <a:lnTo>
                  <a:pt x="101" y="224"/>
                </a:lnTo>
                <a:lnTo>
                  <a:pt x="100" y="224"/>
                </a:lnTo>
                <a:lnTo>
                  <a:pt x="100" y="225"/>
                </a:lnTo>
                <a:lnTo>
                  <a:pt x="100" y="225"/>
                </a:lnTo>
                <a:lnTo>
                  <a:pt x="97" y="224"/>
                </a:lnTo>
                <a:lnTo>
                  <a:pt x="97" y="224"/>
                </a:lnTo>
                <a:lnTo>
                  <a:pt x="97" y="224"/>
                </a:lnTo>
                <a:lnTo>
                  <a:pt x="95" y="225"/>
                </a:lnTo>
                <a:lnTo>
                  <a:pt x="95" y="225"/>
                </a:lnTo>
                <a:lnTo>
                  <a:pt x="95" y="224"/>
                </a:lnTo>
                <a:lnTo>
                  <a:pt x="95" y="224"/>
                </a:lnTo>
                <a:lnTo>
                  <a:pt x="95" y="224"/>
                </a:lnTo>
                <a:lnTo>
                  <a:pt x="95" y="224"/>
                </a:lnTo>
                <a:lnTo>
                  <a:pt x="95" y="225"/>
                </a:lnTo>
                <a:lnTo>
                  <a:pt x="94" y="225"/>
                </a:lnTo>
                <a:lnTo>
                  <a:pt x="94" y="227"/>
                </a:lnTo>
                <a:lnTo>
                  <a:pt x="94" y="227"/>
                </a:lnTo>
                <a:lnTo>
                  <a:pt x="94" y="227"/>
                </a:lnTo>
                <a:lnTo>
                  <a:pt x="93" y="225"/>
                </a:lnTo>
                <a:lnTo>
                  <a:pt x="93" y="224"/>
                </a:lnTo>
                <a:lnTo>
                  <a:pt x="93" y="224"/>
                </a:lnTo>
                <a:lnTo>
                  <a:pt x="93" y="224"/>
                </a:lnTo>
                <a:lnTo>
                  <a:pt x="93" y="224"/>
                </a:lnTo>
                <a:lnTo>
                  <a:pt x="94" y="224"/>
                </a:lnTo>
                <a:lnTo>
                  <a:pt x="94" y="224"/>
                </a:lnTo>
                <a:lnTo>
                  <a:pt x="94" y="224"/>
                </a:lnTo>
                <a:lnTo>
                  <a:pt x="94" y="224"/>
                </a:lnTo>
                <a:lnTo>
                  <a:pt x="94" y="224"/>
                </a:lnTo>
                <a:lnTo>
                  <a:pt x="94" y="224"/>
                </a:lnTo>
                <a:lnTo>
                  <a:pt x="94" y="222"/>
                </a:lnTo>
                <a:lnTo>
                  <a:pt x="94" y="222"/>
                </a:lnTo>
                <a:lnTo>
                  <a:pt x="93" y="222"/>
                </a:lnTo>
                <a:lnTo>
                  <a:pt x="93" y="222"/>
                </a:lnTo>
                <a:lnTo>
                  <a:pt x="91" y="221"/>
                </a:lnTo>
                <a:lnTo>
                  <a:pt x="91" y="221"/>
                </a:lnTo>
                <a:lnTo>
                  <a:pt x="91" y="221"/>
                </a:lnTo>
                <a:lnTo>
                  <a:pt x="91" y="219"/>
                </a:lnTo>
                <a:lnTo>
                  <a:pt x="90" y="219"/>
                </a:lnTo>
                <a:lnTo>
                  <a:pt x="90" y="219"/>
                </a:lnTo>
                <a:lnTo>
                  <a:pt x="90" y="219"/>
                </a:lnTo>
                <a:lnTo>
                  <a:pt x="90" y="219"/>
                </a:lnTo>
                <a:lnTo>
                  <a:pt x="90" y="221"/>
                </a:lnTo>
                <a:lnTo>
                  <a:pt x="90" y="222"/>
                </a:lnTo>
                <a:lnTo>
                  <a:pt x="90" y="222"/>
                </a:lnTo>
                <a:lnTo>
                  <a:pt x="91" y="224"/>
                </a:lnTo>
                <a:lnTo>
                  <a:pt x="91" y="224"/>
                </a:lnTo>
                <a:lnTo>
                  <a:pt x="91" y="224"/>
                </a:lnTo>
                <a:lnTo>
                  <a:pt x="91" y="224"/>
                </a:lnTo>
                <a:lnTo>
                  <a:pt x="91" y="224"/>
                </a:lnTo>
                <a:lnTo>
                  <a:pt x="91" y="225"/>
                </a:lnTo>
                <a:lnTo>
                  <a:pt x="91" y="225"/>
                </a:lnTo>
                <a:lnTo>
                  <a:pt x="91" y="227"/>
                </a:lnTo>
                <a:lnTo>
                  <a:pt x="91" y="227"/>
                </a:lnTo>
                <a:lnTo>
                  <a:pt x="91" y="227"/>
                </a:lnTo>
                <a:lnTo>
                  <a:pt x="90" y="227"/>
                </a:lnTo>
                <a:lnTo>
                  <a:pt x="90" y="227"/>
                </a:lnTo>
                <a:lnTo>
                  <a:pt x="88" y="225"/>
                </a:lnTo>
                <a:lnTo>
                  <a:pt x="88" y="225"/>
                </a:lnTo>
                <a:lnTo>
                  <a:pt x="90" y="225"/>
                </a:lnTo>
                <a:lnTo>
                  <a:pt x="90" y="225"/>
                </a:lnTo>
                <a:lnTo>
                  <a:pt x="90" y="225"/>
                </a:lnTo>
                <a:lnTo>
                  <a:pt x="90" y="225"/>
                </a:lnTo>
                <a:lnTo>
                  <a:pt x="90" y="224"/>
                </a:lnTo>
                <a:lnTo>
                  <a:pt x="88" y="224"/>
                </a:lnTo>
                <a:lnTo>
                  <a:pt x="88" y="222"/>
                </a:lnTo>
                <a:lnTo>
                  <a:pt x="88" y="222"/>
                </a:lnTo>
                <a:lnTo>
                  <a:pt x="87" y="224"/>
                </a:lnTo>
                <a:lnTo>
                  <a:pt x="87" y="224"/>
                </a:lnTo>
                <a:lnTo>
                  <a:pt x="87" y="224"/>
                </a:lnTo>
                <a:lnTo>
                  <a:pt x="87" y="224"/>
                </a:lnTo>
                <a:lnTo>
                  <a:pt x="87" y="224"/>
                </a:lnTo>
                <a:lnTo>
                  <a:pt x="87" y="224"/>
                </a:lnTo>
                <a:lnTo>
                  <a:pt x="85" y="224"/>
                </a:lnTo>
                <a:lnTo>
                  <a:pt x="85" y="224"/>
                </a:lnTo>
                <a:lnTo>
                  <a:pt x="85" y="224"/>
                </a:lnTo>
                <a:lnTo>
                  <a:pt x="85" y="224"/>
                </a:lnTo>
                <a:lnTo>
                  <a:pt x="84" y="224"/>
                </a:lnTo>
                <a:lnTo>
                  <a:pt x="84" y="224"/>
                </a:lnTo>
                <a:lnTo>
                  <a:pt x="84" y="222"/>
                </a:lnTo>
                <a:lnTo>
                  <a:pt x="84" y="222"/>
                </a:lnTo>
                <a:lnTo>
                  <a:pt x="85" y="222"/>
                </a:lnTo>
                <a:lnTo>
                  <a:pt x="85" y="221"/>
                </a:lnTo>
                <a:lnTo>
                  <a:pt x="85" y="221"/>
                </a:lnTo>
                <a:lnTo>
                  <a:pt x="85" y="221"/>
                </a:lnTo>
                <a:lnTo>
                  <a:pt x="85" y="221"/>
                </a:lnTo>
                <a:lnTo>
                  <a:pt x="85" y="221"/>
                </a:lnTo>
                <a:lnTo>
                  <a:pt x="85" y="222"/>
                </a:lnTo>
                <a:lnTo>
                  <a:pt x="85" y="222"/>
                </a:lnTo>
                <a:lnTo>
                  <a:pt x="85" y="222"/>
                </a:lnTo>
                <a:lnTo>
                  <a:pt x="87" y="222"/>
                </a:lnTo>
                <a:lnTo>
                  <a:pt x="87" y="221"/>
                </a:lnTo>
                <a:lnTo>
                  <a:pt x="87" y="221"/>
                </a:lnTo>
                <a:lnTo>
                  <a:pt x="87" y="221"/>
                </a:lnTo>
                <a:lnTo>
                  <a:pt x="87" y="219"/>
                </a:lnTo>
                <a:lnTo>
                  <a:pt x="87" y="219"/>
                </a:lnTo>
                <a:lnTo>
                  <a:pt x="87" y="219"/>
                </a:lnTo>
                <a:lnTo>
                  <a:pt x="88" y="219"/>
                </a:lnTo>
                <a:lnTo>
                  <a:pt x="88" y="218"/>
                </a:lnTo>
                <a:lnTo>
                  <a:pt x="88" y="218"/>
                </a:lnTo>
                <a:lnTo>
                  <a:pt x="87" y="218"/>
                </a:lnTo>
                <a:lnTo>
                  <a:pt x="87" y="218"/>
                </a:lnTo>
                <a:lnTo>
                  <a:pt x="87" y="217"/>
                </a:lnTo>
                <a:lnTo>
                  <a:pt x="87" y="217"/>
                </a:lnTo>
                <a:lnTo>
                  <a:pt x="87" y="217"/>
                </a:lnTo>
                <a:lnTo>
                  <a:pt x="87" y="217"/>
                </a:lnTo>
                <a:lnTo>
                  <a:pt x="87" y="215"/>
                </a:lnTo>
                <a:lnTo>
                  <a:pt x="87" y="215"/>
                </a:lnTo>
                <a:lnTo>
                  <a:pt x="87" y="215"/>
                </a:lnTo>
                <a:lnTo>
                  <a:pt x="87" y="214"/>
                </a:lnTo>
                <a:lnTo>
                  <a:pt x="85" y="214"/>
                </a:lnTo>
                <a:lnTo>
                  <a:pt x="84" y="214"/>
                </a:lnTo>
                <a:lnTo>
                  <a:pt x="84" y="214"/>
                </a:lnTo>
                <a:lnTo>
                  <a:pt x="84" y="214"/>
                </a:lnTo>
                <a:lnTo>
                  <a:pt x="84" y="214"/>
                </a:lnTo>
                <a:lnTo>
                  <a:pt x="83" y="214"/>
                </a:lnTo>
                <a:lnTo>
                  <a:pt x="83" y="214"/>
                </a:lnTo>
                <a:lnTo>
                  <a:pt x="83" y="214"/>
                </a:lnTo>
                <a:lnTo>
                  <a:pt x="83" y="214"/>
                </a:lnTo>
                <a:lnTo>
                  <a:pt x="81" y="214"/>
                </a:lnTo>
                <a:lnTo>
                  <a:pt x="81" y="214"/>
                </a:lnTo>
                <a:lnTo>
                  <a:pt x="81" y="215"/>
                </a:lnTo>
                <a:lnTo>
                  <a:pt x="81" y="215"/>
                </a:lnTo>
                <a:lnTo>
                  <a:pt x="81" y="215"/>
                </a:lnTo>
                <a:lnTo>
                  <a:pt x="81" y="215"/>
                </a:lnTo>
                <a:lnTo>
                  <a:pt x="83" y="215"/>
                </a:lnTo>
                <a:lnTo>
                  <a:pt x="83" y="217"/>
                </a:lnTo>
                <a:lnTo>
                  <a:pt x="83" y="217"/>
                </a:lnTo>
                <a:lnTo>
                  <a:pt x="83" y="217"/>
                </a:lnTo>
                <a:lnTo>
                  <a:pt x="83" y="218"/>
                </a:lnTo>
                <a:lnTo>
                  <a:pt x="83" y="218"/>
                </a:lnTo>
                <a:lnTo>
                  <a:pt x="83" y="218"/>
                </a:lnTo>
                <a:lnTo>
                  <a:pt x="83" y="218"/>
                </a:lnTo>
                <a:lnTo>
                  <a:pt x="83" y="218"/>
                </a:lnTo>
                <a:lnTo>
                  <a:pt x="83" y="219"/>
                </a:lnTo>
                <a:lnTo>
                  <a:pt x="83" y="219"/>
                </a:lnTo>
                <a:lnTo>
                  <a:pt x="81" y="218"/>
                </a:lnTo>
                <a:lnTo>
                  <a:pt x="81" y="218"/>
                </a:lnTo>
                <a:lnTo>
                  <a:pt x="81" y="218"/>
                </a:lnTo>
                <a:lnTo>
                  <a:pt x="81" y="218"/>
                </a:lnTo>
                <a:lnTo>
                  <a:pt x="81" y="218"/>
                </a:lnTo>
                <a:lnTo>
                  <a:pt x="80" y="218"/>
                </a:lnTo>
                <a:lnTo>
                  <a:pt x="80" y="218"/>
                </a:lnTo>
                <a:lnTo>
                  <a:pt x="80" y="218"/>
                </a:lnTo>
                <a:lnTo>
                  <a:pt x="78" y="218"/>
                </a:lnTo>
                <a:lnTo>
                  <a:pt x="78" y="218"/>
                </a:lnTo>
                <a:lnTo>
                  <a:pt x="78" y="219"/>
                </a:lnTo>
                <a:lnTo>
                  <a:pt x="78" y="219"/>
                </a:lnTo>
                <a:lnTo>
                  <a:pt x="78" y="219"/>
                </a:lnTo>
                <a:lnTo>
                  <a:pt x="78" y="219"/>
                </a:lnTo>
                <a:lnTo>
                  <a:pt x="77" y="219"/>
                </a:lnTo>
                <a:lnTo>
                  <a:pt x="77" y="221"/>
                </a:lnTo>
                <a:lnTo>
                  <a:pt x="77" y="221"/>
                </a:lnTo>
                <a:lnTo>
                  <a:pt x="78" y="221"/>
                </a:lnTo>
                <a:lnTo>
                  <a:pt x="78" y="221"/>
                </a:lnTo>
                <a:lnTo>
                  <a:pt x="78" y="222"/>
                </a:lnTo>
                <a:lnTo>
                  <a:pt x="78" y="222"/>
                </a:lnTo>
                <a:lnTo>
                  <a:pt x="77" y="221"/>
                </a:lnTo>
                <a:lnTo>
                  <a:pt x="75" y="221"/>
                </a:lnTo>
                <a:lnTo>
                  <a:pt x="75" y="221"/>
                </a:lnTo>
                <a:lnTo>
                  <a:pt x="75" y="222"/>
                </a:lnTo>
                <a:lnTo>
                  <a:pt x="75" y="222"/>
                </a:lnTo>
                <a:lnTo>
                  <a:pt x="74" y="222"/>
                </a:lnTo>
                <a:lnTo>
                  <a:pt x="74" y="222"/>
                </a:lnTo>
                <a:lnTo>
                  <a:pt x="74" y="222"/>
                </a:lnTo>
                <a:lnTo>
                  <a:pt x="74" y="221"/>
                </a:lnTo>
                <a:lnTo>
                  <a:pt x="73" y="221"/>
                </a:lnTo>
                <a:lnTo>
                  <a:pt x="73" y="219"/>
                </a:lnTo>
                <a:lnTo>
                  <a:pt x="71" y="219"/>
                </a:lnTo>
                <a:lnTo>
                  <a:pt x="71" y="219"/>
                </a:lnTo>
                <a:lnTo>
                  <a:pt x="71" y="219"/>
                </a:lnTo>
                <a:lnTo>
                  <a:pt x="70" y="219"/>
                </a:lnTo>
                <a:lnTo>
                  <a:pt x="70" y="219"/>
                </a:lnTo>
                <a:lnTo>
                  <a:pt x="70" y="218"/>
                </a:lnTo>
                <a:lnTo>
                  <a:pt x="70" y="218"/>
                </a:lnTo>
                <a:lnTo>
                  <a:pt x="70" y="218"/>
                </a:lnTo>
                <a:lnTo>
                  <a:pt x="71" y="218"/>
                </a:lnTo>
                <a:lnTo>
                  <a:pt x="73" y="218"/>
                </a:lnTo>
                <a:lnTo>
                  <a:pt x="73" y="218"/>
                </a:lnTo>
                <a:lnTo>
                  <a:pt x="74" y="218"/>
                </a:lnTo>
                <a:lnTo>
                  <a:pt x="74" y="218"/>
                </a:lnTo>
                <a:lnTo>
                  <a:pt x="74" y="218"/>
                </a:lnTo>
                <a:lnTo>
                  <a:pt x="74" y="218"/>
                </a:lnTo>
                <a:lnTo>
                  <a:pt x="75" y="218"/>
                </a:lnTo>
                <a:lnTo>
                  <a:pt x="75" y="218"/>
                </a:lnTo>
                <a:lnTo>
                  <a:pt x="77" y="218"/>
                </a:lnTo>
                <a:lnTo>
                  <a:pt x="77" y="218"/>
                </a:lnTo>
                <a:lnTo>
                  <a:pt x="77" y="218"/>
                </a:lnTo>
                <a:lnTo>
                  <a:pt x="77" y="217"/>
                </a:lnTo>
                <a:lnTo>
                  <a:pt x="77" y="217"/>
                </a:lnTo>
                <a:lnTo>
                  <a:pt x="78" y="217"/>
                </a:lnTo>
                <a:lnTo>
                  <a:pt x="78" y="215"/>
                </a:lnTo>
                <a:lnTo>
                  <a:pt x="78" y="215"/>
                </a:lnTo>
                <a:lnTo>
                  <a:pt x="78" y="215"/>
                </a:lnTo>
                <a:lnTo>
                  <a:pt x="77" y="215"/>
                </a:lnTo>
                <a:lnTo>
                  <a:pt x="77" y="215"/>
                </a:lnTo>
                <a:lnTo>
                  <a:pt x="77" y="214"/>
                </a:lnTo>
                <a:lnTo>
                  <a:pt x="77" y="214"/>
                </a:lnTo>
                <a:lnTo>
                  <a:pt x="75" y="214"/>
                </a:lnTo>
                <a:lnTo>
                  <a:pt x="75" y="214"/>
                </a:lnTo>
                <a:lnTo>
                  <a:pt x="75" y="214"/>
                </a:lnTo>
                <a:lnTo>
                  <a:pt x="74" y="212"/>
                </a:lnTo>
                <a:lnTo>
                  <a:pt x="74" y="212"/>
                </a:lnTo>
                <a:lnTo>
                  <a:pt x="74" y="212"/>
                </a:lnTo>
                <a:lnTo>
                  <a:pt x="74" y="212"/>
                </a:lnTo>
                <a:lnTo>
                  <a:pt x="74" y="212"/>
                </a:lnTo>
                <a:lnTo>
                  <a:pt x="73" y="212"/>
                </a:lnTo>
                <a:lnTo>
                  <a:pt x="73" y="212"/>
                </a:lnTo>
                <a:lnTo>
                  <a:pt x="73" y="212"/>
                </a:lnTo>
                <a:lnTo>
                  <a:pt x="71" y="212"/>
                </a:lnTo>
                <a:lnTo>
                  <a:pt x="73" y="212"/>
                </a:lnTo>
                <a:lnTo>
                  <a:pt x="73" y="212"/>
                </a:lnTo>
                <a:lnTo>
                  <a:pt x="71" y="211"/>
                </a:lnTo>
                <a:lnTo>
                  <a:pt x="71" y="211"/>
                </a:lnTo>
                <a:lnTo>
                  <a:pt x="71" y="211"/>
                </a:lnTo>
                <a:lnTo>
                  <a:pt x="71" y="211"/>
                </a:lnTo>
                <a:lnTo>
                  <a:pt x="70" y="211"/>
                </a:lnTo>
                <a:lnTo>
                  <a:pt x="70" y="211"/>
                </a:lnTo>
                <a:lnTo>
                  <a:pt x="68" y="211"/>
                </a:lnTo>
                <a:lnTo>
                  <a:pt x="65" y="211"/>
                </a:lnTo>
                <a:lnTo>
                  <a:pt x="67" y="212"/>
                </a:lnTo>
                <a:lnTo>
                  <a:pt x="67" y="212"/>
                </a:lnTo>
                <a:lnTo>
                  <a:pt x="67" y="212"/>
                </a:lnTo>
                <a:lnTo>
                  <a:pt x="65" y="214"/>
                </a:lnTo>
                <a:lnTo>
                  <a:pt x="65" y="214"/>
                </a:lnTo>
                <a:lnTo>
                  <a:pt x="65" y="215"/>
                </a:lnTo>
                <a:lnTo>
                  <a:pt x="65" y="215"/>
                </a:lnTo>
                <a:lnTo>
                  <a:pt x="65" y="215"/>
                </a:lnTo>
                <a:lnTo>
                  <a:pt x="64" y="215"/>
                </a:lnTo>
                <a:lnTo>
                  <a:pt x="63" y="215"/>
                </a:lnTo>
                <a:lnTo>
                  <a:pt x="60" y="214"/>
                </a:lnTo>
                <a:lnTo>
                  <a:pt x="58" y="214"/>
                </a:lnTo>
                <a:lnTo>
                  <a:pt x="58" y="214"/>
                </a:lnTo>
                <a:lnTo>
                  <a:pt x="58" y="214"/>
                </a:lnTo>
                <a:lnTo>
                  <a:pt x="58" y="214"/>
                </a:lnTo>
                <a:lnTo>
                  <a:pt x="58" y="214"/>
                </a:lnTo>
                <a:lnTo>
                  <a:pt x="58" y="214"/>
                </a:lnTo>
                <a:lnTo>
                  <a:pt x="58" y="212"/>
                </a:lnTo>
                <a:lnTo>
                  <a:pt x="58" y="212"/>
                </a:lnTo>
                <a:lnTo>
                  <a:pt x="58" y="212"/>
                </a:lnTo>
                <a:lnTo>
                  <a:pt x="58" y="212"/>
                </a:lnTo>
                <a:lnTo>
                  <a:pt x="58" y="214"/>
                </a:lnTo>
                <a:lnTo>
                  <a:pt x="60" y="214"/>
                </a:lnTo>
                <a:lnTo>
                  <a:pt x="60" y="214"/>
                </a:lnTo>
                <a:lnTo>
                  <a:pt x="61" y="214"/>
                </a:lnTo>
                <a:lnTo>
                  <a:pt x="61" y="214"/>
                </a:lnTo>
                <a:lnTo>
                  <a:pt x="61" y="214"/>
                </a:lnTo>
                <a:lnTo>
                  <a:pt x="61" y="212"/>
                </a:lnTo>
                <a:lnTo>
                  <a:pt x="63" y="212"/>
                </a:lnTo>
                <a:lnTo>
                  <a:pt x="63" y="212"/>
                </a:lnTo>
                <a:lnTo>
                  <a:pt x="63" y="211"/>
                </a:lnTo>
                <a:lnTo>
                  <a:pt x="63" y="211"/>
                </a:lnTo>
                <a:lnTo>
                  <a:pt x="61" y="211"/>
                </a:lnTo>
                <a:lnTo>
                  <a:pt x="61" y="211"/>
                </a:lnTo>
                <a:lnTo>
                  <a:pt x="61" y="211"/>
                </a:lnTo>
                <a:lnTo>
                  <a:pt x="61" y="211"/>
                </a:lnTo>
                <a:lnTo>
                  <a:pt x="60" y="212"/>
                </a:lnTo>
                <a:lnTo>
                  <a:pt x="60" y="212"/>
                </a:lnTo>
                <a:lnTo>
                  <a:pt x="60" y="212"/>
                </a:lnTo>
                <a:lnTo>
                  <a:pt x="60" y="212"/>
                </a:lnTo>
                <a:lnTo>
                  <a:pt x="60" y="211"/>
                </a:lnTo>
                <a:lnTo>
                  <a:pt x="60" y="211"/>
                </a:lnTo>
                <a:lnTo>
                  <a:pt x="60" y="210"/>
                </a:lnTo>
                <a:lnTo>
                  <a:pt x="60" y="210"/>
                </a:lnTo>
                <a:lnTo>
                  <a:pt x="60" y="208"/>
                </a:lnTo>
                <a:lnTo>
                  <a:pt x="60" y="208"/>
                </a:lnTo>
                <a:lnTo>
                  <a:pt x="58" y="208"/>
                </a:lnTo>
                <a:lnTo>
                  <a:pt x="58" y="208"/>
                </a:lnTo>
                <a:lnTo>
                  <a:pt x="58" y="208"/>
                </a:lnTo>
                <a:lnTo>
                  <a:pt x="58" y="210"/>
                </a:lnTo>
                <a:lnTo>
                  <a:pt x="58" y="211"/>
                </a:lnTo>
                <a:lnTo>
                  <a:pt x="58" y="211"/>
                </a:lnTo>
                <a:lnTo>
                  <a:pt x="58" y="212"/>
                </a:lnTo>
                <a:lnTo>
                  <a:pt x="58" y="212"/>
                </a:lnTo>
                <a:lnTo>
                  <a:pt x="57" y="211"/>
                </a:lnTo>
                <a:lnTo>
                  <a:pt x="56" y="211"/>
                </a:lnTo>
                <a:lnTo>
                  <a:pt x="56" y="211"/>
                </a:lnTo>
                <a:lnTo>
                  <a:pt x="56" y="211"/>
                </a:lnTo>
                <a:lnTo>
                  <a:pt x="56" y="212"/>
                </a:lnTo>
                <a:lnTo>
                  <a:pt x="56" y="212"/>
                </a:lnTo>
                <a:lnTo>
                  <a:pt x="56" y="212"/>
                </a:lnTo>
                <a:lnTo>
                  <a:pt x="56" y="214"/>
                </a:lnTo>
                <a:lnTo>
                  <a:pt x="56" y="214"/>
                </a:lnTo>
                <a:lnTo>
                  <a:pt x="54" y="214"/>
                </a:lnTo>
                <a:lnTo>
                  <a:pt x="54" y="214"/>
                </a:lnTo>
                <a:lnTo>
                  <a:pt x="56" y="215"/>
                </a:lnTo>
                <a:lnTo>
                  <a:pt x="56" y="215"/>
                </a:lnTo>
                <a:lnTo>
                  <a:pt x="57" y="215"/>
                </a:lnTo>
                <a:lnTo>
                  <a:pt x="57" y="215"/>
                </a:lnTo>
                <a:lnTo>
                  <a:pt x="56" y="215"/>
                </a:lnTo>
                <a:lnTo>
                  <a:pt x="57" y="217"/>
                </a:lnTo>
                <a:lnTo>
                  <a:pt x="57" y="217"/>
                </a:lnTo>
                <a:lnTo>
                  <a:pt x="57" y="217"/>
                </a:lnTo>
                <a:lnTo>
                  <a:pt x="56" y="217"/>
                </a:lnTo>
                <a:lnTo>
                  <a:pt x="56" y="217"/>
                </a:lnTo>
                <a:lnTo>
                  <a:pt x="56" y="217"/>
                </a:lnTo>
                <a:lnTo>
                  <a:pt x="54" y="217"/>
                </a:lnTo>
                <a:lnTo>
                  <a:pt x="54" y="217"/>
                </a:lnTo>
                <a:lnTo>
                  <a:pt x="54" y="215"/>
                </a:lnTo>
                <a:lnTo>
                  <a:pt x="54" y="215"/>
                </a:lnTo>
                <a:lnTo>
                  <a:pt x="54" y="214"/>
                </a:lnTo>
                <a:lnTo>
                  <a:pt x="53" y="212"/>
                </a:lnTo>
                <a:lnTo>
                  <a:pt x="53" y="212"/>
                </a:lnTo>
                <a:lnTo>
                  <a:pt x="53" y="211"/>
                </a:lnTo>
                <a:lnTo>
                  <a:pt x="51" y="211"/>
                </a:lnTo>
                <a:lnTo>
                  <a:pt x="51" y="211"/>
                </a:lnTo>
                <a:lnTo>
                  <a:pt x="51" y="211"/>
                </a:lnTo>
                <a:lnTo>
                  <a:pt x="50" y="211"/>
                </a:lnTo>
                <a:lnTo>
                  <a:pt x="50" y="210"/>
                </a:lnTo>
                <a:lnTo>
                  <a:pt x="50" y="210"/>
                </a:lnTo>
                <a:lnTo>
                  <a:pt x="50" y="210"/>
                </a:lnTo>
                <a:lnTo>
                  <a:pt x="50" y="210"/>
                </a:lnTo>
                <a:lnTo>
                  <a:pt x="50" y="210"/>
                </a:lnTo>
                <a:lnTo>
                  <a:pt x="51" y="210"/>
                </a:lnTo>
                <a:lnTo>
                  <a:pt x="51" y="210"/>
                </a:lnTo>
                <a:lnTo>
                  <a:pt x="53" y="208"/>
                </a:lnTo>
                <a:lnTo>
                  <a:pt x="53" y="208"/>
                </a:lnTo>
                <a:lnTo>
                  <a:pt x="53" y="208"/>
                </a:lnTo>
                <a:lnTo>
                  <a:pt x="53" y="208"/>
                </a:lnTo>
                <a:lnTo>
                  <a:pt x="53" y="208"/>
                </a:lnTo>
                <a:lnTo>
                  <a:pt x="51" y="208"/>
                </a:lnTo>
                <a:lnTo>
                  <a:pt x="51" y="208"/>
                </a:lnTo>
                <a:lnTo>
                  <a:pt x="51" y="208"/>
                </a:lnTo>
                <a:lnTo>
                  <a:pt x="51" y="208"/>
                </a:lnTo>
                <a:lnTo>
                  <a:pt x="50" y="208"/>
                </a:lnTo>
                <a:lnTo>
                  <a:pt x="50" y="207"/>
                </a:lnTo>
                <a:lnTo>
                  <a:pt x="48" y="207"/>
                </a:lnTo>
                <a:lnTo>
                  <a:pt x="48" y="205"/>
                </a:lnTo>
                <a:lnTo>
                  <a:pt x="48" y="205"/>
                </a:lnTo>
                <a:lnTo>
                  <a:pt x="47" y="205"/>
                </a:lnTo>
                <a:lnTo>
                  <a:pt x="47" y="205"/>
                </a:lnTo>
                <a:lnTo>
                  <a:pt x="47" y="207"/>
                </a:lnTo>
                <a:lnTo>
                  <a:pt x="47" y="207"/>
                </a:lnTo>
                <a:lnTo>
                  <a:pt x="46" y="207"/>
                </a:lnTo>
                <a:lnTo>
                  <a:pt x="44" y="207"/>
                </a:lnTo>
                <a:lnTo>
                  <a:pt x="44" y="207"/>
                </a:lnTo>
                <a:lnTo>
                  <a:pt x="43" y="205"/>
                </a:lnTo>
                <a:lnTo>
                  <a:pt x="43" y="205"/>
                </a:lnTo>
                <a:lnTo>
                  <a:pt x="41" y="207"/>
                </a:lnTo>
                <a:lnTo>
                  <a:pt x="41" y="207"/>
                </a:lnTo>
                <a:lnTo>
                  <a:pt x="41" y="208"/>
                </a:lnTo>
                <a:lnTo>
                  <a:pt x="41" y="208"/>
                </a:lnTo>
                <a:lnTo>
                  <a:pt x="40" y="207"/>
                </a:lnTo>
                <a:lnTo>
                  <a:pt x="40" y="207"/>
                </a:lnTo>
                <a:lnTo>
                  <a:pt x="40" y="207"/>
                </a:lnTo>
                <a:lnTo>
                  <a:pt x="40" y="207"/>
                </a:lnTo>
                <a:lnTo>
                  <a:pt x="40" y="207"/>
                </a:lnTo>
                <a:lnTo>
                  <a:pt x="40" y="207"/>
                </a:lnTo>
                <a:lnTo>
                  <a:pt x="40" y="207"/>
                </a:lnTo>
                <a:lnTo>
                  <a:pt x="40" y="207"/>
                </a:lnTo>
                <a:lnTo>
                  <a:pt x="38" y="207"/>
                </a:lnTo>
                <a:lnTo>
                  <a:pt x="38" y="205"/>
                </a:lnTo>
                <a:lnTo>
                  <a:pt x="38" y="205"/>
                </a:lnTo>
                <a:lnTo>
                  <a:pt x="37" y="207"/>
                </a:lnTo>
                <a:lnTo>
                  <a:pt x="37" y="207"/>
                </a:lnTo>
                <a:lnTo>
                  <a:pt x="37" y="208"/>
                </a:lnTo>
                <a:lnTo>
                  <a:pt x="37" y="208"/>
                </a:lnTo>
                <a:lnTo>
                  <a:pt x="37" y="208"/>
                </a:lnTo>
                <a:lnTo>
                  <a:pt x="37" y="208"/>
                </a:lnTo>
                <a:lnTo>
                  <a:pt x="36" y="208"/>
                </a:lnTo>
                <a:lnTo>
                  <a:pt x="36" y="208"/>
                </a:lnTo>
                <a:lnTo>
                  <a:pt x="36" y="208"/>
                </a:lnTo>
                <a:lnTo>
                  <a:pt x="34" y="208"/>
                </a:lnTo>
                <a:lnTo>
                  <a:pt x="34" y="207"/>
                </a:lnTo>
                <a:lnTo>
                  <a:pt x="33" y="207"/>
                </a:lnTo>
                <a:lnTo>
                  <a:pt x="33" y="207"/>
                </a:lnTo>
                <a:lnTo>
                  <a:pt x="34" y="207"/>
                </a:lnTo>
                <a:lnTo>
                  <a:pt x="34" y="205"/>
                </a:lnTo>
                <a:lnTo>
                  <a:pt x="33" y="205"/>
                </a:lnTo>
                <a:lnTo>
                  <a:pt x="31" y="204"/>
                </a:lnTo>
                <a:lnTo>
                  <a:pt x="31" y="204"/>
                </a:lnTo>
                <a:lnTo>
                  <a:pt x="30" y="204"/>
                </a:lnTo>
                <a:lnTo>
                  <a:pt x="28" y="204"/>
                </a:lnTo>
                <a:lnTo>
                  <a:pt x="26" y="204"/>
                </a:lnTo>
                <a:lnTo>
                  <a:pt x="26" y="204"/>
                </a:lnTo>
                <a:lnTo>
                  <a:pt x="26" y="204"/>
                </a:lnTo>
                <a:lnTo>
                  <a:pt x="26" y="204"/>
                </a:lnTo>
                <a:lnTo>
                  <a:pt x="24" y="204"/>
                </a:lnTo>
                <a:lnTo>
                  <a:pt x="24" y="204"/>
                </a:lnTo>
                <a:lnTo>
                  <a:pt x="23" y="204"/>
                </a:lnTo>
                <a:lnTo>
                  <a:pt x="23" y="202"/>
                </a:lnTo>
                <a:lnTo>
                  <a:pt x="23" y="202"/>
                </a:lnTo>
                <a:lnTo>
                  <a:pt x="21" y="202"/>
                </a:lnTo>
                <a:lnTo>
                  <a:pt x="21" y="202"/>
                </a:lnTo>
                <a:lnTo>
                  <a:pt x="20" y="202"/>
                </a:lnTo>
                <a:lnTo>
                  <a:pt x="20" y="202"/>
                </a:lnTo>
                <a:lnTo>
                  <a:pt x="20" y="202"/>
                </a:lnTo>
                <a:lnTo>
                  <a:pt x="20" y="202"/>
                </a:lnTo>
                <a:lnTo>
                  <a:pt x="20" y="202"/>
                </a:lnTo>
                <a:lnTo>
                  <a:pt x="20" y="202"/>
                </a:lnTo>
                <a:lnTo>
                  <a:pt x="20" y="202"/>
                </a:lnTo>
                <a:lnTo>
                  <a:pt x="20" y="201"/>
                </a:lnTo>
                <a:lnTo>
                  <a:pt x="18" y="201"/>
                </a:lnTo>
                <a:lnTo>
                  <a:pt x="18" y="201"/>
                </a:lnTo>
                <a:lnTo>
                  <a:pt x="18" y="200"/>
                </a:lnTo>
                <a:lnTo>
                  <a:pt x="18" y="200"/>
                </a:lnTo>
                <a:lnTo>
                  <a:pt x="17" y="198"/>
                </a:lnTo>
                <a:lnTo>
                  <a:pt x="17" y="198"/>
                </a:lnTo>
                <a:lnTo>
                  <a:pt x="18" y="198"/>
                </a:lnTo>
                <a:lnTo>
                  <a:pt x="18" y="197"/>
                </a:lnTo>
                <a:lnTo>
                  <a:pt x="18" y="197"/>
                </a:lnTo>
                <a:lnTo>
                  <a:pt x="18" y="197"/>
                </a:lnTo>
                <a:lnTo>
                  <a:pt x="18" y="198"/>
                </a:lnTo>
                <a:lnTo>
                  <a:pt x="18" y="198"/>
                </a:lnTo>
                <a:lnTo>
                  <a:pt x="20" y="200"/>
                </a:lnTo>
                <a:lnTo>
                  <a:pt x="20" y="201"/>
                </a:lnTo>
                <a:lnTo>
                  <a:pt x="20" y="201"/>
                </a:lnTo>
                <a:lnTo>
                  <a:pt x="23" y="200"/>
                </a:lnTo>
                <a:lnTo>
                  <a:pt x="23" y="200"/>
                </a:lnTo>
                <a:lnTo>
                  <a:pt x="24" y="198"/>
                </a:lnTo>
                <a:lnTo>
                  <a:pt x="24" y="198"/>
                </a:lnTo>
                <a:lnTo>
                  <a:pt x="24" y="198"/>
                </a:lnTo>
                <a:lnTo>
                  <a:pt x="24" y="198"/>
                </a:lnTo>
                <a:lnTo>
                  <a:pt x="23" y="197"/>
                </a:lnTo>
                <a:lnTo>
                  <a:pt x="23" y="195"/>
                </a:lnTo>
                <a:lnTo>
                  <a:pt x="23" y="195"/>
                </a:lnTo>
                <a:lnTo>
                  <a:pt x="23" y="195"/>
                </a:lnTo>
                <a:lnTo>
                  <a:pt x="24" y="194"/>
                </a:lnTo>
                <a:lnTo>
                  <a:pt x="24" y="194"/>
                </a:lnTo>
                <a:lnTo>
                  <a:pt x="24" y="195"/>
                </a:lnTo>
                <a:lnTo>
                  <a:pt x="26" y="195"/>
                </a:lnTo>
                <a:lnTo>
                  <a:pt x="26" y="195"/>
                </a:lnTo>
                <a:lnTo>
                  <a:pt x="26" y="197"/>
                </a:lnTo>
                <a:lnTo>
                  <a:pt x="27" y="197"/>
                </a:lnTo>
                <a:lnTo>
                  <a:pt x="27" y="197"/>
                </a:lnTo>
                <a:lnTo>
                  <a:pt x="27" y="197"/>
                </a:lnTo>
                <a:lnTo>
                  <a:pt x="27" y="197"/>
                </a:lnTo>
                <a:lnTo>
                  <a:pt x="27" y="195"/>
                </a:lnTo>
                <a:lnTo>
                  <a:pt x="27" y="195"/>
                </a:lnTo>
                <a:lnTo>
                  <a:pt x="27" y="195"/>
                </a:lnTo>
                <a:lnTo>
                  <a:pt x="27" y="194"/>
                </a:lnTo>
                <a:lnTo>
                  <a:pt x="27" y="194"/>
                </a:lnTo>
                <a:lnTo>
                  <a:pt x="28" y="194"/>
                </a:lnTo>
                <a:lnTo>
                  <a:pt x="27" y="195"/>
                </a:lnTo>
                <a:lnTo>
                  <a:pt x="28" y="197"/>
                </a:lnTo>
                <a:lnTo>
                  <a:pt x="28" y="197"/>
                </a:lnTo>
                <a:lnTo>
                  <a:pt x="28" y="197"/>
                </a:lnTo>
                <a:lnTo>
                  <a:pt x="28" y="197"/>
                </a:lnTo>
                <a:lnTo>
                  <a:pt x="28" y="198"/>
                </a:lnTo>
                <a:lnTo>
                  <a:pt x="28" y="198"/>
                </a:lnTo>
                <a:lnTo>
                  <a:pt x="30" y="198"/>
                </a:lnTo>
                <a:lnTo>
                  <a:pt x="31" y="200"/>
                </a:lnTo>
                <a:lnTo>
                  <a:pt x="31" y="200"/>
                </a:lnTo>
                <a:lnTo>
                  <a:pt x="31" y="200"/>
                </a:lnTo>
                <a:lnTo>
                  <a:pt x="31" y="200"/>
                </a:lnTo>
                <a:lnTo>
                  <a:pt x="31" y="200"/>
                </a:lnTo>
                <a:lnTo>
                  <a:pt x="33" y="200"/>
                </a:lnTo>
                <a:lnTo>
                  <a:pt x="33" y="200"/>
                </a:lnTo>
                <a:lnTo>
                  <a:pt x="33" y="200"/>
                </a:lnTo>
                <a:lnTo>
                  <a:pt x="34" y="200"/>
                </a:lnTo>
                <a:lnTo>
                  <a:pt x="36" y="200"/>
                </a:lnTo>
                <a:lnTo>
                  <a:pt x="36" y="200"/>
                </a:lnTo>
                <a:lnTo>
                  <a:pt x="36" y="200"/>
                </a:lnTo>
                <a:lnTo>
                  <a:pt x="36" y="200"/>
                </a:lnTo>
                <a:lnTo>
                  <a:pt x="36" y="201"/>
                </a:lnTo>
                <a:lnTo>
                  <a:pt x="36" y="202"/>
                </a:lnTo>
                <a:lnTo>
                  <a:pt x="36" y="202"/>
                </a:lnTo>
                <a:lnTo>
                  <a:pt x="37" y="202"/>
                </a:lnTo>
                <a:lnTo>
                  <a:pt x="37" y="202"/>
                </a:lnTo>
                <a:lnTo>
                  <a:pt x="38" y="201"/>
                </a:lnTo>
                <a:lnTo>
                  <a:pt x="38" y="201"/>
                </a:lnTo>
                <a:lnTo>
                  <a:pt x="38" y="201"/>
                </a:lnTo>
                <a:lnTo>
                  <a:pt x="38" y="201"/>
                </a:lnTo>
                <a:lnTo>
                  <a:pt x="38" y="201"/>
                </a:lnTo>
                <a:lnTo>
                  <a:pt x="37" y="201"/>
                </a:lnTo>
                <a:lnTo>
                  <a:pt x="37" y="201"/>
                </a:lnTo>
                <a:lnTo>
                  <a:pt x="38" y="200"/>
                </a:lnTo>
                <a:lnTo>
                  <a:pt x="40" y="200"/>
                </a:lnTo>
                <a:lnTo>
                  <a:pt x="41" y="200"/>
                </a:lnTo>
                <a:lnTo>
                  <a:pt x="43" y="201"/>
                </a:lnTo>
                <a:lnTo>
                  <a:pt x="43" y="201"/>
                </a:lnTo>
                <a:lnTo>
                  <a:pt x="44" y="201"/>
                </a:lnTo>
                <a:lnTo>
                  <a:pt x="44" y="201"/>
                </a:lnTo>
                <a:lnTo>
                  <a:pt x="44" y="202"/>
                </a:lnTo>
                <a:lnTo>
                  <a:pt x="46" y="202"/>
                </a:lnTo>
                <a:lnTo>
                  <a:pt x="46" y="202"/>
                </a:lnTo>
                <a:lnTo>
                  <a:pt x="46" y="202"/>
                </a:lnTo>
                <a:lnTo>
                  <a:pt x="44" y="201"/>
                </a:lnTo>
                <a:lnTo>
                  <a:pt x="44" y="201"/>
                </a:lnTo>
                <a:lnTo>
                  <a:pt x="44" y="201"/>
                </a:lnTo>
                <a:lnTo>
                  <a:pt x="44" y="201"/>
                </a:lnTo>
                <a:lnTo>
                  <a:pt x="46" y="201"/>
                </a:lnTo>
                <a:lnTo>
                  <a:pt x="46" y="200"/>
                </a:lnTo>
                <a:lnTo>
                  <a:pt x="47" y="200"/>
                </a:lnTo>
                <a:lnTo>
                  <a:pt x="47" y="200"/>
                </a:lnTo>
                <a:lnTo>
                  <a:pt x="46" y="200"/>
                </a:lnTo>
                <a:lnTo>
                  <a:pt x="46" y="200"/>
                </a:lnTo>
                <a:lnTo>
                  <a:pt x="46" y="200"/>
                </a:lnTo>
                <a:lnTo>
                  <a:pt x="46" y="200"/>
                </a:lnTo>
                <a:lnTo>
                  <a:pt x="46" y="200"/>
                </a:lnTo>
                <a:lnTo>
                  <a:pt x="44" y="200"/>
                </a:lnTo>
                <a:lnTo>
                  <a:pt x="44" y="200"/>
                </a:lnTo>
                <a:lnTo>
                  <a:pt x="44" y="200"/>
                </a:lnTo>
                <a:lnTo>
                  <a:pt x="44" y="200"/>
                </a:lnTo>
                <a:lnTo>
                  <a:pt x="43" y="200"/>
                </a:lnTo>
                <a:lnTo>
                  <a:pt x="41" y="200"/>
                </a:lnTo>
                <a:lnTo>
                  <a:pt x="41" y="198"/>
                </a:lnTo>
                <a:lnTo>
                  <a:pt x="40" y="198"/>
                </a:lnTo>
                <a:lnTo>
                  <a:pt x="40" y="197"/>
                </a:lnTo>
                <a:lnTo>
                  <a:pt x="40" y="197"/>
                </a:lnTo>
                <a:lnTo>
                  <a:pt x="38" y="197"/>
                </a:lnTo>
                <a:lnTo>
                  <a:pt x="37" y="197"/>
                </a:lnTo>
                <a:lnTo>
                  <a:pt x="36" y="197"/>
                </a:lnTo>
                <a:lnTo>
                  <a:pt x="34" y="197"/>
                </a:lnTo>
                <a:lnTo>
                  <a:pt x="34" y="197"/>
                </a:lnTo>
                <a:lnTo>
                  <a:pt x="34" y="194"/>
                </a:lnTo>
                <a:lnTo>
                  <a:pt x="33" y="192"/>
                </a:lnTo>
                <a:lnTo>
                  <a:pt x="33" y="192"/>
                </a:lnTo>
                <a:lnTo>
                  <a:pt x="34" y="192"/>
                </a:lnTo>
                <a:lnTo>
                  <a:pt x="36" y="194"/>
                </a:lnTo>
                <a:lnTo>
                  <a:pt x="36" y="194"/>
                </a:lnTo>
                <a:lnTo>
                  <a:pt x="36" y="194"/>
                </a:lnTo>
                <a:lnTo>
                  <a:pt x="36" y="194"/>
                </a:lnTo>
                <a:lnTo>
                  <a:pt x="36" y="194"/>
                </a:lnTo>
                <a:lnTo>
                  <a:pt x="36" y="194"/>
                </a:lnTo>
                <a:lnTo>
                  <a:pt x="36" y="194"/>
                </a:lnTo>
                <a:lnTo>
                  <a:pt x="36" y="194"/>
                </a:lnTo>
                <a:lnTo>
                  <a:pt x="36" y="195"/>
                </a:lnTo>
                <a:lnTo>
                  <a:pt x="36" y="195"/>
                </a:lnTo>
                <a:lnTo>
                  <a:pt x="37" y="195"/>
                </a:lnTo>
                <a:lnTo>
                  <a:pt x="37" y="197"/>
                </a:lnTo>
                <a:lnTo>
                  <a:pt x="37" y="197"/>
                </a:lnTo>
                <a:lnTo>
                  <a:pt x="38" y="197"/>
                </a:lnTo>
                <a:lnTo>
                  <a:pt x="40" y="197"/>
                </a:lnTo>
                <a:lnTo>
                  <a:pt x="41" y="197"/>
                </a:lnTo>
                <a:lnTo>
                  <a:pt x="41" y="197"/>
                </a:lnTo>
                <a:lnTo>
                  <a:pt x="43" y="195"/>
                </a:lnTo>
                <a:lnTo>
                  <a:pt x="43" y="195"/>
                </a:lnTo>
                <a:lnTo>
                  <a:pt x="41" y="195"/>
                </a:lnTo>
                <a:lnTo>
                  <a:pt x="41" y="195"/>
                </a:lnTo>
                <a:lnTo>
                  <a:pt x="40" y="195"/>
                </a:lnTo>
                <a:lnTo>
                  <a:pt x="40" y="195"/>
                </a:lnTo>
                <a:lnTo>
                  <a:pt x="40" y="195"/>
                </a:lnTo>
                <a:lnTo>
                  <a:pt x="40" y="195"/>
                </a:lnTo>
                <a:lnTo>
                  <a:pt x="40" y="195"/>
                </a:lnTo>
                <a:lnTo>
                  <a:pt x="41" y="195"/>
                </a:lnTo>
                <a:lnTo>
                  <a:pt x="41" y="195"/>
                </a:lnTo>
                <a:lnTo>
                  <a:pt x="41" y="195"/>
                </a:lnTo>
                <a:lnTo>
                  <a:pt x="41" y="195"/>
                </a:lnTo>
                <a:lnTo>
                  <a:pt x="43" y="194"/>
                </a:lnTo>
                <a:lnTo>
                  <a:pt x="43" y="194"/>
                </a:lnTo>
                <a:lnTo>
                  <a:pt x="41" y="194"/>
                </a:lnTo>
                <a:lnTo>
                  <a:pt x="41" y="192"/>
                </a:lnTo>
                <a:lnTo>
                  <a:pt x="40" y="192"/>
                </a:lnTo>
                <a:lnTo>
                  <a:pt x="40" y="194"/>
                </a:lnTo>
                <a:lnTo>
                  <a:pt x="40" y="194"/>
                </a:lnTo>
                <a:lnTo>
                  <a:pt x="40" y="194"/>
                </a:lnTo>
                <a:lnTo>
                  <a:pt x="38" y="192"/>
                </a:lnTo>
                <a:lnTo>
                  <a:pt x="38" y="192"/>
                </a:lnTo>
                <a:lnTo>
                  <a:pt x="36" y="192"/>
                </a:lnTo>
                <a:lnTo>
                  <a:pt x="36" y="191"/>
                </a:lnTo>
                <a:lnTo>
                  <a:pt x="36" y="191"/>
                </a:lnTo>
                <a:lnTo>
                  <a:pt x="37" y="191"/>
                </a:lnTo>
                <a:lnTo>
                  <a:pt x="38" y="191"/>
                </a:lnTo>
                <a:lnTo>
                  <a:pt x="38" y="191"/>
                </a:lnTo>
                <a:lnTo>
                  <a:pt x="38" y="191"/>
                </a:lnTo>
                <a:lnTo>
                  <a:pt x="38" y="191"/>
                </a:lnTo>
                <a:lnTo>
                  <a:pt x="38" y="190"/>
                </a:lnTo>
                <a:lnTo>
                  <a:pt x="38" y="190"/>
                </a:lnTo>
                <a:lnTo>
                  <a:pt x="38" y="190"/>
                </a:lnTo>
                <a:lnTo>
                  <a:pt x="40" y="190"/>
                </a:lnTo>
                <a:lnTo>
                  <a:pt x="40" y="190"/>
                </a:lnTo>
                <a:lnTo>
                  <a:pt x="41" y="190"/>
                </a:lnTo>
                <a:lnTo>
                  <a:pt x="41" y="190"/>
                </a:lnTo>
                <a:lnTo>
                  <a:pt x="41" y="191"/>
                </a:lnTo>
                <a:lnTo>
                  <a:pt x="43" y="191"/>
                </a:lnTo>
                <a:lnTo>
                  <a:pt x="44" y="192"/>
                </a:lnTo>
                <a:lnTo>
                  <a:pt x="44" y="192"/>
                </a:lnTo>
                <a:lnTo>
                  <a:pt x="44" y="191"/>
                </a:lnTo>
                <a:lnTo>
                  <a:pt x="44" y="191"/>
                </a:lnTo>
                <a:lnTo>
                  <a:pt x="46" y="192"/>
                </a:lnTo>
                <a:lnTo>
                  <a:pt x="46" y="192"/>
                </a:lnTo>
                <a:lnTo>
                  <a:pt x="47" y="192"/>
                </a:lnTo>
                <a:lnTo>
                  <a:pt x="47" y="192"/>
                </a:lnTo>
                <a:lnTo>
                  <a:pt x="47" y="192"/>
                </a:lnTo>
                <a:lnTo>
                  <a:pt x="48" y="192"/>
                </a:lnTo>
                <a:lnTo>
                  <a:pt x="48" y="192"/>
                </a:lnTo>
                <a:lnTo>
                  <a:pt x="50" y="192"/>
                </a:lnTo>
                <a:lnTo>
                  <a:pt x="50" y="192"/>
                </a:lnTo>
                <a:lnTo>
                  <a:pt x="50" y="194"/>
                </a:lnTo>
                <a:lnTo>
                  <a:pt x="50" y="194"/>
                </a:lnTo>
                <a:lnTo>
                  <a:pt x="51" y="194"/>
                </a:lnTo>
                <a:lnTo>
                  <a:pt x="51" y="194"/>
                </a:lnTo>
                <a:lnTo>
                  <a:pt x="51" y="192"/>
                </a:lnTo>
                <a:lnTo>
                  <a:pt x="51" y="192"/>
                </a:lnTo>
                <a:lnTo>
                  <a:pt x="53" y="192"/>
                </a:lnTo>
                <a:lnTo>
                  <a:pt x="53" y="192"/>
                </a:lnTo>
                <a:lnTo>
                  <a:pt x="54" y="192"/>
                </a:lnTo>
                <a:lnTo>
                  <a:pt x="56" y="192"/>
                </a:lnTo>
                <a:lnTo>
                  <a:pt x="56" y="192"/>
                </a:lnTo>
                <a:lnTo>
                  <a:pt x="57" y="192"/>
                </a:lnTo>
                <a:lnTo>
                  <a:pt x="57" y="194"/>
                </a:lnTo>
                <a:lnTo>
                  <a:pt x="57" y="194"/>
                </a:lnTo>
                <a:lnTo>
                  <a:pt x="58" y="194"/>
                </a:lnTo>
                <a:lnTo>
                  <a:pt x="58" y="194"/>
                </a:lnTo>
                <a:lnTo>
                  <a:pt x="58" y="194"/>
                </a:lnTo>
                <a:lnTo>
                  <a:pt x="60" y="194"/>
                </a:lnTo>
                <a:lnTo>
                  <a:pt x="60" y="194"/>
                </a:lnTo>
                <a:lnTo>
                  <a:pt x="60" y="194"/>
                </a:lnTo>
                <a:lnTo>
                  <a:pt x="60" y="194"/>
                </a:lnTo>
                <a:lnTo>
                  <a:pt x="60" y="194"/>
                </a:lnTo>
                <a:lnTo>
                  <a:pt x="60" y="194"/>
                </a:lnTo>
                <a:lnTo>
                  <a:pt x="61" y="194"/>
                </a:lnTo>
                <a:lnTo>
                  <a:pt x="61" y="192"/>
                </a:lnTo>
                <a:lnTo>
                  <a:pt x="61" y="192"/>
                </a:lnTo>
                <a:lnTo>
                  <a:pt x="61" y="192"/>
                </a:lnTo>
                <a:lnTo>
                  <a:pt x="61" y="192"/>
                </a:lnTo>
                <a:lnTo>
                  <a:pt x="61" y="191"/>
                </a:lnTo>
                <a:lnTo>
                  <a:pt x="61" y="191"/>
                </a:lnTo>
                <a:lnTo>
                  <a:pt x="63" y="192"/>
                </a:lnTo>
                <a:lnTo>
                  <a:pt x="63" y="192"/>
                </a:lnTo>
                <a:lnTo>
                  <a:pt x="63" y="192"/>
                </a:lnTo>
                <a:lnTo>
                  <a:pt x="63" y="192"/>
                </a:lnTo>
                <a:lnTo>
                  <a:pt x="64" y="192"/>
                </a:lnTo>
                <a:lnTo>
                  <a:pt x="64" y="192"/>
                </a:lnTo>
                <a:lnTo>
                  <a:pt x="65" y="192"/>
                </a:lnTo>
                <a:lnTo>
                  <a:pt x="65" y="192"/>
                </a:lnTo>
                <a:lnTo>
                  <a:pt x="65" y="192"/>
                </a:lnTo>
                <a:lnTo>
                  <a:pt x="67" y="194"/>
                </a:lnTo>
                <a:lnTo>
                  <a:pt x="67" y="194"/>
                </a:lnTo>
                <a:lnTo>
                  <a:pt x="67" y="194"/>
                </a:lnTo>
                <a:lnTo>
                  <a:pt x="68" y="194"/>
                </a:lnTo>
                <a:lnTo>
                  <a:pt x="68" y="192"/>
                </a:lnTo>
                <a:lnTo>
                  <a:pt x="68" y="192"/>
                </a:lnTo>
                <a:lnTo>
                  <a:pt x="68" y="192"/>
                </a:lnTo>
                <a:lnTo>
                  <a:pt x="68" y="192"/>
                </a:lnTo>
                <a:lnTo>
                  <a:pt x="68" y="191"/>
                </a:lnTo>
                <a:lnTo>
                  <a:pt x="68" y="191"/>
                </a:lnTo>
                <a:lnTo>
                  <a:pt x="67" y="191"/>
                </a:lnTo>
                <a:lnTo>
                  <a:pt x="67" y="191"/>
                </a:lnTo>
                <a:lnTo>
                  <a:pt x="67" y="191"/>
                </a:lnTo>
                <a:lnTo>
                  <a:pt x="67" y="191"/>
                </a:lnTo>
                <a:lnTo>
                  <a:pt x="67" y="190"/>
                </a:lnTo>
                <a:lnTo>
                  <a:pt x="67" y="190"/>
                </a:lnTo>
                <a:lnTo>
                  <a:pt x="67" y="191"/>
                </a:lnTo>
                <a:lnTo>
                  <a:pt x="68" y="191"/>
                </a:lnTo>
                <a:lnTo>
                  <a:pt x="70" y="191"/>
                </a:lnTo>
                <a:lnTo>
                  <a:pt x="70" y="192"/>
                </a:lnTo>
                <a:lnTo>
                  <a:pt x="70" y="192"/>
                </a:lnTo>
                <a:lnTo>
                  <a:pt x="71" y="192"/>
                </a:lnTo>
                <a:lnTo>
                  <a:pt x="71" y="191"/>
                </a:lnTo>
                <a:lnTo>
                  <a:pt x="71" y="191"/>
                </a:lnTo>
                <a:lnTo>
                  <a:pt x="71" y="191"/>
                </a:lnTo>
                <a:lnTo>
                  <a:pt x="73" y="191"/>
                </a:lnTo>
                <a:lnTo>
                  <a:pt x="71" y="191"/>
                </a:lnTo>
                <a:lnTo>
                  <a:pt x="73" y="192"/>
                </a:lnTo>
                <a:lnTo>
                  <a:pt x="73" y="192"/>
                </a:lnTo>
                <a:lnTo>
                  <a:pt x="73" y="192"/>
                </a:lnTo>
                <a:lnTo>
                  <a:pt x="73" y="192"/>
                </a:lnTo>
                <a:lnTo>
                  <a:pt x="74" y="192"/>
                </a:lnTo>
                <a:lnTo>
                  <a:pt x="74" y="192"/>
                </a:lnTo>
                <a:lnTo>
                  <a:pt x="74" y="192"/>
                </a:lnTo>
                <a:lnTo>
                  <a:pt x="75" y="192"/>
                </a:lnTo>
                <a:lnTo>
                  <a:pt x="75" y="192"/>
                </a:lnTo>
                <a:lnTo>
                  <a:pt x="75" y="192"/>
                </a:lnTo>
                <a:lnTo>
                  <a:pt x="78" y="192"/>
                </a:lnTo>
                <a:lnTo>
                  <a:pt x="81" y="192"/>
                </a:lnTo>
                <a:lnTo>
                  <a:pt x="83" y="191"/>
                </a:lnTo>
                <a:lnTo>
                  <a:pt x="83" y="190"/>
                </a:lnTo>
                <a:lnTo>
                  <a:pt x="83" y="190"/>
                </a:lnTo>
                <a:lnTo>
                  <a:pt x="84" y="190"/>
                </a:lnTo>
                <a:lnTo>
                  <a:pt x="84" y="190"/>
                </a:lnTo>
                <a:lnTo>
                  <a:pt x="84" y="190"/>
                </a:lnTo>
                <a:lnTo>
                  <a:pt x="85" y="191"/>
                </a:lnTo>
                <a:lnTo>
                  <a:pt x="85" y="191"/>
                </a:lnTo>
                <a:lnTo>
                  <a:pt x="85" y="191"/>
                </a:lnTo>
                <a:lnTo>
                  <a:pt x="87" y="191"/>
                </a:lnTo>
                <a:lnTo>
                  <a:pt x="87" y="190"/>
                </a:lnTo>
                <a:lnTo>
                  <a:pt x="87" y="190"/>
                </a:lnTo>
                <a:lnTo>
                  <a:pt x="90" y="190"/>
                </a:lnTo>
                <a:lnTo>
                  <a:pt x="91" y="190"/>
                </a:lnTo>
                <a:lnTo>
                  <a:pt x="91" y="190"/>
                </a:lnTo>
                <a:lnTo>
                  <a:pt x="91" y="190"/>
                </a:lnTo>
                <a:lnTo>
                  <a:pt x="93" y="190"/>
                </a:lnTo>
                <a:lnTo>
                  <a:pt x="93" y="190"/>
                </a:lnTo>
                <a:lnTo>
                  <a:pt x="93" y="188"/>
                </a:lnTo>
                <a:lnTo>
                  <a:pt x="93" y="188"/>
                </a:lnTo>
                <a:lnTo>
                  <a:pt x="93" y="187"/>
                </a:lnTo>
                <a:lnTo>
                  <a:pt x="93" y="185"/>
                </a:lnTo>
                <a:lnTo>
                  <a:pt x="93" y="185"/>
                </a:lnTo>
                <a:lnTo>
                  <a:pt x="93" y="185"/>
                </a:lnTo>
                <a:lnTo>
                  <a:pt x="94" y="185"/>
                </a:lnTo>
                <a:lnTo>
                  <a:pt x="94" y="185"/>
                </a:lnTo>
                <a:lnTo>
                  <a:pt x="94" y="184"/>
                </a:lnTo>
                <a:lnTo>
                  <a:pt x="93" y="184"/>
                </a:lnTo>
                <a:lnTo>
                  <a:pt x="91" y="182"/>
                </a:lnTo>
                <a:lnTo>
                  <a:pt x="91" y="182"/>
                </a:lnTo>
                <a:lnTo>
                  <a:pt x="91" y="182"/>
                </a:lnTo>
                <a:lnTo>
                  <a:pt x="90" y="182"/>
                </a:lnTo>
                <a:lnTo>
                  <a:pt x="90" y="182"/>
                </a:lnTo>
                <a:lnTo>
                  <a:pt x="88" y="182"/>
                </a:lnTo>
                <a:lnTo>
                  <a:pt x="90" y="184"/>
                </a:lnTo>
                <a:lnTo>
                  <a:pt x="90" y="184"/>
                </a:lnTo>
                <a:lnTo>
                  <a:pt x="90" y="184"/>
                </a:lnTo>
                <a:lnTo>
                  <a:pt x="90" y="185"/>
                </a:lnTo>
                <a:lnTo>
                  <a:pt x="90" y="185"/>
                </a:lnTo>
                <a:lnTo>
                  <a:pt x="90" y="185"/>
                </a:lnTo>
                <a:lnTo>
                  <a:pt x="90" y="185"/>
                </a:lnTo>
                <a:lnTo>
                  <a:pt x="90" y="187"/>
                </a:lnTo>
                <a:lnTo>
                  <a:pt x="91" y="187"/>
                </a:lnTo>
                <a:lnTo>
                  <a:pt x="91" y="187"/>
                </a:lnTo>
                <a:lnTo>
                  <a:pt x="90" y="187"/>
                </a:lnTo>
                <a:lnTo>
                  <a:pt x="90" y="187"/>
                </a:lnTo>
                <a:lnTo>
                  <a:pt x="88" y="188"/>
                </a:lnTo>
                <a:lnTo>
                  <a:pt x="88" y="187"/>
                </a:lnTo>
                <a:lnTo>
                  <a:pt x="87" y="188"/>
                </a:lnTo>
                <a:lnTo>
                  <a:pt x="87" y="188"/>
                </a:lnTo>
                <a:lnTo>
                  <a:pt x="87" y="187"/>
                </a:lnTo>
                <a:lnTo>
                  <a:pt x="87" y="187"/>
                </a:lnTo>
                <a:lnTo>
                  <a:pt x="85" y="187"/>
                </a:lnTo>
                <a:lnTo>
                  <a:pt x="85" y="187"/>
                </a:lnTo>
                <a:lnTo>
                  <a:pt x="85" y="187"/>
                </a:lnTo>
                <a:lnTo>
                  <a:pt x="85" y="185"/>
                </a:lnTo>
                <a:lnTo>
                  <a:pt x="85" y="184"/>
                </a:lnTo>
                <a:lnTo>
                  <a:pt x="84" y="184"/>
                </a:lnTo>
                <a:lnTo>
                  <a:pt x="84" y="184"/>
                </a:lnTo>
                <a:lnTo>
                  <a:pt x="84" y="184"/>
                </a:lnTo>
                <a:lnTo>
                  <a:pt x="84" y="185"/>
                </a:lnTo>
                <a:lnTo>
                  <a:pt x="84" y="185"/>
                </a:lnTo>
                <a:lnTo>
                  <a:pt x="84" y="185"/>
                </a:lnTo>
                <a:lnTo>
                  <a:pt x="83" y="184"/>
                </a:lnTo>
                <a:lnTo>
                  <a:pt x="81" y="185"/>
                </a:lnTo>
                <a:lnTo>
                  <a:pt x="81" y="185"/>
                </a:lnTo>
                <a:lnTo>
                  <a:pt x="81" y="185"/>
                </a:lnTo>
                <a:lnTo>
                  <a:pt x="81" y="185"/>
                </a:lnTo>
                <a:lnTo>
                  <a:pt x="81" y="184"/>
                </a:lnTo>
                <a:lnTo>
                  <a:pt x="81" y="184"/>
                </a:lnTo>
                <a:lnTo>
                  <a:pt x="81" y="184"/>
                </a:lnTo>
                <a:lnTo>
                  <a:pt x="81" y="184"/>
                </a:lnTo>
                <a:lnTo>
                  <a:pt x="81" y="184"/>
                </a:lnTo>
                <a:lnTo>
                  <a:pt x="81" y="182"/>
                </a:lnTo>
                <a:lnTo>
                  <a:pt x="81" y="182"/>
                </a:lnTo>
                <a:lnTo>
                  <a:pt x="81" y="181"/>
                </a:lnTo>
                <a:lnTo>
                  <a:pt x="81" y="181"/>
                </a:lnTo>
                <a:lnTo>
                  <a:pt x="81" y="181"/>
                </a:lnTo>
                <a:lnTo>
                  <a:pt x="81" y="181"/>
                </a:lnTo>
                <a:lnTo>
                  <a:pt x="83" y="180"/>
                </a:lnTo>
                <a:lnTo>
                  <a:pt x="84" y="180"/>
                </a:lnTo>
                <a:lnTo>
                  <a:pt x="85" y="178"/>
                </a:lnTo>
                <a:lnTo>
                  <a:pt x="85" y="178"/>
                </a:lnTo>
                <a:lnTo>
                  <a:pt x="85" y="178"/>
                </a:lnTo>
                <a:lnTo>
                  <a:pt x="85" y="178"/>
                </a:lnTo>
                <a:lnTo>
                  <a:pt x="85" y="178"/>
                </a:lnTo>
                <a:lnTo>
                  <a:pt x="85" y="177"/>
                </a:lnTo>
                <a:lnTo>
                  <a:pt x="84" y="177"/>
                </a:lnTo>
                <a:lnTo>
                  <a:pt x="84" y="177"/>
                </a:lnTo>
                <a:lnTo>
                  <a:pt x="84" y="177"/>
                </a:lnTo>
                <a:lnTo>
                  <a:pt x="84" y="177"/>
                </a:lnTo>
                <a:lnTo>
                  <a:pt x="84" y="178"/>
                </a:lnTo>
                <a:lnTo>
                  <a:pt x="84" y="178"/>
                </a:lnTo>
                <a:lnTo>
                  <a:pt x="83" y="180"/>
                </a:lnTo>
                <a:lnTo>
                  <a:pt x="83" y="180"/>
                </a:lnTo>
                <a:lnTo>
                  <a:pt x="83" y="178"/>
                </a:lnTo>
                <a:lnTo>
                  <a:pt x="83" y="178"/>
                </a:lnTo>
                <a:lnTo>
                  <a:pt x="81" y="177"/>
                </a:lnTo>
                <a:lnTo>
                  <a:pt x="81" y="177"/>
                </a:lnTo>
                <a:lnTo>
                  <a:pt x="81" y="177"/>
                </a:lnTo>
                <a:lnTo>
                  <a:pt x="81" y="177"/>
                </a:lnTo>
                <a:lnTo>
                  <a:pt x="80" y="177"/>
                </a:lnTo>
                <a:lnTo>
                  <a:pt x="80" y="177"/>
                </a:lnTo>
                <a:lnTo>
                  <a:pt x="81" y="178"/>
                </a:lnTo>
                <a:lnTo>
                  <a:pt x="81" y="178"/>
                </a:lnTo>
                <a:lnTo>
                  <a:pt x="81" y="180"/>
                </a:lnTo>
                <a:lnTo>
                  <a:pt x="80" y="180"/>
                </a:lnTo>
                <a:lnTo>
                  <a:pt x="80" y="180"/>
                </a:lnTo>
                <a:lnTo>
                  <a:pt x="80" y="180"/>
                </a:lnTo>
                <a:lnTo>
                  <a:pt x="80" y="178"/>
                </a:lnTo>
                <a:lnTo>
                  <a:pt x="80" y="178"/>
                </a:lnTo>
                <a:lnTo>
                  <a:pt x="80" y="178"/>
                </a:lnTo>
                <a:lnTo>
                  <a:pt x="78" y="178"/>
                </a:lnTo>
                <a:lnTo>
                  <a:pt x="80" y="177"/>
                </a:lnTo>
                <a:lnTo>
                  <a:pt x="80" y="177"/>
                </a:lnTo>
                <a:lnTo>
                  <a:pt x="78" y="177"/>
                </a:lnTo>
                <a:lnTo>
                  <a:pt x="78" y="177"/>
                </a:lnTo>
                <a:lnTo>
                  <a:pt x="77" y="177"/>
                </a:lnTo>
                <a:lnTo>
                  <a:pt x="75" y="178"/>
                </a:lnTo>
                <a:lnTo>
                  <a:pt x="77" y="178"/>
                </a:lnTo>
                <a:lnTo>
                  <a:pt x="77" y="178"/>
                </a:lnTo>
                <a:lnTo>
                  <a:pt x="75" y="178"/>
                </a:lnTo>
                <a:lnTo>
                  <a:pt x="75" y="178"/>
                </a:lnTo>
                <a:lnTo>
                  <a:pt x="75" y="178"/>
                </a:lnTo>
                <a:lnTo>
                  <a:pt x="75" y="180"/>
                </a:lnTo>
                <a:lnTo>
                  <a:pt x="75" y="180"/>
                </a:lnTo>
                <a:lnTo>
                  <a:pt x="75" y="178"/>
                </a:lnTo>
                <a:lnTo>
                  <a:pt x="74" y="178"/>
                </a:lnTo>
                <a:lnTo>
                  <a:pt x="73" y="178"/>
                </a:lnTo>
                <a:lnTo>
                  <a:pt x="73" y="178"/>
                </a:lnTo>
                <a:lnTo>
                  <a:pt x="73" y="178"/>
                </a:lnTo>
                <a:lnTo>
                  <a:pt x="73" y="178"/>
                </a:lnTo>
                <a:lnTo>
                  <a:pt x="73" y="178"/>
                </a:lnTo>
                <a:lnTo>
                  <a:pt x="73" y="180"/>
                </a:lnTo>
                <a:lnTo>
                  <a:pt x="73" y="180"/>
                </a:lnTo>
                <a:lnTo>
                  <a:pt x="71" y="178"/>
                </a:lnTo>
                <a:lnTo>
                  <a:pt x="71" y="178"/>
                </a:lnTo>
                <a:lnTo>
                  <a:pt x="70" y="178"/>
                </a:lnTo>
                <a:lnTo>
                  <a:pt x="70" y="178"/>
                </a:lnTo>
                <a:lnTo>
                  <a:pt x="70" y="180"/>
                </a:lnTo>
                <a:lnTo>
                  <a:pt x="68" y="180"/>
                </a:lnTo>
                <a:lnTo>
                  <a:pt x="67" y="180"/>
                </a:lnTo>
                <a:lnTo>
                  <a:pt x="67" y="180"/>
                </a:lnTo>
                <a:lnTo>
                  <a:pt x="67" y="180"/>
                </a:lnTo>
                <a:lnTo>
                  <a:pt x="67" y="180"/>
                </a:lnTo>
                <a:lnTo>
                  <a:pt x="67" y="180"/>
                </a:lnTo>
                <a:lnTo>
                  <a:pt x="67" y="178"/>
                </a:lnTo>
                <a:lnTo>
                  <a:pt x="67" y="178"/>
                </a:lnTo>
                <a:lnTo>
                  <a:pt x="67" y="178"/>
                </a:lnTo>
                <a:lnTo>
                  <a:pt x="67" y="178"/>
                </a:lnTo>
                <a:lnTo>
                  <a:pt x="67" y="178"/>
                </a:lnTo>
                <a:lnTo>
                  <a:pt x="65" y="178"/>
                </a:lnTo>
                <a:lnTo>
                  <a:pt x="67" y="178"/>
                </a:lnTo>
                <a:lnTo>
                  <a:pt x="67" y="178"/>
                </a:lnTo>
                <a:lnTo>
                  <a:pt x="67" y="177"/>
                </a:lnTo>
                <a:lnTo>
                  <a:pt x="67" y="177"/>
                </a:lnTo>
                <a:lnTo>
                  <a:pt x="65" y="177"/>
                </a:lnTo>
                <a:lnTo>
                  <a:pt x="65" y="177"/>
                </a:lnTo>
                <a:lnTo>
                  <a:pt x="64" y="175"/>
                </a:lnTo>
                <a:lnTo>
                  <a:pt x="64" y="175"/>
                </a:lnTo>
                <a:lnTo>
                  <a:pt x="64" y="175"/>
                </a:lnTo>
                <a:lnTo>
                  <a:pt x="64" y="177"/>
                </a:lnTo>
                <a:lnTo>
                  <a:pt x="63" y="177"/>
                </a:lnTo>
                <a:lnTo>
                  <a:pt x="64" y="178"/>
                </a:lnTo>
                <a:lnTo>
                  <a:pt x="64" y="178"/>
                </a:lnTo>
                <a:lnTo>
                  <a:pt x="64" y="178"/>
                </a:lnTo>
                <a:lnTo>
                  <a:pt x="63" y="178"/>
                </a:lnTo>
                <a:lnTo>
                  <a:pt x="63" y="178"/>
                </a:lnTo>
                <a:lnTo>
                  <a:pt x="63" y="177"/>
                </a:lnTo>
                <a:lnTo>
                  <a:pt x="63" y="177"/>
                </a:lnTo>
                <a:lnTo>
                  <a:pt x="61" y="177"/>
                </a:lnTo>
                <a:lnTo>
                  <a:pt x="61" y="177"/>
                </a:lnTo>
                <a:lnTo>
                  <a:pt x="61" y="177"/>
                </a:lnTo>
                <a:lnTo>
                  <a:pt x="61" y="177"/>
                </a:lnTo>
                <a:lnTo>
                  <a:pt x="60" y="175"/>
                </a:lnTo>
                <a:lnTo>
                  <a:pt x="60" y="175"/>
                </a:lnTo>
                <a:lnTo>
                  <a:pt x="60" y="177"/>
                </a:lnTo>
                <a:lnTo>
                  <a:pt x="60" y="177"/>
                </a:lnTo>
                <a:lnTo>
                  <a:pt x="60" y="177"/>
                </a:lnTo>
                <a:lnTo>
                  <a:pt x="60" y="177"/>
                </a:lnTo>
                <a:lnTo>
                  <a:pt x="58" y="177"/>
                </a:lnTo>
                <a:lnTo>
                  <a:pt x="58" y="175"/>
                </a:lnTo>
                <a:lnTo>
                  <a:pt x="57" y="175"/>
                </a:lnTo>
                <a:lnTo>
                  <a:pt x="57" y="177"/>
                </a:lnTo>
                <a:lnTo>
                  <a:pt x="57" y="175"/>
                </a:lnTo>
                <a:lnTo>
                  <a:pt x="57" y="175"/>
                </a:lnTo>
                <a:lnTo>
                  <a:pt x="57" y="175"/>
                </a:lnTo>
                <a:lnTo>
                  <a:pt x="56" y="175"/>
                </a:lnTo>
                <a:lnTo>
                  <a:pt x="56" y="175"/>
                </a:lnTo>
                <a:lnTo>
                  <a:pt x="54" y="175"/>
                </a:lnTo>
                <a:lnTo>
                  <a:pt x="54" y="175"/>
                </a:lnTo>
                <a:lnTo>
                  <a:pt x="53" y="175"/>
                </a:lnTo>
                <a:lnTo>
                  <a:pt x="53" y="175"/>
                </a:lnTo>
                <a:lnTo>
                  <a:pt x="53" y="174"/>
                </a:lnTo>
                <a:lnTo>
                  <a:pt x="53" y="174"/>
                </a:lnTo>
                <a:lnTo>
                  <a:pt x="51" y="174"/>
                </a:lnTo>
                <a:lnTo>
                  <a:pt x="50" y="174"/>
                </a:lnTo>
                <a:lnTo>
                  <a:pt x="50" y="174"/>
                </a:lnTo>
                <a:lnTo>
                  <a:pt x="50" y="174"/>
                </a:lnTo>
                <a:lnTo>
                  <a:pt x="48" y="175"/>
                </a:lnTo>
                <a:lnTo>
                  <a:pt x="47" y="175"/>
                </a:lnTo>
                <a:lnTo>
                  <a:pt x="47" y="175"/>
                </a:lnTo>
                <a:lnTo>
                  <a:pt x="47" y="175"/>
                </a:lnTo>
                <a:lnTo>
                  <a:pt x="47" y="175"/>
                </a:lnTo>
                <a:lnTo>
                  <a:pt x="47" y="175"/>
                </a:lnTo>
                <a:lnTo>
                  <a:pt x="47" y="175"/>
                </a:lnTo>
                <a:lnTo>
                  <a:pt x="46" y="175"/>
                </a:lnTo>
                <a:lnTo>
                  <a:pt x="46" y="175"/>
                </a:lnTo>
                <a:lnTo>
                  <a:pt x="46" y="175"/>
                </a:lnTo>
                <a:lnTo>
                  <a:pt x="46" y="175"/>
                </a:lnTo>
                <a:lnTo>
                  <a:pt x="46" y="175"/>
                </a:lnTo>
                <a:lnTo>
                  <a:pt x="44" y="174"/>
                </a:lnTo>
                <a:lnTo>
                  <a:pt x="44" y="174"/>
                </a:lnTo>
                <a:lnTo>
                  <a:pt x="43" y="175"/>
                </a:lnTo>
                <a:lnTo>
                  <a:pt x="43" y="175"/>
                </a:lnTo>
                <a:lnTo>
                  <a:pt x="41" y="175"/>
                </a:lnTo>
                <a:lnTo>
                  <a:pt x="41" y="175"/>
                </a:lnTo>
                <a:lnTo>
                  <a:pt x="41" y="175"/>
                </a:lnTo>
                <a:lnTo>
                  <a:pt x="41" y="175"/>
                </a:lnTo>
                <a:lnTo>
                  <a:pt x="40" y="175"/>
                </a:lnTo>
                <a:lnTo>
                  <a:pt x="40" y="177"/>
                </a:lnTo>
                <a:lnTo>
                  <a:pt x="38" y="178"/>
                </a:lnTo>
                <a:lnTo>
                  <a:pt x="38" y="178"/>
                </a:lnTo>
                <a:lnTo>
                  <a:pt x="38" y="178"/>
                </a:lnTo>
                <a:lnTo>
                  <a:pt x="37" y="178"/>
                </a:lnTo>
                <a:lnTo>
                  <a:pt x="37" y="178"/>
                </a:lnTo>
                <a:lnTo>
                  <a:pt x="36" y="178"/>
                </a:lnTo>
                <a:lnTo>
                  <a:pt x="36" y="178"/>
                </a:lnTo>
                <a:lnTo>
                  <a:pt x="36" y="178"/>
                </a:lnTo>
                <a:lnTo>
                  <a:pt x="36" y="178"/>
                </a:lnTo>
                <a:lnTo>
                  <a:pt x="36" y="178"/>
                </a:lnTo>
                <a:lnTo>
                  <a:pt x="34" y="178"/>
                </a:lnTo>
                <a:lnTo>
                  <a:pt x="34" y="177"/>
                </a:lnTo>
                <a:lnTo>
                  <a:pt x="31" y="177"/>
                </a:lnTo>
                <a:lnTo>
                  <a:pt x="31" y="177"/>
                </a:lnTo>
                <a:lnTo>
                  <a:pt x="31" y="177"/>
                </a:lnTo>
                <a:lnTo>
                  <a:pt x="31" y="177"/>
                </a:lnTo>
                <a:lnTo>
                  <a:pt x="30" y="177"/>
                </a:lnTo>
                <a:lnTo>
                  <a:pt x="30" y="177"/>
                </a:lnTo>
                <a:lnTo>
                  <a:pt x="28" y="175"/>
                </a:lnTo>
                <a:lnTo>
                  <a:pt x="28" y="175"/>
                </a:lnTo>
                <a:lnTo>
                  <a:pt x="28" y="175"/>
                </a:lnTo>
                <a:lnTo>
                  <a:pt x="28" y="175"/>
                </a:lnTo>
                <a:lnTo>
                  <a:pt x="27" y="175"/>
                </a:lnTo>
                <a:lnTo>
                  <a:pt x="26" y="175"/>
                </a:lnTo>
                <a:lnTo>
                  <a:pt x="26" y="175"/>
                </a:lnTo>
                <a:lnTo>
                  <a:pt x="26" y="175"/>
                </a:lnTo>
                <a:lnTo>
                  <a:pt x="26" y="174"/>
                </a:lnTo>
                <a:lnTo>
                  <a:pt x="26" y="174"/>
                </a:lnTo>
                <a:lnTo>
                  <a:pt x="24" y="174"/>
                </a:lnTo>
                <a:lnTo>
                  <a:pt x="26" y="174"/>
                </a:lnTo>
                <a:lnTo>
                  <a:pt x="26" y="174"/>
                </a:lnTo>
                <a:lnTo>
                  <a:pt x="26" y="174"/>
                </a:lnTo>
                <a:lnTo>
                  <a:pt x="26" y="174"/>
                </a:lnTo>
                <a:lnTo>
                  <a:pt x="26" y="172"/>
                </a:lnTo>
                <a:lnTo>
                  <a:pt x="26" y="172"/>
                </a:lnTo>
                <a:lnTo>
                  <a:pt x="26" y="172"/>
                </a:lnTo>
                <a:lnTo>
                  <a:pt x="26" y="172"/>
                </a:lnTo>
                <a:lnTo>
                  <a:pt x="24" y="171"/>
                </a:lnTo>
                <a:lnTo>
                  <a:pt x="23" y="171"/>
                </a:lnTo>
                <a:lnTo>
                  <a:pt x="23" y="171"/>
                </a:lnTo>
                <a:lnTo>
                  <a:pt x="23" y="171"/>
                </a:lnTo>
                <a:lnTo>
                  <a:pt x="23" y="171"/>
                </a:lnTo>
                <a:lnTo>
                  <a:pt x="23" y="171"/>
                </a:lnTo>
                <a:lnTo>
                  <a:pt x="23" y="171"/>
                </a:lnTo>
                <a:lnTo>
                  <a:pt x="23" y="171"/>
                </a:lnTo>
                <a:lnTo>
                  <a:pt x="23" y="171"/>
                </a:lnTo>
                <a:lnTo>
                  <a:pt x="23" y="171"/>
                </a:lnTo>
                <a:lnTo>
                  <a:pt x="23" y="170"/>
                </a:lnTo>
                <a:lnTo>
                  <a:pt x="23" y="170"/>
                </a:lnTo>
                <a:lnTo>
                  <a:pt x="23" y="170"/>
                </a:lnTo>
                <a:lnTo>
                  <a:pt x="23" y="171"/>
                </a:lnTo>
                <a:lnTo>
                  <a:pt x="24" y="171"/>
                </a:lnTo>
                <a:lnTo>
                  <a:pt x="24" y="171"/>
                </a:lnTo>
                <a:lnTo>
                  <a:pt x="24" y="171"/>
                </a:lnTo>
                <a:lnTo>
                  <a:pt x="24" y="171"/>
                </a:lnTo>
                <a:lnTo>
                  <a:pt x="24" y="170"/>
                </a:lnTo>
                <a:lnTo>
                  <a:pt x="24" y="170"/>
                </a:lnTo>
                <a:lnTo>
                  <a:pt x="26" y="170"/>
                </a:lnTo>
                <a:lnTo>
                  <a:pt x="24" y="168"/>
                </a:lnTo>
                <a:lnTo>
                  <a:pt x="24" y="168"/>
                </a:lnTo>
                <a:lnTo>
                  <a:pt x="24" y="168"/>
                </a:lnTo>
                <a:lnTo>
                  <a:pt x="23" y="168"/>
                </a:lnTo>
                <a:lnTo>
                  <a:pt x="23" y="168"/>
                </a:lnTo>
                <a:lnTo>
                  <a:pt x="23" y="168"/>
                </a:lnTo>
                <a:lnTo>
                  <a:pt x="23" y="168"/>
                </a:lnTo>
                <a:lnTo>
                  <a:pt x="23" y="168"/>
                </a:lnTo>
                <a:lnTo>
                  <a:pt x="23" y="168"/>
                </a:lnTo>
                <a:lnTo>
                  <a:pt x="23" y="167"/>
                </a:lnTo>
                <a:lnTo>
                  <a:pt x="24" y="168"/>
                </a:lnTo>
                <a:lnTo>
                  <a:pt x="24" y="168"/>
                </a:lnTo>
                <a:lnTo>
                  <a:pt x="24" y="168"/>
                </a:lnTo>
                <a:lnTo>
                  <a:pt x="24" y="167"/>
                </a:lnTo>
                <a:lnTo>
                  <a:pt x="26" y="167"/>
                </a:lnTo>
                <a:lnTo>
                  <a:pt x="26" y="167"/>
                </a:lnTo>
                <a:lnTo>
                  <a:pt x="26" y="168"/>
                </a:lnTo>
                <a:lnTo>
                  <a:pt x="27" y="170"/>
                </a:lnTo>
                <a:lnTo>
                  <a:pt x="27" y="170"/>
                </a:lnTo>
                <a:lnTo>
                  <a:pt x="28" y="170"/>
                </a:lnTo>
                <a:lnTo>
                  <a:pt x="28" y="170"/>
                </a:lnTo>
                <a:lnTo>
                  <a:pt x="30" y="170"/>
                </a:lnTo>
                <a:lnTo>
                  <a:pt x="30" y="170"/>
                </a:lnTo>
                <a:lnTo>
                  <a:pt x="30" y="170"/>
                </a:lnTo>
                <a:lnTo>
                  <a:pt x="31" y="170"/>
                </a:lnTo>
                <a:lnTo>
                  <a:pt x="31" y="168"/>
                </a:lnTo>
                <a:lnTo>
                  <a:pt x="28" y="167"/>
                </a:lnTo>
                <a:lnTo>
                  <a:pt x="28" y="167"/>
                </a:lnTo>
                <a:lnTo>
                  <a:pt x="30" y="167"/>
                </a:lnTo>
                <a:lnTo>
                  <a:pt x="30" y="167"/>
                </a:lnTo>
                <a:lnTo>
                  <a:pt x="30" y="167"/>
                </a:lnTo>
                <a:lnTo>
                  <a:pt x="31" y="167"/>
                </a:lnTo>
                <a:lnTo>
                  <a:pt x="31" y="167"/>
                </a:lnTo>
                <a:lnTo>
                  <a:pt x="31" y="167"/>
                </a:lnTo>
                <a:lnTo>
                  <a:pt x="33" y="167"/>
                </a:lnTo>
                <a:lnTo>
                  <a:pt x="33" y="167"/>
                </a:lnTo>
                <a:lnTo>
                  <a:pt x="33" y="167"/>
                </a:lnTo>
                <a:lnTo>
                  <a:pt x="33" y="167"/>
                </a:lnTo>
                <a:lnTo>
                  <a:pt x="33" y="167"/>
                </a:lnTo>
                <a:lnTo>
                  <a:pt x="34" y="168"/>
                </a:lnTo>
                <a:lnTo>
                  <a:pt x="34" y="168"/>
                </a:lnTo>
                <a:lnTo>
                  <a:pt x="36" y="168"/>
                </a:lnTo>
                <a:lnTo>
                  <a:pt x="36" y="168"/>
                </a:lnTo>
                <a:lnTo>
                  <a:pt x="37" y="168"/>
                </a:lnTo>
                <a:lnTo>
                  <a:pt x="37" y="168"/>
                </a:lnTo>
                <a:lnTo>
                  <a:pt x="37" y="168"/>
                </a:lnTo>
                <a:lnTo>
                  <a:pt x="37" y="168"/>
                </a:lnTo>
                <a:lnTo>
                  <a:pt x="38" y="168"/>
                </a:lnTo>
                <a:lnTo>
                  <a:pt x="38" y="168"/>
                </a:lnTo>
                <a:lnTo>
                  <a:pt x="38" y="168"/>
                </a:lnTo>
                <a:lnTo>
                  <a:pt x="38" y="170"/>
                </a:lnTo>
                <a:lnTo>
                  <a:pt x="38" y="170"/>
                </a:lnTo>
                <a:lnTo>
                  <a:pt x="40" y="170"/>
                </a:lnTo>
                <a:lnTo>
                  <a:pt x="40" y="170"/>
                </a:lnTo>
                <a:lnTo>
                  <a:pt x="41" y="170"/>
                </a:lnTo>
                <a:lnTo>
                  <a:pt x="41" y="170"/>
                </a:lnTo>
                <a:lnTo>
                  <a:pt x="40" y="168"/>
                </a:lnTo>
                <a:lnTo>
                  <a:pt x="40" y="168"/>
                </a:lnTo>
                <a:lnTo>
                  <a:pt x="40" y="168"/>
                </a:lnTo>
                <a:lnTo>
                  <a:pt x="41" y="168"/>
                </a:lnTo>
                <a:lnTo>
                  <a:pt x="41" y="168"/>
                </a:lnTo>
                <a:lnTo>
                  <a:pt x="41" y="167"/>
                </a:lnTo>
                <a:lnTo>
                  <a:pt x="41" y="167"/>
                </a:lnTo>
                <a:lnTo>
                  <a:pt x="41" y="167"/>
                </a:lnTo>
                <a:lnTo>
                  <a:pt x="41" y="167"/>
                </a:lnTo>
                <a:lnTo>
                  <a:pt x="41" y="167"/>
                </a:lnTo>
                <a:lnTo>
                  <a:pt x="41" y="167"/>
                </a:lnTo>
                <a:lnTo>
                  <a:pt x="43" y="167"/>
                </a:lnTo>
                <a:lnTo>
                  <a:pt x="43" y="167"/>
                </a:lnTo>
                <a:lnTo>
                  <a:pt x="43" y="167"/>
                </a:lnTo>
                <a:lnTo>
                  <a:pt x="44" y="168"/>
                </a:lnTo>
                <a:lnTo>
                  <a:pt x="44" y="168"/>
                </a:lnTo>
                <a:lnTo>
                  <a:pt x="44" y="167"/>
                </a:lnTo>
                <a:lnTo>
                  <a:pt x="46" y="167"/>
                </a:lnTo>
                <a:lnTo>
                  <a:pt x="47" y="167"/>
                </a:lnTo>
                <a:lnTo>
                  <a:pt x="47" y="167"/>
                </a:lnTo>
                <a:lnTo>
                  <a:pt x="47" y="167"/>
                </a:lnTo>
                <a:lnTo>
                  <a:pt x="47" y="165"/>
                </a:lnTo>
                <a:lnTo>
                  <a:pt x="47" y="165"/>
                </a:lnTo>
                <a:lnTo>
                  <a:pt x="47" y="165"/>
                </a:lnTo>
                <a:lnTo>
                  <a:pt x="47" y="165"/>
                </a:lnTo>
                <a:lnTo>
                  <a:pt x="48" y="164"/>
                </a:lnTo>
                <a:lnTo>
                  <a:pt x="50" y="164"/>
                </a:lnTo>
                <a:lnTo>
                  <a:pt x="51" y="164"/>
                </a:lnTo>
                <a:lnTo>
                  <a:pt x="53" y="164"/>
                </a:lnTo>
                <a:lnTo>
                  <a:pt x="53" y="164"/>
                </a:lnTo>
                <a:lnTo>
                  <a:pt x="54" y="164"/>
                </a:lnTo>
                <a:lnTo>
                  <a:pt x="54" y="164"/>
                </a:lnTo>
                <a:lnTo>
                  <a:pt x="54" y="164"/>
                </a:lnTo>
                <a:lnTo>
                  <a:pt x="56" y="163"/>
                </a:lnTo>
                <a:lnTo>
                  <a:pt x="56" y="163"/>
                </a:lnTo>
                <a:lnTo>
                  <a:pt x="56" y="163"/>
                </a:lnTo>
                <a:lnTo>
                  <a:pt x="56" y="163"/>
                </a:lnTo>
                <a:lnTo>
                  <a:pt x="56" y="163"/>
                </a:lnTo>
                <a:lnTo>
                  <a:pt x="54" y="163"/>
                </a:lnTo>
                <a:lnTo>
                  <a:pt x="54" y="163"/>
                </a:lnTo>
                <a:lnTo>
                  <a:pt x="53" y="163"/>
                </a:lnTo>
                <a:lnTo>
                  <a:pt x="53" y="163"/>
                </a:lnTo>
                <a:lnTo>
                  <a:pt x="53" y="163"/>
                </a:lnTo>
                <a:lnTo>
                  <a:pt x="51" y="163"/>
                </a:lnTo>
                <a:lnTo>
                  <a:pt x="48" y="163"/>
                </a:lnTo>
                <a:lnTo>
                  <a:pt x="47" y="161"/>
                </a:lnTo>
                <a:lnTo>
                  <a:pt x="46" y="161"/>
                </a:lnTo>
                <a:lnTo>
                  <a:pt x="46" y="161"/>
                </a:lnTo>
                <a:lnTo>
                  <a:pt x="46" y="161"/>
                </a:lnTo>
                <a:lnTo>
                  <a:pt x="44" y="161"/>
                </a:lnTo>
                <a:lnTo>
                  <a:pt x="44" y="161"/>
                </a:lnTo>
                <a:lnTo>
                  <a:pt x="43" y="161"/>
                </a:lnTo>
                <a:lnTo>
                  <a:pt x="43" y="161"/>
                </a:lnTo>
                <a:lnTo>
                  <a:pt x="43" y="163"/>
                </a:lnTo>
                <a:lnTo>
                  <a:pt x="43" y="163"/>
                </a:lnTo>
                <a:lnTo>
                  <a:pt x="41" y="163"/>
                </a:lnTo>
                <a:lnTo>
                  <a:pt x="40" y="163"/>
                </a:lnTo>
                <a:lnTo>
                  <a:pt x="38" y="163"/>
                </a:lnTo>
                <a:lnTo>
                  <a:pt x="38" y="163"/>
                </a:lnTo>
                <a:lnTo>
                  <a:pt x="38" y="161"/>
                </a:lnTo>
                <a:lnTo>
                  <a:pt x="38" y="161"/>
                </a:lnTo>
                <a:lnTo>
                  <a:pt x="38" y="161"/>
                </a:lnTo>
                <a:lnTo>
                  <a:pt x="38" y="160"/>
                </a:lnTo>
                <a:lnTo>
                  <a:pt x="38" y="160"/>
                </a:lnTo>
                <a:lnTo>
                  <a:pt x="38" y="160"/>
                </a:lnTo>
                <a:lnTo>
                  <a:pt x="38" y="160"/>
                </a:lnTo>
                <a:lnTo>
                  <a:pt x="37" y="161"/>
                </a:lnTo>
                <a:lnTo>
                  <a:pt x="37" y="161"/>
                </a:lnTo>
                <a:lnTo>
                  <a:pt x="36" y="161"/>
                </a:lnTo>
                <a:lnTo>
                  <a:pt x="34" y="161"/>
                </a:lnTo>
                <a:lnTo>
                  <a:pt x="34" y="161"/>
                </a:lnTo>
                <a:lnTo>
                  <a:pt x="34" y="161"/>
                </a:lnTo>
                <a:lnTo>
                  <a:pt x="34" y="161"/>
                </a:lnTo>
                <a:lnTo>
                  <a:pt x="34" y="161"/>
                </a:lnTo>
                <a:lnTo>
                  <a:pt x="34" y="160"/>
                </a:lnTo>
                <a:lnTo>
                  <a:pt x="34" y="160"/>
                </a:lnTo>
                <a:lnTo>
                  <a:pt x="34" y="160"/>
                </a:lnTo>
                <a:lnTo>
                  <a:pt x="33" y="161"/>
                </a:lnTo>
                <a:lnTo>
                  <a:pt x="33" y="161"/>
                </a:lnTo>
                <a:lnTo>
                  <a:pt x="33" y="161"/>
                </a:lnTo>
                <a:lnTo>
                  <a:pt x="33" y="161"/>
                </a:lnTo>
                <a:lnTo>
                  <a:pt x="33" y="161"/>
                </a:lnTo>
                <a:lnTo>
                  <a:pt x="33" y="160"/>
                </a:lnTo>
                <a:lnTo>
                  <a:pt x="33" y="160"/>
                </a:lnTo>
                <a:lnTo>
                  <a:pt x="33" y="160"/>
                </a:lnTo>
                <a:lnTo>
                  <a:pt x="31" y="160"/>
                </a:lnTo>
                <a:lnTo>
                  <a:pt x="31" y="160"/>
                </a:lnTo>
                <a:lnTo>
                  <a:pt x="31" y="161"/>
                </a:lnTo>
                <a:lnTo>
                  <a:pt x="31" y="161"/>
                </a:lnTo>
                <a:lnTo>
                  <a:pt x="31" y="163"/>
                </a:lnTo>
                <a:lnTo>
                  <a:pt x="31" y="163"/>
                </a:lnTo>
                <a:lnTo>
                  <a:pt x="31" y="163"/>
                </a:lnTo>
                <a:lnTo>
                  <a:pt x="30" y="163"/>
                </a:lnTo>
                <a:lnTo>
                  <a:pt x="28" y="163"/>
                </a:lnTo>
                <a:lnTo>
                  <a:pt x="28" y="163"/>
                </a:lnTo>
                <a:lnTo>
                  <a:pt x="28" y="163"/>
                </a:lnTo>
                <a:lnTo>
                  <a:pt x="28" y="163"/>
                </a:lnTo>
                <a:lnTo>
                  <a:pt x="27" y="163"/>
                </a:lnTo>
                <a:lnTo>
                  <a:pt x="26" y="163"/>
                </a:lnTo>
                <a:lnTo>
                  <a:pt x="26" y="163"/>
                </a:lnTo>
                <a:lnTo>
                  <a:pt x="24" y="163"/>
                </a:lnTo>
                <a:lnTo>
                  <a:pt x="24" y="163"/>
                </a:lnTo>
                <a:lnTo>
                  <a:pt x="24" y="163"/>
                </a:lnTo>
                <a:lnTo>
                  <a:pt x="24" y="163"/>
                </a:lnTo>
                <a:lnTo>
                  <a:pt x="24" y="163"/>
                </a:lnTo>
                <a:lnTo>
                  <a:pt x="23" y="163"/>
                </a:lnTo>
                <a:lnTo>
                  <a:pt x="21" y="161"/>
                </a:lnTo>
                <a:lnTo>
                  <a:pt x="21" y="161"/>
                </a:lnTo>
                <a:lnTo>
                  <a:pt x="18" y="161"/>
                </a:lnTo>
                <a:lnTo>
                  <a:pt x="18" y="161"/>
                </a:lnTo>
                <a:lnTo>
                  <a:pt x="18" y="160"/>
                </a:lnTo>
                <a:lnTo>
                  <a:pt x="18" y="160"/>
                </a:lnTo>
                <a:lnTo>
                  <a:pt x="18" y="160"/>
                </a:lnTo>
                <a:lnTo>
                  <a:pt x="18" y="160"/>
                </a:lnTo>
                <a:lnTo>
                  <a:pt x="18" y="160"/>
                </a:lnTo>
                <a:lnTo>
                  <a:pt x="18" y="160"/>
                </a:lnTo>
                <a:lnTo>
                  <a:pt x="18" y="160"/>
                </a:lnTo>
                <a:lnTo>
                  <a:pt x="17" y="160"/>
                </a:lnTo>
                <a:lnTo>
                  <a:pt x="17" y="161"/>
                </a:lnTo>
                <a:lnTo>
                  <a:pt x="16" y="161"/>
                </a:lnTo>
                <a:lnTo>
                  <a:pt x="16" y="161"/>
                </a:lnTo>
                <a:lnTo>
                  <a:pt x="13" y="160"/>
                </a:lnTo>
                <a:lnTo>
                  <a:pt x="13" y="160"/>
                </a:lnTo>
                <a:lnTo>
                  <a:pt x="13" y="160"/>
                </a:lnTo>
                <a:lnTo>
                  <a:pt x="13" y="158"/>
                </a:lnTo>
                <a:lnTo>
                  <a:pt x="13" y="158"/>
                </a:lnTo>
                <a:lnTo>
                  <a:pt x="14" y="158"/>
                </a:lnTo>
                <a:lnTo>
                  <a:pt x="14" y="158"/>
                </a:lnTo>
                <a:lnTo>
                  <a:pt x="14" y="158"/>
                </a:lnTo>
                <a:lnTo>
                  <a:pt x="16" y="158"/>
                </a:lnTo>
                <a:lnTo>
                  <a:pt x="16" y="158"/>
                </a:lnTo>
                <a:lnTo>
                  <a:pt x="16" y="157"/>
                </a:lnTo>
                <a:lnTo>
                  <a:pt x="16" y="158"/>
                </a:lnTo>
                <a:lnTo>
                  <a:pt x="16" y="158"/>
                </a:lnTo>
                <a:lnTo>
                  <a:pt x="17" y="158"/>
                </a:lnTo>
                <a:lnTo>
                  <a:pt x="17" y="158"/>
                </a:lnTo>
                <a:lnTo>
                  <a:pt x="17" y="158"/>
                </a:lnTo>
                <a:lnTo>
                  <a:pt x="17" y="157"/>
                </a:lnTo>
                <a:lnTo>
                  <a:pt x="20" y="157"/>
                </a:lnTo>
                <a:lnTo>
                  <a:pt x="20" y="157"/>
                </a:lnTo>
                <a:lnTo>
                  <a:pt x="20" y="158"/>
                </a:lnTo>
                <a:lnTo>
                  <a:pt x="20" y="158"/>
                </a:lnTo>
                <a:lnTo>
                  <a:pt x="20" y="158"/>
                </a:lnTo>
                <a:lnTo>
                  <a:pt x="20" y="160"/>
                </a:lnTo>
                <a:lnTo>
                  <a:pt x="20" y="160"/>
                </a:lnTo>
                <a:lnTo>
                  <a:pt x="20" y="160"/>
                </a:lnTo>
                <a:lnTo>
                  <a:pt x="20" y="160"/>
                </a:lnTo>
                <a:lnTo>
                  <a:pt x="20" y="160"/>
                </a:lnTo>
                <a:lnTo>
                  <a:pt x="20" y="158"/>
                </a:lnTo>
                <a:lnTo>
                  <a:pt x="21" y="158"/>
                </a:lnTo>
                <a:lnTo>
                  <a:pt x="21" y="158"/>
                </a:lnTo>
                <a:lnTo>
                  <a:pt x="23" y="158"/>
                </a:lnTo>
                <a:lnTo>
                  <a:pt x="23" y="158"/>
                </a:lnTo>
                <a:lnTo>
                  <a:pt x="23" y="158"/>
                </a:lnTo>
                <a:lnTo>
                  <a:pt x="23" y="160"/>
                </a:lnTo>
                <a:lnTo>
                  <a:pt x="23" y="160"/>
                </a:lnTo>
                <a:lnTo>
                  <a:pt x="24" y="160"/>
                </a:lnTo>
                <a:lnTo>
                  <a:pt x="24" y="160"/>
                </a:lnTo>
                <a:lnTo>
                  <a:pt x="24" y="160"/>
                </a:lnTo>
                <a:lnTo>
                  <a:pt x="24" y="160"/>
                </a:lnTo>
                <a:lnTo>
                  <a:pt x="26" y="158"/>
                </a:lnTo>
                <a:lnTo>
                  <a:pt x="26" y="158"/>
                </a:lnTo>
                <a:lnTo>
                  <a:pt x="26" y="157"/>
                </a:lnTo>
                <a:lnTo>
                  <a:pt x="26" y="157"/>
                </a:lnTo>
                <a:lnTo>
                  <a:pt x="27" y="157"/>
                </a:lnTo>
                <a:lnTo>
                  <a:pt x="27" y="157"/>
                </a:lnTo>
                <a:lnTo>
                  <a:pt x="28" y="157"/>
                </a:lnTo>
                <a:lnTo>
                  <a:pt x="30" y="157"/>
                </a:lnTo>
                <a:lnTo>
                  <a:pt x="30" y="157"/>
                </a:lnTo>
                <a:lnTo>
                  <a:pt x="31" y="157"/>
                </a:lnTo>
                <a:lnTo>
                  <a:pt x="31" y="157"/>
                </a:lnTo>
                <a:lnTo>
                  <a:pt x="31" y="157"/>
                </a:lnTo>
                <a:lnTo>
                  <a:pt x="31" y="157"/>
                </a:lnTo>
                <a:lnTo>
                  <a:pt x="33" y="158"/>
                </a:lnTo>
                <a:lnTo>
                  <a:pt x="34" y="158"/>
                </a:lnTo>
                <a:lnTo>
                  <a:pt x="36" y="158"/>
                </a:lnTo>
                <a:lnTo>
                  <a:pt x="36" y="158"/>
                </a:lnTo>
                <a:lnTo>
                  <a:pt x="37" y="158"/>
                </a:lnTo>
                <a:lnTo>
                  <a:pt x="37" y="158"/>
                </a:lnTo>
                <a:lnTo>
                  <a:pt x="43" y="157"/>
                </a:lnTo>
                <a:lnTo>
                  <a:pt x="47" y="157"/>
                </a:lnTo>
                <a:lnTo>
                  <a:pt x="50" y="157"/>
                </a:lnTo>
                <a:lnTo>
                  <a:pt x="51" y="155"/>
                </a:lnTo>
                <a:lnTo>
                  <a:pt x="50" y="155"/>
                </a:lnTo>
                <a:lnTo>
                  <a:pt x="50" y="155"/>
                </a:lnTo>
                <a:lnTo>
                  <a:pt x="51" y="155"/>
                </a:lnTo>
                <a:lnTo>
                  <a:pt x="51" y="154"/>
                </a:lnTo>
                <a:lnTo>
                  <a:pt x="51" y="154"/>
                </a:lnTo>
                <a:lnTo>
                  <a:pt x="51" y="154"/>
                </a:lnTo>
                <a:lnTo>
                  <a:pt x="51" y="154"/>
                </a:lnTo>
                <a:lnTo>
                  <a:pt x="50" y="153"/>
                </a:lnTo>
                <a:lnTo>
                  <a:pt x="48" y="154"/>
                </a:lnTo>
                <a:lnTo>
                  <a:pt x="50" y="154"/>
                </a:lnTo>
                <a:lnTo>
                  <a:pt x="50" y="154"/>
                </a:lnTo>
                <a:lnTo>
                  <a:pt x="48" y="154"/>
                </a:lnTo>
                <a:lnTo>
                  <a:pt x="47" y="155"/>
                </a:lnTo>
                <a:lnTo>
                  <a:pt x="47" y="155"/>
                </a:lnTo>
                <a:lnTo>
                  <a:pt x="47" y="155"/>
                </a:lnTo>
                <a:lnTo>
                  <a:pt x="47" y="155"/>
                </a:lnTo>
                <a:lnTo>
                  <a:pt x="47" y="155"/>
                </a:lnTo>
                <a:lnTo>
                  <a:pt x="47" y="155"/>
                </a:lnTo>
                <a:lnTo>
                  <a:pt x="47" y="155"/>
                </a:lnTo>
                <a:lnTo>
                  <a:pt x="47" y="155"/>
                </a:lnTo>
                <a:lnTo>
                  <a:pt x="47" y="155"/>
                </a:lnTo>
                <a:lnTo>
                  <a:pt x="46" y="155"/>
                </a:lnTo>
                <a:lnTo>
                  <a:pt x="46" y="154"/>
                </a:lnTo>
                <a:lnTo>
                  <a:pt x="44" y="154"/>
                </a:lnTo>
                <a:lnTo>
                  <a:pt x="44" y="154"/>
                </a:lnTo>
                <a:lnTo>
                  <a:pt x="44" y="154"/>
                </a:lnTo>
                <a:lnTo>
                  <a:pt x="43" y="154"/>
                </a:lnTo>
                <a:lnTo>
                  <a:pt x="41" y="154"/>
                </a:lnTo>
                <a:lnTo>
                  <a:pt x="41" y="154"/>
                </a:lnTo>
                <a:lnTo>
                  <a:pt x="40" y="154"/>
                </a:lnTo>
                <a:lnTo>
                  <a:pt x="40" y="154"/>
                </a:lnTo>
                <a:lnTo>
                  <a:pt x="40" y="154"/>
                </a:lnTo>
                <a:lnTo>
                  <a:pt x="38" y="154"/>
                </a:lnTo>
                <a:lnTo>
                  <a:pt x="38" y="154"/>
                </a:lnTo>
                <a:lnTo>
                  <a:pt x="38" y="154"/>
                </a:lnTo>
                <a:lnTo>
                  <a:pt x="38" y="154"/>
                </a:lnTo>
                <a:lnTo>
                  <a:pt x="37" y="154"/>
                </a:lnTo>
                <a:lnTo>
                  <a:pt x="37" y="154"/>
                </a:lnTo>
                <a:lnTo>
                  <a:pt x="37" y="154"/>
                </a:lnTo>
                <a:lnTo>
                  <a:pt x="36" y="154"/>
                </a:lnTo>
                <a:lnTo>
                  <a:pt x="36" y="155"/>
                </a:lnTo>
                <a:lnTo>
                  <a:pt x="36" y="155"/>
                </a:lnTo>
                <a:lnTo>
                  <a:pt x="36" y="155"/>
                </a:lnTo>
                <a:lnTo>
                  <a:pt x="34" y="155"/>
                </a:lnTo>
                <a:lnTo>
                  <a:pt x="33" y="155"/>
                </a:lnTo>
                <a:lnTo>
                  <a:pt x="33" y="155"/>
                </a:lnTo>
                <a:lnTo>
                  <a:pt x="31" y="155"/>
                </a:lnTo>
                <a:lnTo>
                  <a:pt x="31" y="155"/>
                </a:lnTo>
                <a:lnTo>
                  <a:pt x="30" y="155"/>
                </a:lnTo>
                <a:lnTo>
                  <a:pt x="28" y="154"/>
                </a:lnTo>
                <a:lnTo>
                  <a:pt x="28" y="154"/>
                </a:lnTo>
                <a:lnTo>
                  <a:pt x="28" y="154"/>
                </a:lnTo>
                <a:lnTo>
                  <a:pt x="28" y="154"/>
                </a:lnTo>
                <a:lnTo>
                  <a:pt x="28" y="154"/>
                </a:lnTo>
                <a:lnTo>
                  <a:pt x="27" y="154"/>
                </a:lnTo>
                <a:lnTo>
                  <a:pt x="27" y="154"/>
                </a:lnTo>
                <a:lnTo>
                  <a:pt x="26" y="154"/>
                </a:lnTo>
                <a:lnTo>
                  <a:pt x="26" y="154"/>
                </a:lnTo>
                <a:lnTo>
                  <a:pt x="27" y="155"/>
                </a:lnTo>
                <a:lnTo>
                  <a:pt x="27" y="155"/>
                </a:lnTo>
                <a:lnTo>
                  <a:pt x="26" y="155"/>
                </a:lnTo>
                <a:lnTo>
                  <a:pt x="26" y="155"/>
                </a:lnTo>
                <a:lnTo>
                  <a:pt x="24" y="154"/>
                </a:lnTo>
                <a:lnTo>
                  <a:pt x="24" y="154"/>
                </a:lnTo>
                <a:lnTo>
                  <a:pt x="23" y="154"/>
                </a:lnTo>
                <a:lnTo>
                  <a:pt x="23" y="154"/>
                </a:lnTo>
                <a:lnTo>
                  <a:pt x="23" y="155"/>
                </a:lnTo>
                <a:lnTo>
                  <a:pt x="23" y="155"/>
                </a:lnTo>
                <a:lnTo>
                  <a:pt x="23" y="155"/>
                </a:lnTo>
                <a:lnTo>
                  <a:pt x="23" y="155"/>
                </a:lnTo>
                <a:lnTo>
                  <a:pt x="23" y="155"/>
                </a:lnTo>
                <a:lnTo>
                  <a:pt x="23" y="155"/>
                </a:lnTo>
                <a:lnTo>
                  <a:pt x="21" y="155"/>
                </a:lnTo>
                <a:lnTo>
                  <a:pt x="21" y="154"/>
                </a:lnTo>
                <a:lnTo>
                  <a:pt x="23" y="154"/>
                </a:lnTo>
                <a:lnTo>
                  <a:pt x="23" y="153"/>
                </a:lnTo>
                <a:lnTo>
                  <a:pt x="21" y="153"/>
                </a:lnTo>
                <a:lnTo>
                  <a:pt x="21" y="153"/>
                </a:lnTo>
                <a:lnTo>
                  <a:pt x="21" y="153"/>
                </a:lnTo>
                <a:lnTo>
                  <a:pt x="21" y="153"/>
                </a:lnTo>
                <a:lnTo>
                  <a:pt x="20" y="153"/>
                </a:lnTo>
                <a:lnTo>
                  <a:pt x="20" y="153"/>
                </a:lnTo>
                <a:lnTo>
                  <a:pt x="20" y="153"/>
                </a:lnTo>
                <a:lnTo>
                  <a:pt x="18" y="153"/>
                </a:lnTo>
                <a:lnTo>
                  <a:pt x="18" y="153"/>
                </a:lnTo>
                <a:lnTo>
                  <a:pt x="18" y="153"/>
                </a:lnTo>
                <a:lnTo>
                  <a:pt x="18" y="153"/>
                </a:lnTo>
                <a:lnTo>
                  <a:pt x="18" y="153"/>
                </a:lnTo>
                <a:lnTo>
                  <a:pt x="18" y="154"/>
                </a:lnTo>
                <a:lnTo>
                  <a:pt x="18" y="154"/>
                </a:lnTo>
                <a:lnTo>
                  <a:pt x="17" y="154"/>
                </a:lnTo>
                <a:lnTo>
                  <a:pt x="17" y="154"/>
                </a:lnTo>
                <a:lnTo>
                  <a:pt x="17" y="154"/>
                </a:lnTo>
                <a:lnTo>
                  <a:pt x="17" y="154"/>
                </a:lnTo>
                <a:lnTo>
                  <a:pt x="17" y="153"/>
                </a:lnTo>
                <a:lnTo>
                  <a:pt x="17" y="153"/>
                </a:lnTo>
                <a:lnTo>
                  <a:pt x="17" y="153"/>
                </a:lnTo>
                <a:lnTo>
                  <a:pt x="17" y="153"/>
                </a:lnTo>
                <a:lnTo>
                  <a:pt x="17" y="153"/>
                </a:lnTo>
                <a:lnTo>
                  <a:pt x="17" y="153"/>
                </a:lnTo>
                <a:lnTo>
                  <a:pt x="16" y="154"/>
                </a:lnTo>
                <a:lnTo>
                  <a:pt x="17" y="154"/>
                </a:lnTo>
                <a:lnTo>
                  <a:pt x="17" y="154"/>
                </a:lnTo>
                <a:lnTo>
                  <a:pt x="16" y="154"/>
                </a:lnTo>
                <a:lnTo>
                  <a:pt x="16" y="154"/>
                </a:lnTo>
                <a:lnTo>
                  <a:pt x="16" y="154"/>
                </a:lnTo>
                <a:lnTo>
                  <a:pt x="16" y="153"/>
                </a:lnTo>
                <a:lnTo>
                  <a:pt x="14" y="153"/>
                </a:lnTo>
                <a:lnTo>
                  <a:pt x="13" y="151"/>
                </a:lnTo>
                <a:lnTo>
                  <a:pt x="13" y="151"/>
                </a:lnTo>
                <a:lnTo>
                  <a:pt x="14" y="151"/>
                </a:lnTo>
                <a:lnTo>
                  <a:pt x="14" y="150"/>
                </a:lnTo>
                <a:lnTo>
                  <a:pt x="14" y="150"/>
                </a:lnTo>
                <a:lnTo>
                  <a:pt x="14" y="150"/>
                </a:lnTo>
                <a:lnTo>
                  <a:pt x="14" y="150"/>
                </a:lnTo>
                <a:lnTo>
                  <a:pt x="14" y="150"/>
                </a:lnTo>
                <a:lnTo>
                  <a:pt x="13" y="150"/>
                </a:lnTo>
                <a:lnTo>
                  <a:pt x="13" y="150"/>
                </a:lnTo>
                <a:lnTo>
                  <a:pt x="13" y="148"/>
                </a:lnTo>
                <a:lnTo>
                  <a:pt x="13" y="148"/>
                </a:lnTo>
                <a:lnTo>
                  <a:pt x="13" y="148"/>
                </a:lnTo>
                <a:lnTo>
                  <a:pt x="13" y="148"/>
                </a:lnTo>
                <a:lnTo>
                  <a:pt x="13" y="148"/>
                </a:lnTo>
                <a:lnTo>
                  <a:pt x="14" y="148"/>
                </a:lnTo>
                <a:lnTo>
                  <a:pt x="14" y="148"/>
                </a:lnTo>
                <a:lnTo>
                  <a:pt x="16" y="148"/>
                </a:lnTo>
                <a:lnTo>
                  <a:pt x="16" y="148"/>
                </a:lnTo>
                <a:lnTo>
                  <a:pt x="16" y="148"/>
                </a:lnTo>
                <a:lnTo>
                  <a:pt x="16" y="148"/>
                </a:lnTo>
                <a:lnTo>
                  <a:pt x="16" y="148"/>
                </a:lnTo>
                <a:lnTo>
                  <a:pt x="16" y="148"/>
                </a:lnTo>
                <a:lnTo>
                  <a:pt x="16" y="150"/>
                </a:lnTo>
                <a:lnTo>
                  <a:pt x="17" y="150"/>
                </a:lnTo>
                <a:lnTo>
                  <a:pt x="17" y="150"/>
                </a:lnTo>
                <a:lnTo>
                  <a:pt x="18" y="150"/>
                </a:lnTo>
                <a:lnTo>
                  <a:pt x="18" y="150"/>
                </a:lnTo>
                <a:lnTo>
                  <a:pt x="18" y="148"/>
                </a:lnTo>
                <a:lnTo>
                  <a:pt x="18" y="148"/>
                </a:lnTo>
                <a:lnTo>
                  <a:pt x="18" y="150"/>
                </a:lnTo>
                <a:lnTo>
                  <a:pt x="20" y="150"/>
                </a:lnTo>
                <a:lnTo>
                  <a:pt x="20" y="150"/>
                </a:lnTo>
                <a:lnTo>
                  <a:pt x="20" y="148"/>
                </a:lnTo>
                <a:lnTo>
                  <a:pt x="20" y="148"/>
                </a:lnTo>
                <a:lnTo>
                  <a:pt x="20" y="148"/>
                </a:lnTo>
                <a:lnTo>
                  <a:pt x="20" y="147"/>
                </a:lnTo>
                <a:lnTo>
                  <a:pt x="20" y="147"/>
                </a:lnTo>
                <a:lnTo>
                  <a:pt x="20" y="147"/>
                </a:lnTo>
                <a:lnTo>
                  <a:pt x="20" y="145"/>
                </a:lnTo>
                <a:lnTo>
                  <a:pt x="18" y="145"/>
                </a:lnTo>
                <a:lnTo>
                  <a:pt x="18" y="147"/>
                </a:lnTo>
                <a:lnTo>
                  <a:pt x="18" y="147"/>
                </a:lnTo>
                <a:lnTo>
                  <a:pt x="18" y="147"/>
                </a:lnTo>
                <a:lnTo>
                  <a:pt x="18" y="147"/>
                </a:lnTo>
                <a:lnTo>
                  <a:pt x="18" y="147"/>
                </a:lnTo>
                <a:lnTo>
                  <a:pt x="18" y="147"/>
                </a:lnTo>
                <a:lnTo>
                  <a:pt x="18" y="147"/>
                </a:lnTo>
                <a:lnTo>
                  <a:pt x="17" y="147"/>
                </a:lnTo>
                <a:lnTo>
                  <a:pt x="17" y="147"/>
                </a:lnTo>
                <a:lnTo>
                  <a:pt x="16" y="147"/>
                </a:lnTo>
                <a:lnTo>
                  <a:pt x="16" y="145"/>
                </a:lnTo>
                <a:lnTo>
                  <a:pt x="16" y="147"/>
                </a:lnTo>
                <a:lnTo>
                  <a:pt x="14" y="147"/>
                </a:lnTo>
                <a:lnTo>
                  <a:pt x="14" y="147"/>
                </a:lnTo>
                <a:lnTo>
                  <a:pt x="14" y="145"/>
                </a:lnTo>
                <a:lnTo>
                  <a:pt x="14" y="145"/>
                </a:lnTo>
                <a:lnTo>
                  <a:pt x="14" y="145"/>
                </a:lnTo>
                <a:lnTo>
                  <a:pt x="13" y="145"/>
                </a:lnTo>
                <a:lnTo>
                  <a:pt x="11" y="145"/>
                </a:lnTo>
                <a:lnTo>
                  <a:pt x="10" y="145"/>
                </a:lnTo>
                <a:lnTo>
                  <a:pt x="8" y="145"/>
                </a:lnTo>
                <a:lnTo>
                  <a:pt x="10" y="144"/>
                </a:lnTo>
                <a:lnTo>
                  <a:pt x="10" y="144"/>
                </a:lnTo>
                <a:lnTo>
                  <a:pt x="8" y="144"/>
                </a:lnTo>
                <a:lnTo>
                  <a:pt x="8" y="144"/>
                </a:lnTo>
                <a:lnTo>
                  <a:pt x="8" y="144"/>
                </a:lnTo>
                <a:lnTo>
                  <a:pt x="10" y="144"/>
                </a:lnTo>
                <a:lnTo>
                  <a:pt x="10" y="144"/>
                </a:lnTo>
                <a:lnTo>
                  <a:pt x="10" y="144"/>
                </a:lnTo>
                <a:lnTo>
                  <a:pt x="10" y="144"/>
                </a:lnTo>
                <a:lnTo>
                  <a:pt x="10" y="144"/>
                </a:lnTo>
                <a:lnTo>
                  <a:pt x="10" y="144"/>
                </a:lnTo>
                <a:lnTo>
                  <a:pt x="10" y="144"/>
                </a:lnTo>
                <a:lnTo>
                  <a:pt x="11" y="144"/>
                </a:lnTo>
                <a:lnTo>
                  <a:pt x="11" y="144"/>
                </a:lnTo>
                <a:lnTo>
                  <a:pt x="13" y="144"/>
                </a:lnTo>
                <a:lnTo>
                  <a:pt x="13" y="144"/>
                </a:lnTo>
                <a:lnTo>
                  <a:pt x="13" y="144"/>
                </a:lnTo>
                <a:lnTo>
                  <a:pt x="13" y="145"/>
                </a:lnTo>
                <a:lnTo>
                  <a:pt x="13" y="145"/>
                </a:lnTo>
                <a:lnTo>
                  <a:pt x="13" y="144"/>
                </a:lnTo>
                <a:lnTo>
                  <a:pt x="13" y="144"/>
                </a:lnTo>
                <a:lnTo>
                  <a:pt x="13" y="144"/>
                </a:lnTo>
                <a:lnTo>
                  <a:pt x="14" y="144"/>
                </a:lnTo>
                <a:lnTo>
                  <a:pt x="14" y="144"/>
                </a:lnTo>
                <a:lnTo>
                  <a:pt x="13" y="143"/>
                </a:lnTo>
                <a:lnTo>
                  <a:pt x="13" y="143"/>
                </a:lnTo>
                <a:lnTo>
                  <a:pt x="13" y="141"/>
                </a:lnTo>
                <a:lnTo>
                  <a:pt x="11" y="141"/>
                </a:lnTo>
                <a:lnTo>
                  <a:pt x="11" y="141"/>
                </a:lnTo>
                <a:lnTo>
                  <a:pt x="11" y="141"/>
                </a:lnTo>
                <a:lnTo>
                  <a:pt x="11" y="143"/>
                </a:lnTo>
                <a:lnTo>
                  <a:pt x="11" y="143"/>
                </a:lnTo>
                <a:lnTo>
                  <a:pt x="11" y="143"/>
                </a:lnTo>
                <a:lnTo>
                  <a:pt x="11" y="143"/>
                </a:lnTo>
                <a:lnTo>
                  <a:pt x="10" y="143"/>
                </a:lnTo>
                <a:lnTo>
                  <a:pt x="10" y="143"/>
                </a:lnTo>
                <a:lnTo>
                  <a:pt x="8" y="143"/>
                </a:lnTo>
                <a:lnTo>
                  <a:pt x="8" y="143"/>
                </a:lnTo>
                <a:lnTo>
                  <a:pt x="7" y="143"/>
                </a:lnTo>
                <a:lnTo>
                  <a:pt x="7" y="141"/>
                </a:lnTo>
                <a:lnTo>
                  <a:pt x="7" y="141"/>
                </a:lnTo>
                <a:lnTo>
                  <a:pt x="7" y="141"/>
                </a:lnTo>
                <a:lnTo>
                  <a:pt x="7" y="141"/>
                </a:lnTo>
                <a:lnTo>
                  <a:pt x="7" y="141"/>
                </a:lnTo>
                <a:lnTo>
                  <a:pt x="7" y="141"/>
                </a:lnTo>
                <a:lnTo>
                  <a:pt x="6" y="141"/>
                </a:lnTo>
                <a:lnTo>
                  <a:pt x="6" y="141"/>
                </a:lnTo>
                <a:lnTo>
                  <a:pt x="7" y="140"/>
                </a:lnTo>
                <a:lnTo>
                  <a:pt x="7" y="140"/>
                </a:lnTo>
                <a:lnTo>
                  <a:pt x="6" y="140"/>
                </a:lnTo>
                <a:lnTo>
                  <a:pt x="6" y="140"/>
                </a:lnTo>
                <a:lnTo>
                  <a:pt x="6" y="140"/>
                </a:lnTo>
                <a:lnTo>
                  <a:pt x="3" y="140"/>
                </a:lnTo>
                <a:lnTo>
                  <a:pt x="3" y="140"/>
                </a:lnTo>
                <a:lnTo>
                  <a:pt x="3" y="140"/>
                </a:lnTo>
                <a:lnTo>
                  <a:pt x="3" y="140"/>
                </a:lnTo>
                <a:lnTo>
                  <a:pt x="1" y="138"/>
                </a:lnTo>
                <a:lnTo>
                  <a:pt x="0" y="137"/>
                </a:lnTo>
                <a:lnTo>
                  <a:pt x="0" y="137"/>
                </a:lnTo>
                <a:lnTo>
                  <a:pt x="1" y="137"/>
                </a:lnTo>
                <a:lnTo>
                  <a:pt x="1" y="137"/>
                </a:lnTo>
                <a:lnTo>
                  <a:pt x="1" y="137"/>
                </a:lnTo>
                <a:lnTo>
                  <a:pt x="1" y="137"/>
                </a:lnTo>
                <a:lnTo>
                  <a:pt x="1" y="137"/>
                </a:lnTo>
                <a:lnTo>
                  <a:pt x="1" y="137"/>
                </a:lnTo>
                <a:lnTo>
                  <a:pt x="0" y="135"/>
                </a:lnTo>
                <a:lnTo>
                  <a:pt x="0" y="135"/>
                </a:lnTo>
                <a:lnTo>
                  <a:pt x="1" y="135"/>
                </a:lnTo>
                <a:lnTo>
                  <a:pt x="1" y="135"/>
                </a:lnTo>
                <a:lnTo>
                  <a:pt x="1" y="135"/>
                </a:lnTo>
                <a:lnTo>
                  <a:pt x="1" y="135"/>
                </a:lnTo>
                <a:lnTo>
                  <a:pt x="1" y="135"/>
                </a:lnTo>
                <a:lnTo>
                  <a:pt x="1" y="135"/>
                </a:lnTo>
                <a:lnTo>
                  <a:pt x="1" y="135"/>
                </a:lnTo>
                <a:lnTo>
                  <a:pt x="3" y="135"/>
                </a:lnTo>
                <a:lnTo>
                  <a:pt x="4" y="135"/>
                </a:lnTo>
                <a:lnTo>
                  <a:pt x="6" y="134"/>
                </a:lnTo>
                <a:lnTo>
                  <a:pt x="6" y="134"/>
                </a:lnTo>
                <a:lnTo>
                  <a:pt x="7" y="134"/>
                </a:lnTo>
                <a:lnTo>
                  <a:pt x="7" y="134"/>
                </a:lnTo>
                <a:lnTo>
                  <a:pt x="7" y="133"/>
                </a:lnTo>
                <a:lnTo>
                  <a:pt x="7" y="133"/>
                </a:lnTo>
                <a:lnTo>
                  <a:pt x="8" y="134"/>
                </a:lnTo>
                <a:lnTo>
                  <a:pt x="8" y="134"/>
                </a:lnTo>
                <a:lnTo>
                  <a:pt x="8" y="134"/>
                </a:lnTo>
                <a:lnTo>
                  <a:pt x="8" y="134"/>
                </a:lnTo>
                <a:lnTo>
                  <a:pt x="8" y="133"/>
                </a:lnTo>
                <a:lnTo>
                  <a:pt x="8" y="133"/>
                </a:lnTo>
                <a:lnTo>
                  <a:pt x="8" y="133"/>
                </a:lnTo>
                <a:lnTo>
                  <a:pt x="8" y="131"/>
                </a:lnTo>
                <a:lnTo>
                  <a:pt x="8" y="131"/>
                </a:lnTo>
                <a:lnTo>
                  <a:pt x="8" y="131"/>
                </a:lnTo>
                <a:lnTo>
                  <a:pt x="10" y="131"/>
                </a:lnTo>
                <a:lnTo>
                  <a:pt x="11" y="131"/>
                </a:lnTo>
                <a:lnTo>
                  <a:pt x="11" y="131"/>
                </a:lnTo>
                <a:lnTo>
                  <a:pt x="11" y="131"/>
                </a:lnTo>
                <a:lnTo>
                  <a:pt x="11" y="131"/>
                </a:lnTo>
                <a:lnTo>
                  <a:pt x="13" y="131"/>
                </a:lnTo>
                <a:lnTo>
                  <a:pt x="13" y="133"/>
                </a:lnTo>
                <a:lnTo>
                  <a:pt x="14" y="133"/>
                </a:lnTo>
                <a:lnTo>
                  <a:pt x="14" y="133"/>
                </a:lnTo>
                <a:lnTo>
                  <a:pt x="14" y="133"/>
                </a:lnTo>
                <a:lnTo>
                  <a:pt x="16" y="133"/>
                </a:lnTo>
                <a:lnTo>
                  <a:pt x="16" y="133"/>
                </a:lnTo>
                <a:lnTo>
                  <a:pt x="16" y="133"/>
                </a:lnTo>
                <a:lnTo>
                  <a:pt x="16" y="133"/>
                </a:lnTo>
                <a:lnTo>
                  <a:pt x="16" y="133"/>
                </a:lnTo>
                <a:lnTo>
                  <a:pt x="16" y="133"/>
                </a:lnTo>
                <a:lnTo>
                  <a:pt x="16" y="133"/>
                </a:lnTo>
                <a:lnTo>
                  <a:pt x="16" y="133"/>
                </a:lnTo>
                <a:lnTo>
                  <a:pt x="16" y="133"/>
                </a:lnTo>
                <a:lnTo>
                  <a:pt x="17" y="133"/>
                </a:lnTo>
                <a:lnTo>
                  <a:pt x="17" y="131"/>
                </a:lnTo>
                <a:lnTo>
                  <a:pt x="18" y="131"/>
                </a:lnTo>
                <a:lnTo>
                  <a:pt x="18" y="131"/>
                </a:lnTo>
                <a:lnTo>
                  <a:pt x="20" y="133"/>
                </a:lnTo>
                <a:lnTo>
                  <a:pt x="20" y="133"/>
                </a:lnTo>
                <a:lnTo>
                  <a:pt x="20" y="133"/>
                </a:lnTo>
                <a:lnTo>
                  <a:pt x="20" y="133"/>
                </a:lnTo>
                <a:lnTo>
                  <a:pt x="21" y="131"/>
                </a:lnTo>
                <a:lnTo>
                  <a:pt x="23" y="131"/>
                </a:lnTo>
                <a:lnTo>
                  <a:pt x="23" y="131"/>
                </a:lnTo>
                <a:lnTo>
                  <a:pt x="23" y="133"/>
                </a:lnTo>
                <a:lnTo>
                  <a:pt x="23" y="133"/>
                </a:lnTo>
                <a:lnTo>
                  <a:pt x="23" y="134"/>
                </a:lnTo>
                <a:lnTo>
                  <a:pt x="23" y="134"/>
                </a:lnTo>
                <a:lnTo>
                  <a:pt x="23" y="134"/>
                </a:lnTo>
                <a:lnTo>
                  <a:pt x="23" y="134"/>
                </a:lnTo>
                <a:lnTo>
                  <a:pt x="21" y="134"/>
                </a:lnTo>
                <a:lnTo>
                  <a:pt x="21" y="135"/>
                </a:lnTo>
                <a:lnTo>
                  <a:pt x="21" y="135"/>
                </a:lnTo>
                <a:lnTo>
                  <a:pt x="20" y="134"/>
                </a:lnTo>
                <a:lnTo>
                  <a:pt x="18" y="134"/>
                </a:lnTo>
                <a:lnTo>
                  <a:pt x="18" y="134"/>
                </a:lnTo>
                <a:lnTo>
                  <a:pt x="18" y="134"/>
                </a:lnTo>
                <a:lnTo>
                  <a:pt x="17" y="134"/>
                </a:lnTo>
                <a:lnTo>
                  <a:pt x="16" y="134"/>
                </a:lnTo>
                <a:lnTo>
                  <a:pt x="16" y="133"/>
                </a:lnTo>
                <a:lnTo>
                  <a:pt x="16" y="133"/>
                </a:lnTo>
                <a:lnTo>
                  <a:pt x="16" y="133"/>
                </a:lnTo>
                <a:lnTo>
                  <a:pt x="16" y="133"/>
                </a:lnTo>
                <a:lnTo>
                  <a:pt x="16" y="134"/>
                </a:lnTo>
                <a:lnTo>
                  <a:pt x="16" y="134"/>
                </a:lnTo>
                <a:lnTo>
                  <a:pt x="16" y="133"/>
                </a:lnTo>
                <a:lnTo>
                  <a:pt x="14" y="133"/>
                </a:lnTo>
                <a:lnTo>
                  <a:pt x="14" y="133"/>
                </a:lnTo>
                <a:lnTo>
                  <a:pt x="11" y="133"/>
                </a:lnTo>
                <a:lnTo>
                  <a:pt x="11" y="134"/>
                </a:lnTo>
                <a:lnTo>
                  <a:pt x="11" y="134"/>
                </a:lnTo>
                <a:lnTo>
                  <a:pt x="11" y="134"/>
                </a:lnTo>
                <a:lnTo>
                  <a:pt x="10" y="134"/>
                </a:lnTo>
                <a:lnTo>
                  <a:pt x="10" y="134"/>
                </a:lnTo>
                <a:lnTo>
                  <a:pt x="8" y="134"/>
                </a:lnTo>
                <a:lnTo>
                  <a:pt x="7" y="134"/>
                </a:lnTo>
                <a:lnTo>
                  <a:pt x="6" y="135"/>
                </a:lnTo>
                <a:lnTo>
                  <a:pt x="6" y="135"/>
                </a:lnTo>
                <a:lnTo>
                  <a:pt x="7" y="135"/>
                </a:lnTo>
                <a:lnTo>
                  <a:pt x="7" y="137"/>
                </a:lnTo>
                <a:lnTo>
                  <a:pt x="8" y="137"/>
                </a:lnTo>
                <a:lnTo>
                  <a:pt x="10" y="137"/>
                </a:lnTo>
                <a:lnTo>
                  <a:pt x="10" y="137"/>
                </a:lnTo>
                <a:lnTo>
                  <a:pt x="10" y="137"/>
                </a:lnTo>
                <a:lnTo>
                  <a:pt x="10" y="137"/>
                </a:lnTo>
                <a:lnTo>
                  <a:pt x="11" y="137"/>
                </a:lnTo>
                <a:lnTo>
                  <a:pt x="11" y="137"/>
                </a:lnTo>
                <a:lnTo>
                  <a:pt x="13" y="137"/>
                </a:lnTo>
                <a:lnTo>
                  <a:pt x="14" y="137"/>
                </a:lnTo>
                <a:lnTo>
                  <a:pt x="14" y="137"/>
                </a:lnTo>
                <a:lnTo>
                  <a:pt x="14" y="137"/>
                </a:lnTo>
                <a:lnTo>
                  <a:pt x="14" y="137"/>
                </a:lnTo>
                <a:lnTo>
                  <a:pt x="16" y="137"/>
                </a:lnTo>
                <a:lnTo>
                  <a:pt x="17" y="137"/>
                </a:lnTo>
                <a:lnTo>
                  <a:pt x="17" y="137"/>
                </a:lnTo>
                <a:lnTo>
                  <a:pt x="17" y="137"/>
                </a:lnTo>
                <a:lnTo>
                  <a:pt x="17" y="137"/>
                </a:lnTo>
                <a:lnTo>
                  <a:pt x="17" y="137"/>
                </a:lnTo>
                <a:lnTo>
                  <a:pt x="17" y="137"/>
                </a:lnTo>
                <a:lnTo>
                  <a:pt x="17" y="138"/>
                </a:lnTo>
                <a:lnTo>
                  <a:pt x="18" y="138"/>
                </a:lnTo>
                <a:lnTo>
                  <a:pt x="18" y="138"/>
                </a:lnTo>
                <a:lnTo>
                  <a:pt x="18" y="138"/>
                </a:lnTo>
                <a:lnTo>
                  <a:pt x="18" y="137"/>
                </a:lnTo>
                <a:lnTo>
                  <a:pt x="18" y="137"/>
                </a:lnTo>
                <a:lnTo>
                  <a:pt x="18" y="137"/>
                </a:lnTo>
                <a:lnTo>
                  <a:pt x="18" y="137"/>
                </a:lnTo>
                <a:lnTo>
                  <a:pt x="20" y="137"/>
                </a:lnTo>
                <a:lnTo>
                  <a:pt x="20" y="137"/>
                </a:lnTo>
                <a:lnTo>
                  <a:pt x="20" y="137"/>
                </a:lnTo>
                <a:lnTo>
                  <a:pt x="21" y="137"/>
                </a:lnTo>
                <a:lnTo>
                  <a:pt x="23" y="137"/>
                </a:lnTo>
                <a:lnTo>
                  <a:pt x="23" y="135"/>
                </a:lnTo>
                <a:lnTo>
                  <a:pt x="23" y="135"/>
                </a:lnTo>
                <a:lnTo>
                  <a:pt x="23" y="135"/>
                </a:lnTo>
                <a:lnTo>
                  <a:pt x="24" y="135"/>
                </a:lnTo>
                <a:lnTo>
                  <a:pt x="26" y="135"/>
                </a:lnTo>
                <a:lnTo>
                  <a:pt x="28" y="135"/>
                </a:lnTo>
                <a:lnTo>
                  <a:pt x="31" y="135"/>
                </a:lnTo>
                <a:lnTo>
                  <a:pt x="33" y="134"/>
                </a:lnTo>
                <a:lnTo>
                  <a:pt x="33" y="134"/>
                </a:lnTo>
                <a:lnTo>
                  <a:pt x="34" y="134"/>
                </a:lnTo>
                <a:lnTo>
                  <a:pt x="33" y="134"/>
                </a:lnTo>
                <a:lnTo>
                  <a:pt x="33" y="134"/>
                </a:lnTo>
                <a:lnTo>
                  <a:pt x="33" y="134"/>
                </a:lnTo>
                <a:lnTo>
                  <a:pt x="34" y="134"/>
                </a:lnTo>
                <a:lnTo>
                  <a:pt x="34" y="133"/>
                </a:lnTo>
                <a:lnTo>
                  <a:pt x="36" y="134"/>
                </a:lnTo>
                <a:lnTo>
                  <a:pt x="34" y="134"/>
                </a:lnTo>
                <a:lnTo>
                  <a:pt x="34" y="134"/>
                </a:lnTo>
                <a:lnTo>
                  <a:pt x="36" y="134"/>
                </a:lnTo>
                <a:lnTo>
                  <a:pt x="36" y="135"/>
                </a:lnTo>
                <a:lnTo>
                  <a:pt x="36" y="135"/>
                </a:lnTo>
                <a:lnTo>
                  <a:pt x="36" y="134"/>
                </a:lnTo>
                <a:lnTo>
                  <a:pt x="36" y="134"/>
                </a:lnTo>
                <a:lnTo>
                  <a:pt x="37" y="134"/>
                </a:lnTo>
                <a:lnTo>
                  <a:pt x="37" y="134"/>
                </a:lnTo>
                <a:lnTo>
                  <a:pt x="38" y="134"/>
                </a:lnTo>
                <a:lnTo>
                  <a:pt x="38" y="134"/>
                </a:lnTo>
                <a:lnTo>
                  <a:pt x="38" y="134"/>
                </a:lnTo>
                <a:lnTo>
                  <a:pt x="38" y="133"/>
                </a:lnTo>
                <a:lnTo>
                  <a:pt x="38" y="133"/>
                </a:lnTo>
                <a:lnTo>
                  <a:pt x="38" y="133"/>
                </a:lnTo>
                <a:lnTo>
                  <a:pt x="40" y="134"/>
                </a:lnTo>
                <a:lnTo>
                  <a:pt x="40" y="134"/>
                </a:lnTo>
                <a:lnTo>
                  <a:pt x="40" y="134"/>
                </a:lnTo>
                <a:lnTo>
                  <a:pt x="41" y="134"/>
                </a:lnTo>
                <a:lnTo>
                  <a:pt x="41" y="133"/>
                </a:lnTo>
                <a:lnTo>
                  <a:pt x="41" y="133"/>
                </a:lnTo>
                <a:lnTo>
                  <a:pt x="41" y="133"/>
                </a:lnTo>
                <a:lnTo>
                  <a:pt x="43" y="131"/>
                </a:lnTo>
                <a:lnTo>
                  <a:pt x="44" y="131"/>
                </a:lnTo>
                <a:lnTo>
                  <a:pt x="44" y="131"/>
                </a:lnTo>
                <a:lnTo>
                  <a:pt x="44" y="131"/>
                </a:lnTo>
                <a:lnTo>
                  <a:pt x="43" y="131"/>
                </a:lnTo>
                <a:lnTo>
                  <a:pt x="43" y="131"/>
                </a:lnTo>
                <a:lnTo>
                  <a:pt x="41" y="131"/>
                </a:lnTo>
                <a:lnTo>
                  <a:pt x="41" y="131"/>
                </a:lnTo>
                <a:lnTo>
                  <a:pt x="40" y="131"/>
                </a:lnTo>
                <a:lnTo>
                  <a:pt x="40" y="131"/>
                </a:lnTo>
                <a:lnTo>
                  <a:pt x="40" y="130"/>
                </a:lnTo>
                <a:lnTo>
                  <a:pt x="40" y="130"/>
                </a:lnTo>
                <a:lnTo>
                  <a:pt x="38" y="130"/>
                </a:lnTo>
                <a:lnTo>
                  <a:pt x="38" y="130"/>
                </a:lnTo>
                <a:lnTo>
                  <a:pt x="38" y="131"/>
                </a:lnTo>
                <a:lnTo>
                  <a:pt x="38" y="131"/>
                </a:lnTo>
                <a:lnTo>
                  <a:pt x="38" y="131"/>
                </a:lnTo>
                <a:lnTo>
                  <a:pt x="37" y="131"/>
                </a:lnTo>
                <a:lnTo>
                  <a:pt x="37" y="131"/>
                </a:lnTo>
                <a:lnTo>
                  <a:pt x="37" y="131"/>
                </a:lnTo>
                <a:lnTo>
                  <a:pt x="36" y="131"/>
                </a:lnTo>
                <a:lnTo>
                  <a:pt x="36" y="133"/>
                </a:lnTo>
                <a:lnTo>
                  <a:pt x="36" y="133"/>
                </a:lnTo>
                <a:lnTo>
                  <a:pt x="34" y="133"/>
                </a:lnTo>
                <a:lnTo>
                  <a:pt x="33" y="131"/>
                </a:lnTo>
                <a:lnTo>
                  <a:pt x="33" y="131"/>
                </a:lnTo>
                <a:lnTo>
                  <a:pt x="33" y="131"/>
                </a:lnTo>
                <a:lnTo>
                  <a:pt x="33" y="131"/>
                </a:lnTo>
                <a:lnTo>
                  <a:pt x="31" y="133"/>
                </a:lnTo>
                <a:lnTo>
                  <a:pt x="31" y="131"/>
                </a:lnTo>
                <a:lnTo>
                  <a:pt x="31" y="131"/>
                </a:lnTo>
                <a:lnTo>
                  <a:pt x="30" y="133"/>
                </a:lnTo>
                <a:lnTo>
                  <a:pt x="30" y="133"/>
                </a:lnTo>
                <a:lnTo>
                  <a:pt x="28" y="133"/>
                </a:lnTo>
                <a:lnTo>
                  <a:pt x="28" y="133"/>
                </a:lnTo>
                <a:lnTo>
                  <a:pt x="28" y="133"/>
                </a:lnTo>
                <a:lnTo>
                  <a:pt x="27" y="134"/>
                </a:lnTo>
                <a:lnTo>
                  <a:pt x="26" y="134"/>
                </a:lnTo>
                <a:lnTo>
                  <a:pt x="26" y="134"/>
                </a:lnTo>
                <a:lnTo>
                  <a:pt x="26" y="134"/>
                </a:lnTo>
                <a:lnTo>
                  <a:pt x="24" y="134"/>
                </a:lnTo>
                <a:lnTo>
                  <a:pt x="24" y="133"/>
                </a:lnTo>
                <a:lnTo>
                  <a:pt x="24" y="133"/>
                </a:lnTo>
                <a:lnTo>
                  <a:pt x="24" y="133"/>
                </a:lnTo>
                <a:lnTo>
                  <a:pt x="24" y="133"/>
                </a:lnTo>
                <a:lnTo>
                  <a:pt x="24" y="131"/>
                </a:lnTo>
                <a:lnTo>
                  <a:pt x="24" y="131"/>
                </a:lnTo>
                <a:lnTo>
                  <a:pt x="24" y="131"/>
                </a:lnTo>
                <a:lnTo>
                  <a:pt x="26" y="131"/>
                </a:lnTo>
                <a:lnTo>
                  <a:pt x="26" y="131"/>
                </a:lnTo>
                <a:lnTo>
                  <a:pt x="26" y="131"/>
                </a:lnTo>
                <a:lnTo>
                  <a:pt x="26" y="131"/>
                </a:lnTo>
                <a:lnTo>
                  <a:pt x="26" y="133"/>
                </a:lnTo>
                <a:lnTo>
                  <a:pt x="26" y="133"/>
                </a:lnTo>
                <a:lnTo>
                  <a:pt x="26" y="133"/>
                </a:lnTo>
                <a:lnTo>
                  <a:pt x="27" y="131"/>
                </a:lnTo>
                <a:lnTo>
                  <a:pt x="27" y="131"/>
                </a:lnTo>
                <a:lnTo>
                  <a:pt x="27" y="131"/>
                </a:lnTo>
                <a:lnTo>
                  <a:pt x="28" y="131"/>
                </a:lnTo>
                <a:lnTo>
                  <a:pt x="31" y="131"/>
                </a:lnTo>
                <a:lnTo>
                  <a:pt x="33" y="131"/>
                </a:lnTo>
                <a:lnTo>
                  <a:pt x="34" y="131"/>
                </a:lnTo>
                <a:lnTo>
                  <a:pt x="34" y="130"/>
                </a:lnTo>
                <a:lnTo>
                  <a:pt x="36" y="130"/>
                </a:lnTo>
                <a:lnTo>
                  <a:pt x="36" y="128"/>
                </a:lnTo>
                <a:lnTo>
                  <a:pt x="36" y="128"/>
                </a:lnTo>
                <a:lnTo>
                  <a:pt x="34" y="128"/>
                </a:lnTo>
                <a:lnTo>
                  <a:pt x="34" y="130"/>
                </a:lnTo>
                <a:lnTo>
                  <a:pt x="33" y="130"/>
                </a:lnTo>
                <a:lnTo>
                  <a:pt x="33" y="130"/>
                </a:lnTo>
                <a:lnTo>
                  <a:pt x="31" y="128"/>
                </a:lnTo>
                <a:lnTo>
                  <a:pt x="31" y="128"/>
                </a:lnTo>
                <a:lnTo>
                  <a:pt x="31" y="130"/>
                </a:lnTo>
                <a:lnTo>
                  <a:pt x="31" y="130"/>
                </a:lnTo>
                <a:lnTo>
                  <a:pt x="31" y="130"/>
                </a:lnTo>
                <a:lnTo>
                  <a:pt x="31" y="130"/>
                </a:lnTo>
                <a:lnTo>
                  <a:pt x="31" y="130"/>
                </a:lnTo>
                <a:lnTo>
                  <a:pt x="31" y="130"/>
                </a:lnTo>
                <a:lnTo>
                  <a:pt x="31" y="130"/>
                </a:lnTo>
                <a:lnTo>
                  <a:pt x="31" y="130"/>
                </a:lnTo>
                <a:lnTo>
                  <a:pt x="30" y="130"/>
                </a:lnTo>
                <a:lnTo>
                  <a:pt x="28" y="130"/>
                </a:lnTo>
                <a:lnTo>
                  <a:pt x="27" y="130"/>
                </a:lnTo>
                <a:lnTo>
                  <a:pt x="26" y="130"/>
                </a:lnTo>
                <a:lnTo>
                  <a:pt x="24" y="130"/>
                </a:lnTo>
                <a:lnTo>
                  <a:pt x="23" y="130"/>
                </a:lnTo>
                <a:lnTo>
                  <a:pt x="23" y="130"/>
                </a:lnTo>
                <a:lnTo>
                  <a:pt x="23" y="128"/>
                </a:lnTo>
                <a:lnTo>
                  <a:pt x="23" y="128"/>
                </a:lnTo>
                <a:lnTo>
                  <a:pt x="21" y="128"/>
                </a:lnTo>
                <a:lnTo>
                  <a:pt x="21" y="128"/>
                </a:lnTo>
                <a:lnTo>
                  <a:pt x="21" y="130"/>
                </a:lnTo>
                <a:lnTo>
                  <a:pt x="21" y="130"/>
                </a:lnTo>
                <a:lnTo>
                  <a:pt x="21" y="130"/>
                </a:lnTo>
                <a:lnTo>
                  <a:pt x="21" y="130"/>
                </a:lnTo>
                <a:lnTo>
                  <a:pt x="21" y="130"/>
                </a:lnTo>
                <a:lnTo>
                  <a:pt x="20" y="128"/>
                </a:lnTo>
                <a:lnTo>
                  <a:pt x="20" y="128"/>
                </a:lnTo>
                <a:lnTo>
                  <a:pt x="20" y="128"/>
                </a:lnTo>
                <a:lnTo>
                  <a:pt x="20" y="128"/>
                </a:lnTo>
                <a:lnTo>
                  <a:pt x="18" y="128"/>
                </a:lnTo>
                <a:lnTo>
                  <a:pt x="17" y="128"/>
                </a:lnTo>
                <a:lnTo>
                  <a:pt x="16" y="128"/>
                </a:lnTo>
                <a:lnTo>
                  <a:pt x="16" y="130"/>
                </a:lnTo>
                <a:lnTo>
                  <a:pt x="16" y="130"/>
                </a:lnTo>
                <a:lnTo>
                  <a:pt x="16" y="128"/>
                </a:lnTo>
                <a:lnTo>
                  <a:pt x="14" y="128"/>
                </a:lnTo>
                <a:lnTo>
                  <a:pt x="14" y="128"/>
                </a:lnTo>
                <a:lnTo>
                  <a:pt x="14" y="128"/>
                </a:lnTo>
                <a:lnTo>
                  <a:pt x="14" y="128"/>
                </a:lnTo>
                <a:lnTo>
                  <a:pt x="14" y="128"/>
                </a:lnTo>
                <a:lnTo>
                  <a:pt x="14" y="130"/>
                </a:lnTo>
                <a:lnTo>
                  <a:pt x="14" y="130"/>
                </a:lnTo>
                <a:lnTo>
                  <a:pt x="14" y="130"/>
                </a:lnTo>
                <a:lnTo>
                  <a:pt x="13" y="128"/>
                </a:lnTo>
                <a:lnTo>
                  <a:pt x="11" y="128"/>
                </a:lnTo>
                <a:lnTo>
                  <a:pt x="10" y="128"/>
                </a:lnTo>
                <a:lnTo>
                  <a:pt x="10" y="127"/>
                </a:lnTo>
                <a:lnTo>
                  <a:pt x="10" y="127"/>
                </a:lnTo>
                <a:lnTo>
                  <a:pt x="13" y="127"/>
                </a:lnTo>
                <a:lnTo>
                  <a:pt x="14" y="125"/>
                </a:lnTo>
                <a:lnTo>
                  <a:pt x="14" y="125"/>
                </a:lnTo>
                <a:lnTo>
                  <a:pt x="16" y="125"/>
                </a:lnTo>
                <a:lnTo>
                  <a:pt x="16" y="127"/>
                </a:lnTo>
                <a:lnTo>
                  <a:pt x="17" y="127"/>
                </a:lnTo>
                <a:lnTo>
                  <a:pt x="17" y="127"/>
                </a:lnTo>
                <a:lnTo>
                  <a:pt x="17" y="127"/>
                </a:lnTo>
                <a:lnTo>
                  <a:pt x="18" y="127"/>
                </a:lnTo>
                <a:lnTo>
                  <a:pt x="20" y="128"/>
                </a:lnTo>
                <a:lnTo>
                  <a:pt x="20" y="128"/>
                </a:lnTo>
                <a:lnTo>
                  <a:pt x="20" y="128"/>
                </a:lnTo>
                <a:lnTo>
                  <a:pt x="20" y="128"/>
                </a:lnTo>
                <a:lnTo>
                  <a:pt x="21" y="127"/>
                </a:lnTo>
                <a:lnTo>
                  <a:pt x="21" y="127"/>
                </a:lnTo>
                <a:lnTo>
                  <a:pt x="21" y="127"/>
                </a:lnTo>
                <a:lnTo>
                  <a:pt x="23" y="127"/>
                </a:lnTo>
                <a:lnTo>
                  <a:pt x="23" y="127"/>
                </a:lnTo>
                <a:lnTo>
                  <a:pt x="23" y="127"/>
                </a:lnTo>
                <a:lnTo>
                  <a:pt x="21" y="127"/>
                </a:lnTo>
                <a:lnTo>
                  <a:pt x="21" y="127"/>
                </a:lnTo>
                <a:lnTo>
                  <a:pt x="20" y="127"/>
                </a:lnTo>
                <a:lnTo>
                  <a:pt x="20" y="125"/>
                </a:lnTo>
                <a:lnTo>
                  <a:pt x="20" y="125"/>
                </a:lnTo>
                <a:lnTo>
                  <a:pt x="20" y="125"/>
                </a:lnTo>
                <a:lnTo>
                  <a:pt x="20" y="125"/>
                </a:lnTo>
                <a:lnTo>
                  <a:pt x="21" y="125"/>
                </a:lnTo>
                <a:lnTo>
                  <a:pt x="21" y="125"/>
                </a:lnTo>
                <a:lnTo>
                  <a:pt x="21" y="125"/>
                </a:lnTo>
                <a:lnTo>
                  <a:pt x="23" y="125"/>
                </a:lnTo>
                <a:lnTo>
                  <a:pt x="23" y="125"/>
                </a:lnTo>
                <a:lnTo>
                  <a:pt x="24" y="125"/>
                </a:lnTo>
                <a:lnTo>
                  <a:pt x="24" y="125"/>
                </a:lnTo>
                <a:lnTo>
                  <a:pt x="24" y="125"/>
                </a:lnTo>
                <a:lnTo>
                  <a:pt x="23" y="125"/>
                </a:lnTo>
                <a:lnTo>
                  <a:pt x="23" y="125"/>
                </a:lnTo>
                <a:lnTo>
                  <a:pt x="23" y="125"/>
                </a:lnTo>
                <a:lnTo>
                  <a:pt x="21" y="125"/>
                </a:lnTo>
                <a:lnTo>
                  <a:pt x="21" y="125"/>
                </a:lnTo>
                <a:lnTo>
                  <a:pt x="21" y="125"/>
                </a:lnTo>
                <a:lnTo>
                  <a:pt x="21" y="125"/>
                </a:lnTo>
                <a:lnTo>
                  <a:pt x="23" y="127"/>
                </a:lnTo>
                <a:lnTo>
                  <a:pt x="23" y="127"/>
                </a:lnTo>
                <a:lnTo>
                  <a:pt x="23" y="127"/>
                </a:lnTo>
                <a:lnTo>
                  <a:pt x="23" y="127"/>
                </a:lnTo>
                <a:lnTo>
                  <a:pt x="24" y="127"/>
                </a:lnTo>
                <a:lnTo>
                  <a:pt x="24" y="127"/>
                </a:lnTo>
                <a:lnTo>
                  <a:pt x="26" y="125"/>
                </a:lnTo>
                <a:lnTo>
                  <a:pt x="27" y="125"/>
                </a:lnTo>
                <a:lnTo>
                  <a:pt x="27" y="125"/>
                </a:lnTo>
                <a:lnTo>
                  <a:pt x="27" y="125"/>
                </a:lnTo>
                <a:lnTo>
                  <a:pt x="27" y="125"/>
                </a:lnTo>
                <a:lnTo>
                  <a:pt x="28" y="125"/>
                </a:lnTo>
                <a:lnTo>
                  <a:pt x="28" y="127"/>
                </a:lnTo>
                <a:lnTo>
                  <a:pt x="30" y="127"/>
                </a:lnTo>
                <a:lnTo>
                  <a:pt x="30" y="127"/>
                </a:lnTo>
                <a:lnTo>
                  <a:pt x="31" y="127"/>
                </a:lnTo>
                <a:lnTo>
                  <a:pt x="31" y="128"/>
                </a:lnTo>
                <a:lnTo>
                  <a:pt x="33" y="128"/>
                </a:lnTo>
                <a:lnTo>
                  <a:pt x="33" y="128"/>
                </a:lnTo>
                <a:lnTo>
                  <a:pt x="33" y="128"/>
                </a:lnTo>
                <a:lnTo>
                  <a:pt x="33" y="128"/>
                </a:lnTo>
                <a:lnTo>
                  <a:pt x="33" y="127"/>
                </a:lnTo>
                <a:lnTo>
                  <a:pt x="33" y="127"/>
                </a:lnTo>
                <a:lnTo>
                  <a:pt x="33" y="125"/>
                </a:lnTo>
                <a:lnTo>
                  <a:pt x="33" y="125"/>
                </a:lnTo>
                <a:lnTo>
                  <a:pt x="33" y="125"/>
                </a:lnTo>
                <a:lnTo>
                  <a:pt x="33" y="125"/>
                </a:lnTo>
                <a:lnTo>
                  <a:pt x="33" y="125"/>
                </a:lnTo>
                <a:lnTo>
                  <a:pt x="33" y="125"/>
                </a:lnTo>
                <a:lnTo>
                  <a:pt x="34" y="125"/>
                </a:lnTo>
                <a:lnTo>
                  <a:pt x="34" y="125"/>
                </a:lnTo>
                <a:lnTo>
                  <a:pt x="34" y="125"/>
                </a:lnTo>
                <a:lnTo>
                  <a:pt x="34" y="125"/>
                </a:lnTo>
                <a:lnTo>
                  <a:pt x="34" y="127"/>
                </a:lnTo>
                <a:lnTo>
                  <a:pt x="36" y="127"/>
                </a:lnTo>
                <a:lnTo>
                  <a:pt x="36" y="127"/>
                </a:lnTo>
                <a:lnTo>
                  <a:pt x="36" y="125"/>
                </a:lnTo>
                <a:lnTo>
                  <a:pt x="36" y="125"/>
                </a:lnTo>
                <a:lnTo>
                  <a:pt x="37" y="125"/>
                </a:lnTo>
                <a:lnTo>
                  <a:pt x="37" y="125"/>
                </a:lnTo>
                <a:lnTo>
                  <a:pt x="38" y="125"/>
                </a:lnTo>
                <a:lnTo>
                  <a:pt x="40" y="125"/>
                </a:lnTo>
                <a:lnTo>
                  <a:pt x="40" y="125"/>
                </a:lnTo>
                <a:lnTo>
                  <a:pt x="41" y="125"/>
                </a:lnTo>
                <a:lnTo>
                  <a:pt x="41" y="125"/>
                </a:lnTo>
                <a:lnTo>
                  <a:pt x="41" y="125"/>
                </a:lnTo>
                <a:lnTo>
                  <a:pt x="41" y="125"/>
                </a:lnTo>
                <a:lnTo>
                  <a:pt x="41" y="125"/>
                </a:lnTo>
                <a:lnTo>
                  <a:pt x="41" y="124"/>
                </a:lnTo>
                <a:lnTo>
                  <a:pt x="41" y="124"/>
                </a:lnTo>
                <a:lnTo>
                  <a:pt x="43" y="124"/>
                </a:lnTo>
                <a:lnTo>
                  <a:pt x="43" y="124"/>
                </a:lnTo>
                <a:lnTo>
                  <a:pt x="43" y="124"/>
                </a:lnTo>
                <a:lnTo>
                  <a:pt x="43" y="124"/>
                </a:lnTo>
                <a:lnTo>
                  <a:pt x="43" y="124"/>
                </a:lnTo>
                <a:lnTo>
                  <a:pt x="43" y="125"/>
                </a:lnTo>
                <a:lnTo>
                  <a:pt x="43" y="125"/>
                </a:lnTo>
                <a:lnTo>
                  <a:pt x="43" y="125"/>
                </a:lnTo>
                <a:lnTo>
                  <a:pt x="43" y="125"/>
                </a:lnTo>
                <a:lnTo>
                  <a:pt x="44" y="125"/>
                </a:lnTo>
                <a:lnTo>
                  <a:pt x="44" y="124"/>
                </a:lnTo>
                <a:lnTo>
                  <a:pt x="46" y="124"/>
                </a:lnTo>
                <a:lnTo>
                  <a:pt x="47" y="124"/>
                </a:lnTo>
                <a:lnTo>
                  <a:pt x="48" y="124"/>
                </a:lnTo>
                <a:lnTo>
                  <a:pt x="48" y="124"/>
                </a:lnTo>
                <a:lnTo>
                  <a:pt x="50" y="123"/>
                </a:lnTo>
                <a:lnTo>
                  <a:pt x="50" y="123"/>
                </a:lnTo>
                <a:lnTo>
                  <a:pt x="48" y="123"/>
                </a:lnTo>
                <a:lnTo>
                  <a:pt x="48" y="123"/>
                </a:lnTo>
                <a:lnTo>
                  <a:pt x="48" y="121"/>
                </a:lnTo>
                <a:lnTo>
                  <a:pt x="47" y="120"/>
                </a:lnTo>
                <a:lnTo>
                  <a:pt x="47" y="120"/>
                </a:lnTo>
                <a:lnTo>
                  <a:pt x="47" y="120"/>
                </a:lnTo>
                <a:lnTo>
                  <a:pt x="47" y="120"/>
                </a:lnTo>
                <a:lnTo>
                  <a:pt x="47" y="120"/>
                </a:lnTo>
                <a:lnTo>
                  <a:pt x="46" y="120"/>
                </a:lnTo>
                <a:lnTo>
                  <a:pt x="46" y="120"/>
                </a:lnTo>
                <a:lnTo>
                  <a:pt x="44" y="120"/>
                </a:lnTo>
                <a:lnTo>
                  <a:pt x="44" y="120"/>
                </a:lnTo>
                <a:lnTo>
                  <a:pt x="44" y="120"/>
                </a:lnTo>
                <a:lnTo>
                  <a:pt x="43" y="120"/>
                </a:lnTo>
                <a:lnTo>
                  <a:pt x="43" y="120"/>
                </a:lnTo>
                <a:lnTo>
                  <a:pt x="43" y="120"/>
                </a:lnTo>
                <a:lnTo>
                  <a:pt x="43" y="120"/>
                </a:lnTo>
                <a:lnTo>
                  <a:pt x="43" y="120"/>
                </a:lnTo>
                <a:lnTo>
                  <a:pt x="43" y="120"/>
                </a:lnTo>
                <a:lnTo>
                  <a:pt x="41" y="118"/>
                </a:lnTo>
                <a:lnTo>
                  <a:pt x="41" y="118"/>
                </a:lnTo>
                <a:lnTo>
                  <a:pt x="41" y="118"/>
                </a:lnTo>
                <a:lnTo>
                  <a:pt x="41" y="118"/>
                </a:lnTo>
                <a:lnTo>
                  <a:pt x="41" y="120"/>
                </a:lnTo>
                <a:lnTo>
                  <a:pt x="41" y="120"/>
                </a:lnTo>
                <a:lnTo>
                  <a:pt x="41" y="118"/>
                </a:lnTo>
                <a:lnTo>
                  <a:pt x="40" y="120"/>
                </a:lnTo>
                <a:lnTo>
                  <a:pt x="40" y="120"/>
                </a:lnTo>
                <a:lnTo>
                  <a:pt x="38" y="120"/>
                </a:lnTo>
                <a:lnTo>
                  <a:pt x="38" y="120"/>
                </a:lnTo>
                <a:lnTo>
                  <a:pt x="38" y="118"/>
                </a:lnTo>
                <a:lnTo>
                  <a:pt x="38" y="118"/>
                </a:lnTo>
                <a:lnTo>
                  <a:pt x="38" y="118"/>
                </a:lnTo>
                <a:lnTo>
                  <a:pt x="38" y="118"/>
                </a:lnTo>
                <a:lnTo>
                  <a:pt x="37" y="117"/>
                </a:lnTo>
                <a:lnTo>
                  <a:pt x="36" y="117"/>
                </a:lnTo>
                <a:lnTo>
                  <a:pt x="36" y="116"/>
                </a:lnTo>
                <a:lnTo>
                  <a:pt x="36" y="116"/>
                </a:lnTo>
                <a:lnTo>
                  <a:pt x="36" y="116"/>
                </a:lnTo>
                <a:lnTo>
                  <a:pt x="36" y="116"/>
                </a:lnTo>
                <a:lnTo>
                  <a:pt x="37" y="116"/>
                </a:lnTo>
                <a:lnTo>
                  <a:pt x="36" y="114"/>
                </a:lnTo>
                <a:lnTo>
                  <a:pt x="36" y="114"/>
                </a:lnTo>
                <a:lnTo>
                  <a:pt x="36" y="116"/>
                </a:lnTo>
                <a:lnTo>
                  <a:pt x="34" y="116"/>
                </a:lnTo>
                <a:lnTo>
                  <a:pt x="34" y="114"/>
                </a:lnTo>
                <a:lnTo>
                  <a:pt x="34" y="114"/>
                </a:lnTo>
                <a:lnTo>
                  <a:pt x="34" y="114"/>
                </a:lnTo>
                <a:lnTo>
                  <a:pt x="33" y="114"/>
                </a:lnTo>
                <a:lnTo>
                  <a:pt x="33" y="114"/>
                </a:lnTo>
                <a:lnTo>
                  <a:pt x="33" y="114"/>
                </a:lnTo>
                <a:lnTo>
                  <a:pt x="33" y="114"/>
                </a:lnTo>
                <a:lnTo>
                  <a:pt x="33" y="113"/>
                </a:lnTo>
                <a:lnTo>
                  <a:pt x="33" y="113"/>
                </a:lnTo>
                <a:lnTo>
                  <a:pt x="31" y="113"/>
                </a:lnTo>
                <a:lnTo>
                  <a:pt x="31" y="113"/>
                </a:lnTo>
                <a:lnTo>
                  <a:pt x="30" y="113"/>
                </a:lnTo>
                <a:lnTo>
                  <a:pt x="30" y="113"/>
                </a:lnTo>
                <a:lnTo>
                  <a:pt x="30" y="114"/>
                </a:lnTo>
                <a:lnTo>
                  <a:pt x="30" y="116"/>
                </a:lnTo>
                <a:lnTo>
                  <a:pt x="30" y="116"/>
                </a:lnTo>
                <a:lnTo>
                  <a:pt x="28" y="117"/>
                </a:lnTo>
                <a:lnTo>
                  <a:pt x="28" y="117"/>
                </a:lnTo>
                <a:lnTo>
                  <a:pt x="28" y="117"/>
                </a:lnTo>
                <a:lnTo>
                  <a:pt x="28" y="117"/>
                </a:lnTo>
                <a:lnTo>
                  <a:pt x="28" y="117"/>
                </a:lnTo>
                <a:lnTo>
                  <a:pt x="28" y="117"/>
                </a:lnTo>
                <a:lnTo>
                  <a:pt x="27" y="118"/>
                </a:lnTo>
                <a:lnTo>
                  <a:pt x="27" y="118"/>
                </a:lnTo>
                <a:lnTo>
                  <a:pt x="24" y="118"/>
                </a:lnTo>
                <a:lnTo>
                  <a:pt x="24" y="118"/>
                </a:lnTo>
                <a:lnTo>
                  <a:pt x="26" y="118"/>
                </a:lnTo>
                <a:lnTo>
                  <a:pt x="26" y="117"/>
                </a:lnTo>
                <a:lnTo>
                  <a:pt x="26" y="117"/>
                </a:lnTo>
                <a:lnTo>
                  <a:pt x="26" y="117"/>
                </a:lnTo>
                <a:lnTo>
                  <a:pt x="26" y="116"/>
                </a:lnTo>
                <a:lnTo>
                  <a:pt x="26" y="116"/>
                </a:lnTo>
                <a:lnTo>
                  <a:pt x="27" y="116"/>
                </a:lnTo>
                <a:lnTo>
                  <a:pt x="27" y="114"/>
                </a:lnTo>
                <a:lnTo>
                  <a:pt x="27" y="114"/>
                </a:lnTo>
                <a:lnTo>
                  <a:pt x="27" y="114"/>
                </a:lnTo>
                <a:lnTo>
                  <a:pt x="26" y="114"/>
                </a:lnTo>
                <a:lnTo>
                  <a:pt x="26" y="114"/>
                </a:lnTo>
                <a:lnTo>
                  <a:pt x="26" y="114"/>
                </a:lnTo>
                <a:lnTo>
                  <a:pt x="24" y="114"/>
                </a:lnTo>
                <a:lnTo>
                  <a:pt x="24" y="116"/>
                </a:lnTo>
                <a:lnTo>
                  <a:pt x="24" y="116"/>
                </a:lnTo>
                <a:lnTo>
                  <a:pt x="24" y="116"/>
                </a:lnTo>
                <a:lnTo>
                  <a:pt x="24" y="116"/>
                </a:lnTo>
                <a:lnTo>
                  <a:pt x="24" y="117"/>
                </a:lnTo>
                <a:lnTo>
                  <a:pt x="24" y="117"/>
                </a:lnTo>
                <a:lnTo>
                  <a:pt x="23" y="117"/>
                </a:lnTo>
                <a:lnTo>
                  <a:pt x="23" y="117"/>
                </a:lnTo>
                <a:lnTo>
                  <a:pt x="23" y="118"/>
                </a:lnTo>
                <a:lnTo>
                  <a:pt x="23" y="118"/>
                </a:lnTo>
                <a:lnTo>
                  <a:pt x="24" y="118"/>
                </a:lnTo>
                <a:lnTo>
                  <a:pt x="24" y="118"/>
                </a:lnTo>
                <a:lnTo>
                  <a:pt x="23" y="118"/>
                </a:lnTo>
                <a:lnTo>
                  <a:pt x="23" y="118"/>
                </a:lnTo>
                <a:lnTo>
                  <a:pt x="23" y="118"/>
                </a:lnTo>
                <a:lnTo>
                  <a:pt x="23" y="118"/>
                </a:lnTo>
                <a:lnTo>
                  <a:pt x="23" y="117"/>
                </a:lnTo>
                <a:lnTo>
                  <a:pt x="23" y="117"/>
                </a:lnTo>
                <a:lnTo>
                  <a:pt x="21" y="117"/>
                </a:lnTo>
                <a:lnTo>
                  <a:pt x="21" y="118"/>
                </a:lnTo>
                <a:lnTo>
                  <a:pt x="21" y="118"/>
                </a:lnTo>
                <a:lnTo>
                  <a:pt x="21" y="118"/>
                </a:lnTo>
                <a:lnTo>
                  <a:pt x="21" y="118"/>
                </a:lnTo>
                <a:lnTo>
                  <a:pt x="20" y="118"/>
                </a:lnTo>
                <a:lnTo>
                  <a:pt x="20" y="118"/>
                </a:lnTo>
                <a:lnTo>
                  <a:pt x="18" y="118"/>
                </a:lnTo>
                <a:lnTo>
                  <a:pt x="18" y="118"/>
                </a:lnTo>
                <a:lnTo>
                  <a:pt x="18" y="118"/>
                </a:lnTo>
                <a:lnTo>
                  <a:pt x="18" y="118"/>
                </a:lnTo>
                <a:lnTo>
                  <a:pt x="18" y="120"/>
                </a:lnTo>
                <a:lnTo>
                  <a:pt x="18" y="120"/>
                </a:lnTo>
                <a:lnTo>
                  <a:pt x="18" y="120"/>
                </a:lnTo>
                <a:lnTo>
                  <a:pt x="18" y="120"/>
                </a:lnTo>
                <a:lnTo>
                  <a:pt x="18" y="120"/>
                </a:lnTo>
                <a:lnTo>
                  <a:pt x="17" y="120"/>
                </a:lnTo>
                <a:lnTo>
                  <a:pt x="17" y="118"/>
                </a:lnTo>
                <a:lnTo>
                  <a:pt x="17" y="118"/>
                </a:lnTo>
                <a:lnTo>
                  <a:pt x="16" y="118"/>
                </a:lnTo>
                <a:lnTo>
                  <a:pt x="16" y="118"/>
                </a:lnTo>
                <a:lnTo>
                  <a:pt x="16" y="118"/>
                </a:lnTo>
                <a:lnTo>
                  <a:pt x="16" y="118"/>
                </a:lnTo>
                <a:lnTo>
                  <a:pt x="16" y="117"/>
                </a:lnTo>
                <a:lnTo>
                  <a:pt x="16" y="117"/>
                </a:lnTo>
                <a:lnTo>
                  <a:pt x="16" y="116"/>
                </a:lnTo>
                <a:lnTo>
                  <a:pt x="16" y="116"/>
                </a:lnTo>
                <a:lnTo>
                  <a:pt x="16" y="116"/>
                </a:lnTo>
                <a:lnTo>
                  <a:pt x="16" y="116"/>
                </a:lnTo>
                <a:lnTo>
                  <a:pt x="14" y="116"/>
                </a:lnTo>
                <a:lnTo>
                  <a:pt x="14" y="116"/>
                </a:lnTo>
                <a:lnTo>
                  <a:pt x="14" y="117"/>
                </a:lnTo>
                <a:lnTo>
                  <a:pt x="13" y="117"/>
                </a:lnTo>
                <a:lnTo>
                  <a:pt x="13" y="117"/>
                </a:lnTo>
                <a:lnTo>
                  <a:pt x="13" y="117"/>
                </a:lnTo>
                <a:lnTo>
                  <a:pt x="13" y="117"/>
                </a:lnTo>
                <a:lnTo>
                  <a:pt x="13" y="117"/>
                </a:lnTo>
                <a:lnTo>
                  <a:pt x="11" y="117"/>
                </a:lnTo>
                <a:lnTo>
                  <a:pt x="10" y="116"/>
                </a:lnTo>
                <a:lnTo>
                  <a:pt x="10" y="116"/>
                </a:lnTo>
                <a:lnTo>
                  <a:pt x="10" y="116"/>
                </a:lnTo>
                <a:lnTo>
                  <a:pt x="8" y="117"/>
                </a:lnTo>
                <a:lnTo>
                  <a:pt x="8" y="117"/>
                </a:lnTo>
                <a:lnTo>
                  <a:pt x="8" y="117"/>
                </a:lnTo>
                <a:lnTo>
                  <a:pt x="10" y="117"/>
                </a:lnTo>
                <a:lnTo>
                  <a:pt x="10" y="117"/>
                </a:lnTo>
                <a:lnTo>
                  <a:pt x="10" y="118"/>
                </a:lnTo>
                <a:lnTo>
                  <a:pt x="8" y="118"/>
                </a:lnTo>
                <a:lnTo>
                  <a:pt x="8" y="118"/>
                </a:lnTo>
                <a:lnTo>
                  <a:pt x="8" y="117"/>
                </a:lnTo>
                <a:lnTo>
                  <a:pt x="8" y="117"/>
                </a:lnTo>
                <a:lnTo>
                  <a:pt x="8" y="117"/>
                </a:lnTo>
                <a:lnTo>
                  <a:pt x="8" y="117"/>
                </a:lnTo>
                <a:lnTo>
                  <a:pt x="7" y="117"/>
                </a:lnTo>
                <a:lnTo>
                  <a:pt x="7" y="116"/>
                </a:lnTo>
                <a:lnTo>
                  <a:pt x="6" y="116"/>
                </a:lnTo>
                <a:lnTo>
                  <a:pt x="6" y="114"/>
                </a:lnTo>
                <a:lnTo>
                  <a:pt x="6" y="114"/>
                </a:lnTo>
                <a:lnTo>
                  <a:pt x="6" y="114"/>
                </a:lnTo>
                <a:lnTo>
                  <a:pt x="7" y="114"/>
                </a:lnTo>
                <a:lnTo>
                  <a:pt x="7" y="114"/>
                </a:lnTo>
                <a:lnTo>
                  <a:pt x="7" y="114"/>
                </a:lnTo>
                <a:lnTo>
                  <a:pt x="7" y="114"/>
                </a:lnTo>
                <a:lnTo>
                  <a:pt x="7" y="114"/>
                </a:lnTo>
                <a:lnTo>
                  <a:pt x="7" y="114"/>
                </a:lnTo>
                <a:lnTo>
                  <a:pt x="7" y="111"/>
                </a:lnTo>
                <a:lnTo>
                  <a:pt x="6" y="111"/>
                </a:lnTo>
                <a:lnTo>
                  <a:pt x="6" y="111"/>
                </a:lnTo>
                <a:lnTo>
                  <a:pt x="6" y="110"/>
                </a:lnTo>
                <a:lnTo>
                  <a:pt x="6" y="108"/>
                </a:lnTo>
                <a:lnTo>
                  <a:pt x="8" y="110"/>
                </a:lnTo>
                <a:lnTo>
                  <a:pt x="8" y="110"/>
                </a:lnTo>
                <a:lnTo>
                  <a:pt x="8" y="108"/>
                </a:lnTo>
                <a:lnTo>
                  <a:pt x="8" y="108"/>
                </a:lnTo>
                <a:lnTo>
                  <a:pt x="8" y="108"/>
                </a:lnTo>
                <a:lnTo>
                  <a:pt x="8" y="108"/>
                </a:lnTo>
                <a:lnTo>
                  <a:pt x="8" y="107"/>
                </a:lnTo>
                <a:lnTo>
                  <a:pt x="8" y="107"/>
                </a:lnTo>
                <a:lnTo>
                  <a:pt x="8" y="107"/>
                </a:lnTo>
                <a:lnTo>
                  <a:pt x="10" y="108"/>
                </a:lnTo>
                <a:lnTo>
                  <a:pt x="10" y="108"/>
                </a:lnTo>
                <a:lnTo>
                  <a:pt x="11" y="108"/>
                </a:lnTo>
                <a:lnTo>
                  <a:pt x="13" y="110"/>
                </a:lnTo>
                <a:lnTo>
                  <a:pt x="13" y="110"/>
                </a:lnTo>
                <a:lnTo>
                  <a:pt x="13" y="110"/>
                </a:lnTo>
                <a:lnTo>
                  <a:pt x="13" y="110"/>
                </a:lnTo>
                <a:lnTo>
                  <a:pt x="14" y="110"/>
                </a:lnTo>
                <a:lnTo>
                  <a:pt x="14" y="110"/>
                </a:lnTo>
                <a:lnTo>
                  <a:pt x="17" y="110"/>
                </a:lnTo>
                <a:lnTo>
                  <a:pt x="18" y="110"/>
                </a:lnTo>
                <a:lnTo>
                  <a:pt x="18" y="110"/>
                </a:lnTo>
                <a:lnTo>
                  <a:pt x="20" y="110"/>
                </a:lnTo>
                <a:lnTo>
                  <a:pt x="20" y="110"/>
                </a:lnTo>
                <a:lnTo>
                  <a:pt x="20" y="108"/>
                </a:lnTo>
                <a:lnTo>
                  <a:pt x="20" y="108"/>
                </a:lnTo>
                <a:lnTo>
                  <a:pt x="21" y="108"/>
                </a:lnTo>
                <a:lnTo>
                  <a:pt x="21" y="108"/>
                </a:lnTo>
                <a:lnTo>
                  <a:pt x="21" y="108"/>
                </a:lnTo>
                <a:lnTo>
                  <a:pt x="21" y="108"/>
                </a:lnTo>
                <a:lnTo>
                  <a:pt x="21" y="108"/>
                </a:lnTo>
                <a:lnTo>
                  <a:pt x="21" y="108"/>
                </a:lnTo>
                <a:lnTo>
                  <a:pt x="21" y="110"/>
                </a:lnTo>
                <a:lnTo>
                  <a:pt x="23" y="110"/>
                </a:lnTo>
                <a:lnTo>
                  <a:pt x="23" y="110"/>
                </a:lnTo>
                <a:lnTo>
                  <a:pt x="24" y="108"/>
                </a:lnTo>
                <a:lnTo>
                  <a:pt x="24" y="108"/>
                </a:lnTo>
                <a:lnTo>
                  <a:pt x="26" y="108"/>
                </a:lnTo>
                <a:lnTo>
                  <a:pt x="26" y="108"/>
                </a:lnTo>
                <a:lnTo>
                  <a:pt x="26" y="108"/>
                </a:lnTo>
                <a:lnTo>
                  <a:pt x="27" y="108"/>
                </a:lnTo>
                <a:lnTo>
                  <a:pt x="27" y="108"/>
                </a:lnTo>
                <a:lnTo>
                  <a:pt x="27" y="108"/>
                </a:lnTo>
                <a:lnTo>
                  <a:pt x="27" y="108"/>
                </a:lnTo>
                <a:lnTo>
                  <a:pt x="28" y="108"/>
                </a:lnTo>
                <a:lnTo>
                  <a:pt x="28" y="108"/>
                </a:lnTo>
                <a:lnTo>
                  <a:pt x="28" y="108"/>
                </a:lnTo>
                <a:lnTo>
                  <a:pt x="28" y="108"/>
                </a:lnTo>
                <a:lnTo>
                  <a:pt x="28" y="108"/>
                </a:lnTo>
                <a:lnTo>
                  <a:pt x="28" y="107"/>
                </a:lnTo>
                <a:lnTo>
                  <a:pt x="30" y="108"/>
                </a:lnTo>
                <a:lnTo>
                  <a:pt x="30" y="108"/>
                </a:lnTo>
                <a:lnTo>
                  <a:pt x="30" y="107"/>
                </a:lnTo>
                <a:lnTo>
                  <a:pt x="30" y="107"/>
                </a:lnTo>
                <a:lnTo>
                  <a:pt x="30" y="107"/>
                </a:lnTo>
                <a:lnTo>
                  <a:pt x="31" y="107"/>
                </a:lnTo>
                <a:lnTo>
                  <a:pt x="31" y="107"/>
                </a:lnTo>
                <a:lnTo>
                  <a:pt x="31" y="107"/>
                </a:lnTo>
                <a:lnTo>
                  <a:pt x="31" y="107"/>
                </a:lnTo>
                <a:lnTo>
                  <a:pt x="31" y="107"/>
                </a:lnTo>
                <a:lnTo>
                  <a:pt x="31" y="107"/>
                </a:lnTo>
                <a:lnTo>
                  <a:pt x="31" y="107"/>
                </a:lnTo>
                <a:lnTo>
                  <a:pt x="33" y="107"/>
                </a:lnTo>
                <a:lnTo>
                  <a:pt x="33" y="106"/>
                </a:lnTo>
                <a:lnTo>
                  <a:pt x="33" y="106"/>
                </a:lnTo>
                <a:lnTo>
                  <a:pt x="33" y="106"/>
                </a:lnTo>
                <a:lnTo>
                  <a:pt x="34" y="106"/>
                </a:lnTo>
                <a:lnTo>
                  <a:pt x="34" y="107"/>
                </a:lnTo>
                <a:lnTo>
                  <a:pt x="34" y="107"/>
                </a:lnTo>
                <a:lnTo>
                  <a:pt x="36" y="106"/>
                </a:lnTo>
                <a:lnTo>
                  <a:pt x="36" y="106"/>
                </a:lnTo>
                <a:lnTo>
                  <a:pt x="37" y="106"/>
                </a:lnTo>
                <a:lnTo>
                  <a:pt x="37" y="106"/>
                </a:lnTo>
                <a:lnTo>
                  <a:pt x="37" y="107"/>
                </a:lnTo>
                <a:lnTo>
                  <a:pt x="37" y="107"/>
                </a:lnTo>
                <a:lnTo>
                  <a:pt x="37" y="107"/>
                </a:lnTo>
                <a:lnTo>
                  <a:pt x="37" y="107"/>
                </a:lnTo>
                <a:lnTo>
                  <a:pt x="37" y="108"/>
                </a:lnTo>
                <a:lnTo>
                  <a:pt x="36" y="108"/>
                </a:lnTo>
                <a:lnTo>
                  <a:pt x="34" y="108"/>
                </a:lnTo>
                <a:lnTo>
                  <a:pt x="34" y="107"/>
                </a:lnTo>
                <a:lnTo>
                  <a:pt x="34" y="107"/>
                </a:lnTo>
                <a:lnTo>
                  <a:pt x="33" y="108"/>
                </a:lnTo>
                <a:lnTo>
                  <a:pt x="33" y="108"/>
                </a:lnTo>
                <a:lnTo>
                  <a:pt x="33" y="108"/>
                </a:lnTo>
                <a:lnTo>
                  <a:pt x="33" y="108"/>
                </a:lnTo>
                <a:lnTo>
                  <a:pt x="33" y="108"/>
                </a:lnTo>
                <a:lnTo>
                  <a:pt x="31" y="108"/>
                </a:lnTo>
                <a:lnTo>
                  <a:pt x="31" y="108"/>
                </a:lnTo>
                <a:lnTo>
                  <a:pt x="31" y="108"/>
                </a:lnTo>
                <a:lnTo>
                  <a:pt x="31" y="108"/>
                </a:lnTo>
                <a:lnTo>
                  <a:pt x="31" y="110"/>
                </a:lnTo>
                <a:lnTo>
                  <a:pt x="31" y="110"/>
                </a:lnTo>
                <a:lnTo>
                  <a:pt x="31" y="110"/>
                </a:lnTo>
                <a:lnTo>
                  <a:pt x="31" y="110"/>
                </a:lnTo>
                <a:lnTo>
                  <a:pt x="31" y="110"/>
                </a:lnTo>
                <a:lnTo>
                  <a:pt x="30" y="111"/>
                </a:lnTo>
                <a:lnTo>
                  <a:pt x="30" y="111"/>
                </a:lnTo>
                <a:lnTo>
                  <a:pt x="30" y="111"/>
                </a:lnTo>
                <a:lnTo>
                  <a:pt x="30" y="111"/>
                </a:lnTo>
                <a:lnTo>
                  <a:pt x="28" y="110"/>
                </a:lnTo>
                <a:lnTo>
                  <a:pt x="28" y="110"/>
                </a:lnTo>
                <a:lnTo>
                  <a:pt x="28" y="111"/>
                </a:lnTo>
                <a:lnTo>
                  <a:pt x="28" y="111"/>
                </a:lnTo>
                <a:lnTo>
                  <a:pt x="27" y="111"/>
                </a:lnTo>
                <a:lnTo>
                  <a:pt x="27" y="111"/>
                </a:lnTo>
                <a:lnTo>
                  <a:pt x="27" y="111"/>
                </a:lnTo>
                <a:lnTo>
                  <a:pt x="27" y="113"/>
                </a:lnTo>
                <a:lnTo>
                  <a:pt x="28" y="113"/>
                </a:lnTo>
                <a:lnTo>
                  <a:pt x="28" y="113"/>
                </a:lnTo>
                <a:lnTo>
                  <a:pt x="30" y="113"/>
                </a:lnTo>
                <a:lnTo>
                  <a:pt x="30" y="113"/>
                </a:lnTo>
                <a:lnTo>
                  <a:pt x="31" y="113"/>
                </a:lnTo>
                <a:lnTo>
                  <a:pt x="31" y="113"/>
                </a:lnTo>
                <a:lnTo>
                  <a:pt x="31" y="113"/>
                </a:lnTo>
                <a:lnTo>
                  <a:pt x="33" y="113"/>
                </a:lnTo>
                <a:lnTo>
                  <a:pt x="33" y="113"/>
                </a:lnTo>
                <a:lnTo>
                  <a:pt x="33" y="113"/>
                </a:lnTo>
                <a:lnTo>
                  <a:pt x="33" y="113"/>
                </a:lnTo>
                <a:lnTo>
                  <a:pt x="34" y="113"/>
                </a:lnTo>
                <a:lnTo>
                  <a:pt x="34" y="113"/>
                </a:lnTo>
                <a:lnTo>
                  <a:pt x="36" y="113"/>
                </a:lnTo>
                <a:lnTo>
                  <a:pt x="36" y="111"/>
                </a:lnTo>
                <a:lnTo>
                  <a:pt x="37" y="111"/>
                </a:lnTo>
                <a:lnTo>
                  <a:pt x="38" y="111"/>
                </a:lnTo>
                <a:lnTo>
                  <a:pt x="38" y="113"/>
                </a:lnTo>
                <a:lnTo>
                  <a:pt x="40" y="111"/>
                </a:lnTo>
                <a:lnTo>
                  <a:pt x="40" y="110"/>
                </a:lnTo>
                <a:lnTo>
                  <a:pt x="40" y="110"/>
                </a:lnTo>
                <a:lnTo>
                  <a:pt x="40" y="110"/>
                </a:lnTo>
                <a:lnTo>
                  <a:pt x="41" y="111"/>
                </a:lnTo>
                <a:lnTo>
                  <a:pt x="41" y="111"/>
                </a:lnTo>
                <a:lnTo>
                  <a:pt x="41" y="111"/>
                </a:lnTo>
                <a:lnTo>
                  <a:pt x="41" y="113"/>
                </a:lnTo>
                <a:lnTo>
                  <a:pt x="41" y="113"/>
                </a:lnTo>
                <a:lnTo>
                  <a:pt x="41" y="113"/>
                </a:lnTo>
                <a:lnTo>
                  <a:pt x="43" y="113"/>
                </a:lnTo>
                <a:lnTo>
                  <a:pt x="43" y="113"/>
                </a:lnTo>
                <a:lnTo>
                  <a:pt x="43" y="113"/>
                </a:lnTo>
                <a:lnTo>
                  <a:pt x="43" y="111"/>
                </a:lnTo>
                <a:lnTo>
                  <a:pt x="43" y="111"/>
                </a:lnTo>
                <a:lnTo>
                  <a:pt x="43" y="110"/>
                </a:lnTo>
                <a:lnTo>
                  <a:pt x="43" y="110"/>
                </a:lnTo>
                <a:lnTo>
                  <a:pt x="43" y="110"/>
                </a:lnTo>
                <a:lnTo>
                  <a:pt x="43" y="110"/>
                </a:lnTo>
                <a:lnTo>
                  <a:pt x="43" y="110"/>
                </a:lnTo>
                <a:lnTo>
                  <a:pt x="43" y="108"/>
                </a:lnTo>
                <a:lnTo>
                  <a:pt x="43" y="108"/>
                </a:lnTo>
                <a:lnTo>
                  <a:pt x="44" y="110"/>
                </a:lnTo>
                <a:lnTo>
                  <a:pt x="46" y="110"/>
                </a:lnTo>
                <a:lnTo>
                  <a:pt x="46" y="110"/>
                </a:lnTo>
                <a:lnTo>
                  <a:pt x="44" y="110"/>
                </a:lnTo>
                <a:lnTo>
                  <a:pt x="44" y="110"/>
                </a:lnTo>
                <a:lnTo>
                  <a:pt x="44" y="111"/>
                </a:lnTo>
                <a:lnTo>
                  <a:pt x="44" y="111"/>
                </a:lnTo>
                <a:lnTo>
                  <a:pt x="44" y="111"/>
                </a:lnTo>
                <a:lnTo>
                  <a:pt x="44" y="111"/>
                </a:lnTo>
                <a:lnTo>
                  <a:pt x="44" y="113"/>
                </a:lnTo>
                <a:lnTo>
                  <a:pt x="44" y="113"/>
                </a:lnTo>
                <a:lnTo>
                  <a:pt x="46" y="113"/>
                </a:lnTo>
                <a:lnTo>
                  <a:pt x="47" y="113"/>
                </a:lnTo>
                <a:lnTo>
                  <a:pt x="47" y="113"/>
                </a:lnTo>
                <a:lnTo>
                  <a:pt x="47" y="113"/>
                </a:lnTo>
                <a:lnTo>
                  <a:pt x="47" y="111"/>
                </a:lnTo>
                <a:lnTo>
                  <a:pt x="47" y="111"/>
                </a:lnTo>
                <a:lnTo>
                  <a:pt x="48" y="111"/>
                </a:lnTo>
                <a:lnTo>
                  <a:pt x="48" y="111"/>
                </a:lnTo>
                <a:lnTo>
                  <a:pt x="48" y="111"/>
                </a:lnTo>
                <a:lnTo>
                  <a:pt x="50" y="111"/>
                </a:lnTo>
                <a:lnTo>
                  <a:pt x="50" y="110"/>
                </a:lnTo>
                <a:lnTo>
                  <a:pt x="50" y="110"/>
                </a:lnTo>
                <a:lnTo>
                  <a:pt x="48" y="110"/>
                </a:lnTo>
                <a:lnTo>
                  <a:pt x="48" y="110"/>
                </a:lnTo>
                <a:lnTo>
                  <a:pt x="48" y="107"/>
                </a:lnTo>
                <a:lnTo>
                  <a:pt x="48" y="107"/>
                </a:lnTo>
                <a:lnTo>
                  <a:pt x="47" y="108"/>
                </a:lnTo>
                <a:lnTo>
                  <a:pt x="47" y="108"/>
                </a:lnTo>
                <a:lnTo>
                  <a:pt x="47" y="108"/>
                </a:lnTo>
                <a:lnTo>
                  <a:pt x="47" y="108"/>
                </a:lnTo>
                <a:lnTo>
                  <a:pt x="47" y="107"/>
                </a:lnTo>
                <a:lnTo>
                  <a:pt x="47" y="107"/>
                </a:lnTo>
                <a:lnTo>
                  <a:pt x="47" y="107"/>
                </a:lnTo>
                <a:lnTo>
                  <a:pt x="47" y="107"/>
                </a:lnTo>
                <a:lnTo>
                  <a:pt x="46" y="107"/>
                </a:lnTo>
                <a:lnTo>
                  <a:pt x="44" y="107"/>
                </a:lnTo>
                <a:lnTo>
                  <a:pt x="43" y="108"/>
                </a:lnTo>
                <a:lnTo>
                  <a:pt x="43" y="108"/>
                </a:lnTo>
                <a:lnTo>
                  <a:pt x="41" y="108"/>
                </a:lnTo>
                <a:lnTo>
                  <a:pt x="41" y="108"/>
                </a:lnTo>
                <a:lnTo>
                  <a:pt x="40" y="108"/>
                </a:lnTo>
                <a:lnTo>
                  <a:pt x="38" y="107"/>
                </a:lnTo>
                <a:lnTo>
                  <a:pt x="38" y="107"/>
                </a:lnTo>
                <a:lnTo>
                  <a:pt x="38" y="107"/>
                </a:lnTo>
                <a:lnTo>
                  <a:pt x="38" y="107"/>
                </a:lnTo>
                <a:lnTo>
                  <a:pt x="38" y="106"/>
                </a:lnTo>
                <a:lnTo>
                  <a:pt x="40" y="106"/>
                </a:lnTo>
                <a:lnTo>
                  <a:pt x="40" y="107"/>
                </a:lnTo>
                <a:lnTo>
                  <a:pt x="40" y="107"/>
                </a:lnTo>
                <a:lnTo>
                  <a:pt x="40" y="107"/>
                </a:lnTo>
                <a:lnTo>
                  <a:pt x="41" y="106"/>
                </a:lnTo>
                <a:lnTo>
                  <a:pt x="41" y="106"/>
                </a:lnTo>
                <a:lnTo>
                  <a:pt x="41" y="106"/>
                </a:lnTo>
                <a:lnTo>
                  <a:pt x="41" y="106"/>
                </a:lnTo>
                <a:lnTo>
                  <a:pt x="41" y="107"/>
                </a:lnTo>
                <a:lnTo>
                  <a:pt x="43" y="107"/>
                </a:lnTo>
                <a:lnTo>
                  <a:pt x="43" y="107"/>
                </a:lnTo>
                <a:lnTo>
                  <a:pt x="43" y="107"/>
                </a:lnTo>
                <a:lnTo>
                  <a:pt x="43" y="104"/>
                </a:lnTo>
                <a:lnTo>
                  <a:pt x="43" y="104"/>
                </a:lnTo>
                <a:lnTo>
                  <a:pt x="43" y="104"/>
                </a:lnTo>
                <a:lnTo>
                  <a:pt x="41" y="104"/>
                </a:lnTo>
                <a:lnTo>
                  <a:pt x="41" y="104"/>
                </a:lnTo>
                <a:lnTo>
                  <a:pt x="41" y="104"/>
                </a:lnTo>
                <a:lnTo>
                  <a:pt x="38" y="104"/>
                </a:lnTo>
                <a:lnTo>
                  <a:pt x="37" y="104"/>
                </a:lnTo>
                <a:lnTo>
                  <a:pt x="36" y="104"/>
                </a:lnTo>
                <a:lnTo>
                  <a:pt x="34" y="104"/>
                </a:lnTo>
                <a:lnTo>
                  <a:pt x="33" y="104"/>
                </a:lnTo>
                <a:lnTo>
                  <a:pt x="30" y="104"/>
                </a:lnTo>
                <a:lnTo>
                  <a:pt x="30" y="103"/>
                </a:lnTo>
                <a:lnTo>
                  <a:pt x="30" y="103"/>
                </a:lnTo>
                <a:lnTo>
                  <a:pt x="31" y="103"/>
                </a:lnTo>
                <a:lnTo>
                  <a:pt x="31" y="103"/>
                </a:lnTo>
                <a:lnTo>
                  <a:pt x="31" y="103"/>
                </a:lnTo>
                <a:lnTo>
                  <a:pt x="33" y="101"/>
                </a:lnTo>
                <a:lnTo>
                  <a:pt x="33" y="101"/>
                </a:lnTo>
                <a:lnTo>
                  <a:pt x="33" y="103"/>
                </a:lnTo>
                <a:lnTo>
                  <a:pt x="33" y="103"/>
                </a:lnTo>
                <a:lnTo>
                  <a:pt x="33" y="103"/>
                </a:lnTo>
                <a:lnTo>
                  <a:pt x="33" y="103"/>
                </a:lnTo>
                <a:lnTo>
                  <a:pt x="33" y="103"/>
                </a:lnTo>
                <a:lnTo>
                  <a:pt x="34" y="103"/>
                </a:lnTo>
                <a:lnTo>
                  <a:pt x="34" y="103"/>
                </a:lnTo>
                <a:lnTo>
                  <a:pt x="34" y="103"/>
                </a:lnTo>
                <a:lnTo>
                  <a:pt x="34" y="103"/>
                </a:lnTo>
                <a:lnTo>
                  <a:pt x="33" y="101"/>
                </a:lnTo>
                <a:lnTo>
                  <a:pt x="33" y="101"/>
                </a:lnTo>
                <a:lnTo>
                  <a:pt x="33" y="101"/>
                </a:lnTo>
                <a:lnTo>
                  <a:pt x="31" y="100"/>
                </a:lnTo>
                <a:lnTo>
                  <a:pt x="31" y="100"/>
                </a:lnTo>
                <a:lnTo>
                  <a:pt x="31" y="101"/>
                </a:lnTo>
                <a:lnTo>
                  <a:pt x="30" y="103"/>
                </a:lnTo>
                <a:lnTo>
                  <a:pt x="28" y="101"/>
                </a:lnTo>
                <a:lnTo>
                  <a:pt x="28" y="101"/>
                </a:lnTo>
                <a:lnTo>
                  <a:pt x="28" y="103"/>
                </a:lnTo>
                <a:lnTo>
                  <a:pt x="28" y="103"/>
                </a:lnTo>
                <a:lnTo>
                  <a:pt x="27" y="103"/>
                </a:lnTo>
                <a:lnTo>
                  <a:pt x="27" y="104"/>
                </a:lnTo>
                <a:lnTo>
                  <a:pt x="27" y="104"/>
                </a:lnTo>
                <a:lnTo>
                  <a:pt x="27" y="104"/>
                </a:lnTo>
                <a:lnTo>
                  <a:pt x="26" y="104"/>
                </a:lnTo>
                <a:lnTo>
                  <a:pt x="26" y="104"/>
                </a:lnTo>
                <a:lnTo>
                  <a:pt x="26" y="104"/>
                </a:lnTo>
                <a:lnTo>
                  <a:pt x="26" y="104"/>
                </a:lnTo>
                <a:lnTo>
                  <a:pt x="26" y="103"/>
                </a:lnTo>
                <a:lnTo>
                  <a:pt x="24" y="103"/>
                </a:lnTo>
                <a:lnTo>
                  <a:pt x="24" y="103"/>
                </a:lnTo>
                <a:lnTo>
                  <a:pt x="24" y="103"/>
                </a:lnTo>
                <a:lnTo>
                  <a:pt x="23" y="103"/>
                </a:lnTo>
                <a:lnTo>
                  <a:pt x="23" y="103"/>
                </a:lnTo>
                <a:lnTo>
                  <a:pt x="21" y="103"/>
                </a:lnTo>
                <a:lnTo>
                  <a:pt x="21" y="103"/>
                </a:lnTo>
                <a:lnTo>
                  <a:pt x="20" y="103"/>
                </a:lnTo>
                <a:lnTo>
                  <a:pt x="20" y="104"/>
                </a:lnTo>
                <a:lnTo>
                  <a:pt x="20" y="104"/>
                </a:lnTo>
                <a:lnTo>
                  <a:pt x="20" y="104"/>
                </a:lnTo>
                <a:lnTo>
                  <a:pt x="20" y="104"/>
                </a:lnTo>
                <a:lnTo>
                  <a:pt x="20" y="104"/>
                </a:lnTo>
                <a:lnTo>
                  <a:pt x="20" y="103"/>
                </a:lnTo>
                <a:lnTo>
                  <a:pt x="20" y="103"/>
                </a:lnTo>
                <a:lnTo>
                  <a:pt x="20" y="103"/>
                </a:lnTo>
                <a:lnTo>
                  <a:pt x="18" y="103"/>
                </a:lnTo>
                <a:lnTo>
                  <a:pt x="18" y="104"/>
                </a:lnTo>
                <a:lnTo>
                  <a:pt x="17" y="104"/>
                </a:lnTo>
                <a:lnTo>
                  <a:pt x="17" y="103"/>
                </a:lnTo>
                <a:lnTo>
                  <a:pt x="16" y="104"/>
                </a:lnTo>
                <a:lnTo>
                  <a:pt x="16" y="104"/>
                </a:lnTo>
                <a:lnTo>
                  <a:pt x="16" y="104"/>
                </a:lnTo>
                <a:lnTo>
                  <a:pt x="16" y="104"/>
                </a:lnTo>
                <a:lnTo>
                  <a:pt x="16" y="104"/>
                </a:lnTo>
                <a:lnTo>
                  <a:pt x="16" y="104"/>
                </a:lnTo>
                <a:lnTo>
                  <a:pt x="16" y="104"/>
                </a:lnTo>
                <a:lnTo>
                  <a:pt x="14" y="104"/>
                </a:lnTo>
                <a:lnTo>
                  <a:pt x="14" y="104"/>
                </a:lnTo>
                <a:lnTo>
                  <a:pt x="13" y="104"/>
                </a:lnTo>
                <a:lnTo>
                  <a:pt x="13" y="104"/>
                </a:lnTo>
                <a:lnTo>
                  <a:pt x="13" y="104"/>
                </a:lnTo>
                <a:lnTo>
                  <a:pt x="13" y="104"/>
                </a:lnTo>
                <a:lnTo>
                  <a:pt x="13" y="106"/>
                </a:lnTo>
                <a:lnTo>
                  <a:pt x="13" y="106"/>
                </a:lnTo>
                <a:lnTo>
                  <a:pt x="13" y="106"/>
                </a:lnTo>
                <a:lnTo>
                  <a:pt x="10" y="106"/>
                </a:lnTo>
                <a:lnTo>
                  <a:pt x="8" y="104"/>
                </a:lnTo>
                <a:lnTo>
                  <a:pt x="7" y="104"/>
                </a:lnTo>
                <a:lnTo>
                  <a:pt x="7" y="104"/>
                </a:lnTo>
                <a:lnTo>
                  <a:pt x="6" y="104"/>
                </a:lnTo>
                <a:lnTo>
                  <a:pt x="6" y="104"/>
                </a:lnTo>
                <a:lnTo>
                  <a:pt x="6" y="106"/>
                </a:lnTo>
                <a:lnTo>
                  <a:pt x="6" y="106"/>
                </a:lnTo>
                <a:lnTo>
                  <a:pt x="6" y="107"/>
                </a:lnTo>
                <a:lnTo>
                  <a:pt x="6" y="107"/>
                </a:lnTo>
                <a:lnTo>
                  <a:pt x="6" y="106"/>
                </a:lnTo>
                <a:lnTo>
                  <a:pt x="4" y="106"/>
                </a:lnTo>
                <a:lnTo>
                  <a:pt x="4" y="106"/>
                </a:lnTo>
                <a:lnTo>
                  <a:pt x="3" y="106"/>
                </a:lnTo>
                <a:lnTo>
                  <a:pt x="3" y="106"/>
                </a:lnTo>
                <a:lnTo>
                  <a:pt x="3" y="104"/>
                </a:lnTo>
                <a:lnTo>
                  <a:pt x="1" y="104"/>
                </a:lnTo>
                <a:lnTo>
                  <a:pt x="1" y="104"/>
                </a:lnTo>
                <a:lnTo>
                  <a:pt x="1" y="104"/>
                </a:lnTo>
                <a:lnTo>
                  <a:pt x="3" y="104"/>
                </a:lnTo>
                <a:lnTo>
                  <a:pt x="3" y="104"/>
                </a:lnTo>
                <a:lnTo>
                  <a:pt x="3" y="103"/>
                </a:lnTo>
                <a:lnTo>
                  <a:pt x="3" y="103"/>
                </a:lnTo>
                <a:lnTo>
                  <a:pt x="3" y="103"/>
                </a:lnTo>
                <a:lnTo>
                  <a:pt x="3" y="103"/>
                </a:lnTo>
                <a:lnTo>
                  <a:pt x="3" y="103"/>
                </a:lnTo>
                <a:lnTo>
                  <a:pt x="4" y="103"/>
                </a:lnTo>
                <a:lnTo>
                  <a:pt x="4" y="103"/>
                </a:lnTo>
                <a:lnTo>
                  <a:pt x="6" y="103"/>
                </a:lnTo>
                <a:lnTo>
                  <a:pt x="6" y="103"/>
                </a:lnTo>
                <a:lnTo>
                  <a:pt x="6" y="103"/>
                </a:lnTo>
                <a:lnTo>
                  <a:pt x="4" y="103"/>
                </a:lnTo>
                <a:lnTo>
                  <a:pt x="4" y="104"/>
                </a:lnTo>
                <a:lnTo>
                  <a:pt x="6" y="104"/>
                </a:lnTo>
                <a:lnTo>
                  <a:pt x="6" y="104"/>
                </a:lnTo>
                <a:lnTo>
                  <a:pt x="6" y="103"/>
                </a:lnTo>
                <a:lnTo>
                  <a:pt x="7" y="103"/>
                </a:lnTo>
                <a:lnTo>
                  <a:pt x="7" y="101"/>
                </a:lnTo>
                <a:lnTo>
                  <a:pt x="7" y="101"/>
                </a:lnTo>
                <a:lnTo>
                  <a:pt x="7" y="101"/>
                </a:lnTo>
                <a:lnTo>
                  <a:pt x="6" y="101"/>
                </a:lnTo>
                <a:lnTo>
                  <a:pt x="4" y="101"/>
                </a:lnTo>
                <a:lnTo>
                  <a:pt x="3" y="101"/>
                </a:lnTo>
                <a:lnTo>
                  <a:pt x="1" y="101"/>
                </a:lnTo>
                <a:lnTo>
                  <a:pt x="1" y="101"/>
                </a:lnTo>
                <a:lnTo>
                  <a:pt x="1" y="103"/>
                </a:lnTo>
                <a:lnTo>
                  <a:pt x="0" y="103"/>
                </a:lnTo>
                <a:lnTo>
                  <a:pt x="0" y="103"/>
                </a:lnTo>
                <a:lnTo>
                  <a:pt x="1" y="101"/>
                </a:lnTo>
                <a:lnTo>
                  <a:pt x="1" y="100"/>
                </a:lnTo>
                <a:lnTo>
                  <a:pt x="1" y="100"/>
                </a:lnTo>
                <a:lnTo>
                  <a:pt x="1" y="100"/>
                </a:lnTo>
                <a:lnTo>
                  <a:pt x="1" y="100"/>
                </a:lnTo>
                <a:lnTo>
                  <a:pt x="3" y="100"/>
                </a:lnTo>
                <a:lnTo>
                  <a:pt x="3" y="100"/>
                </a:lnTo>
                <a:lnTo>
                  <a:pt x="3" y="98"/>
                </a:lnTo>
                <a:lnTo>
                  <a:pt x="3" y="98"/>
                </a:lnTo>
                <a:lnTo>
                  <a:pt x="3" y="98"/>
                </a:lnTo>
                <a:lnTo>
                  <a:pt x="3" y="100"/>
                </a:lnTo>
                <a:lnTo>
                  <a:pt x="3" y="100"/>
                </a:lnTo>
                <a:lnTo>
                  <a:pt x="3" y="100"/>
                </a:lnTo>
                <a:lnTo>
                  <a:pt x="4" y="100"/>
                </a:lnTo>
                <a:lnTo>
                  <a:pt x="4" y="101"/>
                </a:lnTo>
                <a:lnTo>
                  <a:pt x="6" y="100"/>
                </a:lnTo>
                <a:lnTo>
                  <a:pt x="6" y="100"/>
                </a:lnTo>
                <a:lnTo>
                  <a:pt x="6" y="100"/>
                </a:lnTo>
                <a:lnTo>
                  <a:pt x="6" y="100"/>
                </a:lnTo>
                <a:lnTo>
                  <a:pt x="6" y="100"/>
                </a:lnTo>
                <a:lnTo>
                  <a:pt x="6" y="98"/>
                </a:lnTo>
                <a:lnTo>
                  <a:pt x="6" y="98"/>
                </a:lnTo>
                <a:lnTo>
                  <a:pt x="6" y="98"/>
                </a:lnTo>
                <a:lnTo>
                  <a:pt x="6" y="98"/>
                </a:lnTo>
                <a:lnTo>
                  <a:pt x="4" y="98"/>
                </a:lnTo>
                <a:lnTo>
                  <a:pt x="4" y="98"/>
                </a:lnTo>
                <a:lnTo>
                  <a:pt x="6" y="98"/>
                </a:lnTo>
                <a:lnTo>
                  <a:pt x="7" y="97"/>
                </a:lnTo>
                <a:lnTo>
                  <a:pt x="7" y="97"/>
                </a:lnTo>
                <a:lnTo>
                  <a:pt x="8" y="97"/>
                </a:lnTo>
                <a:lnTo>
                  <a:pt x="8" y="97"/>
                </a:lnTo>
                <a:lnTo>
                  <a:pt x="10" y="97"/>
                </a:lnTo>
                <a:lnTo>
                  <a:pt x="10" y="97"/>
                </a:lnTo>
                <a:lnTo>
                  <a:pt x="10" y="97"/>
                </a:lnTo>
                <a:lnTo>
                  <a:pt x="10" y="97"/>
                </a:lnTo>
                <a:lnTo>
                  <a:pt x="10" y="97"/>
                </a:lnTo>
                <a:lnTo>
                  <a:pt x="10" y="97"/>
                </a:lnTo>
                <a:lnTo>
                  <a:pt x="10" y="97"/>
                </a:lnTo>
                <a:lnTo>
                  <a:pt x="10" y="97"/>
                </a:lnTo>
                <a:lnTo>
                  <a:pt x="11" y="97"/>
                </a:lnTo>
                <a:lnTo>
                  <a:pt x="11" y="97"/>
                </a:lnTo>
                <a:lnTo>
                  <a:pt x="13" y="97"/>
                </a:lnTo>
                <a:lnTo>
                  <a:pt x="13" y="97"/>
                </a:lnTo>
                <a:lnTo>
                  <a:pt x="13" y="97"/>
                </a:lnTo>
                <a:lnTo>
                  <a:pt x="13" y="97"/>
                </a:lnTo>
                <a:lnTo>
                  <a:pt x="13" y="97"/>
                </a:lnTo>
                <a:lnTo>
                  <a:pt x="14" y="96"/>
                </a:lnTo>
                <a:lnTo>
                  <a:pt x="14" y="96"/>
                </a:lnTo>
                <a:lnTo>
                  <a:pt x="14" y="97"/>
                </a:lnTo>
                <a:lnTo>
                  <a:pt x="14" y="97"/>
                </a:lnTo>
                <a:lnTo>
                  <a:pt x="16" y="98"/>
                </a:lnTo>
                <a:lnTo>
                  <a:pt x="16" y="98"/>
                </a:lnTo>
                <a:lnTo>
                  <a:pt x="16" y="100"/>
                </a:lnTo>
                <a:lnTo>
                  <a:pt x="16" y="100"/>
                </a:lnTo>
                <a:lnTo>
                  <a:pt x="17" y="100"/>
                </a:lnTo>
                <a:lnTo>
                  <a:pt x="17" y="100"/>
                </a:lnTo>
                <a:lnTo>
                  <a:pt x="17" y="100"/>
                </a:lnTo>
                <a:lnTo>
                  <a:pt x="17" y="98"/>
                </a:lnTo>
                <a:lnTo>
                  <a:pt x="17" y="98"/>
                </a:lnTo>
                <a:lnTo>
                  <a:pt x="17" y="98"/>
                </a:lnTo>
                <a:lnTo>
                  <a:pt x="17" y="98"/>
                </a:lnTo>
                <a:lnTo>
                  <a:pt x="18" y="98"/>
                </a:lnTo>
                <a:lnTo>
                  <a:pt x="18" y="98"/>
                </a:lnTo>
                <a:lnTo>
                  <a:pt x="20" y="98"/>
                </a:lnTo>
                <a:lnTo>
                  <a:pt x="20" y="98"/>
                </a:lnTo>
                <a:lnTo>
                  <a:pt x="20" y="98"/>
                </a:lnTo>
                <a:lnTo>
                  <a:pt x="20" y="98"/>
                </a:lnTo>
                <a:lnTo>
                  <a:pt x="21" y="98"/>
                </a:lnTo>
                <a:lnTo>
                  <a:pt x="21" y="97"/>
                </a:lnTo>
                <a:lnTo>
                  <a:pt x="21" y="97"/>
                </a:lnTo>
                <a:lnTo>
                  <a:pt x="21" y="97"/>
                </a:lnTo>
                <a:lnTo>
                  <a:pt x="20" y="97"/>
                </a:lnTo>
                <a:lnTo>
                  <a:pt x="20" y="97"/>
                </a:lnTo>
                <a:lnTo>
                  <a:pt x="20" y="97"/>
                </a:lnTo>
                <a:lnTo>
                  <a:pt x="18" y="97"/>
                </a:lnTo>
                <a:lnTo>
                  <a:pt x="18" y="97"/>
                </a:lnTo>
                <a:lnTo>
                  <a:pt x="18" y="97"/>
                </a:lnTo>
                <a:lnTo>
                  <a:pt x="18" y="96"/>
                </a:lnTo>
                <a:lnTo>
                  <a:pt x="20" y="96"/>
                </a:lnTo>
                <a:lnTo>
                  <a:pt x="20" y="94"/>
                </a:lnTo>
                <a:lnTo>
                  <a:pt x="20" y="94"/>
                </a:lnTo>
                <a:lnTo>
                  <a:pt x="20" y="94"/>
                </a:lnTo>
                <a:lnTo>
                  <a:pt x="21" y="94"/>
                </a:lnTo>
                <a:lnTo>
                  <a:pt x="21" y="94"/>
                </a:lnTo>
                <a:lnTo>
                  <a:pt x="21" y="96"/>
                </a:lnTo>
                <a:lnTo>
                  <a:pt x="21" y="96"/>
                </a:lnTo>
                <a:lnTo>
                  <a:pt x="23" y="96"/>
                </a:lnTo>
                <a:lnTo>
                  <a:pt x="23" y="96"/>
                </a:lnTo>
                <a:lnTo>
                  <a:pt x="23" y="94"/>
                </a:lnTo>
                <a:lnTo>
                  <a:pt x="23" y="94"/>
                </a:lnTo>
                <a:lnTo>
                  <a:pt x="24" y="94"/>
                </a:lnTo>
                <a:lnTo>
                  <a:pt x="26" y="94"/>
                </a:lnTo>
                <a:lnTo>
                  <a:pt x="26" y="94"/>
                </a:lnTo>
                <a:lnTo>
                  <a:pt x="26" y="93"/>
                </a:lnTo>
                <a:lnTo>
                  <a:pt x="26" y="93"/>
                </a:lnTo>
                <a:lnTo>
                  <a:pt x="27" y="94"/>
                </a:lnTo>
                <a:lnTo>
                  <a:pt x="28" y="94"/>
                </a:lnTo>
                <a:lnTo>
                  <a:pt x="28" y="94"/>
                </a:lnTo>
                <a:lnTo>
                  <a:pt x="28" y="94"/>
                </a:lnTo>
                <a:lnTo>
                  <a:pt x="28" y="94"/>
                </a:lnTo>
                <a:lnTo>
                  <a:pt x="28" y="93"/>
                </a:lnTo>
                <a:lnTo>
                  <a:pt x="28" y="93"/>
                </a:lnTo>
                <a:lnTo>
                  <a:pt x="30" y="91"/>
                </a:lnTo>
                <a:lnTo>
                  <a:pt x="30" y="91"/>
                </a:lnTo>
                <a:lnTo>
                  <a:pt x="30" y="93"/>
                </a:lnTo>
                <a:lnTo>
                  <a:pt x="30" y="93"/>
                </a:lnTo>
                <a:lnTo>
                  <a:pt x="31" y="93"/>
                </a:lnTo>
                <a:lnTo>
                  <a:pt x="31" y="93"/>
                </a:lnTo>
                <a:lnTo>
                  <a:pt x="33" y="93"/>
                </a:lnTo>
                <a:lnTo>
                  <a:pt x="33" y="93"/>
                </a:lnTo>
                <a:lnTo>
                  <a:pt x="33" y="93"/>
                </a:lnTo>
                <a:lnTo>
                  <a:pt x="34" y="93"/>
                </a:lnTo>
                <a:lnTo>
                  <a:pt x="36" y="93"/>
                </a:lnTo>
                <a:lnTo>
                  <a:pt x="36" y="93"/>
                </a:lnTo>
                <a:lnTo>
                  <a:pt x="36" y="93"/>
                </a:lnTo>
                <a:lnTo>
                  <a:pt x="36" y="94"/>
                </a:lnTo>
                <a:lnTo>
                  <a:pt x="36" y="94"/>
                </a:lnTo>
                <a:lnTo>
                  <a:pt x="37" y="94"/>
                </a:lnTo>
                <a:lnTo>
                  <a:pt x="37" y="94"/>
                </a:lnTo>
                <a:lnTo>
                  <a:pt x="38" y="94"/>
                </a:lnTo>
                <a:lnTo>
                  <a:pt x="38" y="93"/>
                </a:lnTo>
                <a:lnTo>
                  <a:pt x="40" y="93"/>
                </a:lnTo>
                <a:lnTo>
                  <a:pt x="40" y="93"/>
                </a:lnTo>
                <a:lnTo>
                  <a:pt x="38" y="93"/>
                </a:lnTo>
                <a:lnTo>
                  <a:pt x="38" y="93"/>
                </a:lnTo>
                <a:lnTo>
                  <a:pt x="38" y="93"/>
                </a:lnTo>
                <a:lnTo>
                  <a:pt x="37" y="91"/>
                </a:lnTo>
                <a:lnTo>
                  <a:pt x="37" y="91"/>
                </a:lnTo>
                <a:lnTo>
                  <a:pt x="37" y="91"/>
                </a:lnTo>
                <a:lnTo>
                  <a:pt x="37" y="91"/>
                </a:lnTo>
                <a:lnTo>
                  <a:pt x="37" y="91"/>
                </a:lnTo>
                <a:lnTo>
                  <a:pt x="38" y="91"/>
                </a:lnTo>
                <a:lnTo>
                  <a:pt x="40" y="91"/>
                </a:lnTo>
                <a:lnTo>
                  <a:pt x="41" y="91"/>
                </a:lnTo>
                <a:lnTo>
                  <a:pt x="41" y="90"/>
                </a:lnTo>
                <a:lnTo>
                  <a:pt x="43" y="90"/>
                </a:lnTo>
                <a:lnTo>
                  <a:pt x="43" y="88"/>
                </a:lnTo>
                <a:lnTo>
                  <a:pt x="41" y="88"/>
                </a:lnTo>
                <a:lnTo>
                  <a:pt x="41" y="87"/>
                </a:lnTo>
                <a:lnTo>
                  <a:pt x="41" y="87"/>
                </a:lnTo>
                <a:lnTo>
                  <a:pt x="41" y="87"/>
                </a:lnTo>
                <a:lnTo>
                  <a:pt x="40" y="87"/>
                </a:lnTo>
                <a:lnTo>
                  <a:pt x="40" y="87"/>
                </a:lnTo>
                <a:lnTo>
                  <a:pt x="40" y="87"/>
                </a:lnTo>
                <a:lnTo>
                  <a:pt x="40" y="87"/>
                </a:lnTo>
                <a:lnTo>
                  <a:pt x="40" y="87"/>
                </a:lnTo>
                <a:lnTo>
                  <a:pt x="40" y="87"/>
                </a:lnTo>
                <a:lnTo>
                  <a:pt x="38" y="87"/>
                </a:lnTo>
                <a:lnTo>
                  <a:pt x="38" y="87"/>
                </a:lnTo>
                <a:lnTo>
                  <a:pt x="38" y="87"/>
                </a:lnTo>
                <a:lnTo>
                  <a:pt x="38" y="87"/>
                </a:lnTo>
                <a:lnTo>
                  <a:pt x="38" y="87"/>
                </a:lnTo>
                <a:lnTo>
                  <a:pt x="38" y="87"/>
                </a:lnTo>
                <a:lnTo>
                  <a:pt x="37" y="87"/>
                </a:lnTo>
                <a:lnTo>
                  <a:pt x="37" y="88"/>
                </a:lnTo>
                <a:lnTo>
                  <a:pt x="36" y="88"/>
                </a:lnTo>
                <a:lnTo>
                  <a:pt x="36" y="88"/>
                </a:lnTo>
                <a:lnTo>
                  <a:pt x="34" y="88"/>
                </a:lnTo>
                <a:lnTo>
                  <a:pt x="34" y="88"/>
                </a:lnTo>
                <a:lnTo>
                  <a:pt x="34" y="88"/>
                </a:lnTo>
                <a:lnTo>
                  <a:pt x="34" y="88"/>
                </a:lnTo>
                <a:lnTo>
                  <a:pt x="34" y="87"/>
                </a:lnTo>
                <a:lnTo>
                  <a:pt x="34" y="87"/>
                </a:lnTo>
                <a:lnTo>
                  <a:pt x="33" y="87"/>
                </a:lnTo>
                <a:lnTo>
                  <a:pt x="33" y="87"/>
                </a:lnTo>
                <a:lnTo>
                  <a:pt x="33" y="88"/>
                </a:lnTo>
                <a:lnTo>
                  <a:pt x="33" y="88"/>
                </a:lnTo>
                <a:lnTo>
                  <a:pt x="33" y="88"/>
                </a:lnTo>
                <a:lnTo>
                  <a:pt x="31" y="88"/>
                </a:lnTo>
                <a:lnTo>
                  <a:pt x="31" y="87"/>
                </a:lnTo>
                <a:lnTo>
                  <a:pt x="31" y="88"/>
                </a:lnTo>
                <a:lnTo>
                  <a:pt x="30" y="88"/>
                </a:lnTo>
                <a:lnTo>
                  <a:pt x="30" y="88"/>
                </a:lnTo>
                <a:lnTo>
                  <a:pt x="28" y="88"/>
                </a:lnTo>
                <a:lnTo>
                  <a:pt x="28" y="88"/>
                </a:lnTo>
                <a:lnTo>
                  <a:pt x="28" y="88"/>
                </a:lnTo>
                <a:lnTo>
                  <a:pt x="28" y="88"/>
                </a:lnTo>
                <a:lnTo>
                  <a:pt x="28" y="88"/>
                </a:lnTo>
                <a:lnTo>
                  <a:pt x="27" y="88"/>
                </a:lnTo>
                <a:lnTo>
                  <a:pt x="27" y="88"/>
                </a:lnTo>
                <a:lnTo>
                  <a:pt x="26" y="88"/>
                </a:lnTo>
                <a:lnTo>
                  <a:pt x="26" y="88"/>
                </a:lnTo>
                <a:lnTo>
                  <a:pt x="26" y="88"/>
                </a:lnTo>
                <a:lnTo>
                  <a:pt x="26" y="88"/>
                </a:lnTo>
                <a:lnTo>
                  <a:pt x="24" y="88"/>
                </a:lnTo>
                <a:lnTo>
                  <a:pt x="24" y="88"/>
                </a:lnTo>
                <a:lnTo>
                  <a:pt x="24" y="88"/>
                </a:lnTo>
                <a:lnTo>
                  <a:pt x="24" y="88"/>
                </a:lnTo>
                <a:lnTo>
                  <a:pt x="24" y="88"/>
                </a:lnTo>
                <a:lnTo>
                  <a:pt x="24" y="88"/>
                </a:lnTo>
                <a:lnTo>
                  <a:pt x="24" y="88"/>
                </a:lnTo>
                <a:lnTo>
                  <a:pt x="23" y="90"/>
                </a:lnTo>
                <a:lnTo>
                  <a:pt x="21" y="90"/>
                </a:lnTo>
                <a:lnTo>
                  <a:pt x="21" y="91"/>
                </a:lnTo>
                <a:lnTo>
                  <a:pt x="20" y="91"/>
                </a:lnTo>
                <a:lnTo>
                  <a:pt x="20" y="91"/>
                </a:lnTo>
                <a:lnTo>
                  <a:pt x="18" y="91"/>
                </a:lnTo>
                <a:lnTo>
                  <a:pt x="18" y="91"/>
                </a:lnTo>
                <a:lnTo>
                  <a:pt x="18" y="91"/>
                </a:lnTo>
                <a:lnTo>
                  <a:pt x="20" y="90"/>
                </a:lnTo>
                <a:lnTo>
                  <a:pt x="20" y="90"/>
                </a:lnTo>
                <a:lnTo>
                  <a:pt x="21" y="90"/>
                </a:lnTo>
                <a:lnTo>
                  <a:pt x="21" y="90"/>
                </a:lnTo>
                <a:lnTo>
                  <a:pt x="21" y="90"/>
                </a:lnTo>
                <a:lnTo>
                  <a:pt x="21" y="88"/>
                </a:lnTo>
                <a:lnTo>
                  <a:pt x="21" y="88"/>
                </a:lnTo>
                <a:lnTo>
                  <a:pt x="20" y="88"/>
                </a:lnTo>
                <a:lnTo>
                  <a:pt x="20" y="88"/>
                </a:lnTo>
                <a:lnTo>
                  <a:pt x="20" y="88"/>
                </a:lnTo>
                <a:lnTo>
                  <a:pt x="18" y="88"/>
                </a:lnTo>
                <a:lnTo>
                  <a:pt x="18" y="90"/>
                </a:lnTo>
                <a:lnTo>
                  <a:pt x="18" y="90"/>
                </a:lnTo>
                <a:lnTo>
                  <a:pt x="18" y="90"/>
                </a:lnTo>
                <a:lnTo>
                  <a:pt x="18" y="90"/>
                </a:lnTo>
                <a:lnTo>
                  <a:pt x="17" y="90"/>
                </a:lnTo>
                <a:lnTo>
                  <a:pt x="17" y="90"/>
                </a:lnTo>
                <a:lnTo>
                  <a:pt x="17" y="88"/>
                </a:lnTo>
                <a:lnTo>
                  <a:pt x="16" y="88"/>
                </a:lnTo>
                <a:lnTo>
                  <a:pt x="16" y="88"/>
                </a:lnTo>
                <a:lnTo>
                  <a:pt x="16" y="90"/>
                </a:lnTo>
                <a:lnTo>
                  <a:pt x="16" y="90"/>
                </a:lnTo>
                <a:lnTo>
                  <a:pt x="16" y="90"/>
                </a:lnTo>
                <a:lnTo>
                  <a:pt x="14" y="90"/>
                </a:lnTo>
                <a:lnTo>
                  <a:pt x="13" y="90"/>
                </a:lnTo>
                <a:lnTo>
                  <a:pt x="13" y="90"/>
                </a:lnTo>
                <a:lnTo>
                  <a:pt x="11" y="90"/>
                </a:lnTo>
                <a:lnTo>
                  <a:pt x="11" y="90"/>
                </a:lnTo>
                <a:lnTo>
                  <a:pt x="11" y="90"/>
                </a:lnTo>
                <a:lnTo>
                  <a:pt x="11" y="90"/>
                </a:lnTo>
                <a:lnTo>
                  <a:pt x="10" y="90"/>
                </a:lnTo>
                <a:lnTo>
                  <a:pt x="10" y="90"/>
                </a:lnTo>
                <a:lnTo>
                  <a:pt x="10" y="90"/>
                </a:lnTo>
                <a:lnTo>
                  <a:pt x="10" y="90"/>
                </a:lnTo>
                <a:lnTo>
                  <a:pt x="8" y="90"/>
                </a:lnTo>
                <a:lnTo>
                  <a:pt x="8" y="88"/>
                </a:lnTo>
                <a:lnTo>
                  <a:pt x="8" y="88"/>
                </a:lnTo>
                <a:lnTo>
                  <a:pt x="10" y="88"/>
                </a:lnTo>
                <a:lnTo>
                  <a:pt x="10" y="88"/>
                </a:lnTo>
                <a:lnTo>
                  <a:pt x="11" y="88"/>
                </a:lnTo>
                <a:lnTo>
                  <a:pt x="11" y="88"/>
                </a:lnTo>
                <a:lnTo>
                  <a:pt x="13" y="88"/>
                </a:lnTo>
                <a:lnTo>
                  <a:pt x="13" y="88"/>
                </a:lnTo>
                <a:lnTo>
                  <a:pt x="13" y="88"/>
                </a:lnTo>
                <a:lnTo>
                  <a:pt x="13" y="88"/>
                </a:lnTo>
                <a:lnTo>
                  <a:pt x="14" y="88"/>
                </a:lnTo>
                <a:lnTo>
                  <a:pt x="14" y="88"/>
                </a:lnTo>
                <a:lnTo>
                  <a:pt x="14" y="88"/>
                </a:lnTo>
                <a:lnTo>
                  <a:pt x="16" y="88"/>
                </a:lnTo>
                <a:lnTo>
                  <a:pt x="16" y="88"/>
                </a:lnTo>
                <a:lnTo>
                  <a:pt x="16" y="88"/>
                </a:lnTo>
                <a:lnTo>
                  <a:pt x="16" y="88"/>
                </a:lnTo>
                <a:lnTo>
                  <a:pt x="17" y="88"/>
                </a:lnTo>
                <a:lnTo>
                  <a:pt x="18" y="88"/>
                </a:lnTo>
                <a:lnTo>
                  <a:pt x="18" y="87"/>
                </a:lnTo>
                <a:lnTo>
                  <a:pt x="20" y="86"/>
                </a:lnTo>
                <a:lnTo>
                  <a:pt x="20" y="86"/>
                </a:lnTo>
                <a:lnTo>
                  <a:pt x="18" y="86"/>
                </a:lnTo>
                <a:lnTo>
                  <a:pt x="18" y="86"/>
                </a:lnTo>
                <a:lnTo>
                  <a:pt x="18" y="86"/>
                </a:lnTo>
                <a:lnTo>
                  <a:pt x="17" y="86"/>
                </a:lnTo>
                <a:lnTo>
                  <a:pt x="17" y="86"/>
                </a:lnTo>
                <a:lnTo>
                  <a:pt x="16" y="87"/>
                </a:lnTo>
                <a:lnTo>
                  <a:pt x="14" y="87"/>
                </a:lnTo>
                <a:lnTo>
                  <a:pt x="14" y="87"/>
                </a:lnTo>
                <a:lnTo>
                  <a:pt x="14" y="87"/>
                </a:lnTo>
                <a:lnTo>
                  <a:pt x="14" y="86"/>
                </a:lnTo>
                <a:lnTo>
                  <a:pt x="13" y="86"/>
                </a:lnTo>
                <a:lnTo>
                  <a:pt x="13" y="86"/>
                </a:lnTo>
                <a:lnTo>
                  <a:pt x="13" y="86"/>
                </a:lnTo>
                <a:lnTo>
                  <a:pt x="13" y="87"/>
                </a:lnTo>
                <a:lnTo>
                  <a:pt x="11" y="87"/>
                </a:lnTo>
                <a:lnTo>
                  <a:pt x="11" y="87"/>
                </a:lnTo>
                <a:lnTo>
                  <a:pt x="13" y="86"/>
                </a:lnTo>
                <a:lnTo>
                  <a:pt x="13" y="86"/>
                </a:lnTo>
                <a:lnTo>
                  <a:pt x="14" y="86"/>
                </a:lnTo>
                <a:lnTo>
                  <a:pt x="16" y="84"/>
                </a:lnTo>
                <a:lnTo>
                  <a:pt x="16" y="84"/>
                </a:lnTo>
                <a:lnTo>
                  <a:pt x="16" y="84"/>
                </a:lnTo>
                <a:lnTo>
                  <a:pt x="17" y="84"/>
                </a:lnTo>
                <a:lnTo>
                  <a:pt x="17" y="86"/>
                </a:lnTo>
                <a:lnTo>
                  <a:pt x="18" y="86"/>
                </a:lnTo>
                <a:lnTo>
                  <a:pt x="18" y="86"/>
                </a:lnTo>
                <a:lnTo>
                  <a:pt x="18" y="84"/>
                </a:lnTo>
                <a:lnTo>
                  <a:pt x="18" y="84"/>
                </a:lnTo>
                <a:lnTo>
                  <a:pt x="18" y="84"/>
                </a:lnTo>
                <a:lnTo>
                  <a:pt x="18" y="84"/>
                </a:lnTo>
                <a:lnTo>
                  <a:pt x="18" y="84"/>
                </a:lnTo>
                <a:lnTo>
                  <a:pt x="18" y="84"/>
                </a:lnTo>
                <a:lnTo>
                  <a:pt x="20" y="86"/>
                </a:lnTo>
                <a:lnTo>
                  <a:pt x="20" y="86"/>
                </a:lnTo>
                <a:lnTo>
                  <a:pt x="20" y="84"/>
                </a:lnTo>
                <a:lnTo>
                  <a:pt x="20" y="84"/>
                </a:lnTo>
                <a:lnTo>
                  <a:pt x="20" y="84"/>
                </a:lnTo>
                <a:lnTo>
                  <a:pt x="21" y="84"/>
                </a:lnTo>
                <a:lnTo>
                  <a:pt x="21" y="84"/>
                </a:lnTo>
                <a:lnTo>
                  <a:pt x="21" y="84"/>
                </a:lnTo>
                <a:lnTo>
                  <a:pt x="21" y="84"/>
                </a:lnTo>
                <a:lnTo>
                  <a:pt x="21" y="83"/>
                </a:lnTo>
                <a:lnTo>
                  <a:pt x="21" y="83"/>
                </a:lnTo>
                <a:lnTo>
                  <a:pt x="23" y="83"/>
                </a:lnTo>
                <a:lnTo>
                  <a:pt x="24" y="83"/>
                </a:lnTo>
                <a:lnTo>
                  <a:pt x="24" y="81"/>
                </a:lnTo>
                <a:lnTo>
                  <a:pt x="26" y="81"/>
                </a:lnTo>
                <a:lnTo>
                  <a:pt x="26" y="81"/>
                </a:lnTo>
                <a:lnTo>
                  <a:pt x="26" y="81"/>
                </a:lnTo>
                <a:lnTo>
                  <a:pt x="27" y="83"/>
                </a:lnTo>
                <a:lnTo>
                  <a:pt x="27" y="83"/>
                </a:lnTo>
                <a:lnTo>
                  <a:pt x="27" y="84"/>
                </a:lnTo>
                <a:lnTo>
                  <a:pt x="27" y="84"/>
                </a:lnTo>
                <a:lnTo>
                  <a:pt x="28" y="83"/>
                </a:lnTo>
                <a:lnTo>
                  <a:pt x="28" y="83"/>
                </a:lnTo>
                <a:lnTo>
                  <a:pt x="28" y="84"/>
                </a:lnTo>
                <a:lnTo>
                  <a:pt x="30" y="84"/>
                </a:lnTo>
                <a:lnTo>
                  <a:pt x="30" y="83"/>
                </a:lnTo>
                <a:lnTo>
                  <a:pt x="31" y="83"/>
                </a:lnTo>
                <a:lnTo>
                  <a:pt x="31" y="83"/>
                </a:lnTo>
                <a:lnTo>
                  <a:pt x="31" y="83"/>
                </a:lnTo>
                <a:lnTo>
                  <a:pt x="30" y="83"/>
                </a:lnTo>
                <a:lnTo>
                  <a:pt x="30" y="83"/>
                </a:lnTo>
                <a:lnTo>
                  <a:pt x="30" y="83"/>
                </a:lnTo>
                <a:lnTo>
                  <a:pt x="31" y="81"/>
                </a:lnTo>
                <a:lnTo>
                  <a:pt x="31" y="81"/>
                </a:lnTo>
                <a:lnTo>
                  <a:pt x="31" y="81"/>
                </a:lnTo>
                <a:lnTo>
                  <a:pt x="31" y="81"/>
                </a:lnTo>
                <a:lnTo>
                  <a:pt x="31" y="81"/>
                </a:lnTo>
                <a:lnTo>
                  <a:pt x="31" y="81"/>
                </a:lnTo>
                <a:lnTo>
                  <a:pt x="31" y="81"/>
                </a:lnTo>
                <a:lnTo>
                  <a:pt x="30" y="80"/>
                </a:lnTo>
                <a:lnTo>
                  <a:pt x="30" y="78"/>
                </a:lnTo>
                <a:lnTo>
                  <a:pt x="30" y="78"/>
                </a:lnTo>
                <a:lnTo>
                  <a:pt x="31" y="78"/>
                </a:lnTo>
                <a:lnTo>
                  <a:pt x="31" y="78"/>
                </a:lnTo>
                <a:lnTo>
                  <a:pt x="33" y="78"/>
                </a:lnTo>
                <a:lnTo>
                  <a:pt x="33" y="78"/>
                </a:lnTo>
                <a:lnTo>
                  <a:pt x="33" y="80"/>
                </a:lnTo>
                <a:lnTo>
                  <a:pt x="33" y="80"/>
                </a:lnTo>
                <a:lnTo>
                  <a:pt x="31" y="80"/>
                </a:lnTo>
                <a:lnTo>
                  <a:pt x="31" y="80"/>
                </a:lnTo>
                <a:lnTo>
                  <a:pt x="31" y="80"/>
                </a:lnTo>
                <a:lnTo>
                  <a:pt x="31" y="80"/>
                </a:lnTo>
                <a:lnTo>
                  <a:pt x="31" y="81"/>
                </a:lnTo>
                <a:lnTo>
                  <a:pt x="31" y="81"/>
                </a:lnTo>
                <a:lnTo>
                  <a:pt x="31" y="81"/>
                </a:lnTo>
                <a:lnTo>
                  <a:pt x="31" y="81"/>
                </a:lnTo>
                <a:lnTo>
                  <a:pt x="33" y="83"/>
                </a:lnTo>
                <a:lnTo>
                  <a:pt x="33" y="83"/>
                </a:lnTo>
                <a:lnTo>
                  <a:pt x="33" y="83"/>
                </a:lnTo>
                <a:lnTo>
                  <a:pt x="34" y="83"/>
                </a:lnTo>
                <a:lnTo>
                  <a:pt x="34" y="83"/>
                </a:lnTo>
                <a:lnTo>
                  <a:pt x="34" y="83"/>
                </a:lnTo>
                <a:lnTo>
                  <a:pt x="34" y="83"/>
                </a:lnTo>
                <a:lnTo>
                  <a:pt x="36" y="81"/>
                </a:lnTo>
                <a:lnTo>
                  <a:pt x="36" y="81"/>
                </a:lnTo>
                <a:lnTo>
                  <a:pt x="37" y="83"/>
                </a:lnTo>
                <a:lnTo>
                  <a:pt x="37" y="83"/>
                </a:lnTo>
                <a:lnTo>
                  <a:pt x="38" y="83"/>
                </a:lnTo>
                <a:lnTo>
                  <a:pt x="38" y="81"/>
                </a:lnTo>
                <a:lnTo>
                  <a:pt x="40" y="81"/>
                </a:lnTo>
                <a:lnTo>
                  <a:pt x="41" y="81"/>
                </a:lnTo>
                <a:lnTo>
                  <a:pt x="41" y="81"/>
                </a:lnTo>
                <a:lnTo>
                  <a:pt x="41" y="80"/>
                </a:lnTo>
                <a:lnTo>
                  <a:pt x="41" y="80"/>
                </a:lnTo>
                <a:lnTo>
                  <a:pt x="41" y="80"/>
                </a:lnTo>
                <a:lnTo>
                  <a:pt x="41" y="80"/>
                </a:lnTo>
                <a:lnTo>
                  <a:pt x="41" y="80"/>
                </a:lnTo>
                <a:lnTo>
                  <a:pt x="43" y="81"/>
                </a:lnTo>
                <a:lnTo>
                  <a:pt x="43" y="81"/>
                </a:lnTo>
                <a:lnTo>
                  <a:pt x="43" y="81"/>
                </a:lnTo>
                <a:lnTo>
                  <a:pt x="44" y="80"/>
                </a:lnTo>
                <a:lnTo>
                  <a:pt x="44" y="80"/>
                </a:lnTo>
                <a:lnTo>
                  <a:pt x="44" y="80"/>
                </a:lnTo>
                <a:lnTo>
                  <a:pt x="44" y="80"/>
                </a:lnTo>
                <a:lnTo>
                  <a:pt x="44" y="80"/>
                </a:lnTo>
                <a:lnTo>
                  <a:pt x="44" y="78"/>
                </a:lnTo>
                <a:lnTo>
                  <a:pt x="44" y="78"/>
                </a:lnTo>
                <a:lnTo>
                  <a:pt x="44" y="78"/>
                </a:lnTo>
                <a:lnTo>
                  <a:pt x="46" y="77"/>
                </a:lnTo>
                <a:lnTo>
                  <a:pt x="46" y="77"/>
                </a:lnTo>
                <a:lnTo>
                  <a:pt x="44" y="77"/>
                </a:lnTo>
                <a:lnTo>
                  <a:pt x="44" y="77"/>
                </a:lnTo>
                <a:lnTo>
                  <a:pt x="44" y="77"/>
                </a:lnTo>
                <a:lnTo>
                  <a:pt x="44" y="77"/>
                </a:lnTo>
                <a:lnTo>
                  <a:pt x="44" y="77"/>
                </a:lnTo>
                <a:lnTo>
                  <a:pt x="44" y="77"/>
                </a:lnTo>
                <a:lnTo>
                  <a:pt x="44" y="77"/>
                </a:lnTo>
                <a:lnTo>
                  <a:pt x="44" y="78"/>
                </a:lnTo>
                <a:lnTo>
                  <a:pt x="43" y="77"/>
                </a:lnTo>
                <a:lnTo>
                  <a:pt x="43" y="77"/>
                </a:lnTo>
                <a:lnTo>
                  <a:pt x="44" y="77"/>
                </a:lnTo>
                <a:lnTo>
                  <a:pt x="44" y="76"/>
                </a:lnTo>
                <a:lnTo>
                  <a:pt x="44" y="76"/>
                </a:lnTo>
                <a:lnTo>
                  <a:pt x="44" y="76"/>
                </a:lnTo>
                <a:lnTo>
                  <a:pt x="43" y="76"/>
                </a:lnTo>
                <a:lnTo>
                  <a:pt x="41" y="76"/>
                </a:lnTo>
                <a:lnTo>
                  <a:pt x="41" y="76"/>
                </a:lnTo>
                <a:lnTo>
                  <a:pt x="41" y="76"/>
                </a:lnTo>
                <a:lnTo>
                  <a:pt x="41" y="76"/>
                </a:lnTo>
                <a:lnTo>
                  <a:pt x="40" y="76"/>
                </a:lnTo>
                <a:lnTo>
                  <a:pt x="40" y="76"/>
                </a:lnTo>
                <a:lnTo>
                  <a:pt x="40" y="76"/>
                </a:lnTo>
                <a:lnTo>
                  <a:pt x="38" y="76"/>
                </a:lnTo>
                <a:lnTo>
                  <a:pt x="38" y="76"/>
                </a:lnTo>
                <a:lnTo>
                  <a:pt x="37" y="78"/>
                </a:lnTo>
                <a:lnTo>
                  <a:pt x="37" y="78"/>
                </a:lnTo>
                <a:lnTo>
                  <a:pt x="37" y="78"/>
                </a:lnTo>
                <a:lnTo>
                  <a:pt x="37" y="78"/>
                </a:lnTo>
                <a:lnTo>
                  <a:pt x="37" y="78"/>
                </a:lnTo>
                <a:lnTo>
                  <a:pt x="36" y="78"/>
                </a:lnTo>
                <a:lnTo>
                  <a:pt x="36" y="78"/>
                </a:lnTo>
                <a:lnTo>
                  <a:pt x="37" y="78"/>
                </a:lnTo>
                <a:lnTo>
                  <a:pt x="37" y="78"/>
                </a:lnTo>
                <a:lnTo>
                  <a:pt x="37" y="77"/>
                </a:lnTo>
                <a:lnTo>
                  <a:pt x="36" y="77"/>
                </a:lnTo>
                <a:lnTo>
                  <a:pt x="36" y="77"/>
                </a:lnTo>
                <a:lnTo>
                  <a:pt x="37" y="77"/>
                </a:lnTo>
                <a:lnTo>
                  <a:pt x="37" y="77"/>
                </a:lnTo>
                <a:lnTo>
                  <a:pt x="37" y="77"/>
                </a:lnTo>
                <a:lnTo>
                  <a:pt x="37" y="76"/>
                </a:lnTo>
                <a:lnTo>
                  <a:pt x="37" y="76"/>
                </a:lnTo>
                <a:lnTo>
                  <a:pt x="36" y="76"/>
                </a:lnTo>
                <a:lnTo>
                  <a:pt x="36" y="76"/>
                </a:lnTo>
                <a:lnTo>
                  <a:pt x="36" y="76"/>
                </a:lnTo>
                <a:lnTo>
                  <a:pt x="34" y="76"/>
                </a:lnTo>
                <a:lnTo>
                  <a:pt x="33" y="76"/>
                </a:lnTo>
                <a:lnTo>
                  <a:pt x="33" y="76"/>
                </a:lnTo>
                <a:lnTo>
                  <a:pt x="34" y="76"/>
                </a:lnTo>
                <a:lnTo>
                  <a:pt x="33" y="76"/>
                </a:lnTo>
                <a:lnTo>
                  <a:pt x="33" y="76"/>
                </a:lnTo>
                <a:lnTo>
                  <a:pt x="33" y="76"/>
                </a:lnTo>
                <a:lnTo>
                  <a:pt x="33" y="76"/>
                </a:lnTo>
                <a:lnTo>
                  <a:pt x="33" y="76"/>
                </a:lnTo>
                <a:lnTo>
                  <a:pt x="31" y="77"/>
                </a:lnTo>
                <a:lnTo>
                  <a:pt x="31" y="77"/>
                </a:lnTo>
                <a:lnTo>
                  <a:pt x="31" y="77"/>
                </a:lnTo>
                <a:lnTo>
                  <a:pt x="31" y="76"/>
                </a:lnTo>
                <a:lnTo>
                  <a:pt x="31" y="74"/>
                </a:lnTo>
                <a:lnTo>
                  <a:pt x="31" y="74"/>
                </a:lnTo>
                <a:lnTo>
                  <a:pt x="30" y="73"/>
                </a:lnTo>
                <a:lnTo>
                  <a:pt x="30" y="74"/>
                </a:lnTo>
                <a:lnTo>
                  <a:pt x="30" y="74"/>
                </a:lnTo>
                <a:lnTo>
                  <a:pt x="30" y="73"/>
                </a:lnTo>
                <a:lnTo>
                  <a:pt x="30" y="73"/>
                </a:lnTo>
                <a:lnTo>
                  <a:pt x="30" y="73"/>
                </a:lnTo>
                <a:lnTo>
                  <a:pt x="30" y="73"/>
                </a:lnTo>
                <a:lnTo>
                  <a:pt x="30" y="73"/>
                </a:lnTo>
                <a:lnTo>
                  <a:pt x="28" y="71"/>
                </a:lnTo>
                <a:lnTo>
                  <a:pt x="28" y="71"/>
                </a:lnTo>
                <a:lnTo>
                  <a:pt x="28" y="71"/>
                </a:lnTo>
                <a:lnTo>
                  <a:pt x="30" y="71"/>
                </a:lnTo>
                <a:lnTo>
                  <a:pt x="30" y="73"/>
                </a:lnTo>
                <a:lnTo>
                  <a:pt x="30" y="71"/>
                </a:lnTo>
                <a:lnTo>
                  <a:pt x="30" y="71"/>
                </a:lnTo>
                <a:lnTo>
                  <a:pt x="30" y="71"/>
                </a:lnTo>
                <a:lnTo>
                  <a:pt x="30" y="71"/>
                </a:lnTo>
                <a:lnTo>
                  <a:pt x="28" y="70"/>
                </a:lnTo>
                <a:lnTo>
                  <a:pt x="30" y="70"/>
                </a:lnTo>
                <a:lnTo>
                  <a:pt x="30" y="70"/>
                </a:lnTo>
                <a:lnTo>
                  <a:pt x="30" y="70"/>
                </a:lnTo>
                <a:lnTo>
                  <a:pt x="28" y="70"/>
                </a:lnTo>
                <a:lnTo>
                  <a:pt x="28" y="70"/>
                </a:lnTo>
                <a:lnTo>
                  <a:pt x="28" y="70"/>
                </a:lnTo>
                <a:lnTo>
                  <a:pt x="28" y="70"/>
                </a:lnTo>
                <a:lnTo>
                  <a:pt x="28" y="70"/>
                </a:lnTo>
                <a:lnTo>
                  <a:pt x="28" y="70"/>
                </a:lnTo>
                <a:lnTo>
                  <a:pt x="27" y="70"/>
                </a:lnTo>
                <a:lnTo>
                  <a:pt x="27" y="70"/>
                </a:lnTo>
                <a:lnTo>
                  <a:pt x="26" y="70"/>
                </a:lnTo>
                <a:lnTo>
                  <a:pt x="26" y="70"/>
                </a:lnTo>
                <a:lnTo>
                  <a:pt x="26" y="70"/>
                </a:lnTo>
                <a:lnTo>
                  <a:pt x="26" y="70"/>
                </a:lnTo>
                <a:lnTo>
                  <a:pt x="26" y="70"/>
                </a:lnTo>
                <a:lnTo>
                  <a:pt x="26" y="71"/>
                </a:lnTo>
                <a:lnTo>
                  <a:pt x="26" y="73"/>
                </a:lnTo>
                <a:lnTo>
                  <a:pt x="26" y="73"/>
                </a:lnTo>
                <a:lnTo>
                  <a:pt x="26" y="73"/>
                </a:lnTo>
                <a:lnTo>
                  <a:pt x="26" y="71"/>
                </a:lnTo>
                <a:lnTo>
                  <a:pt x="26" y="71"/>
                </a:lnTo>
                <a:lnTo>
                  <a:pt x="26" y="73"/>
                </a:lnTo>
                <a:lnTo>
                  <a:pt x="24" y="73"/>
                </a:lnTo>
                <a:lnTo>
                  <a:pt x="23" y="70"/>
                </a:lnTo>
                <a:lnTo>
                  <a:pt x="23" y="70"/>
                </a:lnTo>
                <a:lnTo>
                  <a:pt x="23" y="71"/>
                </a:lnTo>
                <a:lnTo>
                  <a:pt x="23" y="71"/>
                </a:lnTo>
                <a:lnTo>
                  <a:pt x="23" y="73"/>
                </a:lnTo>
                <a:lnTo>
                  <a:pt x="23" y="73"/>
                </a:lnTo>
                <a:lnTo>
                  <a:pt x="23" y="71"/>
                </a:lnTo>
                <a:lnTo>
                  <a:pt x="21" y="71"/>
                </a:lnTo>
                <a:lnTo>
                  <a:pt x="21" y="71"/>
                </a:lnTo>
                <a:lnTo>
                  <a:pt x="20" y="71"/>
                </a:lnTo>
                <a:lnTo>
                  <a:pt x="20" y="71"/>
                </a:lnTo>
                <a:lnTo>
                  <a:pt x="20" y="71"/>
                </a:lnTo>
                <a:lnTo>
                  <a:pt x="20" y="71"/>
                </a:lnTo>
                <a:lnTo>
                  <a:pt x="20" y="71"/>
                </a:lnTo>
                <a:lnTo>
                  <a:pt x="18" y="71"/>
                </a:lnTo>
                <a:lnTo>
                  <a:pt x="18" y="71"/>
                </a:lnTo>
                <a:lnTo>
                  <a:pt x="17" y="73"/>
                </a:lnTo>
                <a:lnTo>
                  <a:pt x="17" y="73"/>
                </a:lnTo>
                <a:lnTo>
                  <a:pt x="17" y="73"/>
                </a:lnTo>
                <a:lnTo>
                  <a:pt x="16" y="73"/>
                </a:lnTo>
                <a:lnTo>
                  <a:pt x="16" y="73"/>
                </a:lnTo>
                <a:lnTo>
                  <a:pt x="14" y="73"/>
                </a:lnTo>
                <a:lnTo>
                  <a:pt x="14" y="73"/>
                </a:lnTo>
                <a:lnTo>
                  <a:pt x="14" y="73"/>
                </a:lnTo>
                <a:lnTo>
                  <a:pt x="13" y="74"/>
                </a:lnTo>
                <a:lnTo>
                  <a:pt x="13" y="74"/>
                </a:lnTo>
                <a:lnTo>
                  <a:pt x="13" y="74"/>
                </a:lnTo>
                <a:lnTo>
                  <a:pt x="11" y="74"/>
                </a:lnTo>
                <a:lnTo>
                  <a:pt x="11" y="76"/>
                </a:lnTo>
                <a:lnTo>
                  <a:pt x="11" y="76"/>
                </a:lnTo>
                <a:lnTo>
                  <a:pt x="11" y="76"/>
                </a:lnTo>
                <a:lnTo>
                  <a:pt x="10" y="76"/>
                </a:lnTo>
                <a:lnTo>
                  <a:pt x="10" y="76"/>
                </a:lnTo>
                <a:lnTo>
                  <a:pt x="8" y="76"/>
                </a:lnTo>
                <a:lnTo>
                  <a:pt x="8" y="76"/>
                </a:lnTo>
                <a:lnTo>
                  <a:pt x="10" y="76"/>
                </a:lnTo>
                <a:lnTo>
                  <a:pt x="10" y="74"/>
                </a:lnTo>
                <a:lnTo>
                  <a:pt x="10" y="74"/>
                </a:lnTo>
                <a:lnTo>
                  <a:pt x="8" y="73"/>
                </a:lnTo>
                <a:lnTo>
                  <a:pt x="10" y="73"/>
                </a:lnTo>
                <a:lnTo>
                  <a:pt x="10" y="73"/>
                </a:lnTo>
                <a:lnTo>
                  <a:pt x="10" y="73"/>
                </a:lnTo>
                <a:lnTo>
                  <a:pt x="10" y="71"/>
                </a:lnTo>
                <a:lnTo>
                  <a:pt x="10" y="71"/>
                </a:lnTo>
                <a:lnTo>
                  <a:pt x="10" y="71"/>
                </a:lnTo>
                <a:lnTo>
                  <a:pt x="10" y="71"/>
                </a:lnTo>
                <a:lnTo>
                  <a:pt x="10" y="71"/>
                </a:lnTo>
                <a:lnTo>
                  <a:pt x="10" y="70"/>
                </a:lnTo>
                <a:lnTo>
                  <a:pt x="13" y="70"/>
                </a:lnTo>
                <a:lnTo>
                  <a:pt x="13" y="69"/>
                </a:lnTo>
                <a:lnTo>
                  <a:pt x="13" y="69"/>
                </a:lnTo>
                <a:lnTo>
                  <a:pt x="13" y="69"/>
                </a:lnTo>
                <a:lnTo>
                  <a:pt x="13" y="67"/>
                </a:lnTo>
                <a:lnTo>
                  <a:pt x="13" y="67"/>
                </a:lnTo>
                <a:lnTo>
                  <a:pt x="13" y="67"/>
                </a:lnTo>
                <a:lnTo>
                  <a:pt x="14" y="69"/>
                </a:lnTo>
                <a:lnTo>
                  <a:pt x="14" y="69"/>
                </a:lnTo>
                <a:lnTo>
                  <a:pt x="16" y="69"/>
                </a:lnTo>
                <a:lnTo>
                  <a:pt x="16" y="69"/>
                </a:lnTo>
                <a:lnTo>
                  <a:pt x="17" y="69"/>
                </a:lnTo>
                <a:lnTo>
                  <a:pt x="18" y="69"/>
                </a:lnTo>
                <a:lnTo>
                  <a:pt x="20" y="67"/>
                </a:lnTo>
                <a:lnTo>
                  <a:pt x="20" y="67"/>
                </a:lnTo>
                <a:lnTo>
                  <a:pt x="21" y="67"/>
                </a:lnTo>
                <a:lnTo>
                  <a:pt x="21" y="67"/>
                </a:lnTo>
                <a:lnTo>
                  <a:pt x="21" y="67"/>
                </a:lnTo>
                <a:lnTo>
                  <a:pt x="23" y="67"/>
                </a:lnTo>
                <a:lnTo>
                  <a:pt x="24" y="67"/>
                </a:lnTo>
                <a:lnTo>
                  <a:pt x="24" y="67"/>
                </a:lnTo>
                <a:lnTo>
                  <a:pt x="24" y="67"/>
                </a:lnTo>
                <a:lnTo>
                  <a:pt x="24" y="67"/>
                </a:lnTo>
                <a:lnTo>
                  <a:pt x="24" y="66"/>
                </a:lnTo>
                <a:lnTo>
                  <a:pt x="24" y="66"/>
                </a:lnTo>
                <a:lnTo>
                  <a:pt x="24" y="66"/>
                </a:lnTo>
                <a:lnTo>
                  <a:pt x="26" y="66"/>
                </a:lnTo>
                <a:lnTo>
                  <a:pt x="26" y="66"/>
                </a:lnTo>
                <a:lnTo>
                  <a:pt x="27" y="66"/>
                </a:lnTo>
                <a:lnTo>
                  <a:pt x="27" y="64"/>
                </a:lnTo>
                <a:lnTo>
                  <a:pt x="27" y="66"/>
                </a:lnTo>
                <a:lnTo>
                  <a:pt x="27" y="66"/>
                </a:lnTo>
                <a:lnTo>
                  <a:pt x="28" y="66"/>
                </a:lnTo>
                <a:lnTo>
                  <a:pt x="28" y="66"/>
                </a:lnTo>
                <a:lnTo>
                  <a:pt x="30" y="66"/>
                </a:lnTo>
                <a:lnTo>
                  <a:pt x="31" y="66"/>
                </a:lnTo>
                <a:lnTo>
                  <a:pt x="33" y="64"/>
                </a:lnTo>
                <a:lnTo>
                  <a:pt x="33" y="64"/>
                </a:lnTo>
                <a:lnTo>
                  <a:pt x="33" y="64"/>
                </a:lnTo>
                <a:lnTo>
                  <a:pt x="33" y="64"/>
                </a:lnTo>
                <a:lnTo>
                  <a:pt x="34" y="64"/>
                </a:lnTo>
                <a:lnTo>
                  <a:pt x="36" y="64"/>
                </a:lnTo>
                <a:lnTo>
                  <a:pt x="36" y="64"/>
                </a:lnTo>
                <a:lnTo>
                  <a:pt x="37" y="63"/>
                </a:lnTo>
                <a:lnTo>
                  <a:pt x="37" y="63"/>
                </a:lnTo>
                <a:lnTo>
                  <a:pt x="37" y="63"/>
                </a:lnTo>
                <a:lnTo>
                  <a:pt x="37" y="63"/>
                </a:lnTo>
                <a:lnTo>
                  <a:pt x="37" y="63"/>
                </a:lnTo>
                <a:lnTo>
                  <a:pt x="37" y="61"/>
                </a:lnTo>
                <a:lnTo>
                  <a:pt x="38" y="61"/>
                </a:lnTo>
                <a:lnTo>
                  <a:pt x="38" y="61"/>
                </a:lnTo>
                <a:lnTo>
                  <a:pt x="38" y="61"/>
                </a:lnTo>
                <a:lnTo>
                  <a:pt x="38" y="61"/>
                </a:lnTo>
                <a:lnTo>
                  <a:pt x="40" y="61"/>
                </a:lnTo>
                <a:lnTo>
                  <a:pt x="40" y="61"/>
                </a:lnTo>
                <a:lnTo>
                  <a:pt x="40" y="60"/>
                </a:lnTo>
                <a:lnTo>
                  <a:pt x="40" y="60"/>
                </a:lnTo>
                <a:lnTo>
                  <a:pt x="40" y="60"/>
                </a:lnTo>
                <a:lnTo>
                  <a:pt x="40" y="59"/>
                </a:lnTo>
                <a:lnTo>
                  <a:pt x="40" y="59"/>
                </a:lnTo>
                <a:lnTo>
                  <a:pt x="40" y="59"/>
                </a:lnTo>
                <a:lnTo>
                  <a:pt x="40" y="56"/>
                </a:lnTo>
                <a:lnTo>
                  <a:pt x="40" y="56"/>
                </a:lnTo>
                <a:lnTo>
                  <a:pt x="38" y="56"/>
                </a:lnTo>
                <a:lnTo>
                  <a:pt x="38" y="57"/>
                </a:lnTo>
                <a:lnTo>
                  <a:pt x="38" y="57"/>
                </a:lnTo>
                <a:lnTo>
                  <a:pt x="38" y="57"/>
                </a:lnTo>
                <a:lnTo>
                  <a:pt x="37" y="57"/>
                </a:lnTo>
                <a:lnTo>
                  <a:pt x="37" y="57"/>
                </a:lnTo>
                <a:lnTo>
                  <a:pt x="37" y="57"/>
                </a:lnTo>
                <a:lnTo>
                  <a:pt x="37" y="56"/>
                </a:lnTo>
                <a:lnTo>
                  <a:pt x="37" y="54"/>
                </a:lnTo>
                <a:lnTo>
                  <a:pt x="37" y="54"/>
                </a:lnTo>
                <a:lnTo>
                  <a:pt x="38" y="54"/>
                </a:lnTo>
                <a:lnTo>
                  <a:pt x="38" y="54"/>
                </a:lnTo>
                <a:lnTo>
                  <a:pt x="38" y="54"/>
                </a:lnTo>
                <a:lnTo>
                  <a:pt x="38" y="53"/>
                </a:lnTo>
                <a:lnTo>
                  <a:pt x="38" y="53"/>
                </a:lnTo>
                <a:lnTo>
                  <a:pt x="38" y="53"/>
                </a:lnTo>
                <a:lnTo>
                  <a:pt x="40" y="54"/>
                </a:lnTo>
                <a:lnTo>
                  <a:pt x="40" y="54"/>
                </a:lnTo>
                <a:lnTo>
                  <a:pt x="40" y="54"/>
                </a:lnTo>
                <a:lnTo>
                  <a:pt x="40" y="54"/>
                </a:lnTo>
                <a:lnTo>
                  <a:pt x="40" y="56"/>
                </a:lnTo>
                <a:lnTo>
                  <a:pt x="41" y="56"/>
                </a:lnTo>
                <a:lnTo>
                  <a:pt x="41" y="56"/>
                </a:lnTo>
                <a:lnTo>
                  <a:pt x="41" y="56"/>
                </a:lnTo>
                <a:lnTo>
                  <a:pt x="41" y="56"/>
                </a:lnTo>
                <a:lnTo>
                  <a:pt x="43" y="56"/>
                </a:lnTo>
                <a:lnTo>
                  <a:pt x="43" y="56"/>
                </a:lnTo>
                <a:lnTo>
                  <a:pt x="43" y="57"/>
                </a:lnTo>
                <a:lnTo>
                  <a:pt x="43" y="56"/>
                </a:lnTo>
                <a:lnTo>
                  <a:pt x="43" y="56"/>
                </a:lnTo>
                <a:lnTo>
                  <a:pt x="44" y="56"/>
                </a:lnTo>
                <a:lnTo>
                  <a:pt x="44" y="57"/>
                </a:lnTo>
                <a:lnTo>
                  <a:pt x="43" y="57"/>
                </a:lnTo>
                <a:lnTo>
                  <a:pt x="43" y="57"/>
                </a:lnTo>
                <a:lnTo>
                  <a:pt x="43" y="57"/>
                </a:lnTo>
                <a:lnTo>
                  <a:pt x="43" y="59"/>
                </a:lnTo>
                <a:lnTo>
                  <a:pt x="43" y="59"/>
                </a:lnTo>
                <a:lnTo>
                  <a:pt x="41" y="60"/>
                </a:lnTo>
                <a:lnTo>
                  <a:pt x="41" y="60"/>
                </a:lnTo>
                <a:lnTo>
                  <a:pt x="41" y="60"/>
                </a:lnTo>
                <a:lnTo>
                  <a:pt x="41" y="60"/>
                </a:lnTo>
                <a:lnTo>
                  <a:pt x="41" y="60"/>
                </a:lnTo>
                <a:lnTo>
                  <a:pt x="43" y="61"/>
                </a:lnTo>
                <a:lnTo>
                  <a:pt x="44" y="61"/>
                </a:lnTo>
                <a:lnTo>
                  <a:pt x="44" y="61"/>
                </a:lnTo>
                <a:lnTo>
                  <a:pt x="44" y="61"/>
                </a:lnTo>
                <a:lnTo>
                  <a:pt x="44" y="61"/>
                </a:lnTo>
                <a:lnTo>
                  <a:pt x="46" y="61"/>
                </a:lnTo>
                <a:lnTo>
                  <a:pt x="46" y="61"/>
                </a:lnTo>
                <a:lnTo>
                  <a:pt x="46" y="60"/>
                </a:lnTo>
                <a:lnTo>
                  <a:pt x="46" y="61"/>
                </a:lnTo>
                <a:lnTo>
                  <a:pt x="47" y="60"/>
                </a:lnTo>
                <a:lnTo>
                  <a:pt x="47" y="60"/>
                </a:lnTo>
                <a:lnTo>
                  <a:pt x="46" y="60"/>
                </a:lnTo>
                <a:lnTo>
                  <a:pt x="46" y="59"/>
                </a:lnTo>
                <a:lnTo>
                  <a:pt x="46" y="59"/>
                </a:lnTo>
                <a:lnTo>
                  <a:pt x="46" y="57"/>
                </a:lnTo>
                <a:lnTo>
                  <a:pt x="46" y="57"/>
                </a:lnTo>
                <a:lnTo>
                  <a:pt x="46" y="57"/>
                </a:lnTo>
                <a:lnTo>
                  <a:pt x="47" y="57"/>
                </a:lnTo>
                <a:lnTo>
                  <a:pt x="47" y="57"/>
                </a:lnTo>
                <a:lnTo>
                  <a:pt x="46" y="57"/>
                </a:lnTo>
                <a:lnTo>
                  <a:pt x="46" y="59"/>
                </a:lnTo>
                <a:lnTo>
                  <a:pt x="46" y="60"/>
                </a:lnTo>
                <a:lnTo>
                  <a:pt x="46" y="60"/>
                </a:lnTo>
                <a:lnTo>
                  <a:pt x="47" y="60"/>
                </a:lnTo>
                <a:lnTo>
                  <a:pt x="48" y="59"/>
                </a:lnTo>
                <a:lnTo>
                  <a:pt x="48" y="59"/>
                </a:lnTo>
                <a:lnTo>
                  <a:pt x="48" y="59"/>
                </a:lnTo>
                <a:lnTo>
                  <a:pt x="48" y="57"/>
                </a:lnTo>
                <a:lnTo>
                  <a:pt x="48" y="57"/>
                </a:lnTo>
                <a:lnTo>
                  <a:pt x="48" y="56"/>
                </a:lnTo>
                <a:lnTo>
                  <a:pt x="48" y="56"/>
                </a:lnTo>
                <a:lnTo>
                  <a:pt x="48" y="56"/>
                </a:lnTo>
                <a:lnTo>
                  <a:pt x="48" y="54"/>
                </a:lnTo>
                <a:lnTo>
                  <a:pt x="48" y="54"/>
                </a:lnTo>
                <a:lnTo>
                  <a:pt x="48" y="54"/>
                </a:lnTo>
                <a:lnTo>
                  <a:pt x="48" y="54"/>
                </a:lnTo>
                <a:lnTo>
                  <a:pt x="48" y="54"/>
                </a:lnTo>
                <a:lnTo>
                  <a:pt x="48" y="53"/>
                </a:lnTo>
                <a:lnTo>
                  <a:pt x="48" y="53"/>
                </a:lnTo>
                <a:lnTo>
                  <a:pt x="50" y="51"/>
                </a:lnTo>
                <a:lnTo>
                  <a:pt x="50" y="51"/>
                </a:lnTo>
                <a:lnTo>
                  <a:pt x="51" y="51"/>
                </a:lnTo>
                <a:lnTo>
                  <a:pt x="51" y="50"/>
                </a:lnTo>
                <a:lnTo>
                  <a:pt x="51" y="50"/>
                </a:lnTo>
                <a:lnTo>
                  <a:pt x="50" y="50"/>
                </a:lnTo>
                <a:lnTo>
                  <a:pt x="50" y="50"/>
                </a:lnTo>
                <a:lnTo>
                  <a:pt x="50" y="49"/>
                </a:lnTo>
                <a:lnTo>
                  <a:pt x="50" y="49"/>
                </a:lnTo>
                <a:lnTo>
                  <a:pt x="50" y="49"/>
                </a:lnTo>
                <a:lnTo>
                  <a:pt x="48" y="49"/>
                </a:lnTo>
                <a:lnTo>
                  <a:pt x="48" y="49"/>
                </a:lnTo>
                <a:lnTo>
                  <a:pt x="48" y="50"/>
                </a:lnTo>
                <a:lnTo>
                  <a:pt x="48" y="50"/>
                </a:lnTo>
                <a:lnTo>
                  <a:pt x="48" y="50"/>
                </a:lnTo>
                <a:lnTo>
                  <a:pt x="47" y="50"/>
                </a:lnTo>
                <a:lnTo>
                  <a:pt x="47" y="50"/>
                </a:lnTo>
                <a:lnTo>
                  <a:pt x="47" y="50"/>
                </a:lnTo>
                <a:lnTo>
                  <a:pt x="47" y="50"/>
                </a:lnTo>
                <a:lnTo>
                  <a:pt x="47" y="50"/>
                </a:lnTo>
                <a:lnTo>
                  <a:pt x="47" y="50"/>
                </a:lnTo>
                <a:lnTo>
                  <a:pt x="47" y="49"/>
                </a:lnTo>
                <a:lnTo>
                  <a:pt x="47" y="47"/>
                </a:lnTo>
                <a:lnTo>
                  <a:pt x="47" y="47"/>
                </a:lnTo>
                <a:lnTo>
                  <a:pt x="47" y="47"/>
                </a:lnTo>
                <a:lnTo>
                  <a:pt x="47" y="47"/>
                </a:lnTo>
                <a:lnTo>
                  <a:pt x="48" y="47"/>
                </a:lnTo>
                <a:lnTo>
                  <a:pt x="51" y="47"/>
                </a:lnTo>
                <a:lnTo>
                  <a:pt x="51" y="47"/>
                </a:lnTo>
                <a:lnTo>
                  <a:pt x="50" y="47"/>
                </a:lnTo>
                <a:lnTo>
                  <a:pt x="50" y="47"/>
                </a:lnTo>
                <a:lnTo>
                  <a:pt x="50" y="47"/>
                </a:lnTo>
                <a:lnTo>
                  <a:pt x="51" y="49"/>
                </a:lnTo>
                <a:lnTo>
                  <a:pt x="51" y="49"/>
                </a:lnTo>
                <a:lnTo>
                  <a:pt x="53" y="49"/>
                </a:lnTo>
                <a:lnTo>
                  <a:pt x="53" y="50"/>
                </a:lnTo>
                <a:lnTo>
                  <a:pt x="53" y="50"/>
                </a:lnTo>
                <a:lnTo>
                  <a:pt x="53" y="50"/>
                </a:lnTo>
                <a:lnTo>
                  <a:pt x="53" y="50"/>
                </a:lnTo>
                <a:lnTo>
                  <a:pt x="53" y="50"/>
                </a:lnTo>
                <a:lnTo>
                  <a:pt x="53" y="50"/>
                </a:lnTo>
                <a:lnTo>
                  <a:pt x="53" y="50"/>
                </a:lnTo>
                <a:lnTo>
                  <a:pt x="53" y="50"/>
                </a:lnTo>
                <a:lnTo>
                  <a:pt x="53" y="50"/>
                </a:lnTo>
                <a:lnTo>
                  <a:pt x="53" y="50"/>
                </a:lnTo>
                <a:lnTo>
                  <a:pt x="51" y="50"/>
                </a:lnTo>
                <a:lnTo>
                  <a:pt x="51" y="51"/>
                </a:lnTo>
                <a:lnTo>
                  <a:pt x="51" y="51"/>
                </a:lnTo>
                <a:lnTo>
                  <a:pt x="53" y="51"/>
                </a:lnTo>
                <a:lnTo>
                  <a:pt x="54" y="51"/>
                </a:lnTo>
                <a:lnTo>
                  <a:pt x="54" y="50"/>
                </a:lnTo>
                <a:lnTo>
                  <a:pt x="54" y="50"/>
                </a:lnTo>
                <a:lnTo>
                  <a:pt x="54" y="50"/>
                </a:lnTo>
                <a:lnTo>
                  <a:pt x="54" y="49"/>
                </a:lnTo>
                <a:lnTo>
                  <a:pt x="54" y="47"/>
                </a:lnTo>
                <a:lnTo>
                  <a:pt x="54" y="47"/>
                </a:lnTo>
                <a:lnTo>
                  <a:pt x="54" y="46"/>
                </a:lnTo>
                <a:lnTo>
                  <a:pt x="54" y="46"/>
                </a:lnTo>
                <a:lnTo>
                  <a:pt x="56" y="46"/>
                </a:lnTo>
                <a:lnTo>
                  <a:pt x="56" y="46"/>
                </a:lnTo>
                <a:lnTo>
                  <a:pt x="56" y="46"/>
                </a:lnTo>
                <a:lnTo>
                  <a:pt x="56" y="44"/>
                </a:lnTo>
                <a:lnTo>
                  <a:pt x="57" y="44"/>
                </a:lnTo>
                <a:lnTo>
                  <a:pt x="57" y="43"/>
                </a:lnTo>
                <a:lnTo>
                  <a:pt x="57" y="43"/>
                </a:lnTo>
                <a:lnTo>
                  <a:pt x="57" y="43"/>
                </a:lnTo>
                <a:lnTo>
                  <a:pt x="56" y="43"/>
                </a:lnTo>
                <a:lnTo>
                  <a:pt x="56" y="41"/>
                </a:lnTo>
                <a:lnTo>
                  <a:pt x="56" y="43"/>
                </a:lnTo>
                <a:lnTo>
                  <a:pt x="54" y="43"/>
                </a:lnTo>
                <a:lnTo>
                  <a:pt x="54" y="43"/>
                </a:lnTo>
                <a:lnTo>
                  <a:pt x="54" y="43"/>
                </a:lnTo>
                <a:lnTo>
                  <a:pt x="54" y="43"/>
                </a:lnTo>
                <a:lnTo>
                  <a:pt x="54" y="43"/>
                </a:lnTo>
                <a:lnTo>
                  <a:pt x="54" y="41"/>
                </a:lnTo>
                <a:lnTo>
                  <a:pt x="54" y="41"/>
                </a:lnTo>
                <a:lnTo>
                  <a:pt x="54" y="41"/>
                </a:lnTo>
                <a:lnTo>
                  <a:pt x="54" y="40"/>
                </a:lnTo>
                <a:lnTo>
                  <a:pt x="54" y="40"/>
                </a:lnTo>
                <a:lnTo>
                  <a:pt x="54" y="40"/>
                </a:lnTo>
                <a:lnTo>
                  <a:pt x="54" y="40"/>
                </a:lnTo>
                <a:lnTo>
                  <a:pt x="54" y="39"/>
                </a:lnTo>
                <a:lnTo>
                  <a:pt x="54" y="39"/>
                </a:lnTo>
                <a:lnTo>
                  <a:pt x="54" y="39"/>
                </a:lnTo>
                <a:lnTo>
                  <a:pt x="54" y="37"/>
                </a:lnTo>
                <a:lnTo>
                  <a:pt x="56" y="39"/>
                </a:lnTo>
                <a:lnTo>
                  <a:pt x="56" y="39"/>
                </a:lnTo>
                <a:lnTo>
                  <a:pt x="56" y="39"/>
                </a:lnTo>
                <a:lnTo>
                  <a:pt x="56" y="37"/>
                </a:lnTo>
                <a:lnTo>
                  <a:pt x="56" y="37"/>
                </a:lnTo>
                <a:lnTo>
                  <a:pt x="57" y="37"/>
                </a:lnTo>
                <a:lnTo>
                  <a:pt x="57" y="37"/>
                </a:lnTo>
                <a:lnTo>
                  <a:pt x="57" y="37"/>
                </a:lnTo>
                <a:lnTo>
                  <a:pt x="58" y="37"/>
                </a:lnTo>
                <a:lnTo>
                  <a:pt x="60" y="36"/>
                </a:lnTo>
                <a:lnTo>
                  <a:pt x="60" y="36"/>
                </a:lnTo>
                <a:lnTo>
                  <a:pt x="61" y="36"/>
                </a:lnTo>
                <a:lnTo>
                  <a:pt x="61" y="36"/>
                </a:lnTo>
                <a:lnTo>
                  <a:pt x="61" y="34"/>
                </a:lnTo>
                <a:lnTo>
                  <a:pt x="61" y="34"/>
                </a:lnTo>
                <a:lnTo>
                  <a:pt x="63" y="34"/>
                </a:lnTo>
                <a:lnTo>
                  <a:pt x="63" y="34"/>
                </a:lnTo>
                <a:lnTo>
                  <a:pt x="64" y="34"/>
                </a:lnTo>
                <a:lnTo>
                  <a:pt x="64" y="33"/>
                </a:lnTo>
                <a:lnTo>
                  <a:pt x="65" y="33"/>
                </a:lnTo>
                <a:lnTo>
                  <a:pt x="67" y="31"/>
                </a:lnTo>
                <a:lnTo>
                  <a:pt x="67" y="31"/>
                </a:lnTo>
                <a:lnTo>
                  <a:pt x="67" y="31"/>
                </a:lnTo>
                <a:lnTo>
                  <a:pt x="65" y="30"/>
                </a:lnTo>
                <a:lnTo>
                  <a:pt x="65" y="30"/>
                </a:lnTo>
                <a:lnTo>
                  <a:pt x="65" y="31"/>
                </a:lnTo>
                <a:lnTo>
                  <a:pt x="64" y="31"/>
                </a:lnTo>
                <a:lnTo>
                  <a:pt x="64" y="31"/>
                </a:lnTo>
                <a:lnTo>
                  <a:pt x="64" y="30"/>
                </a:lnTo>
                <a:lnTo>
                  <a:pt x="64" y="30"/>
                </a:lnTo>
                <a:lnTo>
                  <a:pt x="64" y="30"/>
                </a:lnTo>
                <a:lnTo>
                  <a:pt x="64" y="30"/>
                </a:lnTo>
                <a:lnTo>
                  <a:pt x="65" y="30"/>
                </a:lnTo>
                <a:lnTo>
                  <a:pt x="65" y="30"/>
                </a:lnTo>
                <a:lnTo>
                  <a:pt x="67" y="30"/>
                </a:lnTo>
                <a:lnTo>
                  <a:pt x="67" y="29"/>
                </a:lnTo>
                <a:lnTo>
                  <a:pt x="67" y="29"/>
                </a:lnTo>
                <a:lnTo>
                  <a:pt x="67" y="29"/>
                </a:lnTo>
                <a:lnTo>
                  <a:pt x="67" y="29"/>
                </a:lnTo>
                <a:lnTo>
                  <a:pt x="68" y="27"/>
                </a:lnTo>
                <a:lnTo>
                  <a:pt x="68" y="27"/>
                </a:lnTo>
                <a:lnTo>
                  <a:pt x="70" y="26"/>
                </a:lnTo>
                <a:lnTo>
                  <a:pt x="70" y="26"/>
                </a:lnTo>
                <a:lnTo>
                  <a:pt x="70" y="26"/>
                </a:lnTo>
                <a:lnTo>
                  <a:pt x="70" y="24"/>
                </a:lnTo>
                <a:lnTo>
                  <a:pt x="70" y="24"/>
                </a:lnTo>
                <a:lnTo>
                  <a:pt x="70" y="23"/>
                </a:lnTo>
                <a:lnTo>
                  <a:pt x="71" y="23"/>
                </a:lnTo>
                <a:lnTo>
                  <a:pt x="71" y="24"/>
                </a:lnTo>
                <a:lnTo>
                  <a:pt x="71" y="24"/>
                </a:lnTo>
                <a:lnTo>
                  <a:pt x="71" y="24"/>
                </a:lnTo>
                <a:lnTo>
                  <a:pt x="71" y="24"/>
                </a:lnTo>
                <a:lnTo>
                  <a:pt x="73" y="23"/>
                </a:lnTo>
                <a:lnTo>
                  <a:pt x="73" y="23"/>
                </a:lnTo>
                <a:lnTo>
                  <a:pt x="73" y="23"/>
                </a:lnTo>
                <a:lnTo>
                  <a:pt x="74" y="23"/>
                </a:lnTo>
                <a:lnTo>
                  <a:pt x="74" y="23"/>
                </a:lnTo>
                <a:lnTo>
                  <a:pt x="74" y="23"/>
                </a:lnTo>
                <a:lnTo>
                  <a:pt x="74" y="23"/>
                </a:lnTo>
                <a:lnTo>
                  <a:pt x="75" y="22"/>
                </a:lnTo>
                <a:lnTo>
                  <a:pt x="75" y="22"/>
                </a:lnTo>
                <a:lnTo>
                  <a:pt x="77" y="22"/>
                </a:lnTo>
                <a:lnTo>
                  <a:pt x="78" y="22"/>
                </a:lnTo>
                <a:lnTo>
                  <a:pt x="78" y="22"/>
                </a:lnTo>
                <a:lnTo>
                  <a:pt x="80" y="20"/>
                </a:lnTo>
                <a:lnTo>
                  <a:pt x="80" y="20"/>
                </a:lnTo>
                <a:lnTo>
                  <a:pt x="80" y="22"/>
                </a:lnTo>
                <a:lnTo>
                  <a:pt x="80" y="22"/>
                </a:lnTo>
                <a:lnTo>
                  <a:pt x="81" y="22"/>
                </a:lnTo>
                <a:lnTo>
                  <a:pt x="81" y="22"/>
                </a:lnTo>
                <a:lnTo>
                  <a:pt x="81" y="20"/>
                </a:lnTo>
                <a:lnTo>
                  <a:pt x="83" y="20"/>
                </a:lnTo>
                <a:lnTo>
                  <a:pt x="83" y="20"/>
                </a:lnTo>
                <a:lnTo>
                  <a:pt x="84" y="20"/>
                </a:lnTo>
                <a:lnTo>
                  <a:pt x="84" y="20"/>
                </a:lnTo>
                <a:lnTo>
                  <a:pt x="84" y="20"/>
                </a:lnTo>
                <a:lnTo>
                  <a:pt x="85" y="20"/>
                </a:lnTo>
                <a:lnTo>
                  <a:pt x="85" y="19"/>
                </a:lnTo>
                <a:lnTo>
                  <a:pt x="85" y="19"/>
                </a:lnTo>
                <a:lnTo>
                  <a:pt x="85" y="20"/>
                </a:lnTo>
                <a:lnTo>
                  <a:pt x="87" y="20"/>
                </a:lnTo>
                <a:lnTo>
                  <a:pt x="87" y="19"/>
                </a:lnTo>
                <a:lnTo>
                  <a:pt x="88" y="19"/>
                </a:lnTo>
                <a:lnTo>
                  <a:pt x="88" y="19"/>
                </a:lnTo>
                <a:lnTo>
                  <a:pt x="88" y="19"/>
                </a:lnTo>
                <a:lnTo>
                  <a:pt x="88" y="19"/>
                </a:lnTo>
                <a:lnTo>
                  <a:pt x="88" y="19"/>
                </a:lnTo>
                <a:lnTo>
                  <a:pt x="88" y="19"/>
                </a:lnTo>
                <a:lnTo>
                  <a:pt x="88" y="19"/>
                </a:lnTo>
                <a:lnTo>
                  <a:pt x="88" y="19"/>
                </a:lnTo>
                <a:lnTo>
                  <a:pt x="90" y="19"/>
                </a:lnTo>
                <a:lnTo>
                  <a:pt x="90" y="19"/>
                </a:lnTo>
                <a:lnTo>
                  <a:pt x="90" y="19"/>
                </a:lnTo>
                <a:lnTo>
                  <a:pt x="91" y="19"/>
                </a:lnTo>
                <a:lnTo>
                  <a:pt x="91" y="19"/>
                </a:lnTo>
                <a:lnTo>
                  <a:pt x="91" y="19"/>
                </a:lnTo>
                <a:lnTo>
                  <a:pt x="91" y="19"/>
                </a:lnTo>
                <a:lnTo>
                  <a:pt x="91" y="17"/>
                </a:lnTo>
                <a:lnTo>
                  <a:pt x="91" y="17"/>
                </a:lnTo>
                <a:lnTo>
                  <a:pt x="91" y="17"/>
                </a:lnTo>
                <a:lnTo>
                  <a:pt x="93" y="17"/>
                </a:lnTo>
                <a:lnTo>
                  <a:pt x="93" y="17"/>
                </a:lnTo>
                <a:lnTo>
                  <a:pt x="93" y="17"/>
                </a:lnTo>
                <a:lnTo>
                  <a:pt x="93" y="17"/>
                </a:lnTo>
                <a:lnTo>
                  <a:pt x="94" y="19"/>
                </a:lnTo>
                <a:lnTo>
                  <a:pt x="94" y="19"/>
                </a:lnTo>
                <a:lnTo>
                  <a:pt x="94" y="17"/>
                </a:lnTo>
                <a:lnTo>
                  <a:pt x="94" y="17"/>
                </a:lnTo>
                <a:lnTo>
                  <a:pt x="94" y="19"/>
                </a:lnTo>
                <a:lnTo>
                  <a:pt x="95" y="19"/>
                </a:lnTo>
                <a:lnTo>
                  <a:pt x="95" y="19"/>
                </a:lnTo>
                <a:lnTo>
                  <a:pt x="97" y="17"/>
                </a:lnTo>
                <a:lnTo>
                  <a:pt x="98" y="17"/>
                </a:lnTo>
                <a:lnTo>
                  <a:pt x="98" y="17"/>
                </a:lnTo>
                <a:lnTo>
                  <a:pt x="98" y="17"/>
                </a:lnTo>
                <a:lnTo>
                  <a:pt x="98" y="17"/>
                </a:lnTo>
                <a:lnTo>
                  <a:pt x="98" y="17"/>
                </a:lnTo>
                <a:lnTo>
                  <a:pt x="98" y="17"/>
                </a:lnTo>
                <a:lnTo>
                  <a:pt x="100" y="17"/>
                </a:lnTo>
                <a:lnTo>
                  <a:pt x="101" y="17"/>
                </a:lnTo>
                <a:lnTo>
                  <a:pt x="101" y="17"/>
                </a:lnTo>
                <a:lnTo>
                  <a:pt x="103" y="17"/>
                </a:lnTo>
                <a:lnTo>
                  <a:pt x="103" y="17"/>
                </a:lnTo>
                <a:lnTo>
                  <a:pt x="103" y="17"/>
                </a:lnTo>
                <a:lnTo>
                  <a:pt x="103" y="17"/>
                </a:lnTo>
                <a:lnTo>
                  <a:pt x="104" y="17"/>
                </a:lnTo>
                <a:lnTo>
                  <a:pt x="104" y="17"/>
                </a:lnTo>
                <a:lnTo>
                  <a:pt x="104" y="17"/>
                </a:lnTo>
                <a:lnTo>
                  <a:pt x="104" y="17"/>
                </a:lnTo>
                <a:lnTo>
                  <a:pt x="104" y="17"/>
                </a:lnTo>
                <a:lnTo>
                  <a:pt x="104" y="17"/>
                </a:lnTo>
                <a:lnTo>
                  <a:pt x="104" y="17"/>
                </a:lnTo>
                <a:lnTo>
                  <a:pt x="105" y="17"/>
                </a:lnTo>
                <a:lnTo>
                  <a:pt x="105" y="17"/>
                </a:lnTo>
                <a:lnTo>
                  <a:pt x="105" y="17"/>
                </a:lnTo>
                <a:lnTo>
                  <a:pt x="105" y="17"/>
                </a:lnTo>
                <a:lnTo>
                  <a:pt x="105" y="17"/>
                </a:lnTo>
                <a:lnTo>
                  <a:pt x="105" y="16"/>
                </a:lnTo>
                <a:lnTo>
                  <a:pt x="105" y="16"/>
                </a:lnTo>
                <a:lnTo>
                  <a:pt x="105" y="14"/>
                </a:lnTo>
                <a:lnTo>
                  <a:pt x="105" y="14"/>
                </a:lnTo>
                <a:lnTo>
                  <a:pt x="107" y="14"/>
                </a:lnTo>
                <a:lnTo>
                  <a:pt x="107" y="14"/>
                </a:lnTo>
                <a:lnTo>
                  <a:pt x="107" y="14"/>
                </a:lnTo>
                <a:lnTo>
                  <a:pt x="108" y="14"/>
                </a:lnTo>
                <a:lnTo>
                  <a:pt x="108" y="14"/>
                </a:lnTo>
                <a:lnTo>
                  <a:pt x="108" y="14"/>
                </a:lnTo>
                <a:lnTo>
                  <a:pt x="110" y="14"/>
                </a:lnTo>
                <a:lnTo>
                  <a:pt x="110" y="14"/>
                </a:lnTo>
                <a:lnTo>
                  <a:pt x="110" y="14"/>
                </a:lnTo>
                <a:lnTo>
                  <a:pt x="110" y="16"/>
                </a:lnTo>
                <a:lnTo>
                  <a:pt x="110" y="17"/>
                </a:lnTo>
                <a:lnTo>
                  <a:pt x="110" y="17"/>
                </a:lnTo>
                <a:lnTo>
                  <a:pt x="110" y="17"/>
                </a:lnTo>
                <a:lnTo>
                  <a:pt x="110" y="17"/>
                </a:lnTo>
                <a:lnTo>
                  <a:pt x="110" y="16"/>
                </a:lnTo>
                <a:lnTo>
                  <a:pt x="111" y="14"/>
                </a:lnTo>
                <a:lnTo>
                  <a:pt x="111" y="14"/>
                </a:lnTo>
                <a:lnTo>
                  <a:pt x="111" y="14"/>
                </a:lnTo>
                <a:lnTo>
                  <a:pt x="111" y="13"/>
                </a:lnTo>
                <a:lnTo>
                  <a:pt x="112" y="14"/>
                </a:lnTo>
                <a:lnTo>
                  <a:pt x="112" y="16"/>
                </a:lnTo>
                <a:lnTo>
                  <a:pt x="112" y="16"/>
                </a:lnTo>
                <a:lnTo>
                  <a:pt x="114" y="16"/>
                </a:lnTo>
                <a:lnTo>
                  <a:pt x="114" y="14"/>
                </a:lnTo>
                <a:lnTo>
                  <a:pt x="114" y="14"/>
                </a:lnTo>
                <a:lnTo>
                  <a:pt x="115" y="13"/>
                </a:lnTo>
                <a:lnTo>
                  <a:pt x="115" y="13"/>
                </a:lnTo>
                <a:lnTo>
                  <a:pt x="115" y="13"/>
                </a:lnTo>
                <a:lnTo>
                  <a:pt x="115" y="13"/>
                </a:lnTo>
                <a:lnTo>
                  <a:pt x="118" y="13"/>
                </a:lnTo>
                <a:lnTo>
                  <a:pt x="120" y="13"/>
                </a:lnTo>
                <a:lnTo>
                  <a:pt x="121" y="13"/>
                </a:lnTo>
                <a:lnTo>
                  <a:pt x="121" y="13"/>
                </a:lnTo>
                <a:lnTo>
                  <a:pt x="122" y="13"/>
                </a:lnTo>
                <a:lnTo>
                  <a:pt x="122" y="14"/>
                </a:lnTo>
                <a:lnTo>
                  <a:pt x="122" y="14"/>
                </a:lnTo>
                <a:lnTo>
                  <a:pt x="122" y="14"/>
                </a:lnTo>
                <a:lnTo>
                  <a:pt x="124" y="13"/>
                </a:lnTo>
                <a:lnTo>
                  <a:pt x="124" y="13"/>
                </a:lnTo>
                <a:lnTo>
                  <a:pt x="124" y="13"/>
                </a:lnTo>
                <a:lnTo>
                  <a:pt x="124" y="13"/>
                </a:lnTo>
                <a:lnTo>
                  <a:pt x="124" y="13"/>
                </a:lnTo>
                <a:lnTo>
                  <a:pt x="125" y="13"/>
                </a:lnTo>
                <a:lnTo>
                  <a:pt x="125" y="13"/>
                </a:lnTo>
                <a:lnTo>
                  <a:pt x="125" y="14"/>
                </a:lnTo>
                <a:lnTo>
                  <a:pt x="125" y="14"/>
                </a:lnTo>
                <a:lnTo>
                  <a:pt x="125" y="13"/>
                </a:lnTo>
                <a:lnTo>
                  <a:pt x="127" y="13"/>
                </a:lnTo>
                <a:lnTo>
                  <a:pt x="128" y="13"/>
                </a:lnTo>
                <a:lnTo>
                  <a:pt x="128" y="13"/>
                </a:lnTo>
                <a:lnTo>
                  <a:pt x="130" y="13"/>
                </a:lnTo>
                <a:lnTo>
                  <a:pt x="130" y="13"/>
                </a:lnTo>
                <a:lnTo>
                  <a:pt x="130" y="13"/>
                </a:lnTo>
                <a:lnTo>
                  <a:pt x="130" y="13"/>
                </a:lnTo>
                <a:lnTo>
                  <a:pt x="130" y="12"/>
                </a:lnTo>
                <a:lnTo>
                  <a:pt x="130" y="12"/>
                </a:lnTo>
                <a:lnTo>
                  <a:pt x="131" y="12"/>
                </a:lnTo>
                <a:lnTo>
                  <a:pt x="131" y="12"/>
                </a:lnTo>
                <a:lnTo>
                  <a:pt x="131" y="12"/>
                </a:lnTo>
                <a:lnTo>
                  <a:pt x="131" y="12"/>
                </a:lnTo>
                <a:lnTo>
                  <a:pt x="131" y="13"/>
                </a:lnTo>
                <a:lnTo>
                  <a:pt x="131" y="13"/>
                </a:lnTo>
                <a:lnTo>
                  <a:pt x="131" y="12"/>
                </a:lnTo>
                <a:lnTo>
                  <a:pt x="131" y="12"/>
                </a:lnTo>
                <a:lnTo>
                  <a:pt x="131" y="12"/>
                </a:lnTo>
                <a:lnTo>
                  <a:pt x="131" y="13"/>
                </a:lnTo>
                <a:lnTo>
                  <a:pt x="131" y="13"/>
                </a:lnTo>
                <a:lnTo>
                  <a:pt x="132" y="13"/>
                </a:lnTo>
                <a:lnTo>
                  <a:pt x="134" y="13"/>
                </a:lnTo>
                <a:lnTo>
                  <a:pt x="135" y="13"/>
                </a:lnTo>
                <a:lnTo>
                  <a:pt x="135" y="13"/>
                </a:lnTo>
                <a:lnTo>
                  <a:pt x="135" y="13"/>
                </a:lnTo>
                <a:lnTo>
                  <a:pt x="135" y="13"/>
                </a:lnTo>
                <a:lnTo>
                  <a:pt x="135" y="13"/>
                </a:lnTo>
                <a:lnTo>
                  <a:pt x="135" y="14"/>
                </a:lnTo>
                <a:lnTo>
                  <a:pt x="135" y="14"/>
                </a:lnTo>
                <a:lnTo>
                  <a:pt x="135" y="14"/>
                </a:lnTo>
                <a:lnTo>
                  <a:pt x="135" y="14"/>
                </a:lnTo>
                <a:lnTo>
                  <a:pt x="135" y="13"/>
                </a:lnTo>
                <a:lnTo>
                  <a:pt x="137" y="13"/>
                </a:lnTo>
                <a:lnTo>
                  <a:pt x="137" y="13"/>
                </a:lnTo>
                <a:lnTo>
                  <a:pt x="137" y="14"/>
                </a:lnTo>
                <a:lnTo>
                  <a:pt x="138" y="14"/>
                </a:lnTo>
                <a:lnTo>
                  <a:pt x="138" y="14"/>
                </a:lnTo>
                <a:lnTo>
                  <a:pt x="140" y="14"/>
                </a:lnTo>
                <a:lnTo>
                  <a:pt x="140" y="14"/>
                </a:lnTo>
                <a:lnTo>
                  <a:pt x="141" y="14"/>
                </a:lnTo>
                <a:lnTo>
                  <a:pt x="142" y="14"/>
                </a:lnTo>
                <a:lnTo>
                  <a:pt x="142" y="13"/>
                </a:lnTo>
                <a:lnTo>
                  <a:pt x="144" y="13"/>
                </a:lnTo>
                <a:lnTo>
                  <a:pt x="144" y="13"/>
                </a:lnTo>
                <a:lnTo>
                  <a:pt x="144" y="13"/>
                </a:lnTo>
                <a:lnTo>
                  <a:pt x="145" y="13"/>
                </a:lnTo>
                <a:lnTo>
                  <a:pt x="145" y="13"/>
                </a:lnTo>
                <a:lnTo>
                  <a:pt x="144" y="14"/>
                </a:lnTo>
                <a:lnTo>
                  <a:pt x="144" y="14"/>
                </a:lnTo>
                <a:lnTo>
                  <a:pt x="145" y="14"/>
                </a:lnTo>
                <a:lnTo>
                  <a:pt x="145" y="14"/>
                </a:lnTo>
                <a:lnTo>
                  <a:pt x="145" y="14"/>
                </a:lnTo>
                <a:lnTo>
                  <a:pt x="145" y="14"/>
                </a:lnTo>
                <a:lnTo>
                  <a:pt x="147" y="14"/>
                </a:lnTo>
                <a:lnTo>
                  <a:pt x="147" y="14"/>
                </a:lnTo>
                <a:lnTo>
                  <a:pt x="147" y="13"/>
                </a:lnTo>
                <a:lnTo>
                  <a:pt x="147" y="13"/>
                </a:lnTo>
                <a:lnTo>
                  <a:pt x="147" y="14"/>
                </a:lnTo>
                <a:lnTo>
                  <a:pt x="148" y="14"/>
                </a:lnTo>
                <a:lnTo>
                  <a:pt x="150" y="13"/>
                </a:lnTo>
                <a:lnTo>
                  <a:pt x="150" y="13"/>
                </a:lnTo>
                <a:lnTo>
                  <a:pt x="150" y="13"/>
                </a:lnTo>
                <a:lnTo>
                  <a:pt x="150" y="13"/>
                </a:lnTo>
                <a:lnTo>
                  <a:pt x="150" y="13"/>
                </a:lnTo>
                <a:lnTo>
                  <a:pt x="150" y="14"/>
                </a:lnTo>
                <a:lnTo>
                  <a:pt x="150" y="14"/>
                </a:lnTo>
                <a:lnTo>
                  <a:pt x="151" y="13"/>
                </a:lnTo>
                <a:lnTo>
                  <a:pt x="151" y="13"/>
                </a:lnTo>
                <a:lnTo>
                  <a:pt x="151" y="13"/>
                </a:lnTo>
                <a:lnTo>
                  <a:pt x="151" y="13"/>
                </a:lnTo>
                <a:lnTo>
                  <a:pt x="151" y="13"/>
                </a:lnTo>
                <a:lnTo>
                  <a:pt x="152" y="14"/>
                </a:lnTo>
                <a:lnTo>
                  <a:pt x="152" y="14"/>
                </a:lnTo>
                <a:lnTo>
                  <a:pt x="152" y="14"/>
                </a:lnTo>
                <a:lnTo>
                  <a:pt x="154" y="14"/>
                </a:lnTo>
                <a:lnTo>
                  <a:pt x="154" y="14"/>
                </a:lnTo>
                <a:lnTo>
                  <a:pt x="154" y="14"/>
                </a:lnTo>
                <a:lnTo>
                  <a:pt x="154" y="13"/>
                </a:lnTo>
                <a:lnTo>
                  <a:pt x="154" y="13"/>
                </a:lnTo>
                <a:lnTo>
                  <a:pt x="155" y="14"/>
                </a:lnTo>
                <a:lnTo>
                  <a:pt x="155" y="14"/>
                </a:lnTo>
                <a:lnTo>
                  <a:pt x="155" y="14"/>
                </a:lnTo>
                <a:lnTo>
                  <a:pt x="155" y="14"/>
                </a:lnTo>
                <a:lnTo>
                  <a:pt x="155" y="13"/>
                </a:lnTo>
                <a:lnTo>
                  <a:pt x="158" y="14"/>
                </a:lnTo>
                <a:lnTo>
                  <a:pt x="157" y="14"/>
                </a:lnTo>
                <a:lnTo>
                  <a:pt x="157" y="14"/>
                </a:lnTo>
                <a:lnTo>
                  <a:pt x="157" y="14"/>
                </a:lnTo>
                <a:lnTo>
                  <a:pt x="157" y="16"/>
                </a:lnTo>
                <a:lnTo>
                  <a:pt x="155" y="16"/>
                </a:lnTo>
                <a:lnTo>
                  <a:pt x="155" y="16"/>
                </a:lnTo>
                <a:lnTo>
                  <a:pt x="155" y="16"/>
                </a:lnTo>
                <a:lnTo>
                  <a:pt x="155" y="17"/>
                </a:lnTo>
                <a:lnTo>
                  <a:pt x="155" y="17"/>
                </a:lnTo>
                <a:lnTo>
                  <a:pt x="155" y="17"/>
                </a:lnTo>
                <a:lnTo>
                  <a:pt x="157" y="17"/>
                </a:lnTo>
                <a:lnTo>
                  <a:pt x="157" y="17"/>
                </a:lnTo>
                <a:lnTo>
                  <a:pt x="158" y="19"/>
                </a:lnTo>
                <a:lnTo>
                  <a:pt x="158" y="19"/>
                </a:lnTo>
                <a:lnTo>
                  <a:pt x="158" y="19"/>
                </a:lnTo>
                <a:lnTo>
                  <a:pt x="158" y="19"/>
                </a:lnTo>
                <a:lnTo>
                  <a:pt x="160" y="19"/>
                </a:lnTo>
                <a:lnTo>
                  <a:pt x="160" y="19"/>
                </a:lnTo>
                <a:lnTo>
                  <a:pt x="161" y="20"/>
                </a:lnTo>
                <a:lnTo>
                  <a:pt x="161" y="20"/>
                </a:lnTo>
                <a:lnTo>
                  <a:pt x="162" y="19"/>
                </a:lnTo>
                <a:lnTo>
                  <a:pt x="162" y="19"/>
                </a:lnTo>
                <a:lnTo>
                  <a:pt x="162" y="19"/>
                </a:lnTo>
                <a:lnTo>
                  <a:pt x="162" y="17"/>
                </a:lnTo>
                <a:lnTo>
                  <a:pt x="162" y="17"/>
                </a:lnTo>
                <a:lnTo>
                  <a:pt x="162" y="16"/>
                </a:lnTo>
                <a:lnTo>
                  <a:pt x="162" y="16"/>
                </a:lnTo>
                <a:lnTo>
                  <a:pt x="162" y="14"/>
                </a:lnTo>
                <a:lnTo>
                  <a:pt x="162" y="14"/>
                </a:lnTo>
                <a:lnTo>
                  <a:pt x="162" y="14"/>
                </a:lnTo>
                <a:lnTo>
                  <a:pt x="162" y="14"/>
                </a:lnTo>
                <a:lnTo>
                  <a:pt x="162" y="13"/>
                </a:lnTo>
                <a:lnTo>
                  <a:pt x="164" y="13"/>
                </a:lnTo>
                <a:lnTo>
                  <a:pt x="164" y="13"/>
                </a:lnTo>
                <a:lnTo>
                  <a:pt x="164" y="13"/>
                </a:lnTo>
                <a:lnTo>
                  <a:pt x="165" y="14"/>
                </a:lnTo>
                <a:lnTo>
                  <a:pt x="165" y="14"/>
                </a:lnTo>
                <a:lnTo>
                  <a:pt x="167" y="14"/>
                </a:lnTo>
                <a:lnTo>
                  <a:pt x="167" y="14"/>
                </a:lnTo>
                <a:lnTo>
                  <a:pt x="167" y="16"/>
                </a:lnTo>
                <a:lnTo>
                  <a:pt x="167" y="16"/>
                </a:lnTo>
                <a:lnTo>
                  <a:pt x="165" y="16"/>
                </a:lnTo>
                <a:lnTo>
                  <a:pt x="165" y="16"/>
                </a:lnTo>
                <a:lnTo>
                  <a:pt x="165" y="16"/>
                </a:lnTo>
                <a:lnTo>
                  <a:pt x="167" y="16"/>
                </a:lnTo>
                <a:lnTo>
                  <a:pt x="168" y="17"/>
                </a:lnTo>
                <a:lnTo>
                  <a:pt x="168" y="17"/>
                </a:lnTo>
                <a:lnTo>
                  <a:pt x="169" y="17"/>
                </a:lnTo>
                <a:lnTo>
                  <a:pt x="169" y="17"/>
                </a:lnTo>
                <a:lnTo>
                  <a:pt x="169" y="17"/>
                </a:lnTo>
                <a:lnTo>
                  <a:pt x="171" y="17"/>
                </a:lnTo>
                <a:lnTo>
                  <a:pt x="171" y="17"/>
                </a:lnTo>
                <a:lnTo>
                  <a:pt x="172" y="17"/>
                </a:lnTo>
                <a:lnTo>
                  <a:pt x="174" y="17"/>
                </a:lnTo>
                <a:lnTo>
                  <a:pt x="174" y="17"/>
                </a:lnTo>
                <a:lnTo>
                  <a:pt x="174" y="17"/>
                </a:lnTo>
                <a:lnTo>
                  <a:pt x="174" y="17"/>
                </a:lnTo>
                <a:lnTo>
                  <a:pt x="174" y="17"/>
                </a:lnTo>
                <a:lnTo>
                  <a:pt x="174" y="17"/>
                </a:lnTo>
                <a:lnTo>
                  <a:pt x="174" y="16"/>
                </a:lnTo>
                <a:lnTo>
                  <a:pt x="174" y="16"/>
                </a:lnTo>
                <a:lnTo>
                  <a:pt x="174" y="16"/>
                </a:lnTo>
                <a:lnTo>
                  <a:pt x="175" y="17"/>
                </a:lnTo>
                <a:lnTo>
                  <a:pt x="175" y="17"/>
                </a:lnTo>
                <a:lnTo>
                  <a:pt x="175" y="16"/>
                </a:lnTo>
                <a:lnTo>
                  <a:pt x="175" y="16"/>
                </a:lnTo>
                <a:lnTo>
                  <a:pt x="175" y="16"/>
                </a:lnTo>
                <a:lnTo>
                  <a:pt x="175" y="16"/>
                </a:lnTo>
                <a:lnTo>
                  <a:pt x="175" y="14"/>
                </a:lnTo>
                <a:lnTo>
                  <a:pt x="174" y="14"/>
                </a:lnTo>
                <a:lnTo>
                  <a:pt x="174" y="14"/>
                </a:lnTo>
                <a:lnTo>
                  <a:pt x="174" y="14"/>
                </a:lnTo>
                <a:lnTo>
                  <a:pt x="174" y="14"/>
                </a:lnTo>
                <a:lnTo>
                  <a:pt x="175" y="14"/>
                </a:lnTo>
                <a:lnTo>
                  <a:pt x="175" y="14"/>
                </a:lnTo>
                <a:lnTo>
                  <a:pt x="175" y="14"/>
                </a:lnTo>
                <a:lnTo>
                  <a:pt x="175" y="14"/>
                </a:lnTo>
                <a:lnTo>
                  <a:pt x="177" y="16"/>
                </a:lnTo>
                <a:lnTo>
                  <a:pt x="177" y="16"/>
                </a:lnTo>
                <a:lnTo>
                  <a:pt x="175" y="16"/>
                </a:lnTo>
                <a:lnTo>
                  <a:pt x="175" y="17"/>
                </a:lnTo>
                <a:lnTo>
                  <a:pt x="175" y="17"/>
                </a:lnTo>
                <a:lnTo>
                  <a:pt x="177" y="17"/>
                </a:lnTo>
                <a:lnTo>
                  <a:pt x="177" y="17"/>
                </a:lnTo>
                <a:lnTo>
                  <a:pt x="177" y="17"/>
                </a:lnTo>
                <a:lnTo>
                  <a:pt x="177" y="17"/>
                </a:lnTo>
                <a:lnTo>
                  <a:pt x="177" y="17"/>
                </a:lnTo>
                <a:lnTo>
                  <a:pt x="177" y="17"/>
                </a:lnTo>
                <a:lnTo>
                  <a:pt x="178" y="16"/>
                </a:lnTo>
                <a:lnTo>
                  <a:pt x="178" y="16"/>
                </a:lnTo>
                <a:lnTo>
                  <a:pt x="178" y="17"/>
                </a:lnTo>
                <a:lnTo>
                  <a:pt x="179" y="17"/>
                </a:lnTo>
                <a:lnTo>
                  <a:pt x="179" y="17"/>
                </a:lnTo>
                <a:lnTo>
                  <a:pt x="179" y="16"/>
                </a:lnTo>
                <a:lnTo>
                  <a:pt x="179" y="16"/>
                </a:lnTo>
                <a:lnTo>
                  <a:pt x="181" y="17"/>
                </a:lnTo>
                <a:lnTo>
                  <a:pt x="181" y="17"/>
                </a:lnTo>
                <a:lnTo>
                  <a:pt x="182" y="17"/>
                </a:lnTo>
                <a:lnTo>
                  <a:pt x="184" y="17"/>
                </a:lnTo>
                <a:lnTo>
                  <a:pt x="184" y="17"/>
                </a:lnTo>
                <a:lnTo>
                  <a:pt x="184" y="16"/>
                </a:lnTo>
                <a:lnTo>
                  <a:pt x="185" y="16"/>
                </a:lnTo>
                <a:lnTo>
                  <a:pt x="185" y="16"/>
                </a:lnTo>
                <a:lnTo>
                  <a:pt x="187" y="16"/>
                </a:lnTo>
                <a:lnTo>
                  <a:pt x="188" y="16"/>
                </a:lnTo>
                <a:lnTo>
                  <a:pt x="188" y="16"/>
                </a:lnTo>
                <a:lnTo>
                  <a:pt x="188" y="14"/>
                </a:lnTo>
                <a:lnTo>
                  <a:pt x="188" y="14"/>
                </a:lnTo>
                <a:lnTo>
                  <a:pt x="188" y="13"/>
                </a:lnTo>
                <a:lnTo>
                  <a:pt x="188" y="13"/>
                </a:lnTo>
                <a:lnTo>
                  <a:pt x="188" y="13"/>
                </a:lnTo>
                <a:lnTo>
                  <a:pt x="189" y="13"/>
                </a:lnTo>
                <a:lnTo>
                  <a:pt x="189" y="13"/>
                </a:lnTo>
                <a:lnTo>
                  <a:pt x="191" y="13"/>
                </a:lnTo>
                <a:lnTo>
                  <a:pt x="191" y="13"/>
                </a:lnTo>
                <a:lnTo>
                  <a:pt x="191" y="13"/>
                </a:lnTo>
                <a:lnTo>
                  <a:pt x="191" y="13"/>
                </a:lnTo>
                <a:lnTo>
                  <a:pt x="189" y="13"/>
                </a:lnTo>
                <a:lnTo>
                  <a:pt x="188" y="13"/>
                </a:lnTo>
                <a:lnTo>
                  <a:pt x="188" y="14"/>
                </a:lnTo>
                <a:lnTo>
                  <a:pt x="188" y="14"/>
                </a:lnTo>
                <a:lnTo>
                  <a:pt x="188" y="14"/>
                </a:lnTo>
                <a:lnTo>
                  <a:pt x="188" y="14"/>
                </a:lnTo>
                <a:lnTo>
                  <a:pt x="189" y="16"/>
                </a:lnTo>
                <a:lnTo>
                  <a:pt x="189" y="16"/>
                </a:lnTo>
                <a:lnTo>
                  <a:pt x="191" y="16"/>
                </a:lnTo>
                <a:lnTo>
                  <a:pt x="192" y="16"/>
                </a:lnTo>
                <a:lnTo>
                  <a:pt x="195" y="16"/>
                </a:lnTo>
                <a:lnTo>
                  <a:pt x="195" y="16"/>
                </a:lnTo>
                <a:lnTo>
                  <a:pt x="195" y="14"/>
                </a:lnTo>
                <a:lnTo>
                  <a:pt x="195" y="14"/>
                </a:lnTo>
                <a:lnTo>
                  <a:pt x="197" y="14"/>
                </a:lnTo>
                <a:lnTo>
                  <a:pt x="197" y="14"/>
                </a:lnTo>
                <a:lnTo>
                  <a:pt x="198" y="14"/>
                </a:lnTo>
                <a:lnTo>
                  <a:pt x="198" y="14"/>
                </a:lnTo>
                <a:lnTo>
                  <a:pt x="198" y="14"/>
                </a:lnTo>
                <a:lnTo>
                  <a:pt x="198" y="14"/>
                </a:lnTo>
                <a:lnTo>
                  <a:pt x="199" y="14"/>
                </a:lnTo>
                <a:lnTo>
                  <a:pt x="199" y="14"/>
                </a:lnTo>
                <a:lnTo>
                  <a:pt x="201" y="14"/>
                </a:lnTo>
                <a:lnTo>
                  <a:pt x="202" y="14"/>
                </a:lnTo>
                <a:lnTo>
                  <a:pt x="202" y="14"/>
                </a:lnTo>
                <a:lnTo>
                  <a:pt x="204" y="14"/>
                </a:lnTo>
                <a:lnTo>
                  <a:pt x="205" y="13"/>
                </a:lnTo>
                <a:lnTo>
                  <a:pt x="205" y="13"/>
                </a:lnTo>
                <a:lnTo>
                  <a:pt x="205" y="13"/>
                </a:lnTo>
                <a:lnTo>
                  <a:pt x="205" y="13"/>
                </a:lnTo>
                <a:lnTo>
                  <a:pt x="205" y="13"/>
                </a:lnTo>
                <a:lnTo>
                  <a:pt x="207" y="13"/>
                </a:lnTo>
                <a:lnTo>
                  <a:pt x="207" y="13"/>
                </a:lnTo>
                <a:lnTo>
                  <a:pt x="207" y="13"/>
                </a:lnTo>
                <a:lnTo>
                  <a:pt x="208" y="13"/>
                </a:lnTo>
                <a:lnTo>
                  <a:pt x="208" y="13"/>
                </a:lnTo>
                <a:lnTo>
                  <a:pt x="208" y="13"/>
                </a:lnTo>
                <a:lnTo>
                  <a:pt x="208" y="13"/>
                </a:lnTo>
                <a:lnTo>
                  <a:pt x="209" y="13"/>
                </a:lnTo>
                <a:lnTo>
                  <a:pt x="209" y="13"/>
                </a:lnTo>
                <a:lnTo>
                  <a:pt x="209" y="13"/>
                </a:lnTo>
                <a:lnTo>
                  <a:pt x="211" y="13"/>
                </a:lnTo>
                <a:lnTo>
                  <a:pt x="212" y="13"/>
                </a:lnTo>
                <a:lnTo>
                  <a:pt x="214" y="13"/>
                </a:lnTo>
                <a:lnTo>
                  <a:pt x="215" y="12"/>
                </a:lnTo>
                <a:lnTo>
                  <a:pt x="215" y="12"/>
                </a:lnTo>
                <a:lnTo>
                  <a:pt x="215" y="12"/>
                </a:lnTo>
                <a:lnTo>
                  <a:pt x="215" y="12"/>
                </a:lnTo>
                <a:lnTo>
                  <a:pt x="215" y="12"/>
                </a:lnTo>
                <a:lnTo>
                  <a:pt x="215" y="12"/>
                </a:lnTo>
                <a:lnTo>
                  <a:pt x="216" y="12"/>
                </a:lnTo>
                <a:lnTo>
                  <a:pt x="216" y="12"/>
                </a:lnTo>
                <a:lnTo>
                  <a:pt x="216" y="12"/>
                </a:lnTo>
                <a:lnTo>
                  <a:pt x="216" y="13"/>
                </a:lnTo>
                <a:lnTo>
                  <a:pt x="216" y="13"/>
                </a:lnTo>
                <a:lnTo>
                  <a:pt x="216" y="13"/>
                </a:lnTo>
                <a:lnTo>
                  <a:pt x="218" y="14"/>
                </a:lnTo>
                <a:lnTo>
                  <a:pt x="218" y="14"/>
                </a:lnTo>
                <a:lnTo>
                  <a:pt x="218" y="13"/>
                </a:lnTo>
                <a:lnTo>
                  <a:pt x="219" y="13"/>
                </a:lnTo>
                <a:lnTo>
                  <a:pt x="221" y="13"/>
                </a:lnTo>
                <a:lnTo>
                  <a:pt x="221" y="13"/>
                </a:lnTo>
                <a:lnTo>
                  <a:pt x="221" y="13"/>
                </a:lnTo>
                <a:lnTo>
                  <a:pt x="222" y="13"/>
                </a:lnTo>
                <a:lnTo>
                  <a:pt x="222" y="13"/>
                </a:lnTo>
                <a:lnTo>
                  <a:pt x="222" y="13"/>
                </a:lnTo>
                <a:lnTo>
                  <a:pt x="224" y="13"/>
                </a:lnTo>
                <a:lnTo>
                  <a:pt x="224" y="13"/>
                </a:lnTo>
                <a:lnTo>
                  <a:pt x="224" y="13"/>
                </a:lnTo>
                <a:lnTo>
                  <a:pt x="224" y="13"/>
                </a:lnTo>
                <a:lnTo>
                  <a:pt x="224" y="13"/>
                </a:lnTo>
                <a:lnTo>
                  <a:pt x="225" y="12"/>
                </a:lnTo>
                <a:lnTo>
                  <a:pt x="225" y="12"/>
                </a:lnTo>
                <a:lnTo>
                  <a:pt x="225" y="12"/>
                </a:lnTo>
                <a:lnTo>
                  <a:pt x="225" y="12"/>
                </a:lnTo>
                <a:lnTo>
                  <a:pt x="225" y="12"/>
                </a:lnTo>
                <a:lnTo>
                  <a:pt x="226" y="12"/>
                </a:lnTo>
                <a:lnTo>
                  <a:pt x="226" y="12"/>
                </a:lnTo>
                <a:lnTo>
                  <a:pt x="226" y="12"/>
                </a:lnTo>
                <a:lnTo>
                  <a:pt x="226" y="12"/>
                </a:lnTo>
                <a:lnTo>
                  <a:pt x="228" y="12"/>
                </a:lnTo>
                <a:lnTo>
                  <a:pt x="228" y="12"/>
                </a:lnTo>
                <a:lnTo>
                  <a:pt x="228" y="12"/>
                </a:lnTo>
                <a:lnTo>
                  <a:pt x="228" y="10"/>
                </a:lnTo>
                <a:lnTo>
                  <a:pt x="228" y="10"/>
                </a:lnTo>
                <a:lnTo>
                  <a:pt x="228" y="10"/>
                </a:lnTo>
                <a:lnTo>
                  <a:pt x="228" y="10"/>
                </a:lnTo>
                <a:lnTo>
                  <a:pt x="228" y="10"/>
                </a:lnTo>
                <a:lnTo>
                  <a:pt x="229" y="10"/>
                </a:lnTo>
                <a:lnTo>
                  <a:pt x="229" y="10"/>
                </a:lnTo>
                <a:lnTo>
                  <a:pt x="228" y="10"/>
                </a:lnTo>
                <a:lnTo>
                  <a:pt x="228" y="10"/>
                </a:lnTo>
                <a:lnTo>
                  <a:pt x="226" y="10"/>
                </a:lnTo>
                <a:lnTo>
                  <a:pt x="226" y="10"/>
                </a:lnTo>
                <a:lnTo>
                  <a:pt x="228" y="10"/>
                </a:lnTo>
                <a:lnTo>
                  <a:pt x="228" y="9"/>
                </a:lnTo>
                <a:lnTo>
                  <a:pt x="229" y="9"/>
                </a:lnTo>
                <a:lnTo>
                  <a:pt x="229" y="10"/>
                </a:lnTo>
                <a:lnTo>
                  <a:pt x="229" y="10"/>
                </a:lnTo>
                <a:lnTo>
                  <a:pt x="231" y="10"/>
                </a:lnTo>
                <a:lnTo>
                  <a:pt x="231" y="10"/>
                </a:lnTo>
                <a:lnTo>
                  <a:pt x="232" y="10"/>
                </a:lnTo>
                <a:lnTo>
                  <a:pt x="232" y="10"/>
                </a:lnTo>
                <a:lnTo>
                  <a:pt x="234" y="9"/>
                </a:lnTo>
                <a:lnTo>
                  <a:pt x="234" y="9"/>
                </a:lnTo>
                <a:lnTo>
                  <a:pt x="234" y="9"/>
                </a:lnTo>
                <a:lnTo>
                  <a:pt x="234" y="9"/>
                </a:lnTo>
                <a:lnTo>
                  <a:pt x="234" y="9"/>
                </a:lnTo>
                <a:lnTo>
                  <a:pt x="232" y="9"/>
                </a:lnTo>
                <a:lnTo>
                  <a:pt x="232" y="9"/>
                </a:lnTo>
                <a:lnTo>
                  <a:pt x="232" y="7"/>
                </a:lnTo>
                <a:lnTo>
                  <a:pt x="232" y="7"/>
                </a:lnTo>
                <a:lnTo>
                  <a:pt x="234" y="7"/>
                </a:lnTo>
                <a:lnTo>
                  <a:pt x="234" y="7"/>
                </a:lnTo>
                <a:lnTo>
                  <a:pt x="234" y="9"/>
                </a:lnTo>
                <a:lnTo>
                  <a:pt x="234" y="9"/>
                </a:lnTo>
                <a:lnTo>
                  <a:pt x="235" y="9"/>
                </a:lnTo>
                <a:lnTo>
                  <a:pt x="235" y="9"/>
                </a:lnTo>
                <a:lnTo>
                  <a:pt x="236" y="9"/>
                </a:lnTo>
                <a:lnTo>
                  <a:pt x="238" y="9"/>
                </a:lnTo>
                <a:lnTo>
                  <a:pt x="238" y="9"/>
                </a:lnTo>
                <a:lnTo>
                  <a:pt x="238" y="7"/>
                </a:lnTo>
                <a:lnTo>
                  <a:pt x="238" y="7"/>
                </a:lnTo>
                <a:lnTo>
                  <a:pt x="238" y="6"/>
                </a:lnTo>
                <a:lnTo>
                  <a:pt x="238" y="6"/>
                </a:lnTo>
                <a:lnTo>
                  <a:pt x="238" y="6"/>
                </a:lnTo>
                <a:lnTo>
                  <a:pt x="238" y="7"/>
                </a:lnTo>
                <a:lnTo>
                  <a:pt x="238" y="7"/>
                </a:lnTo>
                <a:lnTo>
                  <a:pt x="238" y="7"/>
                </a:lnTo>
                <a:lnTo>
                  <a:pt x="238" y="7"/>
                </a:lnTo>
                <a:lnTo>
                  <a:pt x="239" y="7"/>
                </a:lnTo>
                <a:lnTo>
                  <a:pt x="239" y="9"/>
                </a:lnTo>
                <a:lnTo>
                  <a:pt x="239" y="9"/>
                </a:lnTo>
                <a:lnTo>
                  <a:pt x="241" y="9"/>
                </a:lnTo>
                <a:lnTo>
                  <a:pt x="242" y="9"/>
                </a:lnTo>
                <a:lnTo>
                  <a:pt x="244" y="7"/>
                </a:lnTo>
                <a:lnTo>
                  <a:pt x="244" y="7"/>
                </a:lnTo>
                <a:lnTo>
                  <a:pt x="244" y="7"/>
                </a:lnTo>
                <a:lnTo>
                  <a:pt x="244" y="7"/>
                </a:lnTo>
                <a:lnTo>
                  <a:pt x="244" y="7"/>
                </a:lnTo>
                <a:lnTo>
                  <a:pt x="244" y="7"/>
                </a:lnTo>
                <a:lnTo>
                  <a:pt x="245" y="6"/>
                </a:lnTo>
                <a:lnTo>
                  <a:pt x="246" y="6"/>
                </a:lnTo>
                <a:lnTo>
                  <a:pt x="246" y="6"/>
                </a:lnTo>
                <a:lnTo>
                  <a:pt x="246" y="7"/>
                </a:lnTo>
                <a:lnTo>
                  <a:pt x="246" y="7"/>
                </a:lnTo>
                <a:lnTo>
                  <a:pt x="246" y="7"/>
                </a:lnTo>
                <a:lnTo>
                  <a:pt x="246" y="7"/>
                </a:lnTo>
                <a:lnTo>
                  <a:pt x="246" y="7"/>
                </a:lnTo>
                <a:lnTo>
                  <a:pt x="248" y="7"/>
                </a:lnTo>
                <a:lnTo>
                  <a:pt x="248" y="6"/>
                </a:lnTo>
                <a:lnTo>
                  <a:pt x="248" y="6"/>
                </a:lnTo>
                <a:lnTo>
                  <a:pt x="248" y="6"/>
                </a:lnTo>
                <a:lnTo>
                  <a:pt x="248" y="4"/>
                </a:lnTo>
                <a:lnTo>
                  <a:pt x="248" y="4"/>
                </a:lnTo>
                <a:lnTo>
                  <a:pt x="248" y="4"/>
                </a:lnTo>
                <a:lnTo>
                  <a:pt x="248" y="4"/>
                </a:lnTo>
                <a:lnTo>
                  <a:pt x="248" y="4"/>
                </a:lnTo>
                <a:lnTo>
                  <a:pt x="248" y="4"/>
                </a:lnTo>
                <a:lnTo>
                  <a:pt x="248" y="4"/>
                </a:lnTo>
                <a:lnTo>
                  <a:pt x="248" y="3"/>
                </a:lnTo>
                <a:lnTo>
                  <a:pt x="248" y="3"/>
                </a:lnTo>
                <a:lnTo>
                  <a:pt x="248" y="4"/>
                </a:lnTo>
                <a:lnTo>
                  <a:pt x="248" y="4"/>
                </a:lnTo>
                <a:lnTo>
                  <a:pt x="249" y="3"/>
                </a:lnTo>
                <a:lnTo>
                  <a:pt x="249" y="3"/>
                </a:lnTo>
                <a:lnTo>
                  <a:pt x="251" y="3"/>
                </a:lnTo>
                <a:lnTo>
                  <a:pt x="251" y="3"/>
                </a:lnTo>
                <a:lnTo>
                  <a:pt x="252" y="4"/>
                </a:lnTo>
                <a:lnTo>
                  <a:pt x="249" y="6"/>
                </a:lnTo>
                <a:lnTo>
                  <a:pt x="249" y="6"/>
                </a:lnTo>
                <a:lnTo>
                  <a:pt x="251" y="6"/>
                </a:lnTo>
                <a:lnTo>
                  <a:pt x="251" y="6"/>
                </a:lnTo>
                <a:lnTo>
                  <a:pt x="252" y="6"/>
                </a:lnTo>
                <a:lnTo>
                  <a:pt x="252" y="6"/>
                </a:lnTo>
                <a:lnTo>
                  <a:pt x="252" y="6"/>
                </a:lnTo>
                <a:lnTo>
                  <a:pt x="254" y="6"/>
                </a:lnTo>
                <a:lnTo>
                  <a:pt x="255" y="6"/>
                </a:lnTo>
                <a:lnTo>
                  <a:pt x="256" y="4"/>
                </a:lnTo>
                <a:lnTo>
                  <a:pt x="258" y="4"/>
                </a:lnTo>
                <a:lnTo>
                  <a:pt x="258" y="4"/>
                </a:lnTo>
                <a:lnTo>
                  <a:pt x="259" y="4"/>
                </a:lnTo>
                <a:lnTo>
                  <a:pt x="259" y="4"/>
                </a:lnTo>
                <a:lnTo>
                  <a:pt x="259" y="4"/>
                </a:lnTo>
                <a:lnTo>
                  <a:pt x="259" y="4"/>
                </a:lnTo>
                <a:lnTo>
                  <a:pt x="261" y="4"/>
                </a:lnTo>
                <a:lnTo>
                  <a:pt x="262" y="4"/>
                </a:lnTo>
                <a:lnTo>
                  <a:pt x="264" y="4"/>
                </a:lnTo>
                <a:lnTo>
                  <a:pt x="265" y="3"/>
                </a:lnTo>
                <a:lnTo>
                  <a:pt x="265" y="3"/>
                </a:lnTo>
                <a:lnTo>
                  <a:pt x="265" y="4"/>
                </a:lnTo>
                <a:lnTo>
                  <a:pt x="264" y="4"/>
                </a:lnTo>
                <a:lnTo>
                  <a:pt x="262" y="4"/>
                </a:lnTo>
                <a:lnTo>
                  <a:pt x="261" y="6"/>
                </a:lnTo>
                <a:lnTo>
                  <a:pt x="261" y="6"/>
                </a:lnTo>
                <a:lnTo>
                  <a:pt x="261" y="6"/>
                </a:lnTo>
                <a:lnTo>
                  <a:pt x="259" y="6"/>
                </a:lnTo>
                <a:lnTo>
                  <a:pt x="258" y="6"/>
                </a:lnTo>
                <a:lnTo>
                  <a:pt x="258" y="6"/>
                </a:lnTo>
                <a:lnTo>
                  <a:pt x="256" y="6"/>
                </a:lnTo>
                <a:lnTo>
                  <a:pt x="256" y="7"/>
                </a:lnTo>
                <a:lnTo>
                  <a:pt x="256" y="7"/>
                </a:lnTo>
                <a:lnTo>
                  <a:pt x="258" y="7"/>
                </a:lnTo>
                <a:lnTo>
                  <a:pt x="258" y="7"/>
                </a:lnTo>
                <a:lnTo>
                  <a:pt x="259" y="7"/>
                </a:lnTo>
                <a:lnTo>
                  <a:pt x="261" y="7"/>
                </a:lnTo>
                <a:lnTo>
                  <a:pt x="262" y="9"/>
                </a:lnTo>
                <a:lnTo>
                  <a:pt x="262" y="9"/>
                </a:lnTo>
                <a:lnTo>
                  <a:pt x="264" y="9"/>
                </a:lnTo>
                <a:lnTo>
                  <a:pt x="264" y="9"/>
                </a:lnTo>
                <a:lnTo>
                  <a:pt x="264" y="9"/>
                </a:lnTo>
                <a:lnTo>
                  <a:pt x="264" y="9"/>
                </a:lnTo>
                <a:lnTo>
                  <a:pt x="264" y="9"/>
                </a:lnTo>
                <a:lnTo>
                  <a:pt x="264" y="7"/>
                </a:lnTo>
                <a:lnTo>
                  <a:pt x="264" y="7"/>
                </a:lnTo>
                <a:lnTo>
                  <a:pt x="264" y="7"/>
                </a:lnTo>
                <a:lnTo>
                  <a:pt x="264" y="6"/>
                </a:lnTo>
                <a:lnTo>
                  <a:pt x="265" y="6"/>
                </a:lnTo>
                <a:lnTo>
                  <a:pt x="265" y="6"/>
                </a:lnTo>
                <a:lnTo>
                  <a:pt x="266" y="6"/>
                </a:lnTo>
                <a:lnTo>
                  <a:pt x="266" y="6"/>
                </a:lnTo>
                <a:lnTo>
                  <a:pt x="266" y="6"/>
                </a:lnTo>
                <a:lnTo>
                  <a:pt x="266" y="6"/>
                </a:lnTo>
                <a:lnTo>
                  <a:pt x="268" y="6"/>
                </a:lnTo>
                <a:lnTo>
                  <a:pt x="268" y="6"/>
                </a:lnTo>
                <a:lnTo>
                  <a:pt x="269" y="6"/>
                </a:lnTo>
                <a:lnTo>
                  <a:pt x="271" y="6"/>
                </a:lnTo>
                <a:lnTo>
                  <a:pt x="271" y="6"/>
                </a:lnTo>
                <a:lnTo>
                  <a:pt x="271" y="6"/>
                </a:lnTo>
                <a:lnTo>
                  <a:pt x="271" y="6"/>
                </a:lnTo>
                <a:lnTo>
                  <a:pt x="272" y="6"/>
                </a:lnTo>
                <a:lnTo>
                  <a:pt x="272" y="6"/>
                </a:lnTo>
                <a:lnTo>
                  <a:pt x="273" y="6"/>
                </a:lnTo>
                <a:lnTo>
                  <a:pt x="273" y="6"/>
                </a:lnTo>
                <a:lnTo>
                  <a:pt x="273" y="7"/>
                </a:lnTo>
                <a:lnTo>
                  <a:pt x="273" y="9"/>
                </a:lnTo>
                <a:lnTo>
                  <a:pt x="273" y="9"/>
                </a:lnTo>
                <a:lnTo>
                  <a:pt x="275" y="7"/>
                </a:lnTo>
                <a:lnTo>
                  <a:pt x="275" y="7"/>
                </a:lnTo>
                <a:lnTo>
                  <a:pt x="275" y="9"/>
                </a:lnTo>
                <a:lnTo>
                  <a:pt x="276" y="10"/>
                </a:lnTo>
                <a:lnTo>
                  <a:pt x="276" y="10"/>
                </a:lnTo>
                <a:lnTo>
                  <a:pt x="276" y="10"/>
                </a:lnTo>
                <a:lnTo>
                  <a:pt x="278" y="10"/>
                </a:lnTo>
                <a:lnTo>
                  <a:pt x="278" y="10"/>
                </a:lnTo>
                <a:lnTo>
                  <a:pt x="278" y="10"/>
                </a:lnTo>
                <a:lnTo>
                  <a:pt x="278" y="10"/>
                </a:lnTo>
                <a:lnTo>
                  <a:pt x="279" y="9"/>
                </a:lnTo>
                <a:lnTo>
                  <a:pt x="279" y="7"/>
                </a:lnTo>
                <a:lnTo>
                  <a:pt x="279" y="7"/>
                </a:lnTo>
                <a:lnTo>
                  <a:pt x="279" y="7"/>
                </a:lnTo>
                <a:lnTo>
                  <a:pt x="281" y="7"/>
                </a:lnTo>
                <a:lnTo>
                  <a:pt x="281" y="7"/>
                </a:lnTo>
                <a:lnTo>
                  <a:pt x="281" y="7"/>
                </a:lnTo>
                <a:lnTo>
                  <a:pt x="282" y="7"/>
                </a:lnTo>
                <a:lnTo>
                  <a:pt x="282" y="7"/>
                </a:lnTo>
                <a:lnTo>
                  <a:pt x="283" y="6"/>
                </a:lnTo>
                <a:lnTo>
                  <a:pt x="283" y="6"/>
                </a:lnTo>
                <a:lnTo>
                  <a:pt x="282" y="6"/>
                </a:lnTo>
                <a:lnTo>
                  <a:pt x="281" y="6"/>
                </a:lnTo>
                <a:lnTo>
                  <a:pt x="281" y="6"/>
                </a:lnTo>
                <a:lnTo>
                  <a:pt x="279" y="6"/>
                </a:lnTo>
                <a:lnTo>
                  <a:pt x="279" y="6"/>
                </a:lnTo>
                <a:lnTo>
                  <a:pt x="279" y="6"/>
                </a:lnTo>
                <a:lnTo>
                  <a:pt x="279" y="6"/>
                </a:lnTo>
                <a:lnTo>
                  <a:pt x="279" y="7"/>
                </a:lnTo>
                <a:lnTo>
                  <a:pt x="278" y="7"/>
                </a:lnTo>
                <a:lnTo>
                  <a:pt x="278" y="7"/>
                </a:lnTo>
                <a:lnTo>
                  <a:pt x="279" y="7"/>
                </a:lnTo>
                <a:lnTo>
                  <a:pt x="279" y="6"/>
                </a:lnTo>
                <a:lnTo>
                  <a:pt x="279" y="6"/>
                </a:lnTo>
                <a:lnTo>
                  <a:pt x="278" y="6"/>
                </a:lnTo>
                <a:lnTo>
                  <a:pt x="278" y="6"/>
                </a:lnTo>
                <a:lnTo>
                  <a:pt x="276" y="6"/>
                </a:lnTo>
                <a:lnTo>
                  <a:pt x="276" y="6"/>
                </a:lnTo>
                <a:lnTo>
                  <a:pt x="275" y="6"/>
                </a:lnTo>
                <a:lnTo>
                  <a:pt x="275" y="4"/>
                </a:lnTo>
                <a:lnTo>
                  <a:pt x="278" y="4"/>
                </a:lnTo>
                <a:lnTo>
                  <a:pt x="278" y="4"/>
                </a:lnTo>
                <a:lnTo>
                  <a:pt x="278" y="4"/>
                </a:lnTo>
                <a:lnTo>
                  <a:pt x="278" y="4"/>
                </a:lnTo>
                <a:lnTo>
                  <a:pt x="279" y="4"/>
                </a:lnTo>
                <a:lnTo>
                  <a:pt x="279" y="4"/>
                </a:lnTo>
                <a:lnTo>
                  <a:pt x="279" y="4"/>
                </a:lnTo>
                <a:lnTo>
                  <a:pt x="279" y="4"/>
                </a:lnTo>
                <a:lnTo>
                  <a:pt x="279" y="4"/>
                </a:lnTo>
                <a:lnTo>
                  <a:pt x="281" y="6"/>
                </a:lnTo>
                <a:lnTo>
                  <a:pt x="281" y="6"/>
                </a:lnTo>
                <a:lnTo>
                  <a:pt x="281" y="6"/>
                </a:lnTo>
                <a:lnTo>
                  <a:pt x="281" y="6"/>
                </a:lnTo>
                <a:lnTo>
                  <a:pt x="281" y="4"/>
                </a:lnTo>
                <a:lnTo>
                  <a:pt x="282" y="4"/>
                </a:lnTo>
                <a:lnTo>
                  <a:pt x="283" y="4"/>
                </a:lnTo>
                <a:lnTo>
                  <a:pt x="283" y="4"/>
                </a:lnTo>
                <a:lnTo>
                  <a:pt x="283" y="4"/>
                </a:lnTo>
                <a:lnTo>
                  <a:pt x="283" y="4"/>
                </a:lnTo>
                <a:lnTo>
                  <a:pt x="283" y="3"/>
                </a:lnTo>
                <a:lnTo>
                  <a:pt x="282" y="3"/>
                </a:lnTo>
                <a:lnTo>
                  <a:pt x="282" y="3"/>
                </a:lnTo>
                <a:lnTo>
                  <a:pt x="283" y="3"/>
                </a:lnTo>
                <a:lnTo>
                  <a:pt x="285" y="3"/>
                </a:lnTo>
                <a:lnTo>
                  <a:pt x="286" y="2"/>
                </a:lnTo>
                <a:lnTo>
                  <a:pt x="289" y="2"/>
                </a:lnTo>
                <a:lnTo>
                  <a:pt x="291" y="2"/>
                </a:lnTo>
                <a:lnTo>
                  <a:pt x="292" y="0"/>
                </a:lnTo>
                <a:lnTo>
                  <a:pt x="293" y="0"/>
                </a:lnTo>
                <a:lnTo>
                  <a:pt x="293" y="0"/>
                </a:lnTo>
                <a:close/>
              </a:path>
            </a:pathLst>
          </a:custGeom>
          <a:blipFill dpi="0" rotWithShape="1">
            <a:blip r:embed="rId3"/>
            <a:stretch>
              <a:fillRect/>
            </a:stretch>
          </a:bli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8" name="Freeform 1961"/>
          <p:cNvSpPr/>
          <p:nvPr/>
        </p:nvSpPr>
        <p:spPr bwMode="auto">
          <a:xfrm>
            <a:off x="8292221" y="2473334"/>
            <a:ext cx="2697998" cy="1636019"/>
          </a:xfrm>
          <a:custGeom>
            <a:gdLst>
              <a:gd name="T0" fmla="*/ 299 w 376"/>
              <a:gd name="T1" fmla="*/ 23 h 228"/>
              <a:gd name="T2" fmla="*/ 295 w 376"/>
              <a:gd name="T3" fmla="*/ 33 h 228"/>
              <a:gd name="T4" fmla="*/ 312 w 376"/>
              <a:gd name="T5" fmla="*/ 16 h 228"/>
              <a:gd name="T6" fmla="*/ 333 w 376"/>
              <a:gd name="T7" fmla="*/ 24 h 228"/>
              <a:gd name="T8" fmla="*/ 340 w 376"/>
              <a:gd name="T9" fmla="*/ 22 h 228"/>
              <a:gd name="T10" fmla="*/ 350 w 376"/>
              <a:gd name="T11" fmla="*/ 17 h 228"/>
              <a:gd name="T12" fmla="*/ 369 w 376"/>
              <a:gd name="T13" fmla="*/ 23 h 228"/>
              <a:gd name="T14" fmla="*/ 345 w 376"/>
              <a:gd name="T15" fmla="*/ 40 h 228"/>
              <a:gd name="T16" fmla="*/ 308 w 376"/>
              <a:gd name="T17" fmla="*/ 56 h 228"/>
              <a:gd name="T18" fmla="*/ 299 w 376"/>
              <a:gd name="T19" fmla="*/ 59 h 228"/>
              <a:gd name="T20" fmla="*/ 264 w 376"/>
              <a:gd name="T21" fmla="*/ 74 h 228"/>
              <a:gd name="T22" fmla="*/ 348 w 376"/>
              <a:gd name="T23" fmla="*/ 51 h 228"/>
              <a:gd name="T24" fmla="*/ 328 w 376"/>
              <a:gd name="T25" fmla="*/ 67 h 228"/>
              <a:gd name="T26" fmla="*/ 303 w 376"/>
              <a:gd name="T27" fmla="*/ 83 h 228"/>
              <a:gd name="T28" fmla="*/ 316 w 376"/>
              <a:gd name="T29" fmla="*/ 101 h 228"/>
              <a:gd name="T30" fmla="*/ 349 w 376"/>
              <a:gd name="T31" fmla="*/ 98 h 228"/>
              <a:gd name="T32" fmla="*/ 301 w 376"/>
              <a:gd name="T33" fmla="*/ 123 h 228"/>
              <a:gd name="T34" fmla="*/ 346 w 376"/>
              <a:gd name="T35" fmla="*/ 108 h 228"/>
              <a:gd name="T36" fmla="*/ 358 w 376"/>
              <a:gd name="T37" fmla="*/ 113 h 228"/>
              <a:gd name="T38" fmla="*/ 342 w 376"/>
              <a:gd name="T39" fmla="*/ 121 h 228"/>
              <a:gd name="T40" fmla="*/ 336 w 376"/>
              <a:gd name="T41" fmla="*/ 125 h 228"/>
              <a:gd name="T42" fmla="*/ 319 w 376"/>
              <a:gd name="T43" fmla="*/ 127 h 228"/>
              <a:gd name="T44" fmla="*/ 272 w 376"/>
              <a:gd name="T45" fmla="*/ 140 h 228"/>
              <a:gd name="T46" fmla="*/ 255 w 376"/>
              <a:gd name="T47" fmla="*/ 157 h 228"/>
              <a:gd name="T48" fmla="*/ 322 w 376"/>
              <a:gd name="T49" fmla="*/ 135 h 228"/>
              <a:gd name="T50" fmla="*/ 345 w 376"/>
              <a:gd name="T51" fmla="*/ 135 h 228"/>
              <a:gd name="T52" fmla="*/ 316 w 376"/>
              <a:gd name="T53" fmla="*/ 153 h 228"/>
              <a:gd name="T54" fmla="*/ 343 w 376"/>
              <a:gd name="T55" fmla="*/ 145 h 228"/>
              <a:gd name="T56" fmla="*/ 336 w 376"/>
              <a:gd name="T57" fmla="*/ 154 h 228"/>
              <a:gd name="T58" fmla="*/ 299 w 376"/>
              <a:gd name="T59" fmla="*/ 164 h 228"/>
              <a:gd name="T60" fmla="*/ 245 w 376"/>
              <a:gd name="T61" fmla="*/ 190 h 228"/>
              <a:gd name="T62" fmla="*/ 219 w 376"/>
              <a:gd name="T63" fmla="*/ 207 h 228"/>
              <a:gd name="T64" fmla="*/ 195 w 376"/>
              <a:gd name="T65" fmla="*/ 212 h 228"/>
              <a:gd name="T66" fmla="*/ 154 w 376"/>
              <a:gd name="T67" fmla="*/ 222 h 228"/>
              <a:gd name="T68" fmla="*/ 104 w 376"/>
              <a:gd name="T69" fmla="*/ 227 h 228"/>
              <a:gd name="T70" fmla="*/ 85 w 376"/>
              <a:gd name="T71" fmla="*/ 221 h 228"/>
              <a:gd name="T72" fmla="*/ 70 w 376"/>
              <a:gd name="T73" fmla="*/ 211 h 228"/>
              <a:gd name="T74" fmla="*/ 40 w 376"/>
              <a:gd name="T75" fmla="*/ 207 h 228"/>
              <a:gd name="T76" fmla="*/ 46 w 376"/>
              <a:gd name="T77" fmla="*/ 200 h 228"/>
              <a:gd name="T78" fmla="*/ 65 w 376"/>
              <a:gd name="T79" fmla="*/ 192 h 228"/>
              <a:gd name="T80" fmla="*/ 84 w 376"/>
              <a:gd name="T81" fmla="*/ 178 h 228"/>
              <a:gd name="T82" fmla="*/ 37 w 376"/>
              <a:gd name="T83" fmla="*/ 178 h 228"/>
              <a:gd name="T84" fmla="*/ 47 w 376"/>
              <a:gd name="T85" fmla="*/ 165 h 228"/>
              <a:gd name="T86" fmla="*/ 23 w 376"/>
              <a:gd name="T87" fmla="*/ 160 h 228"/>
              <a:gd name="T88" fmla="*/ 16 w 376"/>
              <a:gd name="T89" fmla="*/ 154 h 228"/>
              <a:gd name="T90" fmla="*/ 1 w 376"/>
              <a:gd name="T91" fmla="*/ 135 h 228"/>
              <a:gd name="T92" fmla="*/ 33 w 376"/>
              <a:gd name="T93" fmla="*/ 134 h 228"/>
              <a:gd name="T94" fmla="*/ 14 w 376"/>
              <a:gd name="T95" fmla="*/ 128 h 228"/>
              <a:gd name="T96" fmla="*/ 44 w 376"/>
              <a:gd name="T97" fmla="*/ 120 h 228"/>
              <a:gd name="T98" fmla="*/ 8 w 376"/>
              <a:gd name="T99" fmla="*/ 117 h 228"/>
              <a:gd name="T100" fmla="*/ 27 w 376"/>
              <a:gd name="T101" fmla="*/ 111 h 228"/>
              <a:gd name="T102" fmla="*/ 31 w 376"/>
              <a:gd name="T103" fmla="*/ 100 h 228"/>
              <a:gd name="T104" fmla="*/ 10 w 376"/>
              <a:gd name="T105" fmla="*/ 97 h 228"/>
              <a:gd name="T106" fmla="*/ 33 w 376"/>
              <a:gd name="T107" fmla="*/ 88 h 228"/>
              <a:gd name="T108" fmla="*/ 23 w 376"/>
              <a:gd name="T109" fmla="*/ 83 h 228"/>
              <a:gd name="T110" fmla="*/ 31 w 376"/>
              <a:gd name="T111" fmla="*/ 77 h 228"/>
              <a:gd name="T112" fmla="*/ 33 w 376"/>
              <a:gd name="T113" fmla="*/ 64 h 228"/>
              <a:gd name="T114" fmla="*/ 51 w 376"/>
              <a:gd name="T115" fmla="*/ 47 h 228"/>
              <a:gd name="T116" fmla="*/ 84 w 376"/>
              <a:gd name="T117" fmla="*/ 20 h 228"/>
              <a:gd name="T118" fmla="*/ 132 w 376"/>
              <a:gd name="T119" fmla="*/ 13 h 228"/>
              <a:gd name="T120" fmla="*/ 175 w 376"/>
              <a:gd name="T121" fmla="*/ 14 h 228"/>
              <a:gd name="T122" fmla="*/ 228 w 376"/>
              <a:gd name="T123" fmla="*/ 10 h 228"/>
              <a:gd name="T124" fmla="*/ 265 w 376"/>
              <a:gd name="T125" fmla="*/ 6 h 22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76" h="228">
                <a:moveTo>
                  <a:pt x="293" y="0"/>
                </a:moveTo>
                <a:lnTo>
                  <a:pt x="293" y="0"/>
                </a:lnTo>
                <a:lnTo>
                  <a:pt x="292" y="2"/>
                </a:lnTo>
                <a:lnTo>
                  <a:pt x="292" y="2"/>
                </a:lnTo>
                <a:lnTo>
                  <a:pt x="292" y="2"/>
                </a:lnTo>
                <a:lnTo>
                  <a:pt x="292" y="2"/>
                </a:lnTo>
                <a:lnTo>
                  <a:pt x="295" y="3"/>
                </a:lnTo>
                <a:lnTo>
                  <a:pt x="295" y="3"/>
                </a:lnTo>
                <a:lnTo>
                  <a:pt x="296" y="3"/>
                </a:lnTo>
                <a:lnTo>
                  <a:pt x="296" y="2"/>
                </a:lnTo>
                <a:lnTo>
                  <a:pt x="296" y="2"/>
                </a:lnTo>
                <a:lnTo>
                  <a:pt x="296" y="2"/>
                </a:lnTo>
                <a:lnTo>
                  <a:pt x="296" y="3"/>
                </a:lnTo>
                <a:lnTo>
                  <a:pt x="298" y="3"/>
                </a:lnTo>
                <a:lnTo>
                  <a:pt x="298" y="3"/>
                </a:lnTo>
                <a:lnTo>
                  <a:pt x="298" y="3"/>
                </a:lnTo>
                <a:lnTo>
                  <a:pt x="296" y="3"/>
                </a:lnTo>
                <a:lnTo>
                  <a:pt x="296" y="4"/>
                </a:lnTo>
                <a:lnTo>
                  <a:pt x="296" y="4"/>
                </a:lnTo>
                <a:lnTo>
                  <a:pt x="296" y="4"/>
                </a:lnTo>
                <a:lnTo>
                  <a:pt x="296" y="4"/>
                </a:lnTo>
                <a:lnTo>
                  <a:pt x="296" y="6"/>
                </a:lnTo>
                <a:lnTo>
                  <a:pt x="296" y="6"/>
                </a:lnTo>
                <a:lnTo>
                  <a:pt x="296" y="6"/>
                </a:lnTo>
                <a:lnTo>
                  <a:pt x="296" y="6"/>
                </a:lnTo>
                <a:lnTo>
                  <a:pt x="296" y="6"/>
                </a:lnTo>
                <a:lnTo>
                  <a:pt x="296" y="7"/>
                </a:lnTo>
                <a:lnTo>
                  <a:pt x="296" y="7"/>
                </a:lnTo>
                <a:lnTo>
                  <a:pt x="296" y="7"/>
                </a:lnTo>
                <a:lnTo>
                  <a:pt x="296" y="7"/>
                </a:lnTo>
                <a:lnTo>
                  <a:pt x="296" y="7"/>
                </a:lnTo>
                <a:lnTo>
                  <a:pt x="296" y="7"/>
                </a:lnTo>
                <a:lnTo>
                  <a:pt x="296" y="7"/>
                </a:lnTo>
                <a:lnTo>
                  <a:pt x="296" y="7"/>
                </a:lnTo>
                <a:lnTo>
                  <a:pt x="295" y="7"/>
                </a:lnTo>
                <a:lnTo>
                  <a:pt x="292" y="9"/>
                </a:lnTo>
                <a:lnTo>
                  <a:pt x="295" y="12"/>
                </a:lnTo>
                <a:lnTo>
                  <a:pt x="295" y="12"/>
                </a:lnTo>
                <a:lnTo>
                  <a:pt x="296" y="10"/>
                </a:lnTo>
                <a:lnTo>
                  <a:pt x="298" y="10"/>
                </a:lnTo>
                <a:lnTo>
                  <a:pt x="301" y="10"/>
                </a:lnTo>
                <a:lnTo>
                  <a:pt x="301" y="10"/>
                </a:lnTo>
                <a:lnTo>
                  <a:pt x="299" y="10"/>
                </a:lnTo>
                <a:lnTo>
                  <a:pt x="299" y="10"/>
                </a:lnTo>
                <a:lnTo>
                  <a:pt x="298" y="12"/>
                </a:lnTo>
                <a:lnTo>
                  <a:pt x="298" y="12"/>
                </a:lnTo>
                <a:lnTo>
                  <a:pt x="298" y="12"/>
                </a:lnTo>
                <a:lnTo>
                  <a:pt x="296" y="12"/>
                </a:lnTo>
                <a:lnTo>
                  <a:pt x="295" y="13"/>
                </a:lnTo>
                <a:lnTo>
                  <a:pt x="295" y="13"/>
                </a:lnTo>
                <a:lnTo>
                  <a:pt x="295" y="13"/>
                </a:lnTo>
                <a:lnTo>
                  <a:pt x="295" y="13"/>
                </a:lnTo>
                <a:lnTo>
                  <a:pt x="295" y="13"/>
                </a:lnTo>
                <a:lnTo>
                  <a:pt x="295" y="13"/>
                </a:lnTo>
                <a:lnTo>
                  <a:pt x="296" y="13"/>
                </a:lnTo>
                <a:lnTo>
                  <a:pt x="296" y="13"/>
                </a:lnTo>
                <a:lnTo>
                  <a:pt x="296" y="13"/>
                </a:lnTo>
                <a:lnTo>
                  <a:pt x="298" y="13"/>
                </a:lnTo>
                <a:lnTo>
                  <a:pt x="298" y="13"/>
                </a:lnTo>
                <a:lnTo>
                  <a:pt x="298" y="13"/>
                </a:lnTo>
                <a:lnTo>
                  <a:pt x="298" y="13"/>
                </a:lnTo>
                <a:lnTo>
                  <a:pt x="299" y="13"/>
                </a:lnTo>
                <a:lnTo>
                  <a:pt x="299" y="14"/>
                </a:lnTo>
                <a:lnTo>
                  <a:pt x="299" y="14"/>
                </a:lnTo>
                <a:lnTo>
                  <a:pt x="298" y="16"/>
                </a:lnTo>
                <a:lnTo>
                  <a:pt x="298" y="16"/>
                </a:lnTo>
                <a:lnTo>
                  <a:pt x="298" y="16"/>
                </a:lnTo>
                <a:lnTo>
                  <a:pt x="298" y="16"/>
                </a:lnTo>
                <a:lnTo>
                  <a:pt x="298" y="16"/>
                </a:lnTo>
                <a:lnTo>
                  <a:pt x="298" y="16"/>
                </a:lnTo>
                <a:lnTo>
                  <a:pt x="296" y="14"/>
                </a:lnTo>
                <a:lnTo>
                  <a:pt x="296" y="14"/>
                </a:lnTo>
                <a:lnTo>
                  <a:pt x="296" y="14"/>
                </a:lnTo>
                <a:lnTo>
                  <a:pt x="296" y="14"/>
                </a:lnTo>
                <a:lnTo>
                  <a:pt x="295" y="14"/>
                </a:lnTo>
                <a:lnTo>
                  <a:pt x="295" y="14"/>
                </a:lnTo>
                <a:lnTo>
                  <a:pt x="295" y="14"/>
                </a:lnTo>
                <a:lnTo>
                  <a:pt x="295" y="14"/>
                </a:lnTo>
                <a:lnTo>
                  <a:pt x="295" y="16"/>
                </a:lnTo>
                <a:lnTo>
                  <a:pt x="295" y="16"/>
                </a:lnTo>
                <a:lnTo>
                  <a:pt x="295" y="17"/>
                </a:lnTo>
                <a:lnTo>
                  <a:pt x="296" y="17"/>
                </a:lnTo>
                <a:lnTo>
                  <a:pt x="296" y="17"/>
                </a:lnTo>
                <a:lnTo>
                  <a:pt x="296" y="17"/>
                </a:lnTo>
                <a:lnTo>
                  <a:pt x="295" y="17"/>
                </a:lnTo>
                <a:lnTo>
                  <a:pt x="295" y="17"/>
                </a:lnTo>
                <a:lnTo>
                  <a:pt x="293" y="19"/>
                </a:lnTo>
                <a:lnTo>
                  <a:pt x="293" y="19"/>
                </a:lnTo>
                <a:lnTo>
                  <a:pt x="292" y="19"/>
                </a:lnTo>
                <a:lnTo>
                  <a:pt x="292" y="19"/>
                </a:lnTo>
                <a:lnTo>
                  <a:pt x="292" y="17"/>
                </a:lnTo>
                <a:lnTo>
                  <a:pt x="292" y="17"/>
                </a:lnTo>
                <a:lnTo>
                  <a:pt x="292" y="16"/>
                </a:lnTo>
                <a:lnTo>
                  <a:pt x="291" y="16"/>
                </a:lnTo>
                <a:lnTo>
                  <a:pt x="291" y="16"/>
                </a:lnTo>
                <a:lnTo>
                  <a:pt x="291" y="16"/>
                </a:lnTo>
                <a:lnTo>
                  <a:pt x="289" y="17"/>
                </a:lnTo>
                <a:lnTo>
                  <a:pt x="289" y="17"/>
                </a:lnTo>
                <a:lnTo>
                  <a:pt x="288" y="17"/>
                </a:lnTo>
                <a:lnTo>
                  <a:pt x="286" y="19"/>
                </a:lnTo>
                <a:lnTo>
                  <a:pt x="285" y="19"/>
                </a:lnTo>
                <a:lnTo>
                  <a:pt x="285" y="19"/>
                </a:lnTo>
                <a:lnTo>
                  <a:pt x="285" y="20"/>
                </a:lnTo>
                <a:lnTo>
                  <a:pt x="285" y="20"/>
                </a:lnTo>
                <a:lnTo>
                  <a:pt x="285" y="22"/>
                </a:lnTo>
                <a:lnTo>
                  <a:pt x="286" y="22"/>
                </a:lnTo>
                <a:lnTo>
                  <a:pt x="286" y="22"/>
                </a:lnTo>
                <a:lnTo>
                  <a:pt x="286" y="20"/>
                </a:lnTo>
                <a:lnTo>
                  <a:pt x="288" y="20"/>
                </a:lnTo>
                <a:lnTo>
                  <a:pt x="288" y="20"/>
                </a:lnTo>
                <a:lnTo>
                  <a:pt x="289" y="20"/>
                </a:lnTo>
                <a:lnTo>
                  <a:pt x="289" y="22"/>
                </a:lnTo>
                <a:lnTo>
                  <a:pt x="289" y="22"/>
                </a:lnTo>
                <a:lnTo>
                  <a:pt x="289" y="22"/>
                </a:lnTo>
                <a:lnTo>
                  <a:pt x="289" y="22"/>
                </a:lnTo>
                <a:lnTo>
                  <a:pt x="289" y="22"/>
                </a:lnTo>
                <a:lnTo>
                  <a:pt x="291" y="22"/>
                </a:lnTo>
                <a:lnTo>
                  <a:pt x="291" y="22"/>
                </a:lnTo>
                <a:lnTo>
                  <a:pt x="291" y="22"/>
                </a:lnTo>
                <a:lnTo>
                  <a:pt x="292" y="22"/>
                </a:lnTo>
                <a:lnTo>
                  <a:pt x="293" y="20"/>
                </a:lnTo>
                <a:lnTo>
                  <a:pt x="295" y="20"/>
                </a:lnTo>
                <a:lnTo>
                  <a:pt x="296" y="20"/>
                </a:lnTo>
                <a:lnTo>
                  <a:pt x="296" y="19"/>
                </a:lnTo>
                <a:lnTo>
                  <a:pt x="296" y="19"/>
                </a:lnTo>
                <a:lnTo>
                  <a:pt x="298" y="20"/>
                </a:lnTo>
                <a:lnTo>
                  <a:pt x="298" y="20"/>
                </a:lnTo>
                <a:lnTo>
                  <a:pt x="298" y="20"/>
                </a:lnTo>
                <a:lnTo>
                  <a:pt x="298" y="20"/>
                </a:lnTo>
                <a:lnTo>
                  <a:pt x="298" y="20"/>
                </a:lnTo>
                <a:lnTo>
                  <a:pt x="299" y="22"/>
                </a:lnTo>
                <a:lnTo>
                  <a:pt x="299" y="23"/>
                </a:lnTo>
                <a:lnTo>
                  <a:pt x="299" y="23"/>
                </a:lnTo>
                <a:lnTo>
                  <a:pt x="301" y="23"/>
                </a:lnTo>
                <a:lnTo>
                  <a:pt x="301" y="23"/>
                </a:lnTo>
                <a:lnTo>
                  <a:pt x="302" y="23"/>
                </a:lnTo>
                <a:lnTo>
                  <a:pt x="302" y="23"/>
                </a:lnTo>
                <a:lnTo>
                  <a:pt x="303" y="22"/>
                </a:lnTo>
                <a:lnTo>
                  <a:pt x="303" y="22"/>
                </a:lnTo>
                <a:lnTo>
                  <a:pt x="303" y="22"/>
                </a:lnTo>
                <a:lnTo>
                  <a:pt x="303" y="22"/>
                </a:lnTo>
                <a:lnTo>
                  <a:pt x="302" y="20"/>
                </a:lnTo>
                <a:lnTo>
                  <a:pt x="302" y="20"/>
                </a:lnTo>
                <a:lnTo>
                  <a:pt x="302" y="20"/>
                </a:lnTo>
                <a:lnTo>
                  <a:pt x="302" y="20"/>
                </a:lnTo>
                <a:lnTo>
                  <a:pt x="302" y="20"/>
                </a:lnTo>
                <a:lnTo>
                  <a:pt x="303" y="20"/>
                </a:lnTo>
                <a:lnTo>
                  <a:pt x="303" y="20"/>
                </a:lnTo>
                <a:lnTo>
                  <a:pt x="303" y="19"/>
                </a:lnTo>
                <a:lnTo>
                  <a:pt x="303" y="19"/>
                </a:lnTo>
                <a:lnTo>
                  <a:pt x="303" y="20"/>
                </a:lnTo>
                <a:lnTo>
                  <a:pt x="305" y="22"/>
                </a:lnTo>
                <a:lnTo>
                  <a:pt x="305" y="23"/>
                </a:lnTo>
                <a:lnTo>
                  <a:pt x="305" y="23"/>
                </a:lnTo>
                <a:lnTo>
                  <a:pt x="303" y="23"/>
                </a:lnTo>
                <a:lnTo>
                  <a:pt x="303" y="23"/>
                </a:lnTo>
                <a:lnTo>
                  <a:pt x="303" y="23"/>
                </a:lnTo>
                <a:lnTo>
                  <a:pt x="302" y="23"/>
                </a:lnTo>
                <a:lnTo>
                  <a:pt x="302" y="23"/>
                </a:lnTo>
                <a:lnTo>
                  <a:pt x="302" y="23"/>
                </a:lnTo>
                <a:lnTo>
                  <a:pt x="302" y="23"/>
                </a:lnTo>
                <a:lnTo>
                  <a:pt x="301" y="23"/>
                </a:lnTo>
                <a:lnTo>
                  <a:pt x="299" y="24"/>
                </a:lnTo>
                <a:lnTo>
                  <a:pt x="299" y="24"/>
                </a:lnTo>
                <a:lnTo>
                  <a:pt x="299" y="24"/>
                </a:lnTo>
                <a:lnTo>
                  <a:pt x="299" y="24"/>
                </a:lnTo>
                <a:lnTo>
                  <a:pt x="299" y="26"/>
                </a:lnTo>
                <a:lnTo>
                  <a:pt x="299" y="26"/>
                </a:lnTo>
                <a:lnTo>
                  <a:pt x="299" y="26"/>
                </a:lnTo>
                <a:lnTo>
                  <a:pt x="299" y="26"/>
                </a:lnTo>
                <a:lnTo>
                  <a:pt x="301" y="27"/>
                </a:lnTo>
                <a:lnTo>
                  <a:pt x="301" y="26"/>
                </a:lnTo>
                <a:lnTo>
                  <a:pt x="301" y="26"/>
                </a:lnTo>
                <a:lnTo>
                  <a:pt x="301" y="27"/>
                </a:lnTo>
                <a:lnTo>
                  <a:pt x="301" y="27"/>
                </a:lnTo>
                <a:lnTo>
                  <a:pt x="302" y="27"/>
                </a:lnTo>
                <a:lnTo>
                  <a:pt x="302" y="27"/>
                </a:lnTo>
                <a:lnTo>
                  <a:pt x="302" y="26"/>
                </a:lnTo>
                <a:lnTo>
                  <a:pt x="302" y="26"/>
                </a:lnTo>
                <a:lnTo>
                  <a:pt x="302" y="24"/>
                </a:lnTo>
                <a:lnTo>
                  <a:pt x="302" y="24"/>
                </a:lnTo>
                <a:lnTo>
                  <a:pt x="302" y="24"/>
                </a:lnTo>
                <a:lnTo>
                  <a:pt x="302" y="24"/>
                </a:lnTo>
                <a:lnTo>
                  <a:pt x="302" y="24"/>
                </a:lnTo>
                <a:lnTo>
                  <a:pt x="303" y="24"/>
                </a:lnTo>
                <a:lnTo>
                  <a:pt x="303" y="26"/>
                </a:lnTo>
                <a:lnTo>
                  <a:pt x="303" y="26"/>
                </a:lnTo>
                <a:lnTo>
                  <a:pt x="303" y="26"/>
                </a:lnTo>
                <a:lnTo>
                  <a:pt x="305" y="26"/>
                </a:lnTo>
                <a:lnTo>
                  <a:pt x="305" y="26"/>
                </a:lnTo>
                <a:lnTo>
                  <a:pt x="305" y="26"/>
                </a:lnTo>
                <a:lnTo>
                  <a:pt x="305" y="27"/>
                </a:lnTo>
                <a:lnTo>
                  <a:pt x="305" y="27"/>
                </a:lnTo>
                <a:lnTo>
                  <a:pt x="305" y="29"/>
                </a:lnTo>
                <a:lnTo>
                  <a:pt x="305" y="29"/>
                </a:lnTo>
                <a:lnTo>
                  <a:pt x="303" y="30"/>
                </a:lnTo>
                <a:lnTo>
                  <a:pt x="303" y="30"/>
                </a:lnTo>
                <a:lnTo>
                  <a:pt x="305" y="30"/>
                </a:lnTo>
                <a:lnTo>
                  <a:pt x="305" y="30"/>
                </a:lnTo>
                <a:lnTo>
                  <a:pt x="305" y="30"/>
                </a:lnTo>
                <a:lnTo>
                  <a:pt x="305" y="31"/>
                </a:lnTo>
                <a:lnTo>
                  <a:pt x="305" y="31"/>
                </a:lnTo>
                <a:lnTo>
                  <a:pt x="305" y="31"/>
                </a:lnTo>
                <a:lnTo>
                  <a:pt x="305" y="33"/>
                </a:lnTo>
                <a:lnTo>
                  <a:pt x="303" y="31"/>
                </a:lnTo>
                <a:lnTo>
                  <a:pt x="303" y="31"/>
                </a:lnTo>
                <a:lnTo>
                  <a:pt x="303" y="31"/>
                </a:lnTo>
                <a:lnTo>
                  <a:pt x="305" y="31"/>
                </a:lnTo>
                <a:lnTo>
                  <a:pt x="303" y="31"/>
                </a:lnTo>
                <a:lnTo>
                  <a:pt x="303" y="31"/>
                </a:lnTo>
                <a:lnTo>
                  <a:pt x="303" y="30"/>
                </a:lnTo>
                <a:lnTo>
                  <a:pt x="303" y="30"/>
                </a:lnTo>
                <a:lnTo>
                  <a:pt x="303" y="30"/>
                </a:lnTo>
                <a:lnTo>
                  <a:pt x="303" y="30"/>
                </a:lnTo>
                <a:lnTo>
                  <a:pt x="302" y="29"/>
                </a:lnTo>
                <a:lnTo>
                  <a:pt x="301" y="29"/>
                </a:lnTo>
                <a:lnTo>
                  <a:pt x="301" y="29"/>
                </a:lnTo>
                <a:lnTo>
                  <a:pt x="301" y="29"/>
                </a:lnTo>
                <a:lnTo>
                  <a:pt x="301" y="29"/>
                </a:lnTo>
                <a:lnTo>
                  <a:pt x="301" y="30"/>
                </a:lnTo>
                <a:lnTo>
                  <a:pt x="301" y="30"/>
                </a:lnTo>
                <a:lnTo>
                  <a:pt x="301" y="30"/>
                </a:lnTo>
                <a:lnTo>
                  <a:pt x="301" y="30"/>
                </a:lnTo>
                <a:lnTo>
                  <a:pt x="301" y="30"/>
                </a:lnTo>
                <a:lnTo>
                  <a:pt x="299" y="31"/>
                </a:lnTo>
                <a:lnTo>
                  <a:pt x="299" y="31"/>
                </a:lnTo>
                <a:lnTo>
                  <a:pt x="299" y="31"/>
                </a:lnTo>
                <a:lnTo>
                  <a:pt x="299" y="31"/>
                </a:lnTo>
                <a:lnTo>
                  <a:pt x="299" y="33"/>
                </a:lnTo>
                <a:lnTo>
                  <a:pt x="299" y="33"/>
                </a:lnTo>
                <a:lnTo>
                  <a:pt x="299" y="33"/>
                </a:lnTo>
                <a:lnTo>
                  <a:pt x="299" y="33"/>
                </a:lnTo>
                <a:lnTo>
                  <a:pt x="301" y="33"/>
                </a:lnTo>
                <a:lnTo>
                  <a:pt x="301" y="33"/>
                </a:lnTo>
                <a:lnTo>
                  <a:pt x="301" y="33"/>
                </a:lnTo>
                <a:lnTo>
                  <a:pt x="302" y="33"/>
                </a:lnTo>
                <a:lnTo>
                  <a:pt x="302" y="33"/>
                </a:lnTo>
                <a:lnTo>
                  <a:pt x="299" y="34"/>
                </a:lnTo>
                <a:lnTo>
                  <a:pt x="298" y="34"/>
                </a:lnTo>
                <a:lnTo>
                  <a:pt x="298" y="33"/>
                </a:lnTo>
                <a:lnTo>
                  <a:pt x="298" y="33"/>
                </a:lnTo>
                <a:lnTo>
                  <a:pt x="298" y="33"/>
                </a:lnTo>
                <a:lnTo>
                  <a:pt x="298" y="33"/>
                </a:lnTo>
                <a:lnTo>
                  <a:pt x="298" y="31"/>
                </a:lnTo>
                <a:lnTo>
                  <a:pt x="298" y="31"/>
                </a:lnTo>
                <a:lnTo>
                  <a:pt x="298" y="31"/>
                </a:lnTo>
                <a:lnTo>
                  <a:pt x="298" y="30"/>
                </a:lnTo>
                <a:lnTo>
                  <a:pt x="296" y="30"/>
                </a:lnTo>
                <a:lnTo>
                  <a:pt x="296" y="30"/>
                </a:lnTo>
                <a:lnTo>
                  <a:pt x="296" y="30"/>
                </a:lnTo>
                <a:lnTo>
                  <a:pt x="296" y="30"/>
                </a:lnTo>
                <a:lnTo>
                  <a:pt x="296" y="30"/>
                </a:lnTo>
                <a:lnTo>
                  <a:pt x="296" y="30"/>
                </a:lnTo>
                <a:lnTo>
                  <a:pt x="296" y="31"/>
                </a:lnTo>
                <a:lnTo>
                  <a:pt x="296" y="31"/>
                </a:lnTo>
                <a:lnTo>
                  <a:pt x="296" y="33"/>
                </a:lnTo>
                <a:lnTo>
                  <a:pt x="295" y="34"/>
                </a:lnTo>
                <a:lnTo>
                  <a:pt x="295" y="34"/>
                </a:lnTo>
                <a:lnTo>
                  <a:pt x="296" y="34"/>
                </a:lnTo>
                <a:lnTo>
                  <a:pt x="296" y="34"/>
                </a:lnTo>
                <a:lnTo>
                  <a:pt x="296" y="34"/>
                </a:lnTo>
                <a:lnTo>
                  <a:pt x="296" y="34"/>
                </a:lnTo>
                <a:lnTo>
                  <a:pt x="295" y="34"/>
                </a:lnTo>
                <a:lnTo>
                  <a:pt x="295" y="33"/>
                </a:lnTo>
                <a:lnTo>
                  <a:pt x="295" y="33"/>
                </a:lnTo>
                <a:lnTo>
                  <a:pt x="295" y="33"/>
                </a:lnTo>
                <a:lnTo>
                  <a:pt x="295" y="33"/>
                </a:lnTo>
                <a:lnTo>
                  <a:pt x="295" y="31"/>
                </a:lnTo>
                <a:lnTo>
                  <a:pt x="295" y="31"/>
                </a:lnTo>
                <a:lnTo>
                  <a:pt x="295" y="31"/>
                </a:lnTo>
                <a:lnTo>
                  <a:pt x="293" y="31"/>
                </a:lnTo>
                <a:lnTo>
                  <a:pt x="292" y="31"/>
                </a:lnTo>
                <a:lnTo>
                  <a:pt x="292" y="31"/>
                </a:lnTo>
                <a:lnTo>
                  <a:pt x="292" y="31"/>
                </a:lnTo>
                <a:lnTo>
                  <a:pt x="291" y="33"/>
                </a:lnTo>
                <a:lnTo>
                  <a:pt x="291" y="33"/>
                </a:lnTo>
                <a:lnTo>
                  <a:pt x="291" y="33"/>
                </a:lnTo>
                <a:lnTo>
                  <a:pt x="291" y="33"/>
                </a:lnTo>
                <a:lnTo>
                  <a:pt x="289" y="33"/>
                </a:lnTo>
                <a:lnTo>
                  <a:pt x="289" y="33"/>
                </a:lnTo>
                <a:lnTo>
                  <a:pt x="289" y="33"/>
                </a:lnTo>
                <a:lnTo>
                  <a:pt x="289" y="33"/>
                </a:lnTo>
                <a:lnTo>
                  <a:pt x="289" y="33"/>
                </a:lnTo>
                <a:lnTo>
                  <a:pt x="291" y="33"/>
                </a:lnTo>
                <a:lnTo>
                  <a:pt x="291" y="34"/>
                </a:lnTo>
                <a:lnTo>
                  <a:pt x="291" y="34"/>
                </a:lnTo>
                <a:lnTo>
                  <a:pt x="291" y="36"/>
                </a:lnTo>
                <a:lnTo>
                  <a:pt x="291" y="36"/>
                </a:lnTo>
                <a:lnTo>
                  <a:pt x="292" y="36"/>
                </a:lnTo>
                <a:lnTo>
                  <a:pt x="292" y="36"/>
                </a:lnTo>
                <a:lnTo>
                  <a:pt x="291" y="36"/>
                </a:lnTo>
                <a:lnTo>
                  <a:pt x="289" y="36"/>
                </a:lnTo>
                <a:lnTo>
                  <a:pt x="289" y="37"/>
                </a:lnTo>
                <a:lnTo>
                  <a:pt x="288" y="37"/>
                </a:lnTo>
                <a:lnTo>
                  <a:pt x="288" y="37"/>
                </a:lnTo>
                <a:lnTo>
                  <a:pt x="286" y="37"/>
                </a:lnTo>
                <a:lnTo>
                  <a:pt x="286" y="37"/>
                </a:lnTo>
                <a:lnTo>
                  <a:pt x="285" y="37"/>
                </a:lnTo>
                <a:lnTo>
                  <a:pt x="285" y="37"/>
                </a:lnTo>
                <a:lnTo>
                  <a:pt x="285" y="39"/>
                </a:lnTo>
                <a:lnTo>
                  <a:pt x="285" y="39"/>
                </a:lnTo>
                <a:lnTo>
                  <a:pt x="285" y="39"/>
                </a:lnTo>
                <a:lnTo>
                  <a:pt x="285" y="39"/>
                </a:lnTo>
                <a:lnTo>
                  <a:pt x="286" y="39"/>
                </a:lnTo>
                <a:lnTo>
                  <a:pt x="288" y="39"/>
                </a:lnTo>
                <a:lnTo>
                  <a:pt x="289" y="39"/>
                </a:lnTo>
                <a:lnTo>
                  <a:pt x="289" y="39"/>
                </a:lnTo>
                <a:lnTo>
                  <a:pt x="289" y="39"/>
                </a:lnTo>
                <a:lnTo>
                  <a:pt x="289" y="39"/>
                </a:lnTo>
                <a:lnTo>
                  <a:pt x="289" y="39"/>
                </a:lnTo>
                <a:lnTo>
                  <a:pt x="289" y="37"/>
                </a:lnTo>
                <a:lnTo>
                  <a:pt x="291" y="37"/>
                </a:lnTo>
                <a:lnTo>
                  <a:pt x="292" y="37"/>
                </a:lnTo>
                <a:lnTo>
                  <a:pt x="292" y="37"/>
                </a:lnTo>
                <a:lnTo>
                  <a:pt x="292" y="37"/>
                </a:lnTo>
                <a:lnTo>
                  <a:pt x="292" y="37"/>
                </a:lnTo>
                <a:lnTo>
                  <a:pt x="292" y="37"/>
                </a:lnTo>
                <a:lnTo>
                  <a:pt x="292" y="37"/>
                </a:lnTo>
                <a:lnTo>
                  <a:pt x="292" y="37"/>
                </a:lnTo>
                <a:lnTo>
                  <a:pt x="292" y="37"/>
                </a:lnTo>
                <a:lnTo>
                  <a:pt x="292" y="37"/>
                </a:lnTo>
                <a:lnTo>
                  <a:pt x="293" y="37"/>
                </a:lnTo>
                <a:lnTo>
                  <a:pt x="293" y="37"/>
                </a:lnTo>
                <a:lnTo>
                  <a:pt x="295" y="37"/>
                </a:lnTo>
                <a:lnTo>
                  <a:pt x="296" y="36"/>
                </a:lnTo>
                <a:lnTo>
                  <a:pt x="296" y="36"/>
                </a:lnTo>
                <a:lnTo>
                  <a:pt x="298" y="36"/>
                </a:lnTo>
                <a:lnTo>
                  <a:pt x="298" y="36"/>
                </a:lnTo>
                <a:lnTo>
                  <a:pt x="298" y="36"/>
                </a:lnTo>
                <a:lnTo>
                  <a:pt x="298" y="36"/>
                </a:lnTo>
                <a:lnTo>
                  <a:pt x="299" y="36"/>
                </a:lnTo>
                <a:lnTo>
                  <a:pt x="301" y="36"/>
                </a:lnTo>
                <a:lnTo>
                  <a:pt x="302" y="34"/>
                </a:lnTo>
                <a:lnTo>
                  <a:pt x="302" y="34"/>
                </a:lnTo>
                <a:lnTo>
                  <a:pt x="303" y="34"/>
                </a:lnTo>
                <a:lnTo>
                  <a:pt x="305" y="34"/>
                </a:lnTo>
                <a:lnTo>
                  <a:pt x="306" y="33"/>
                </a:lnTo>
                <a:lnTo>
                  <a:pt x="306" y="33"/>
                </a:lnTo>
                <a:lnTo>
                  <a:pt x="308" y="33"/>
                </a:lnTo>
                <a:lnTo>
                  <a:pt x="308" y="33"/>
                </a:lnTo>
                <a:lnTo>
                  <a:pt x="309" y="33"/>
                </a:lnTo>
                <a:lnTo>
                  <a:pt x="309" y="31"/>
                </a:lnTo>
                <a:lnTo>
                  <a:pt x="311" y="31"/>
                </a:lnTo>
                <a:lnTo>
                  <a:pt x="311" y="31"/>
                </a:lnTo>
                <a:lnTo>
                  <a:pt x="311" y="31"/>
                </a:lnTo>
                <a:lnTo>
                  <a:pt x="309" y="31"/>
                </a:lnTo>
                <a:lnTo>
                  <a:pt x="309" y="31"/>
                </a:lnTo>
                <a:lnTo>
                  <a:pt x="309" y="30"/>
                </a:lnTo>
                <a:lnTo>
                  <a:pt x="309" y="30"/>
                </a:lnTo>
                <a:lnTo>
                  <a:pt x="309" y="30"/>
                </a:lnTo>
                <a:lnTo>
                  <a:pt x="309" y="30"/>
                </a:lnTo>
                <a:lnTo>
                  <a:pt x="309" y="29"/>
                </a:lnTo>
                <a:lnTo>
                  <a:pt x="309" y="29"/>
                </a:lnTo>
                <a:lnTo>
                  <a:pt x="306" y="26"/>
                </a:lnTo>
                <a:lnTo>
                  <a:pt x="308" y="26"/>
                </a:lnTo>
                <a:lnTo>
                  <a:pt x="308" y="26"/>
                </a:lnTo>
                <a:lnTo>
                  <a:pt x="308" y="26"/>
                </a:lnTo>
                <a:lnTo>
                  <a:pt x="308" y="26"/>
                </a:lnTo>
                <a:lnTo>
                  <a:pt x="308" y="26"/>
                </a:lnTo>
                <a:lnTo>
                  <a:pt x="308" y="26"/>
                </a:lnTo>
                <a:lnTo>
                  <a:pt x="308" y="24"/>
                </a:lnTo>
                <a:lnTo>
                  <a:pt x="305" y="24"/>
                </a:lnTo>
                <a:lnTo>
                  <a:pt x="305" y="24"/>
                </a:lnTo>
                <a:lnTo>
                  <a:pt x="305" y="24"/>
                </a:lnTo>
                <a:lnTo>
                  <a:pt x="306" y="24"/>
                </a:lnTo>
                <a:lnTo>
                  <a:pt x="306" y="23"/>
                </a:lnTo>
                <a:lnTo>
                  <a:pt x="308" y="23"/>
                </a:lnTo>
                <a:lnTo>
                  <a:pt x="308" y="23"/>
                </a:lnTo>
                <a:lnTo>
                  <a:pt x="308" y="23"/>
                </a:lnTo>
                <a:lnTo>
                  <a:pt x="308" y="23"/>
                </a:lnTo>
                <a:lnTo>
                  <a:pt x="308" y="22"/>
                </a:lnTo>
                <a:lnTo>
                  <a:pt x="308" y="22"/>
                </a:lnTo>
                <a:lnTo>
                  <a:pt x="308" y="22"/>
                </a:lnTo>
                <a:lnTo>
                  <a:pt x="308" y="22"/>
                </a:lnTo>
                <a:lnTo>
                  <a:pt x="308" y="20"/>
                </a:lnTo>
                <a:lnTo>
                  <a:pt x="305" y="23"/>
                </a:lnTo>
                <a:lnTo>
                  <a:pt x="305" y="23"/>
                </a:lnTo>
                <a:lnTo>
                  <a:pt x="305" y="23"/>
                </a:lnTo>
                <a:lnTo>
                  <a:pt x="306" y="22"/>
                </a:lnTo>
                <a:lnTo>
                  <a:pt x="306" y="22"/>
                </a:lnTo>
                <a:lnTo>
                  <a:pt x="306" y="22"/>
                </a:lnTo>
                <a:lnTo>
                  <a:pt x="306" y="22"/>
                </a:lnTo>
                <a:lnTo>
                  <a:pt x="306" y="20"/>
                </a:lnTo>
                <a:lnTo>
                  <a:pt x="306" y="20"/>
                </a:lnTo>
                <a:lnTo>
                  <a:pt x="308" y="20"/>
                </a:lnTo>
                <a:lnTo>
                  <a:pt x="308" y="20"/>
                </a:lnTo>
                <a:lnTo>
                  <a:pt x="308" y="20"/>
                </a:lnTo>
                <a:lnTo>
                  <a:pt x="308" y="19"/>
                </a:lnTo>
                <a:lnTo>
                  <a:pt x="308" y="19"/>
                </a:lnTo>
                <a:lnTo>
                  <a:pt x="308" y="19"/>
                </a:lnTo>
                <a:lnTo>
                  <a:pt x="308" y="19"/>
                </a:lnTo>
                <a:lnTo>
                  <a:pt x="309" y="17"/>
                </a:lnTo>
                <a:lnTo>
                  <a:pt x="309" y="17"/>
                </a:lnTo>
                <a:lnTo>
                  <a:pt x="309" y="16"/>
                </a:lnTo>
                <a:lnTo>
                  <a:pt x="309" y="16"/>
                </a:lnTo>
                <a:lnTo>
                  <a:pt x="311" y="16"/>
                </a:lnTo>
                <a:lnTo>
                  <a:pt x="312" y="16"/>
                </a:lnTo>
                <a:lnTo>
                  <a:pt x="312" y="16"/>
                </a:lnTo>
                <a:lnTo>
                  <a:pt x="312" y="16"/>
                </a:lnTo>
                <a:lnTo>
                  <a:pt x="312" y="17"/>
                </a:lnTo>
                <a:lnTo>
                  <a:pt x="312" y="17"/>
                </a:lnTo>
                <a:lnTo>
                  <a:pt x="312" y="17"/>
                </a:lnTo>
                <a:lnTo>
                  <a:pt x="312" y="17"/>
                </a:lnTo>
                <a:lnTo>
                  <a:pt x="313" y="17"/>
                </a:lnTo>
                <a:lnTo>
                  <a:pt x="313" y="17"/>
                </a:lnTo>
                <a:lnTo>
                  <a:pt x="313" y="17"/>
                </a:lnTo>
                <a:lnTo>
                  <a:pt x="313" y="16"/>
                </a:lnTo>
                <a:lnTo>
                  <a:pt x="313" y="16"/>
                </a:lnTo>
                <a:lnTo>
                  <a:pt x="313" y="17"/>
                </a:lnTo>
                <a:lnTo>
                  <a:pt x="315" y="17"/>
                </a:lnTo>
                <a:lnTo>
                  <a:pt x="315" y="17"/>
                </a:lnTo>
                <a:lnTo>
                  <a:pt x="315" y="19"/>
                </a:lnTo>
                <a:lnTo>
                  <a:pt x="315" y="19"/>
                </a:lnTo>
                <a:lnTo>
                  <a:pt x="315" y="19"/>
                </a:lnTo>
                <a:lnTo>
                  <a:pt x="316" y="19"/>
                </a:lnTo>
                <a:lnTo>
                  <a:pt x="316" y="17"/>
                </a:lnTo>
                <a:lnTo>
                  <a:pt x="316" y="17"/>
                </a:lnTo>
                <a:lnTo>
                  <a:pt x="316" y="17"/>
                </a:lnTo>
                <a:lnTo>
                  <a:pt x="316" y="17"/>
                </a:lnTo>
                <a:lnTo>
                  <a:pt x="316" y="17"/>
                </a:lnTo>
                <a:lnTo>
                  <a:pt x="315" y="17"/>
                </a:lnTo>
                <a:lnTo>
                  <a:pt x="315" y="17"/>
                </a:lnTo>
                <a:lnTo>
                  <a:pt x="316" y="17"/>
                </a:lnTo>
                <a:lnTo>
                  <a:pt x="316" y="16"/>
                </a:lnTo>
                <a:lnTo>
                  <a:pt x="316" y="16"/>
                </a:lnTo>
                <a:lnTo>
                  <a:pt x="318" y="16"/>
                </a:lnTo>
                <a:lnTo>
                  <a:pt x="318" y="16"/>
                </a:lnTo>
                <a:lnTo>
                  <a:pt x="318" y="16"/>
                </a:lnTo>
                <a:lnTo>
                  <a:pt x="318" y="16"/>
                </a:lnTo>
                <a:lnTo>
                  <a:pt x="318" y="17"/>
                </a:lnTo>
                <a:lnTo>
                  <a:pt x="319" y="17"/>
                </a:lnTo>
                <a:lnTo>
                  <a:pt x="319" y="17"/>
                </a:lnTo>
                <a:lnTo>
                  <a:pt x="319" y="16"/>
                </a:lnTo>
                <a:lnTo>
                  <a:pt x="320" y="17"/>
                </a:lnTo>
                <a:lnTo>
                  <a:pt x="320" y="17"/>
                </a:lnTo>
                <a:lnTo>
                  <a:pt x="319" y="17"/>
                </a:lnTo>
                <a:lnTo>
                  <a:pt x="319" y="17"/>
                </a:lnTo>
                <a:lnTo>
                  <a:pt x="319" y="19"/>
                </a:lnTo>
                <a:lnTo>
                  <a:pt x="318" y="19"/>
                </a:lnTo>
                <a:lnTo>
                  <a:pt x="318" y="19"/>
                </a:lnTo>
                <a:lnTo>
                  <a:pt x="318" y="19"/>
                </a:lnTo>
                <a:lnTo>
                  <a:pt x="318" y="19"/>
                </a:lnTo>
                <a:lnTo>
                  <a:pt x="318" y="19"/>
                </a:lnTo>
                <a:lnTo>
                  <a:pt x="316" y="19"/>
                </a:lnTo>
                <a:lnTo>
                  <a:pt x="316" y="19"/>
                </a:lnTo>
                <a:lnTo>
                  <a:pt x="316" y="19"/>
                </a:lnTo>
                <a:lnTo>
                  <a:pt x="316" y="19"/>
                </a:lnTo>
                <a:lnTo>
                  <a:pt x="315" y="19"/>
                </a:lnTo>
                <a:lnTo>
                  <a:pt x="313" y="20"/>
                </a:lnTo>
                <a:lnTo>
                  <a:pt x="313" y="20"/>
                </a:lnTo>
                <a:lnTo>
                  <a:pt x="312" y="20"/>
                </a:lnTo>
                <a:lnTo>
                  <a:pt x="311" y="22"/>
                </a:lnTo>
                <a:lnTo>
                  <a:pt x="311" y="22"/>
                </a:lnTo>
                <a:lnTo>
                  <a:pt x="312" y="22"/>
                </a:lnTo>
                <a:lnTo>
                  <a:pt x="312" y="23"/>
                </a:lnTo>
                <a:lnTo>
                  <a:pt x="312" y="23"/>
                </a:lnTo>
                <a:lnTo>
                  <a:pt x="312" y="23"/>
                </a:lnTo>
                <a:lnTo>
                  <a:pt x="312" y="23"/>
                </a:lnTo>
                <a:lnTo>
                  <a:pt x="312" y="23"/>
                </a:lnTo>
                <a:lnTo>
                  <a:pt x="312" y="23"/>
                </a:lnTo>
                <a:lnTo>
                  <a:pt x="312" y="23"/>
                </a:lnTo>
                <a:lnTo>
                  <a:pt x="312" y="24"/>
                </a:lnTo>
                <a:lnTo>
                  <a:pt x="313" y="24"/>
                </a:lnTo>
                <a:lnTo>
                  <a:pt x="313" y="26"/>
                </a:lnTo>
                <a:lnTo>
                  <a:pt x="313" y="24"/>
                </a:lnTo>
                <a:lnTo>
                  <a:pt x="313" y="24"/>
                </a:lnTo>
                <a:lnTo>
                  <a:pt x="313" y="24"/>
                </a:lnTo>
                <a:lnTo>
                  <a:pt x="313" y="24"/>
                </a:lnTo>
                <a:lnTo>
                  <a:pt x="313" y="24"/>
                </a:lnTo>
                <a:lnTo>
                  <a:pt x="313" y="24"/>
                </a:lnTo>
                <a:lnTo>
                  <a:pt x="313" y="24"/>
                </a:lnTo>
                <a:lnTo>
                  <a:pt x="315" y="24"/>
                </a:lnTo>
                <a:lnTo>
                  <a:pt x="315" y="24"/>
                </a:lnTo>
                <a:lnTo>
                  <a:pt x="315" y="24"/>
                </a:lnTo>
                <a:lnTo>
                  <a:pt x="315" y="24"/>
                </a:lnTo>
                <a:lnTo>
                  <a:pt x="315" y="24"/>
                </a:lnTo>
                <a:lnTo>
                  <a:pt x="316" y="23"/>
                </a:lnTo>
                <a:lnTo>
                  <a:pt x="316" y="23"/>
                </a:lnTo>
                <a:lnTo>
                  <a:pt x="316" y="24"/>
                </a:lnTo>
                <a:lnTo>
                  <a:pt x="318" y="24"/>
                </a:lnTo>
                <a:lnTo>
                  <a:pt x="318" y="24"/>
                </a:lnTo>
                <a:lnTo>
                  <a:pt x="319" y="24"/>
                </a:lnTo>
                <a:lnTo>
                  <a:pt x="319" y="23"/>
                </a:lnTo>
                <a:lnTo>
                  <a:pt x="319" y="23"/>
                </a:lnTo>
                <a:lnTo>
                  <a:pt x="319" y="23"/>
                </a:lnTo>
                <a:lnTo>
                  <a:pt x="320" y="23"/>
                </a:lnTo>
                <a:lnTo>
                  <a:pt x="322" y="23"/>
                </a:lnTo>
                <a:lnTo>
                  <a:pt x="322" y="23"/>
                </a:lnTo>
                <a:lnTo>
                  <a:pt x="322" y="23"/>
                </a:lnTo>
                <a:lnTo>
                  <a:pt x="322" y="23"/>
                </a:lnTo>
                <a:lnTo>
                  <a:pt x="322" y="23"/>
                </a:lnTo>
                <a:lnTo>
                  <a:pt x="323" y="23"/>
                </a:lnTo>
                <a:lnTo>
                  <a:pt x="323" y="22"/>
                </a:lnTo>
                <a:lnTo>
                  <a:pt x="323" y="22"/>
                </a:lnTo>
                <a:lnTo>
                  <a:pt x="325" y="22"/>
                </a:lnTo>
                <a:lnTo>
                  <a:pt x="325" y="22"/>
                </a:lnTo>
                <a:lnTo>
                  <a:pt x="325" y="22"/>
                </a:lnTo>
                <a:lnTo>
                  <a:pt x="325" y="22"/>
                </a:lnTo>
                <a:lnTo>
                  <a:pt x="325" y="22"/>
                </a:lnTo>
                <a:lnTo>
                  <a:pt x="325" y="20"/>
                </a:lnTo>
                <a:lnTo>
                  <a:pt x="325" y="20"/>
                </a:lnTo>
                <a:lnTo>
                  <a:pt x="325" y="20"/>
                </a:lnTo>
                <a:lnTo>
                  <a:pt x="325" y="20"/>
                </a:lnTo>
                <a:lnTo>
                  <a:pt x="326" y="20"/>
                </a:lnTo>
                <a:lnTo>
                  <a:pt x="326" y="20"/>
                </a:lnTo>
                <a:lnTo>
                  <a:pt x="326" y="20"/>
                </a:lnTo>
                <a:lnTo>
                  <a:pt x="326" y="20"/>
                </a:lnTo>
                <a:lnTo>
                  <a:pt x="325" y="19"/>
                </a:lnTo>
                <a:lnTo>
                  <a:pt x="325" y="19"/>
                </a:lnTo>
                <a:lnTo>
                  <a:pt x="325" y="19"/>
                </a:lnTo>
                <a:lnTo>
                  <a:pt x="323" y="20"/>
                </a:lnTo>
                <a:lnTo>
                  <a:pt x="323" y="20"/>
                </a:lnTo>
                <a:lnTo>
                  <a:pt x="323" y="20"/>
                </a:lnTo>
                <a:lnTo>
                  <a:pt x="323" y="20"/>
                </a:lnTo>
                <a:lnTo>
                  <a:pt x="323" y="20"/>
                </a:lnTo>
                <a:lnTo>
                  <a:pt x="323" y="20"/>
                </a:lnTo>
                <a:lnTo>
                  <a:pt x="323" y="20"/>
                </a:lnTo>
                <a:lnTo>
                  <a:pt x="323" y="20"/>
                </a:lnTo>
                <a:lnTo>
                  <a:pt x="325" y="19"/>
                </a:lnTo>
                <a:lnTo>
                  <a:pt x="328" y="19"/>
                </a:lnTo>
                <a:lnTo>
                  <a:pt x="330" y="19"/>
                </a:lnTo>
                <a:lnTo>
                  <a:pt x="330" y="19"/>
                </a:lnTo>
                <a:lnTo>
                  <a:pt x="330" y="19"/>
                </a:lnTo>
                <a:lnTo>
                  <a:pt x="332" y="19"/>
                </a:lnTo>
                <a:lnTo>
                  <a:pt x="332" y="19"/>
                </a:lnTo>
                <a:lnTo>
                  <a:pt x="332" y="19"/>
                </a:lnTo>
                <a:lnTo>
                  <a:pt x="332" y="20"/>
                </a:lnTo>
                <a:lnTo>
                  <a:pt x="332" y="22"/>
                </a:lnTo>
                <a:lnTo>
                  <a:pt x="332" y="23"/>
                </a:lnTo>
                <a:lnTo>
                  <a:pt x="333" y="23"/>
                </a:lnTo>
                <a:lnTo>
                  <a:pt x="333" y="24"/>
                </a:lnTo>
                <a:lnTo>
                  <a:pt x="333" y="24"/>
                </a:lnTo>
                <a:lnTo>
                  <a:pt x="333" y="24"/>
                </a:lnTo>
                <a:lnTo>
                  <a:pt x="333" y="24"/>
                </a:lnTo>
                <a:lnTo>
                  <a:pt x="333" y="24"/>
                </a:lnTo>
                <a:lnTo>
                  <a:pt x="333" y="24"/>
                </a:lnTo>
                <a:lnTo>
                  <a:pt x="332" y="23"/>
                </a:lnTo>
                <a:lnTo>
                  <a:pt x="332" y="23"/>
                </a:lnTo>
                <a:lnTo>
                  <a:pt x="332" y="24"/>
                </a:lnTo>
                <a:lnTo>
                  <a:pt x="332" y="24"/>
                </a:lnTo>
                <a:lnTo>
                  <a:pt x="332" y="24"/>
                </a:lnTo>
                <a:lnTo>
                  <a:pt x="330" y="26"/>
                </a:lnTo>
                <a:lnTo>
                  <a:pt x="330" y="26"/>
                </a:lnTo>
                <a:lnTo>
                  <a:pt x="330" y="24"/>
                </a:lnTo>
                <a:lnTo>
                  <a:pt x="330" y="24"/>
                </a:lnTo>
                <a:lnTo>
                  <a:pt x="329" y="26"/>
                </a:lnTo>
                <a:lnTo>
                  <a:pt x="329" y="26"/>
                </a:lnTo>
                <a:lnTo>
                  <a:pt x="329" y="26"/>
                </a:lnTo>
                <a:lnTo>
                  <a:pt x="329" y="26"/>
                </a:lnTo>
                <a:lnTo>
                  <a:pt x="329" y="26"/>
                </a:lnTo>
                <a:lnTo>
                  <a:pt x="328" y="24"/>
                </a:lnTo>
                <a:lnTo>
                  <a:pt x="328" y="24"/>
                </a:lnTo>
                <a:lnTo>
                  <a:pt x="328" y="26"/>
                </a:lnTo>
                <a:lnTo>
                  <a:pt x="328" y="26"/>
                </a:lnTo>
                <a:lnTo>
                  <a:pt x="326" y="27"/>
                </a:lnTo>
                <a:lnTo>
                  <a:pt x="326" y="26"/>
                </a:lnTo>
                <a:lnTo>
                  <a:pt x="325" y="26"/>
                </a:lnTo>
                <a:lnTo>
                  <a:pt x="325" y="26"/>
                </a:lnTo>
                <a:lnTo>
                  <a:pt x="325" y="26"/>
                </a:lnTo>
                <a:lnTo>
                  <a:pt x="325" y="26"/>
                </a:lnTo>
                <a:lnTo>
                  <a:pt x="325" y="26"/>
                </a:lnTo>
                <a:lnTo>
                  <a:pt x="325" y="26"/>
                </a:lnTo>
                <a:lnTo>
                  <a:pt x="325" y="26"/>
                </a:lnTo>
                <a:lnTo>
                  <a:pt x="325" y="26"/>
                </a:lnTo>
                <a:lnTo>
                  <a:pt x="325" y="26"/>
                </a:lnTo>
                <a:lnTo>
                  <a:pt x="325" y="26"/>
                </a:lnTo>
                <a:lnTo>
                  <a:pt x="325" y="27"/>
                </a:lnTo>
                <a:lnTo>
                  <a:pt x="323" y="27"/>
                </a:lnTo>
                <a:lnTo>
                  <a:pt x="323" y="27"/>
                </a:lnTo>
                <a:lnTo>
                  <a:pt x="323" y="27"/>
                </a:lnTo>
                <a:lnTo>
                  <a:pt x="320" y="27"/>
                </a:lnTo>
                <a:lnTo>
                  <a:pt x="320" y="27"/>
                </a:lnTo>
                <a:lnTo>
                  <a:pt x="320" y="27"/>
                </a:lnTo>
                <a:lnTo>
                  <a:pt x="322" y="27"/>
                </a:lnTo>
                <a:lnTo>
                  <a:pt x="322" y="26"/>
                </a:lnTo>
                <a:lnTo>
                  <a:pt x="323" y="26"/>
                </a:lnTo>
                <a:lnTo>
                  <a:pt x="323" y="26"/>
                </a:lnTo>
                <a:lnTo>
                  <a:pt x="323" y="26"/>
                </a:lnTo>
                <a:lnTo>
                  <a:pt x="323" y="26"/>
                </a:lnTo>
                <a:lnTo>
                  <a:pt x="323" y="26"/>
                </a:lnTo>
                <a:lnTo>
                  <a:pt x="322" y="24"/>
                </a:lnTo>
                <a:lnTo>
                  <a:pt x="322" y="24"/>
                </a:lnTo>
                <a:lnTo>
                  <a:pt x="322" y="23"/>
                </a:lnTo>
                <a:lnTo>
                  <a:pt x="320" y="23"/>
                </a:lnTo>
                <a:lnTo>
                  <a:pt x="320" y="24"/>
                </a:lnTo>
                <a:lnTo>
                  <a:pt x="320" y="24"/>
                </a:lnTo>
                <a:lnTo>
                  <a:pt x="320" y="24"/>
                </a:lnTo>
                <a:lnTo>
                  <a:pt x="319" y="24"/>
                </a:lnTo>
                <a:lnTo>
                  <a:pt x="319" y="24"/>
                </a:lnTo>
                <a:lnTo>
                  <a:pt x="319" y="24"/>
                </a:lnTo>
                <a:lnTo>
                  <a:pt x="319" y="24"/>
                </a:lnTo>
                <a:lnTo>
                  <a:pt x="319" y="26"/>
                </a:lnTo>
                <a:lnTo>
                  <a:pt x="319" y="26"/>
                </a:lnTo>
                <a:lnTo>
                  <a:pt x="319" y="26"/>
                </a:lnTo>
                <a:lnTo>
                  <a:pt x="319" y="27"/>
                </a:lnTo>
                <a:lnTo>
                  <a:pt x="320" y="27"/>
                </a:lnTo>
                <a:lnTo>
                  <a:pt x="320" y="29"/>
                </a:lnTo>
                <a:lnTo>
                  <a:pt x="322" y="29"/>
                </a:lnTo>
                <a:lnTo>
                  <a:pt x="322" y="29"/>
                </a:lnTo>
                <a:lnTo>
                  <a:pt x="320" y="29"/>
                </a:lnTo>
                <a:lnTo>
                  <a:pt x="319" y="29"/>
                </a:lnTo>
                <a:lnTo>
                  <a:pt x="319" y="29"/>
                </a:lnTo>
                <a:lnTo>
                  <a:pt x="318" y="29"/>
                </a:lnTo>
                <a:lnTo>
                  <a:pt x="318" y="29"/>
                </a:lnTo>
                <a:lnTo>
                  <a:pt x="319" y="30"/>
                </a:lnTo>
                <a:lnTo>
                  <a:pt x="319" y="30"/>
                </a:lnTo>
                <a:lnTo>
                  <a:pt x="320" y="30"/>
                </a:lnTo>
                <a:lnTo>
                  <a:pt x="320" y="30"/>
                </a:lnTo>
                <a:lnTo>
                  <a:pt x="320" y="30"/>
                </a:lnTo>
                <a:lnTo>
                  <a:pt x="322" y="29"/>
                </a:lnTo>
                <a:lnTo>
                  <a:pt x="322" y="29"/>
                </a:lnTo>
                <a:lnTo>
                  <a:pt x="323" y="29"/>
                </a:lnTo>
                <a:lnTo>
                  <a:pt x="323" y="29"/>
                </a:lnTo>
                <a:lnTo>
                  <a:pt x="323" y="29"/>
                </a:lnTo>
                <a:lnTo>
                  <a:pt x="325" y="29"/>
                </a:lnTo>
                <a:lnTo>
                  <a:pt x="325" y="29"/>
                </a:lnTo>
                <a:lnTo>
                  <a:pt x="325" y="29"/>
                </a:lnTo>
                <a:lnTo>
                  <a:pt x="326" y="29"/>
                </a:lnTo>
                <a:lnTo>
                  <a:pt x="326" y="27"/>
                </a:lnTo>
                <a:lnTo>
                  <a:pt x="328" y="27"/>
                </a:lnTo>
                <a:lnTo>
                  <a:pt x="328" y="27"/>
                </a:lnTo>
                <a:lnTo>
                  <a:pt x="329" y="27"/>
                </a:lnTo>
                <a:lnTo>
                  <a:pt x="329" y="27"/>
                </a:lnTo>
                <a:lnTo>
                  <a:pt x="329" y="27"/>
                </a:lnTo>
                <a:lnTo>
                  <a:pt x="330" y="26"/>
                </a:lnTo>
                <a:lnTo>
                  <a:pt x="330" y="26"/>
                </a:lnTo>
                <a:lnTo>
                  <a:pt x="332" y="26"/>
                </a:lnTo>
                <a:lnTo>
                  <a:pt x="335" y="26"/>
                </a:lnTo>
                <a:lnTo>
                  <a:pt x="335" y="26"/>
                </a:lnTo>
                <a:lnTo>
                  <a:pt x="335" y="26"/>
                </a:lnTo>
                <a:lnTo>
                  <a:pt x="335" y="26"/>
                </a:lnTo>
                <a:lnTo>
                  <a:pt x="335" y="26"/>
                </a:lnTo>
                <a:lnTo>
                  <a:pt x="336" y="26"/>
                </a:lnTo>
                <a:lnTo>
                  <a:pt x="336" y="26"/>
                </a:lnTo>
                <a:lnTo>
                  <a:pt x="336" y="26"/>
                </a:lnTo>
                <a:lnTo>
                  <a:pt x="336" y="24"/>
                </a:lnTo>
                <a:lnTo>
                  <a:pt x="336" y="24"/>
                </a:lnTo>
                <a:lnTo>
                  <a:pt x="336" y="24"/>
                </a:lnTo>
                <a:lnTo>
                  <a:pt x="336" y="24"/>
                </a:lnTo>
                <a:lnTo>
                  <a:pt x="338" y="24"/>
                </a:lnTo>
                <a:lnTo>
                  <a:pt x="338" y="24"/>
                </a:lnTo>
                <a:lnTo>
                  <a:pt x="339" y="24"/>
                </a:lnTo>
                <a:lnTo>
                  <a:pt x="340" y="23"/>
                </a:lnTo>
                <a:lnTo>
                  <a:pt x="340" y="23"/>
                </a:lnTo>
                <a:lnTo>
                  <a:pt x="342" y="23"/>
                </a:lnTo>
                <a:lnTo>
                  <a:pt x="342" y="23"/>
                </a:lnTo>
                <a:lnTo>
                  <a:pt x="342" y="23"/>
                </a:lnTo>
                <a:lnTo>
                  <a:pt x="343" y="23"/>
                </a:lnTo>
                <a:lnTo>
                  <a:pt x="345" y="22"/>
                </a:lnTo>
                <a:lnTo>
                  <a:pt x="345" y="22"/>
                </a:lnTo>
                <a:lnTo>
                  <a:pt x="345" y="22"/>
                </a:lnTo>
                <a:lnTo>
                  <a:pt x="345" y="22"/>
                </a:lnTo>
                <a:lnTo>
                  <a:pt x="345" y="22"/>
                </a:lnTo>
                <a:lnTo>
                  <a:pt x="345" y="20"/>
                </a:lnTo>
                <a:lnTo>
                  <a:pt x="343" y="20"/>
                </a:lnTo>
                <a:lnTo>
                  <a:pt x="343" y="20"/>
                </a:lnTo>
                <a:lnTo>
                  <a:pt x="343" y="22"/>
                </a:lnTo>
                <a:lnTo>
                  <a:pt x="343" y="22"/>
                </a:lnTo>
                <a:lnTo>
                  <a:pt x="342" y="22"/>
                </a:lnTo>
                <a:lnTo>
                  <a:pt x="342" y="22"/>
                </a:lnTo>
                <a:lnTo>
                  <a:pt x="342" y="20"/>
                </a:lnTo>
                <a:lnTo>
                  <a:pt x="342" y="20"/>
                </a:lnTo>
                <a:lnTo>
                  <a:pt x="342" y="20"/>
                </a:lnTo>
                <a:lnTo>
                  <a:pt x="340" y="20"/>
                </a:lnTo>
                <a:lnTo>
                  <a:pt x="340" y="22"/>
                </a:lnTo>
                <a:lnTo>
                  <a:pt x="340" y="22"/>
                </a:lnTo>
                <a:lnTo>
                  <a:pt x="340" y="22"/>
                </a:lnTo>
                <a:lnTo>
                  <a:pt x="340" y="20"/>
                </a:lnTo>
                <a:lnTo>
                  <a:pt x="340" y="20"/>
                </a:lnTo>
                <a:lnTo>
                  <a:pt x="340" y="19"/>
                </a:lnTo>
                <a:lnTo>
                  <a:pt x="340" y="19"/>
                </a:lnTo>
                <a:lnTo>
                  <a:pt x="342" y="19"/>
                </a:lnTo>
                <a:lnTo>
                  <a:pt x="342" y="19"/>
                </a:lnTo>
                <a:lnTo>
                  <a:pt x="342" y="19"/>
                </a:lnTo>
                <a:lnTo>
                  <a:pt x="342" y="19"/>
                </a:lnTo>
                <a:lnTo>
                  <a:pt x="342" y="19"/>
                </a:lnTo>
                <a:lnTo>
                  <a:pt x="342" y="19"/>
                </a:lnTo>
                <a:lnTo>
                  <a:pt x="343" y="19"/>
                </a:lnTo>
                <a:lnTo>
                  <a:pt x="345" y="17"/>
                </a:lnTo>
                <a:lnTo>
                  <a:pt x="345" y="17"/>
                </a:lnTo>
                <a:lnTo>
                  <a:pt x="343" y="17"/>
                </a:lnTo>
                <a:lnTo>
                  <a:pt x="342" y="16"/>
                </a:lnTo>
                <a:lnTo>
                  <a:pt x="340" y="16"/>
                </a:lnTo>
                <a:lnTo>
                  <a:pt x="340" y="17"/>
                </a:lnTo>
                <a:lnTo>
                  <a:pt x="340" y="17"/>
                </a:lnTo>
                <a:lnTo>
                  <a:pt x="338" y="19"/>
                </a:lnTo>
                <a:lnTo>
                  <a:pt x="338" y="20"/>
                </a:lnTo>
                <a:lnTo>
                  <a:pt x="338" y="20"/>
                </a:lnTo>
                <a:lnTo>
                  <a:pt x="338" y="19"/>
                </a:lnTo>
                <a:lnTo>
                  <a:pt x="338" y="19"/>
                </a:lnTo>
                <a:lnTo>
                  <a:pt x="336" y="20"/>
                </a:lnTo>
                <a:lnTo>
                  <a:pt x="335" y="20"/>
                </a:lnTo>
                <a:lnTo>
                  <a:pt x="335" y="20"/>
                </a:lnTo>
                <a:lnTo>
                  <a:pt x="335" y="20"/>
                </a:lnTo>
                <a:lnTo>
                  <a:pt x="335" y="20"/>
                </a:lnTo>
                <a:lnTo>
                  <a:pt x="335" y="19"/>
                </a:lnTo>
                <a:lnTo>
                  <a:pt x="335" y="19"/>
                </a:lnTo>
                <a:lnTo>
                  <a:pt x="333" y="19"/>
                </a:lnTo>
                <a:lnTo>
                  <a:pt x="335" y="17"/>
                </a:lnTo>
                <a:lnTo>
                  <a:pt x="335" y="17"/>
                </a:lnTo>
                <a:lnTo>
                  <a:pt x="335" y="17"/>
                </a:lnTo>
                <a:lnTo>
                  <a:pt x="335" y="17"/>
                </a:lnTo>
                <a:lnTo>
                  <a:pt x="335" y="17"/>
                </a:lnTo>
                <a:lnTo>
                  <a:pt x="335" y="17"/>
                </a:lnTo>
                <a:lnTo>
                  <a:pt x="335" y="17"/>
                </a:lnTo>
                <a:lnTo>
                  <a:pt x="335" y="17"/>
                </a:lnTo>
                <a:lnTo>
                  <a:pt x="335" y="17"/>
                </a:lnTo>
                <a:lnTo>
                  <a:pt x="336" y="17"/>
                </a:lnTo>
                <a:lnTo>
                  <a:pt x="336" y="17"/>
                </a:lnTo>
                <a:lnTo>
                  <a:pt x="336" y="17"/>
                </a:lnTo>
                <a:lnTo>
                  <a:pt x="336" y="16"/>
                </a:lnTo>
                <a:lnTo>
                  <a:pt x="336" y="16"/>
                </a:lnTo>
                <a:lnTo>
                  <a:pt x="336" y="17"/>
                </a:lnTo>
                <a:lnTo>
                  <a:pt x="336" y="17"/>
                </a:lnTo>
                <a:lnTo>
                  <a:pt x="336" y="16"/>
                </a:lnTo>
                <a:lnTo>
                  <a:pt x="338" y="16"/>
                </a:lnTo>
                <a:lnTo>
                  <a:pt x="338" y="16"/>
                </a:lnTo>
                <a:lnTo>
                  <a:pt x="338" y="16"/>
                </a:lnTo>
                <a:lnTo>
                  <a:pt x="338" y="14"/>
                </a:lnTo>
                <a:lnTo>
                  <a:pt x="338" y="14"/>
                </a:lnTo>
                <a:lnTo>
                  <a:pt x="339" y="14"/>
                </a:lnTo>
                <a:lnTo>
                  <a:pt x="340" y="14"/>
                </a:lnTo>
                <a:lnTo>
                  <a:pt x="340" y="16"/>
                </a:lnTo>
                <a:lnTo>
                  <a:pt x="340" y="16"/>
                </a:lnTo>
                <a:lnTo>
                  <a:pt x="342" y="16"/>
                </a:lnTo>
                <a:lnTo>
                  <a:pt x="342" y="16"/>
                </a:lnTo>
                <a:lnTo>
                  <a:pt x="342" y="16"/>
                </a:lnTo>
                <a:lnTo>
                  <a:pt x="342" y="16"/>
                </a:lnTo>
                <a:lnTo>
                  <a:pt x="342" y="14"/>
                </a:lnTo>
                <a:lnTo>
                  <a:pt x="342" y="14"/>
                </a:lnTo>
                <a:lnTo>
                  <a:pt x="342" y="14"/>
                </a:lnTo>
                <a:lnTo>
                  <a:pt x="343" y="14"/>
                </a:lnTo>
                <a:lnTo>
                  <a:pt x="345" y="14"/>
                </a:lnTo>
                <a:lnTo>
                  <a:pt x="345" y="14"/>
                </a:lnTo>
                <a:lnTo>
                  <a:pt x="346" y="16"/>
                </a:lnTo>
                <a:lnTo>
                  <a:pt x="348" y="16"/>
                </a:lnTo>
                <a:lnTo>
                  <a:pt x="348" y="16"/>
                </a:lnTo>
                <a:lnTo>
                  <a:pt x="348" y="16"/>
                </a:lnTo>
                <a:lnTo>
                  <a:pt x="348" y="14"/>
                </a:lnTo>
                <a:lnTo>
                  <a:pt x="349" y="14"/>
                </a:lnTo>
                <a:lnTo>
                  <a:pt x="350" y="14"/>
                </a:lnTo>
                <a:lnTo>
                  <a:pt x="350" y="13"/>
                </a:lnTo>
                <a:lnTo>
                  <a:pt x="350" y="13"/>
                </a:lnTo>
                <a:lnTo>
                  <a:pt x="350" y="13"/>
                </a:lnTo>
                <a:lnTo>
                  <a:pt x="350" y="13"/>
                </a:lnTo>
                <a:lnTo>
                  <a:pt x="350" y="13"/>
                </a:lnTo>
                <a:lnTo>
                  <a:pt x="350" y="12"/>
                </a:lnTo>
                <a:lnTo>
                  <a:pt x="352" y="12"/>
                </a:lnTo>
                <a:lnTo>
                  <a:pt x="352" y="12"/>
                </a:lnTo>
                <a:lnTo>
                  <a:pt x="353" y="12"/>
                </a:lnTo>
                <a:lnTo>
                  <a:pt x="353" y="12"/>
                </a:lnTo>
                <a:lnTo>
                  <a:pt x="355" y="12"/>
                </a:lnTo>
                <a:lnTo>
                  <a:pt x="355" y="12"/>
                </a:lnTo>
                <a:lnTo>
                  <a:pt x="355" y="12"/>
                </a:lnTo>
                <a:lnTo>
                  <a:pt x="355" y="12"/>
                </a:lnTo>
                <a:lnTo>
                  <a:pt x="355" y="10"/>
                </a:lnTo>
                <a:lnTo>
                  <a:pt x="355" y="10"/>
                </a:lnTo>
                <a:lnTo>
                  <a:pt x="355" y="10"/>
                </a:lnTo>
                <a:lnTo>
                  <a:pt x="353" y="10"/>
                </a:lnTo>
                <a:lnTo>
                  <a:pt x="353" y="10"/>
                </a:lnTo>
                <a:lnTo>
                  <a:pt x="353" y="10"/>
                </a:lnTo>
                <a:lnTo>
                  <a:pt x="353" y="10"/>
                </a:lnTo>
                <a:lnTo>
                  <a:pt x="353" y="10"/>
                </a:lnTo>
                <a:lnTo>
                  <a:pt x="355" y="10"/>
                </a:lnTo>
                <a:lnTo>
                  <a:pt x="355" y="10"/>
                </a:lnTo>
                <a:lnTo>
                  <a:pt x="355" y="10"/>
                </a:lnTo>
                <a:lnTo>
                  <a:pt x="355" y="10"/>
                </a:lnTo>
                <a:lnTo>
                  <a:pt x="355" y="10"/>
                </a:lnTo>
                <a:lnTo>
                  <a:pt x="355" y="12"/>
                </a:lnTo>
                <a:lnTo>
                  <a:pt x="356" y="12"/>
                </a:lnTo>
                <a:lnTo>
                  <a:pt x="356" y="12"/>
                </a:lnTo>
                <a:lnTo>
                  <a:pt x="356" y="12"/>
                </a:lnTo>
                <a:lnTo>
                  <a:pt x="356" y="12"/>
                </a:lnTo>
                <a:lnTo>
                  <a:pt x="356" y="13"/>
                </a:lnTo>
                <a:lnTo>
                  <a:pt x="358" y="13"/>
                </a:lnTo>
                <a:lnTo>
                  <a:pt x="358" y="13"/>
                </a:lnTo>
                <a:lnTo>
                  <a:pt x="355" y="13"/>
                </a:lnTo>
                <a:lnTo>
                  <a:pt x="355" y="14"/>
                </a:lnTo>
                <a:lnTo>
                  <a:pt x="353" y="14"/>
                </a:lnTo>
                <a:lnTo>
                  <a:pt x="353" y="14"/>
                </a:lnTo>
                <a:lnTo>
                  <a:pt x="353" y="14"/>
                </a:lnTo>
                <a:lnTo>
                  <a:pt x="353" y="14"/>
                </a:lnTo>
                <a:lnTo>
                  <a:pt x="352" y="14"/>
                </a:lnTo>
                <a:lnTo>
                  <a:pt x="352" y="16"/>
                </a:lnTo>
                <a:lnTo>
                  <a:pt x="352" y="16"/>
                </a:lnTo>
                <a:lnTo>
                  <a:pt x="352" y="17"/>
                </a:lnTo>
                <a:lnTo>
                  <a:pt x="352" y="17"/>
                </a:lnTo>
                <a:lnTo>
                  <a:pt x="352" y="17"/>
                </a:lnTo>
                <a:lnTo>
                  <a:pt x="352" y="17"/>
                </a:lnTo>
                <a:lnTo>
                  <a:pt x="352" y="16"/>
                </a:lnTo>
                <a:lnTo>
                  <a:pt x="352" y="16"/>
                </a:lnTo>
                <a:lnTo>
                  <a:pt x="352" y="16"/>
                </a:lnTo>
                <a:lnTo>
                  <a:pt x="352" y="16"/>
                </a:lnTo>
                <a:lnTo>
                  <a:pt x="352" y="16"/>
                </a:lnTo>
                <a:lnTo>
                  <a:pt x="352" y="16"/>
                </a:lnTo>
                <a:lnTo>
                  <a:pt x="350" y="16"/>
                </a:lnTo>
                <a:lnTo>
                  <a:pt x="350" y="17"/>
                </a:lnTo>
                <a:lnTo>
                  <a:pt x="350" y="17"/>
                </a:lnTo>
                <a:lnTo>
                  <a:pt x="350" y="17"/>
                </a:lnTo>
                <a:lnTo>
                  <a:pt x="350" y="17"/>
                </a:lnTo>
                <a:lnTo>
                  <a:pt x="350" y="16"/>
                </a:lnTo>
                <a:lnTo>
                  <a:pt x="349" y="16"/>
                </a:lnTo>
                <a:lnTo>
                  <a:pt x="349" y="16"/>
                </a:lnTo>
                <a:lnTo>
                  <a:pt x="345" y="17"/>
                </a:lnTo>
                <a:lnTo>
                  <a:pt x="345" y="17"/>
                </a:lnTo>
                <a:lnTo>
                  <a:pt x="345" y="17"/>
                </a:lnTo>
                <a:lnTo>
                  <a:pt x="345" y="17"/>
                </a:lnTo>
                <a:lnTo>
                  <a:pt x="345" y="17"/>
                </a:lnTo>
                <a:lnTo>
                  <a:pt x="345" y="19"/>
                </a:lnTo>
                <a:lnTo>
                  <a:pt x="345" y="19"/>
                </a:lnTo>
                <a:lnTo>
                  <a:pt x="345" y="17"/>
                </a:lnTo>
                <a:lnTo>
                  <a:pt x="345" y="17"/>
                </a:lnTo>
                <a:lnTo>
                  <a:pt x="343" y="19"/>
                </a:lnTo>
                <a:lnTo>
                  <a:pt x="343" y="19"/>
                </a:lnTo>
                <a:lnTo>
                  <a:pt x="342" y="20"/>
                </a:lnTo>
                <a:lnTo>
                  <a:pt x="342" y="20"/>
                </a:lnTo>
                <a:lnTo>
                  <a:pt x="342" y="20"/>
                </a:lnTo>
                <a:lnTo>
                  <a:pt x="342" y="20"/>
                </a:lnTo>
                <a:lnTo>
                  <a:pt x="343" y="20"/>
                </a:lnTo>
                <a:lnTo>
                  <a:pt x="345" y="20"/>
                </a:lnTo>
                <a:lnTo>
                  <a:pt x="346" y="20"/>
                </a:lnTo>
                <a:lnTo>
                  <a:pt x="348" y="20"/>
                </a:lnTo>
                <a:lnTo>
                  <a:pt x="346" y="20"/>
                </a:lnTo>
                <a:lnTo>
                  <a:pt x="346" y="20"/>
                </a:lnTo>
                <a:lnTo>
                  <a:pt x="348" y="22"/>
                </a:lnTo>
                <a:lnTo>
                  <a:pt x="348" y="22"/>
                </a:lnTo>
                <a:lnTo>
                  <a:pt x="348" y="22"/>
                </a:lnTo>
                <a:lnTo>
                  <a:pt x="349" y="22"/>
                </a:lnTo>
                <a:lnTo>
                  <a:pt x="350" y="20"/>
                </a:lnTo>
                <a:lnTo>
                  <a:pt x="350" y="20"/>
                </a:lnTo>
                <a:lnTo>
                  <a:pt x="350" y="20"/>
                </a:lnTo>
                <a:lnTo>
                  <a:pt x="350" y="20"/>
                </a:lnTo>
                <a:lnTo>
                  <a:pt x="350" y="19"/>
                </a:lnTo>
                <a:lnTo>
                  <a:pt x="350" y="19"/>
                </a:lnTo>
                <a:lnTo>
                  <a:pt x="350" y="19"/>
                </a:lnTo>
                <a:lnTo>
                  <a:pt x="350" y="19"/>
                </a:lnTo>
                <a:lnTo>
                  <a:pt x="350" y="19"/>
                </a:lnTo>
                <a:lnTo>
                  <a:pt x="350" y="19"/>
                </a:lnTo>
                <a:lnTo>
                  <a:pt x="350" y="19"/>
                </a:lnTo>
                <a:lnTo>
                  <a:pt x="350" y="19"/>
                </a:lnTo>
                <a:lnTo>
                  <a:pt x="352" y="19"/>
                </a:lnTo>
                <a:lnTo>
                  <a:pt x="352" y="19"/>
                </a:lnTo>
                <a:lnTo>
                  <a:pt x="352" y="17"/>
                </a:lnTo>
                <a:lnTo>
                  <a:pt x="352" y="17"/>
                </a:lnTo>
                <a:lnTo>
                  <a:pt x="352" y="19"/>
                </a:lnTo>
                <a:lnTo>
                  <a:pt x="352" y="20"/>
                </a:lnTo>
                <a:lnTo>
                  <a:pt x="352" y="20"/>
                </a:lnTo>
                <a:lnTo>
                  <a:pt x="352" y="20"/>
                </a:lnTo>
                <a:lnTo>
                  <a:pt x="352" y="20"/>
                </a:lnTo>
                <a:lnTo>
                  <a:pt x="353" y="20"/>
                </a:lnTo>
                <a:lnTo>
                  <a:pt x="353" y="19"/>
                </a:lnTo>
                <a:lnTo>
                  <a:pt x="353" y="19"/>
                </a:lnTo>
                <a:lnTo>
                  <a:pt x="353" y="20"/>
                </a:lnTo>
                <a:lnTo>
                  <a:pt x="353" y="20"/>
                </a:lnTo>
                <a:lnTo>
                  <a:pt x="353" y="20"/>
                </a:lnTo>
                <a:lnTo>
                  <a:pt x="355" y="19"/>
                </a:lnTo>
                <a:lnTo>
                  <a:pt x="355" y="19"/>
                </a:lnTo>
                <a:lnTo>
                  <a:pt x="355" y="19"/>
                </a:lnTo>
                <a:lnTo>
                  <a:pt x="355" y="19"/>
                </a:lnTo>
                <a:lnTo>
                  <a:pt x="353" y="17"/>
                </a:lnTo>
                <a:lnTo>
                  <a:pt x="353" y="17"/>
                </a:lnTo>
                <a:lnTo>
                  <a:pt x="353" y="17"/>
                </a:lnTo>
                <a:lnTo>
                  <a:pt x="353" y="17"/>
                </a:lnTo>
                <a:lnTo>
                  <a:pt x="353" y="16"/>
                </a:lnTo>
                <a:lnTo>
                  <a:pt x="353" y="16"/>
                </a:lnTo>
                <a:lnTo>
                  <a:pt x="353" y="16"/>
                </a:lnTo>
                <a:lnTo>
                  <a:pt x="353" y="17"/>
                </a:lnTo>
                <a:lnTo>
                  <a:pt x="355" y="17"/>
                </a:lnTo>
                <a:lnTo>
                  <a:pt x="355" y="17"/>
                </a:lnTo>
                <a:lnTo>
                  <a:pt x="355" y="17"/>
                </a:lnTo>
                <a:lnTo>
                  <a:pt x="356" y="17"/>
                </a:lnTo>
                <a:lnTo>
                  <a:pt x="358" y="19"/>
                </a:lnTo>
                <a:lnTo>
                  <a:pt x="358" y="17"/>
                </a:lnTo>
                <a:lnTo>
                  <a:pt x="360" y="17"/>
                </a:lnTo>
                <a:lnTo>
                  <a:pt x="362" y="16"/>
                </a:lnTo>
                <a:lnTo>
                  <a:pt x="363" y="16"/>
                </a:lnTo>
                <a:lnTo>
                  <a:pt x="363" y="16"/>
                </a:lnTo>
                <a:lnTo>
                  <a:pt x="363" y="17"/>
                </a:lnTo>
                <a:lnTo>
                  <a:pt x="362" y="17"/>
                </a:lnTo>
                <a:lnTo>
                  <a:pt x="362" y="17"/>
                </a:lnTo>
                <a:lnTo>
                  <a:pt x="362" y="19"/>
                </a:lnTo>
                <a:lnTo>
                  <a:pt x="362" y="19"/>
                </a:lnTo>
                <a:lnTo>
                  <a:pt x="362" y="19"/>
                </a:lnTo>
                <a:lnTo>
                  <a:pt x="363" y="19"/>
                </a:lnTo>
                <a:lnTo>
                  <a:pt x="363" y="19"/>
                </a:lnTo>
                <a:lnTo>
                  <a:pt x="363" y="20"/>
                </a:lnTo>
                <a:lnTo>
                  <a:pt x="363" y="20"/>
                </a:lnTo>
                <a:lnTo>
                  <a:pt x="363" y="20"/>
                </a:lnTo>
                <a:lnTo>
                  <a:pt x="363" y="20"/>
                </a:lnTo>
                <a:lnTo>
                  <a:pt x="363" y="20"/>
                </a:lnTo>
                <a:lnTo>
                  <a:pt x="362" y="20"/>
                </a:lnTo>
                <a:lnTo>
                  <a:pt x="362" y="20"/>
                </a:lnTo>
                <a:lnTo>
                  <a:pt x="362" y="20"/>
                </a:lnTo>
                <a:lnTo>
                  <a:pt x="360" y="20"/>
                </a:lnTo>
                <a:lnTo>
                  <a:pt x="360" y="20"/>
                </a:lnTo>
                <a:lnTo>
                  <a:pt x="360" y="22"/>
                </a:lnTo>
                <a:lnTo>
                  <a:pt x="360" y="22"/>
                </a:lnTo>
                <a:lnTo>
                  <a:pt x="360" y="22"/>
                </a:lnTo>
                <a:lnTo>
                  <a:pt x="360" y="22"/>
                </a:lnTo>
                <a:lnTo>
                  <a:pt x="362" y="22"/>
                </a:lnTo>
                <a:lnTo>
                  <a:pt x="362" y="22"/>
                </a:lnTo>
                <a:lnTo>
                  <a:pt x="362" y="22"/>
                </a:lnTo>
                <a:lnTo>
                  <a:pt x="362" y="23"/>
                </a:lnTo>
                <a:lnTo>
                  <a:pt x="360" y="23"/>
                </a:lnTo>
                <a:lnTo>
                  <a:pt x="360" y="23"/>
                </a:lnTo>
                <a:lnTo>
                  <a:pt x="359" y="23"/>
                </a:lnTo>
                <a:lnTo>
                  <a:pt x="359" y="24"/>
                </a:lnTo>
                <a:lnTo>
                  <a:pt x="359" y="24"/>
                </a:lnTo>
                <a:lnTo>
                  <a:pt x="360" y="24"/>
                </a:lnTo>
                <a:lnTo>
                  <a:pt x="360" y="24"/>
                </a:lnTo>
                <a:lnTo>
                  <a:pt x="360" y="24"/>
                </a:lnTo>
                <a:lnTo>
                  <a:pt x="360" y="24"/>
                </a:lnTo>
                <a:lnTo>
                  <a:pt x="360" y="24"/>
                </a:lnTo>
                <a:lnTo>
                  <a:pt x="362" y="24"/>
                </a:lnTo>
                <a:lnTo>
                  <a:pt x="362" y="24"/>
                </a:lnTo>
                <a:lnTo>
                  <a:pt x="362" y="24"/>
                </a:lnTo>
                <a:lnTo>
                  <a:pt x="363" y="24"/>
                </a:lnTo>
                <a:lnTo>
                  <a:pt x="363" y="24"/>
                </a:lnTo>
                <a:lnTo>
                  <a:pt x="365" y="23"/>
                </a:lnTo>
                <a:lnTo>
                  <a:pt x="365" y="23"/>
                </a:lnTo>
                <a:lnTo>
                  <a:pt x="365" y="24"/>
                </a:lnTo>
                <a:lnTo>
                  <a:pt x="365" y="24"/>
                </a:lnTo>
                <a:lnTo>
                  <a:pt x="365" y="24"/>
                </a:lnTo>
                <a:lnTo>
                  <a:pt x="365" y="24"/>
                </a:lnTo>
                <a:lnTo>
                  <a:pt x="365" y="23"/>
                </a:lnTo>
                <a:lnTo>
                  <a:pt x="366" y="23"/>
                </a:lnTo>
                <a:lnTo>
                  <a:pt x="366" y="23"/>
                </a:lnTo>
                <a:lnTo>
                  <a:pt x="366" y="23"/>
                </a:lnTo>
                <a:lnTo>
                  <a:pt x="367" y="23"/>
                </a:lnTo>
                <a:lnTo>
                  <a:pt x="367" y="23"/>
                </a:lnTo>
                <a:lnTo>
                  <a:pt x="369" y="23"/>
                </a:lnTo>
                <a:lnTo>
                  <a:pt x="369" y="23"/>
                </a:lnTo>
                <a:lnTo>
                  <a:pt x="369" y="23"/>
                </a:lnTo>
                <a:lnTo>
                  <a:pt x="369" y="23"/>
                </a:lnTo>
                <a:lnTo>
                  <a:pt x="369" y="23"/>
                </a:lnTo>
                <a:lnTo>
                  <a:pt x="370" y="23"/>
                </a:lnTo>
                <a:lnTo>
                  <a:pt x="370" y="23"/>
                </a:lnTo>
                <a:lnTo>
                  <a:pt x="370" y="23"/>
                </a:lnTo>
                <a:lnTo>
                  <a:pt x="370" y="23"/>
                </a:lnTo>
                <a:lnTo>
                  <a:pt x="370" y="23"/>
                </a:lnTo>
                <a:lnTo>
                  <a:pt x="369" y="23"/>
                </a:lnTo>
                <a:lnTo>
                  <a:pt x="367" y="24"/>
                </a:lnTo>
                <a:lnTo>
                  <a:pt x="367" y="24"/>
                </a:lnTo>
                <a:lnTo>
                  <a:pt x="366" y="26"/>
                </a:lnTo>
                <a:lnTo>
                  <a:pt x="365" y="26"/>
                </a:lnTo>
                <a:lnTo>
                  <a:pt x="365" y="26"/>
                </a:lnTo>
                <a:lnTo>
                  <a:pt x="365" y="26"/>
                </a:lnTo>
                <a:lnTo>
                  <a:pt x="365" y="26"/>
                </a:lnTo>
                <a:lnTo>
                  <a:pt x="365" y="26"/>
                </a:lnTo>
                <a:lnTo>
                  <a:pt x="365" y="26"/>
                </a:lnTo>
                <a:lnTo>
                  <a:pt x="363" y="26"/>
                </a:lnTo>
                <a:lnTo>
                  <a:pt x="363" y="26"/>
                </a:lnTo>
                <a:lnTo>
                  <a:pt x="363" y="26"/>
                </a:lnTo>
                <a:lnTo>
                  <a:pt x="363" y="26"/>
                </a:lnTo>
                <a:lnTo>
                  <a:pt x="363" y="26"/>
                </a:lnTo>
                <a:lnTo>
                  <a:pt x="363" y="26"/>
                </a:lnTo>
                <a:lnTo>
                  <a:pt x="363" y="27"/>
                </a:lnTo>
                <a:lnTo>
                  <a:pt x="363" y="27"/>
                </a:lnTo>
                <a:lnTo>
                  <a:pt x="363" y="27"/>
                </a:lnTo>
                <a:lnTo>
                  <a:pt x="363" y="27"/>
                </a:lnTo>
                <a:lnTo>
                  <a:pt x="363" y="29"/>
                </a:lnTo>
                <a:lnTo>
                  <a:pt x="363" y="29"/>
                </a:lnTo>
                <a:lnTo>
                  <a:pt x="362" y="29"/>
                </a:lnTo>
                <a:lnTo>
                  <a:pt x="362" y="29"/>
                </a:lnTo>
                <a:lnTo>
                  <a:pt x="362" y="29"/>
                </a:lnTo>
                <a:lnTo>
                  <a:pt x="362" y="29"/>
                </a:lnTo>
                <a:lnTo>
                  <a:pt x="362" y="27"/>
                </a:lnTo>
                <a:lnTo>
                  <a:pt x="362" y="27"/>
                </a:lnTo>
                <a:lnTo>
                  <a:pt x="362" y="27"/>
                </a:lnTo>
                <a:lnTo>
                  <a:pt x="360" y="27"/>
                </a:lnTo>
                <a:lnTo>
                  <a:pt x="360" y="27"/>
                </a:lnTo>
                <a:lnTo>
                  <a:pt x="360" y="27"/>
                </a:lnTo>
                <a:lnTo>
                  <a:pt x="360" y="27"/>
                </a:lnTo>
                <a:lnTo>
                  <a:pt x="360" y="27"/>
                </a:lnTo>
                <a:lnTo>
                  <a:pt x="360" y="27"/>
                </a:lnTo>
                <a:lnTo>
                  <a:pt x="360" y="27"/>
                </a:lnTo>
                <a:lnTo>
                  <a:pt x="360" y="27"/>
                </a:lnTo>
                <a:lnTo>
                  <a:pt x="359" y="27"/>
                </a:lnTo>
                <a:lnTo>
                  <a:pt x="359" y="29"/>
                </a:lnTo>
                <a:lnTo>
                  <a:pt x="359" y="29"/>
                </a:lnTo>
                <a:lnTo>
                  <a:pt x="359" y="30"/>
                </a:lnTo>
                <a:lnTo>
                  <a:pt x="359" y="30"/>
                </a:lnTo>
                <a:lnTo>
                  <a:pt x="359" y="30"/>
                </a:lnTo>
                <a:lnTo>
                  <a:pt x="359" y="30"/>
                </a:lnTo>
                <a:lnTo>
                  <a:pt x="358" y="30"/>
                </a:lnTo>
                <a:lnTo>
                  <a:pt x="358" y="30"/>
                </a:lnTo>
                <a:lnTo>
                  <a:pt x="358" y="31"/>
                </a:lnTo>
                <a:lnTo>
                  <a:pt x="358" y="31"/>
                </a:lnTo>
                <a:lnTo>
                  <a:pt x="356" y="30"/>
                </a:lnTo>
                <a:lnTo>
                  <a:pt x="356" y="30"/>
                </a:lnTo>
                <a:lnTo>
                  <a:pt x="356" y="30"/>
                </a:lnTo>
                <a:lnTo>
                  <a:pt x="355" y="30"/>
                </a:lnTo>
                <a:lnTo>
                  <a:pt x="355" y="30"/>
                </a:lnTo>
                <a:lnTo>
                  <a:pt x="355" y="30"/>
                </a:lnTo>
                <a:lnTo>
                  <a:pt x="355" y="30"/>
                </a:lnTo>
                <a:lnTo>
                  <a:pt x="355" y="31"/>
                </a:lnTo>
                <a:lnTo>
                  <a:pt x="355" y="31"/>
                </a:lnTo>
                <a:lnTo>
                  <a:pt x="355" y="31"/>
                </a:lnTo>
                <a:lnTo>
                  <a:pt x="356" y="31"/>
                </a:lnTo>
                <a:lnTo>
                  <a:pt x="355" y="31"/>
                </a:lnTo>
                <a:lnTo>
                  <a:pt x="355" y="31"/>
                </a:lnTo>
                <a:lnTo>
                  <a:pt x="355" y="31"/>
                </a:lnTo>
                <a:lnTo>
                  <a:pt x="353" y="30"/>
                </a:lnTo>
                <a:lnTo>
                  <a:pt x="353" y="30"/>
                </a:lnTo>
                <a:lnTo>
                  <a:pt x="353" y="30"/>
                </a:lnTo>
                <a:lnTo>
                  <a:pt x="352" y="30"/>
                </a:lnTo>
                <a:lnTo>
                  <a:pt x="352" y="31"/>
                </a:lnTo>
                <a:lnTo>
                  <a:pt x="352" y="31"/>
                </a:lnTo>
                <a:lnTo>
                  <a:pt x="352" y="31"/>
                </a:lnTo>
                <a:lnTo>
                  <a:pt x="352" y="31"/>
                </a:lnTo>
                <a:lnTo>
                  <a:pt x="352" y="33"/>
                </a:lnTo>
                <a:lnTo>
                  <a:pt x="352" y="33"/>
                </a:lnTo>
                <a:lnTo>
                  <a:pt x="352" y="34"/>
                </a:lnTo>
                <a:lnTo>
                  <a:pt x="353" y="34"/>
                </a:lnTo>
                <a:lnTo>
                  <a:pt x="353" y="33"/>
                </a:lnTo>
                <a:lnTo>
                  <a:pt x="353" y="34"/>
                </a:lnTo>
                <a:lnTo>
                  <a:pt x="353" y="34"/>
                </a:lnTo>
                <a:lnTo>
                  <a:pt x="352" y="34"/>
                </a:lnTo>
                <a:lnTo>
                  <a:pt x="352" y="34"/>
                </a:lnTo>
                <a:lnTo>
                  <a:pt x="350" y="34"/>
                </a:lnTo>
                <a:lnTo>
                  <a:pt x="350" y="34"/>
                </a:lnTo>
                <a:lnTo>
                  <a:pt x="350" y="34"/>
                </a:lnTo>
                <a:lnTo>
                  <a:pt x="350" y="34"/>
                </a:lnTo>
                <a:lnTo>
                  <a:pt x="350" y="34"/>
                </a:lnTo>
                <a:lnTo>
                  <a:pt x="350" y="36"/>
                </a:lnTo>
                <a:lnTo>
                  <a:pt x="352" y="36"/>
                </a:lnTo>
                <a:lnTo>
                  <a:pt x="352" y="36"/>
                </a:lnTo>
                <a:lnTo>
                  <a:pt x="352" y="36"/>
                </a:lnTo>
                <a:lnTo>
                  <a:pt x="352" y="36"/>
                </a:lnTo>
                <a:lnTo>
                  <a:pt x="353" y="36"/>
                </a:lnTo>
                <a:lnTo>
                  <a:pt x="353" y="36"/>
                </a:lnTo>
                <a:lnTo>
                  <a:pt x="352" y="36"/>
                </a:lnTo>
                <a:lnTo>
                  <a:pt x="352" y="36"/>
                </a:lnTo>
                <a:lnTo>
                  <a:pt x="353" y="37"/>
                </a:lnTo>
                <a:lnTo>
                  <a:pt x="353" y="37"/>
                </a:lnTo>
                <a:lnTo>
                  <a:pt x="353" y="37"/>
                </a:lnTo>
                <a:lnTo>
                  <a:pt x="353" y="39"/>
                </a:lnTo>
                <a:lnTo>
                  <a:pt x="355" y="39"/>
                </a:lnTo>
                <a:lnTo>
                  <a:pt x="355" y="39"/>
                </a:lnTo>
                <a:lnTo>
                  <a:pt x="353" y="39"/>
                </a:lnTo>
                <a:lnTo>
                  <a:pt x="353" y="39"/>
                </a:lnTo>
                <a:lnTo>
                  <a:pt x="352" y="40"/>
                </a:lnTo>
                <a:lnTo>
                  <a:pt x="352" y="41"/>
                </a:lnTo>
                <a:lnTo>
                  <a:pt x="352" y="41"/>
                </a:lnTo>
                <a:lnTo>
                  <a:pt x="350" y="41"/>
                </a:lnTo>
                <a:lnTo>
                  <a:pt x="350" y="41"/>
                </a:lnTo>
                <a:lnTo>
                  <a:pt x="350" y="41"/>
                </a:lnTo>
                <a:lnTo>
                  <a:pt x="350" y="41"/>
                </a:lnTo>
                <a:lnTo>
                  <a:pt x="349" y="41"/>
                </a:lnTo>
                <a:lnTo>
                  <a:pt x="349" y="41"/>
                </a:lnTo>
                <a:lnTo>
                  <a:pt x="349" y="41"/>
                </a:lnTo>
                <a:lnTo>
                  <a:pt x="349" y="41"/>
                </a:lnTo>
                <a:lnTo>
                  <a:pt x="348" y="41"/>
                </a:lnTo>
                <a:lnTo>
                  <a:pt x="348" y="41"/>
                </a:lnTo>
                <a:lnTo>
                  <a:pt x="348" y="40"/>
                </a:lnTo>
                <a:lnTo>
                  <a:pt x="348" y="40"/>
                </a:lnTo>
                <a:lnTo>
                  <a:pt x="348" y="39"/>
                </a:lnTo>
                <a:lnTo>
                  <a:pt x="346" y="39"/>
                </a:lnTo>
                <a:lnTo>
                  <a:pt x="346" y="40"/>
                </a:lnTo>
                <a:lnTo>
                  <a:pt x="346" y="40"/>
                </a:lnTo>
                <a:lnTo>
                  <a:pt x="346" y="40"/>
                </a:lnTo>
                <a:lnTo>
                  <a:pt x="345" y="40"/>
                </a:lnTo>
                <a:lnTo>
                  <a:pt x="345" y="40"/>
                </a:lnTo>
                <a:lnTo>
                  <a:pt x="345" y="40"/>
                </a:lnTo>
                <a:lnTo>
                  <a:pt x="345" y="41"/>
                </a:lnTo>
                <a:lnTo>
                  <a:pt x="345" y="41"/>
                </a:lnTo>
                <a:lnTo>
                  <a:pt x="345" y="41"/>
                </a:lnTo>
                <a:lnTo>
                  <a:pt x="345" y="41"/>
                </a:lnTo>
                <a:lnTo>
                  <a:pt x="345" y="41"/>
                </a:lnTo>
                <a:lnTo>
                  <a:pt x="343" y="43"/>
                </a:lnTo>
                <a:lnTo>
                  <a:pt x="345" y="43"/>
                </a:lnTo>
                <a:lnTo>
                  <a:pt x="345" y="43"/>
                </a:lnTo>
                <a:lnTo>
                  <a:pt x="345" y="43"/>
                </a:lnTo>
                <a:lnTo>
                  <a:pt x="345" y="43"/>
                </a:lnTo>
                <a:lnTo>
                  <a:pt x="343" y="43"/>
                </a:lnTo>
                <a:lnTo>
                  <a:pt x="342" y="43"/>
                </a:lnTo>
                <a:lnTo>
                  <a:pt x="342" y="43"/>
                </a:lnTo>
                <a:lnTo>
                  <a:pt x="342" y="43"/>
                </a:lnTo>
                <a:lnTo>
                  <a:pt x="342" y="44"/>
                </a:lnTo>
                <a:lnTo>
                  <a:pt x="342" y="44"/>
                </a:lnTo>
                <a:lnTo>
                  <a:pt x="342" y="44"/>
                </a:lnTo>
                <a:lnTo>
                  <a:pt x="342" y="44"/>
                </a:lnTo>
                <a:lnTo>
                  <a:pt x="340" y="44"/>
                </a:lnTo>
                <a:lnTo>
                  <a:pt x="340" y="44"/>
                </a:lnTo>
                <a:lnTo>
                  <a:pt x="340" y="44"/>
                </a:lnTo>
                <a:lnTo>
                  <a:pt x="340" y="44"/>
                </a:lnTo>
                <a:lnTo>
                  <a:pt x="340" y="43"/>
                </a:lnTo>
                <a:lnTo>
                  <a:pt x="340" y="43"/>
                </a:lnTo>
                <a:lnTo>
                  <a:pt x="340" y="43"/>
                </a:lnTo>
                <a:lnTo>
                  <a:pt x="339" y="46"/>
                </a:lnTo>
                <a:lnTo>
                  <a:pt x="339" y="46"/>
                </a:lnTo>
                <a:lnTo>
                  <a:pt x="339" y="44"/>
                </a:lnTo>
                <a:lnTo>
                  <a:pt x="338" y="44"/>
                </a:lnTo>
                <a:lnTo>
                  <a:pt x="338" y="44"/>
                </a:lnTo>
                <a:lnTo>
                  <a:pt x="338" y="44"/>
                </a:lnTo>
                <a:lnTo>
                  <a:pt x="338" y="44"/>
                </a:lnTo>
                <a:lnTo>
                  <a:pt x="338" y="44"/>
                </a:lnTo>
                <a:lnTo>
                  <a:pt x="338" y="44"/>
                </a:lnTo>
                <a:lnTo>
                  <a:pt x="338" y="46"/>
                </a:lnTo>
                <a:lnTo>
                  <a:pt x="338" y="46"/>
                </a:lnTo>
                <a:lnTo>
                  <a:pt x="338" y="44"/>
                </a:lnTo>
                <a:lnTo>
                  <a:pt x="336" y="44"/>
                </a:lnTo>
                <a:lnTo>
                  <a:pt x="336" y="46"/>
                </a:lnTo>
                <a:lnTo>
                  <a:pt x="335" y="46"/>
                </a:lnTo>
                <a:lnTo>
                  <a:pt x="335" y="46"/>
                </a:lnTo>
                <a:lnTo>
                  <a:pt x="333" y="46"/>
                </a:lnTo>
                <a:lnTo>
                  <a:pt x="333" y="46"/>
                </a:lnTo>
                <a:lnTo>
                  <a:pt x="333" y="46"/>
                </a:lnTo>
                <a:lnTo>
                  <a:pt x="333" y="46"/>
                </a:lnTo>
                <a:lnTo>
                  <a:pt x="332" y="46"/>
                </a:lnTo>
                <a:lnTo>
                  <a:pt x="332" y="46"/>
                </a:lnTo>
                <a:lnTo>
                  <a:pt x="332" y="46"/>
                </a:lnTo>
                <a:lnTo>
                  <a:pt x="332" y="46"/>
                </a:lnTo>
                <a:lnTo>
                  <a:pt x="332" y="47"/>
                </a:lnTo>
                <a:lnTo>
                  <a:pt x="330" y="47"/>
                </a:lnTo>
                <a:lnTo>
                  <a:pt x="330" y="49"/>
                </a:lnTo>
                <a:lnTo>
                  <a:pt x="330" y="49"/>
                </a:lnTo>
                <a:lnTo>
                  <a:pt x="330" y="49"/>
                </a:lnTo>
                <a:lnTo>
                  <a:pt x="330" y="49"/>
                </a:lnTo>
                <a:lnTo>
                  <a:pt x="329" y="47"/>
                </a:lnTo>
                <a:lnTo>
                  <a:pt x="329" y="47"/>
                </a:lnTo>
                <a:lnTo>
                  <a:pt x="329" y="47"/>
                </a:lnTo>
                <a:lnTo>
                  <a:pt x="328" y="47"/>
                </a:lnTo>
                <a:lnTo>
                  <a:pt x="328" y="47"/>
                </a:lnTo>
                <a:lnTo>
                  <a:pt x="328" y="47"/>
                </a:lnTo>
                <a:lnTo>
                  <a:pt x="328" y="47"/>
                </a:lnTo>
                <a:lnTo>
                  <a:pt x="328" y="47"/>
                </a:lnTo>
                <a:lnTo>
                  <a:pt x="326" y="49"/>
                </a:lnTo>
                <a:lnTo>
                  <a:pt x="326" y="49"/>
                </a:lnTo>
                <a:lnTo>
                  <a:pt x="326" y="49"/>
                </a:lnTo>
                <a:lnTo>
                  <a:pt x="326" y="49"/>
                </a:lnTo>
                <a:lnTo>
                  <a:pt x="325" y="49"/>
                </a:lnTo>
                <a:lnTo>
                  <a:pt x="325" y="47"/>
                </a:lnTo>
                <a:lnTo>
                  <a:pt x="325" y="47"/>
                </a:lnTo>
                <a:lnTo>
                  <a:pt x="325" y="47"/>
                </a:lnTo>
                <a:lnTo>
                  <a:pt x="323" y="49"/>
                </a:lnTo>
                <a:lnTo>
                  <a:pt x="323" y="49"/>
                </a:lnTo>
                <a:lnTo>
                  <a:pt x="323" y="49"/>
                </a:lnTo>
                <a:lnTo>
                  <a:pt x="323" y="49"/>
                </a:lnTo>
                <a:lnTo>
                  <a:pt x="323" y="50"/>
                </a:lnTo>
                <a:lnTo>
                  <a:pt x="323" y="50"/>
                </a:lnTo>
                <a:lnTo>
                  <a:pt x="323" y="49"/>
                </a:lnTo>
                <a:lnTo>
                  <a:pt x="323" y="49"/>
                </a:lnTo>
                <a:lnTo>
                  <a:pt x="320" y="50"/>
                </a:lnTo>
                <a:lnTo>
                  <a:pt x="320" y="51"/>
                </a:lnTo>
                <a:lnTo>
                  <a:pt x="319" y="51"/>
                </a:lnTo>
                <a:lnTo>
                  <a:pt x="319" y="51"/>
                </a:lnTo>
                <a:lnTo>
                  <a:pt x="319" y="51"/>
                </a:lnTo>
                <a:lnTo>
                  <a:pt x="319" y="51"/>
                </a:lnTo>
                <a:lnTo>
                  <a:pt x="319" y="51"/>
                </a:lnTo>
                <a:lnTo>
                  <a:pt x="319" y="53"/>
                </a:lnTo>
                <a:lnTo>
                  <a:pt x="319" y="53"/>
                </a:lnTo>
                <a:lnTo>
                  <a:pt x="319" y="53"/>
                </a:lnTo>
                <a:lnTo>
                  <a:pt x="318" y="53"/>
                </a:lnTo>
                <a:lnTo>
                  <a:pt x="318" y="54"/>
                </a:lnTo>
                <a:lnTo>
                  <a:pt x="318" y="54"/>
                </a:lnTo>
                <a:lnTo>
                  <a:pt x="316" y="54"/>
                </a:lnTo>
                <a:lnTo>
                  <a:pt x="316" y="54"/>
                </a:lnTo>
                <a:lnTo>
                  <a:pt x="318" y="54"/>
                </a:lnTo>
                <a:lnTo>
                  <a:pt x="318" y="54"/>
                </a:lnTo>
                <a:lnTo>
                  <a:pt x="316" y="56"/>
                </a:lnTo>
                <a:lnTo>
                  <a:pt x="316" y="56"/>
                </a:lnTo>
                <a:lnTo>
                  <a:pt x="318" y="54"/>
                </a:lnTo>
                <a:lnTo>
                  <a:pt x="316" y="54"/>
                </a:lnTo>
                <a:lnTo>
                  <a:pt x="316" y="53"/>
                </a:lnTo>
                <a:lnTo>
                  <a:pt x="316" y="53"/>
                </a:lnTo>
                <a:lnTo>
                  <a:pt x="318" y="53"/>
                </a:lnTo>
                <a:lnTo>
                  <a:pt x="318" y="53"/>
                </a:lnTo>
                <a:lnTo>
                  <a:pt x="316" y="53"/>
                </a:lnTo>
                <a:lnTo>
                  <a:pt x="316" y="53"/>
                </a:lnTo>
                <a:lnTo>
                  <a:pt x="315" y="51"/>
                </a:lnTo>
                <a:lnTo>
                  <a:pt x="315" y="51"/>
                </a:lnTo>
                <a:lnTo>
                  <a:pt x="315" y="53"/>
                </a:lnTo>
                <a:lnTo>
                  <a:pt x="315" y="53"/>
                </a:lnTo>
                <a:lnTo>
                  <a:pt x="313" y="53"/>
                </a:lnTo>
                <a:lnTo>
                  <a:pt x="313" y="53"/>
                </a:lnTo>
                <a:lnTo>
                  <a:pt x="313" y="53"/>
                </a:lnTo>
                <a:lnTo>
                  <a:pt x="312" y="53"/>
                </a:lnTo>
                <a:lnTo>
                  <a:pt x="312" y="53"/>
                </a:lnTo>
                <a:lnTo>
                  <a:pt x="312" y="54"/>
                </a:lnTo>
                <a:lnTo>
                  <a:pt x="312" y="54"/>
                </a:lnTo>
                <a:lnTo>
                  <a:pt x="311" y="53"/>
                </a:lnTo>
                <a:lnTo>
                  <a:pt x="311" y="53"/>
                </a:lnTo>
                <a:lnTo>
                  <a:pt x="309" y="53"/>
                </a:lnTo>
                <a:lnTo>
                  <a:pt x="309" y="54"/>
                </a:lnTo>
                <a:lnTo>
                  <a:pt x="309" y="54"/>
                </a:lnTo>
                <a:lnTo>
                  <a:pt x="308" y="54"/>
                </a:lnTo>
                <a:lnTo>
                  <a:pt x="308" y="54"/>
                </a:lnTo>
                <a:lnTo>
                  <a:pt x="308" y="54"/>
                </a:lnTo>
                <a:lnTo>
                  <a:pt x="308" y="54"/>
                </a:lnTo>
                <a:lnTo>
                  <a:pt x="308" y="56"/>
                </a:lnTo>
                <a:lnTo>
                  <a:pt x="308" y="56"/>
                </a:lnTo>
                <a:lnTo>
                  <a:pt x="308" y="56"/>
                </a:lnTo>
                <a:lnTo>
                  <a:pt x="308" y="56"/>
                </a:lnTo>
                <a:lnTo>
                  <a:pt x="308" y="56"/>
                </a:lnTo>
                <a:lnTo>
                  <a:pt x="308" y="56"/>
                </a:lnTo>
                <a:lnTo>
                  <a:pt x="308" y="56"/>
                </a:lnTo>
                <a:lnTo>
                  <a:pt x="308" y="56"/>
                </a:lnTo>
                <a:lnTo>
                  <a:pt x="306" y="56"/>
                </a:lnTo>
                <a:lnTo>
                  <a:pt x="306" y="56"/>
                </a:lnTo>
                <a:lnTo>
                  <a:pt x="306" y="54"/>
                </a:lnTo>
                <a:lnTo>
                  <a:pt x="306" y="54"/>
                </a:lnTo>
                <a:lnTo>
                  <a:pt x="305" y="56"/>
                </a:lnTo>
                <a:lnTo>
                  <a:pt x="305" y="56"/>
                </a:lnTo>
                <a:lnTo>
                  <a:pt x="305" y="56"/>
                </a:lnTo>
                <a:lnTo>
                  <a:pt x="305" y="57"/>
                </a:lnTo>
                <a:lnTo>
                  <a:pt x="305" y="57"/>
                </a:lnTo>
                <a:lnTo>
                  <a:pt x="305" y="57"/>
                </a:lnTo>
                <a:lnTo>
                  <a:pt x="305" y="57"/>
                </a:lnTo>
                <a:lnTo>
                  <a:pt x="306" y="57"/>
                </a:lnTo>
                <a:lnTo>
                  <a:pt x="306" y="57"/>
                </a:lnTo>
                <a:lnTo>
                  <a:pt x="306" y="57"/>
                </a:lnTo>
                <a:lnTo>
                  <a:pt x="306" y="57"/>
                </a:lnTo>
                <a:lnTo>
                  <a:pt x="306" y="59"/>
                </a:lnTo>
                <a:lnTo>
                  <a:pt x="306" y="59"/>
                </a:lnTo>
                <a:lnTo>
                  <a:pt x="308" y="59"/>
                </a:lnTo>
                <a:lnTo>
                  <a:pt x="308" y="59"/>
                </a:lnTo>
                <a:lnTo>
                  <a:pt x="308" y="57"/>
                </a:lnTo>
                <a:lnTo>
                  <a:pt x="308" y="57"/>
                </a:lnTo>
                <a:lnTo>
                  <a:pt x="309" y="57"/>
                </a:lnTo>
                <a:lnTo>
                  <a:pt x="311" y="57"/>
                </a:lnTo>
                <a:lnTo>
                  <a:pt x="312" y="56"/>
                </a:lnTo>
                <a:lnTo>
                  <a:pt x="312" y="54"/>
                </a:lnTo>
                <a:lnTo>
                  <a:pt x="312" y="54"/>
                </a:lnTo>
                <a:lnTo>
                  <a:pt x="312" y="54"/>
                </a:lnTo>
                <a:lnTo>
                  <a:pt x="313" y="54"/>
                </a:lnTo>
                <a:lnTo>
                  <a:pt x="313" y="56"/>
                </a:lnTo>
                <a:lnTo>
                  <a:pt x="313" y="56"/>
                </a:lnTo>
                <a:lnTo>
                  <a:pt x="313" y="56"/>
                </a:lnTo>
                <a:lnTo>
                  <a:pt x="313" y="56"/>
                </a:lnTo>
                <a:lnTo>
                  <a:pt x="315" y="56"/>
                </a:lnTo>
                <a:lnTo>
                  <a:pt x="315" y="56"/>
                </a:lnTo>
                <a:lnTo>
                  <a:pt x="315" y="56"/>
                </a:lnTo>
                <a:lnTo>
                  <a:pt x="315" y="54"/>
                </a:lnTo>
                <a:lnTo>
                  <a:pt x="315" y="54"/>
                </a:lnTo>
                <a:lnTo>
                  <a:pt x="315" y="54"/>
                </a:lnTo>
                <a:lnTo>
                  <a:pt x="315" y="54"/>
                </a:lnTo>
                <a:lnTo>
                  <a:pt x="315" y="54"/>
                </a:lnTo>
                <a:lnTo>
                  <a:pt x="315" y="56"/>
                </a:lnTo>
                <a:lnTo>
                  <a:pt x="315" y="56"/>
                </a:lnTo>
                <a:lnTo>
                  <a:pt x="316" y="56"/>
                </a:lnTo>
                <a:lnTo>
                  <a:pt x="316" y="56"/>
                </a:lnTo>
                <a:lnTo>
                  <a:pt x="315" y="57"/>
                </a:lnTo>
                <a:lnTo>
                  <a:pt x="315" y="57"/>
                </a:lnTo>
                <a:lnTo>
                  <a:pt x="315" y="56"/>
                </a:lnTo>
                <a:lnTo>
                  <a:pt x="313" y="56"/>
                </a:lnTo>
                <a:lnTo>
                  <a:pt x="313" y="56"/>
                </a:lnTo>
                <a:lnTo>
                  <a:pt x="313" y="57"/>
                </a:lnTo>
                <a:lnTo>
                  <a:pt x="313" y="57"/>
                </a:lnTo>
                <a:lnTo>
                  <a:pt x="313" y="57"/>
                </a:lnTo>
                <a:lnTo>
                  <a:pt x="313" y="57"/>
                </a:lnTo>
                <a:lnTo>
                  <a:pt x="312" y="57"/>
                </a:lnTo>
                <a:lnTo>
                  <a:pt x="311" y="57"/>
                </a:lnTo>
                <a:lnTo>
                  <a:pt x="311" y="57"/>
                </a:lnTo>
                <a:lnTo>
                  <a:pt x="309" y="57"/>
                </a:lnTo>
                <a:lnTo>
                  <a:pt x="309" y="57"/>
                </a:lnTo>
                <a:lnTo>
                  <a:pt x="309" y="59"/>
                </a:lnTo>
                <a:lnTo>
                  <a:pt x="309" y="59"/>
                </a:lnTo>
                <a:lnTo>
                  <a:pt x="309" y="59"/>
                </a:lnTo>
                <a:lnTo>
                  <a:pt x="308" y="59"/>
                </a:lnTo>
                <a:lnTo>
                  <a:pt x="308" y="59"/>
                </a:lnTo>
                <a:lnTo>
                  <a:pt x="308" y="60"/>
                </a:lnTo>
                <a:lnTo>
                  <a:pt x="308" y="60"/>
                </a:lnTo>
                <a:lnTo>
                  <a:pt x="309" y="60"/>
                </a:lnTo>
                <a:lnTo>
                  <a:pt x="309" y="60"/>
                </a:lnTo>
                <a:lnTo>
                  <a:pt x="311" y="60"/>
                </a:lnTo>
                <a:lnTo>
                  <a:pt x="309" y="61"/>
                </a:lnTo>
                <a:lnTo>
                  <a:pt x="309" y="61"/>
                </a:lnTo>
                <a:lnTo>
                  <a:pt x="309" y="61"/>
                </a:lnTo>
                <a:lnTo>
                  <a:pt x="309" y="61"/>
                </a:lnTo>
                <a:lnTo>
                  <a:pt x="309" y="61"/>
                </a:lnTo>
                <a:lnTo>
                  <a:pt x="308" y="61"/>
                </a:lnTo>
                <a:lnTo>
                  <a:pt x="308" y="61"/>
                </a:lnTo>
                <a:lnTo>
                  <a:pt x="305" y="61"/>
                </a:lnTo>
                <a:lnTo>
                  <a:pt x="305" y="61"/>
                </a:lnTo>
                <a:lnTo>
                  <a:pt x="306" y="60"/>
                </a:lnTo>
                <a:lnTo>
                  <a:pt x="308" y="60"/>
                </a:lnTo>
                <a:lnTo>
                  <a:pt x="308" y="60"/>
                </a:lnTo>
                <a:lnTo>
                  <a:pt x="306" y="59"/>
                </a:lnTo>
                <a:lnTo>
                  <a:pt x="306" y="59"/>
                </a:lnTo>
                <a:lnTo>
                  <a:pt x="306" y="59"/>
                </a:lnTo>
                <a:lnTo>
                  <a:pt x="306" y="59"/>
                </a:lnTo>
                <a:lnTo>
                  <a:pt x="306" y="60"/>
                </a:lnTo>
                <a:lnTo>
                  <a:pt x="306" y="60"/>
                </a:lnTo>
                <a:lnTo>
                  <a:pt x="305" y="60"/>
                </a:lnTo>
                <a:lnTo>
                  <a:pt x="303" y="60"/>
                </a:lnTo>
                <a:lnTo>
                  <a:pt x="302" y="60"/>
                </a:lnTo>
                <a:lnTo>
                  <a:pt x="302" y="60"/>
                </a:lnTo>
                <a:lnTo>
                  <a:pt x="302" y="60"/>
                </a:lnTo>
                <a:lnTo>
                  <a:pt x="302" y="61"/>
                </a:lnTo>
                <a:lnTo>
                  <a:pt x="302" y="61"/>
                </a:lnTo>
                <a:lnTo>
                  <a:pt x="302" y="61"/>
                </a:lnTo>
                <a:lnTo>
                  <a:pt x="302" y="61"/>
                </a:lnTo>
                <a:lnTo>
                  <a:pt x="302" y="61"/>
                </a:lnTo>
                <a:lnTo>
                  <a:pt x="303" y="61"/>
                </a:lnTo>
                <a:lnTo>
                  <a:pt x="303" y="61"/>
                </a:lnTo>
                <a:lnTo>
                  <a:pt x="305" y="61"/>
                </a:lnTo>
                <a:lnTo>
                  <a:pt x="305" y="61"/>
                </a:lnTo>
                <a:lnTo>
                  <a:pt x="303" y="61"/>
                </a:lnTo>
                <a:lnTo>
                  <a:pt x="302" y="61"/>
                </a:lnTo>
                <a:lnTo>
                  <a:pt x="302" y="61"/>
                </a:lnTo>
                <a:lnTo>
                  <a:pt x="302" y="61"/>
                </a:lnTo>
                <a:lnTo>
                  <a:pt x="302" y="61"/>
                </a:lnTo>
                <a:lnTo>
                  <a:pt x="302" y="61"/>
                </a:lnTo>
                <a:lnTo>
                  <a:pt x="302" y="61"/>
                </a:lnTo>
                <a:lnTo>
                  <a:pt x="301" y="60"/>
                </a:lnTo>
                <a:lnTo>
                  <a:pt x="301" y="60"/>
                </a:lnTo>
                <a:lnTo>
                  <a:pt x="299" y="60"/>
                </a:lnTo>
                <a:lnTo>
                  <a:pt x="299" y="61"/>
                </a:lnTo>
                <a:lnTo>
                  <a:pt x="299" y="61"/>
                </a:lnTo>
                <a:lnTo>
                  <a:pt x="299" y="61"/>
                </a:lnTo>
                <a:lnTo>
                  <a:pt x="298" y="61"/>
                </a:lnTo>
                <a:lnTo>
                  <a:pt x="298" y="61"/>
                </a:lnTo>
                <a:lnTo>
                  <a:pt x="298" y="61"/>
                </a:lnTo>
                <a:lnTo>
                  <a:pt x="298" y="60"/>
                </a:lnTo>
                <a:lnTo>
                  <a:pt x="298" y="60"/>
                </a:lnTo>
                <a:lnTo>
                  <a:pt x="299" y="60"/>
                </a:lnTo>
                <a:lnTo>
                  <a:pt x="299" y="60"/>
                </a:lnTo>
                <a:lnTo>
                  <a:pt x="299" y="60"/>
                </a:lnTo>
                <a:lnTo>
                  <a:pt x="299" y="60"/>
                </a:lnTo>
                <a:lnTo>
                  <a:pt x="299" y="60"/>
                </a:lnTo>
                <a:lnTo>
                  <a:pt x="299" y="60"/>
                </a:lnTo>
                <a:lnTo>
                  <a:pt x="301" y="60"/>
                </a:lnTo>
                <a:lnTo>
                  <a:pt x="301" y="59"/>
                </a:lnTo>
                <a:lnTo>
                  <a:pt x="301" y="59"/>
                </a:lnTo>
                <a:lnTo>
                  <a:pt x="301" y="57"/>
                </a:lnTo>
                <a:lnTo>
                  <a:pt x="301" y="57"/>
                </a:lnTo>
                <a:lnTo>
                  <a:pt x="301" y="57"/>
                </a:lnTo>
                <a:lnTo>
                  <a:pt x="299" y="57"/>
                </a:lnTo>
                <a:lnTo>
                  <a:pt x="299" y="59"/>
                </a:lnTo>
                <a:lnTo>
                  <a:pt x="298" y="59"/>
                </a:lnTo>
                <a:lnTo>
                  <a:pt x="298" y="59"/>
                </a:lnTo>
                <a:lnTo>
                  <a:pt x="298" y="59"/>
                </a:lnTo>
                <a:lnTo>
                  <a:pt x="298" y="57"/>
                </a:lnTo>
                <a:lnTo>
                  <a:pt x="298" y="57"/>
                </a:lnTo>
                <a:lnTo>
                  <a:pt x="295" y="57"/>
                </a:lnTo>
                <a:lnTo>
                  <a:pt x="295" y="57"/>
                </a:lnTo>
                <a:lnTo>
                  <a:pt x="295" y="57"/>
                </a:lnTo>
                <a:lnTo>
                  <a:pt x="295" y="57"/>
                </a:lnTo>
                <a:lnTo>
                  <a:pt x="295" y="59"/>
                </a:lnTo>
                <a:lnTo>
                  <a:pt x="295" y="59"/>
                </a:lnTo>
                <a:lnTo>
                  <a:pt x="296" y="59"/>
                </a:lnTo>
                <a:lnTo>
                  <a:pt x="296" y="59"/>
                </a:lnTo>
                <a:lnTo>
                  <a:pt x="296" y="59"/>
                </a:lnTo>
                <a:lnTo>
                  <a:pt x="296" y="60"/>
                </a:lnTo>
                <a:lnTo>
                  <a:pt x="295" y="60"/>
                </a:lnTo>
                <a:lnTo>
                  <a:pt x="295" y="60"/>
                </a:lnTo>
                <a:lnTo>
                  <a:pt x="295" y="60"/>
                </a:lnTo>
                <a:lnTo>
                  <a:pt x="295" y="60"/>
                </a:lnTo>
                <a:lnTo>
                  <a:pt x="295" y="60"/>
                </a:lnTo>
                <a:lnTo>
                  <a:pt x="293" y="60"/>
                </a:lnTo>
                <a:lnTo>
                  <a:pt x="293" y="61"/>
                </a:lnTo>
                <a:lnTo>
                  <a:pt x="293" y="61"/>
                </a:lnTo>
                <a:lnTo>
                  <a:pt x="293" y="61"/>
                </a:lnTo>
                <a:lnTo>
                  <a:pt x="293" y="61"/>
                </a:lnTo>
                <a:lnTo>
                  <a:pt x="293" y="61"/>
                </a:lnTo>
                <a:lnTo>
                  <a:pt x="293" y="61"/>
                </a:lnTo>
                <a:lnTo>
                  <a:pt x="295" y="61"/>
                </a:lnTo>
                <a:lnTo>
                  <a:pt x="296" y="61"/>
                </a:lnTo>
                <a:lnTo>
                  <a:pt x="296" y="61"/>
                </a:lnTo>
                <a:lnTo>
                  <a:pt x="295" y="61"/>
                </a:lnTo>
                <a:lnTo>
                  <a:pt x="295" y="61"/>
                </a:lnTo>
                <a:lnTo>
                  <a:pt x="295" y="63"/>
                </a:lnTo>
                <a:lnTo>
                  <a:pt x="293" y="63"/>
                </a:lnTo>
                <a:lnTo>
                  <a:pt x="293" y="63"/>
                </a:lnTo>
                <a:lnTo>
                  <a:pt x="292" y="63"/>
                </a:lnTo>
                <a:lnTo>
                  <a:pt x="292" y="63"/>
                </a:lnTo>
                <a:lnTo>
                  <a:pt x="292" y="63"/>
                </a:lnTo>
                <a:lnTo>
                  <a:pt x="292" y="63"/>
                </a:lnTo>
                <a:lnTo>
                  <a:pt x="291" y="64"/>
                </a:lnTo>
                <a:lnTo>
                  <a:pt x="291" y="64"/>
                </a:lnTo>
                <a:lnTo>
                  <a:pt x="289" y="64"/>
                </a:lnTo>
                <a:lnTo>
                  <a:pt x="289" y="64"/>
                </a:lnTo>
                <a:lnTo>
                  <a:pt x="288" y="64"/>
                </a:lnTo>
                <a:lnTo>
                  <a:pt x="288" y="64"/>
                </a:lnTo>
                <a:lnTo>
                  <a:pt x="286" y="64"/>
                </a:lnTo>
                <a:lnTo>
                  <a:pt x="286" y="64"/>
                </a:lnTo>
                <a:lnTo>
                  <a:pt x="286" y="64"/>
                </a:lnTo>
                <a:lnTo>
                  <a:pt x="286" y="64"/>
                </a:lnTo>
                <a:lnTo>
                  <a:pt x="286" y="63"/>
                </a:lnTo>
                <a:lnTo>
                  <a:pt x="286" y="63"/>
                </a:lnTo>
                <a:lnTo>
                  <a:pt x="286" y="63"/>
                </a:lnTo>
                <a:lnTo>
                  <a:pt x="286" y="63"/>
                </a:lnTo>
                <a:lnTo>
                  <a:pt x="285" y="63"/>
                </a:lnTo>
                <a:lnTo>
                  <a:pt x="285" y="63"/>
                </a:lnTo>
                <a:lnTo>
                  <a:pt x="283" y="64"/>
                </a:lnTo>
                <a:lnTo>
                  <a:pt x="282" y="64"/>
                </a:lnTo>
                <a:lnTo>
                  <a:pt x="282" y="64"/>
                </a:lnTo>
                <a:lnTo>
                  <a:pt x="283" y="64"/>
                </a:lnTo>
                <a:lnTo>
                  <a:pt x="285" y="64"/>
                </a:lnTo>
                <a:lnTo>
                  <a:pt x="285" y="64"/>
                </a:lnTo>
                <a:lnTo>
                  <a:pt x="285" y="64"/>
                </a:lnTo>
                <a:lnTo>
                  <a:pt x="285" y="66"/>
                </a:lnTo>
                <a:lnTo>
                  <a:pt x="283" y="66"/>
                </a:lnTo>
                <a:lnTo>
                  <a:pt x="285" y="66"/>
                </a:lnTo>
                <a:lnTo>
                  <a:pt x="285" y="66"/>
                </a:lnTo>
                <a:lnTo>
                  <a:pt x="285" y="66"/>
                </a:lnTo>
                <a:lnTo>
                  <a:pt x="285" y="66"/>
                </a:lnTo>
                <a:lnTo>
                  <a:pt x="283" y="66"/>
                </a:lnTo>
                <a:lnTo>
                  <a:pt x="283" y="66"/>
                </a:lnTo>
                <a:lnTo>
                  <a:pt x="282" y="66"/>
                </a:lnTo>
                <a:lnTo>
                  <a:pt x="282" y="67"/>
                </a:lnTo>
                <a:lnTo>
                  <a:pt x="282" y="67"/>
                </a:lnTo>
                <a:lnTo>
                  <a:pt x="282" y="67"/>
                </a:lnTo>
                <a:lnTo>
                  <a:pt x="281" y="67"/>
                </a:lnTo>
                <a:lnTo>
                  <a:pt x="279" y="69"/>
                </a:lnTo>
                <a:lnTo>
                  <a:pt x="279" y="69"/>
                </a:lnTo>
                <a:lnTo>
                  <a:pt x="279" y="69"/>
                </a:lnTo>
                <a:lnTo>
                  <a:pt x="278" y="69"/>
                </a:lnTo>
                <a:lnTo>
                  <a:pt x="278" y="67"/>
                </a:lnTo>
                <a:lnTo>
                  <a:pt x="276" y="67"/>
                </a:lnTo>
                <a:lnTo>
                  <a:pt x="275" y="67"/>
                </a:lnTo>
                <a:lnTo>
                  <a:pt x="275" y="69"/>
                </a:lnTo>
                <a:lnTo>
                  <a:pt x="275" y="69"/>
                </a:lnTo>
                <a:lnTo>
                  <a:pt x="275" y="69"/>
                </a:lnTo>
                <a:lnTo>
                  <a:pt x="275" y="69"/>
                </a:lnTo>
                <a:lnTo>
                  <a:pt x="275" y="69"/>
                </a:lnTo>
                <a:lnTo>
                  <a:pt x="275" y="69"/>
                </a:lnTo>
                <a:lnTo>
                  <a:pt x="273" y="69"/>
                </a:lnTo>
                <a:lnTo>
                  <a:pt x="273" y="69"/>
                </a:lnTo>
                <a:lnTo>
                  <a:pt x="273" y="69"/>
                </a:lnTo>
                <a:lnTo>
                  <a:pt x="272" y="69"/>
                </a:lnTo>
                <a:lnTo>
                  <a:pt x="272" y="69"/>
                </a:lnTo>
                <a:lnTo>
                  <a:pt x="271" y="69"/>
                </a:lnTo>
                <a:lnTo>
                  <a:pt x="271" y="70"/>
                </a:lnTo>
                <a:lnTo>
                  <a:pt x="271" y="70"/>
                </a:lnTo>
                <a:lnTo>
                  <a:pt x="271" y="69"/>
                </a:lnTo>
                <a:lnTo>
                  <a:pt x="271" y="69"/>
                </a:lnTo>
                <a:lnTo>
                  <a:pt x="269" y="70"/>
                </a:lnTo>
                <a:lnTo>
                  <a:pt x="269" y="70"/>
                </a:lnTo>
                <a:lnTo>
                  <a:pt x="269" y="70"/>
                </a:lnTo>
                <a:lnTo>
                  <a:pt x="268" y="70"/>
                </a:lnTo>
                <a:lnTo>
                  <a:pt x="268" y="70"/>
                </a:lnTo>
                <a:lnTo>
                  <a:pt x="268" y="70"/>
                </a:lnTo>
                <a:lnTo>
                  <a:pt x="268" y="71"/>
                </a:lnTo>
                <a:lnTo>
                  <a:pt x="266" y="71"/>
                </a:lnTo>
                <a:lnTo>
                  <a:pt x="265" y="71"/>
                </a:lnTo>
                <a:lnTo>
                  <a:pt x="265" y="71"/>
                </a:lnTo>
                <a:lnTo>
                  <a:pt x="264" y="73"/>
                </a:lnTo>
                <a:lnTo>
                  <a:pt x="264" y="73"/>
                </a:lnTo>
                <a:lnTo>
                  <a:pt x="264" y="73"/>
                </a:lnTo>
                <a:lnTo>
                  <a:pt x="264" y="73"/>
                </a:lnTo>
                <a:lnTo>
                  <a:pt x="264" y="74"/>
                </a:lnTo>
                <a:lnTo>
                  <a:pt x="264" y="74"/>
                </a:lnTo>
                <a:lnTo>
                  <a:pt x="264" y="74"/>
                </a:lnTo>
                <a:lnTo>
                  <a:pt x="264" y="74"/>
                </a:lnTo>
                <a:lnTo>
                  <a:pt x="265" y="74"/>
                </a:lnTo>
                <a:lnTo>
                  <a:pt x="265" y="73"/>
                </a:lnTo>
                <a:lnTo>
                  <a:pt x="266" y="73"/>
                </a:lnTo>
                <a:lnTo>
                  <a:pt x="266" y="73"/>
                </a:lnTo>
                <a:lnTo>
                  <a:pt x="268" y="71"/>
                </a:lnTo>
                <a:lnTo>
                  <a:pt x="268" y="73"/>
                </a:lnTo>
                <a:lnTo>
                  <a:pt x="268" y="73"/>
                </a:lnTo>
                <a:lnTo>
                  <a:pt x="266" y="73"/>
                </a:lnTo>
                <a:lnTo>
                  <a:pt x="266" y="73"/>
                </a:lnTo>
                <a:lnTo>
                  <a:pt x="265" y="73"/>
                </a:lnTo>
                <a:lnTo>
                  <a:pt x="264" y="76"/>
                </a:lnTo>
                <a:lnTo>
                  <a:pt x="265" y="74"/>
                </a:lnTo>
                <a:lnTo>
                  <a:pt x="265" y="74"/>
                </a:lnTo>
                <a:lnTo>
                  <a:pt x="264" y="74"/>
                </a:lnTo>
                <a:lnTo>
                  <a:pt x="264" y="74"/>
                </a:lnTo>
                <a:lnTo>
                  <a:pt x="264" y="74"/>
                </a:lnTo>
                <a:lnTo>
                  <a:pt x="264" y="74"/>
                </a:lnTo>
                <a:lnTo>
                  <a:pt x="262" y="74"/>
                </a:lnTo>
                <a:lnTo>
                  <a:pt x="262" y="76"/>
                </a:lnTo>
                <a:lnTo>
                  <a:pt x="262" y="76"/>
                </a:lnTo>
                <a:lnTo>
                  <a:pt x="262" y="76"/>
                </a:lnTo>
                <a:lnTo>
                  <a:pt x="262" y="76"/>
                </a:lnTo>
                <a:lnTo>
                  <a:pt x="261" y="74"/>
                </a:lnTo>
                <a:lnTo>
                  <a:pt x="261" y="74"/>
                </a:lnTo>
                <a:lnTo>
                  <a:pt x="261" y="74"/>
                </a:lnTo>
                <a:lnTo>
                  <a:pt x="261" y="74"/>
                </a:lnTo>
                <a:lnTo>
                  <a:pt x="261" y="74"/>
                </a:lnTo>
                <a:lnTo>
                  <a:pt x="261" y="74"/>
                </a:lnTo>
                <a:lnTo>
                  <a:pt x="259" y="74"/>
                </a:lnTo>
                <a:lnTo>
                  <a:pt x="259" y="74"/>
                </a:lnTo>
                <a:lnTo>
                  <a:pt x="259" y="74"/>
                </a:lnTo>
                <a:lnTo>
                  <a:pt x="259" y="74"/>
                </a:lnTo>
                <a:lnTo>
                  <a:pt x="259" y="76"/>
                </a:lnTo>
                <a:lnTo>
                  <a:pt x="259" y="77"/>
                </a:lnTo>
                <a:lnTo>
                  <a:pt x="258" y="77"/>
                </a:lnTo>
                <a:lnTo>
                  <a:pt x="258" y="77"/>
                </a:lnTo>
                <a:lnTo>
                  <a:pt x="258" y="77"/>
                </a:lnTo>
                <a:lnTo>
                  <a:pt x="258" y="78"/>
                </a:lnTo>
                <a:lnTo>
                  <a:pt x="259" y="78"/>
                </a:lnTo>
                <a:lnTo>
                  <a:pt x="259" y="78"/>
                </a:lnTo>
                <a:lnTo>
                  <a:pt x="259" y="80"/>
                </a:lnTo>
                <a:lnTo>
                  <a:pt x="259" y="80"/>
                </a:lnTo>
                <a:lnTo>
                  <a:pt x="261" y="80"/>
                </a:lnTo>
                <a:lnTo>
                  <a:pt x="261" y="80"/>
                </a:lnTo>
                <a:lnTo>
                  <a:pt x="262" y="78"/>
                </a:lnTo>
                <a:lnTo>
                  <a:pt x="264" y="78"/>
                </a:lnTo>
                <a:lnTo>
                  <a:pt x="265" y="78"/>
                </a:lnTo>
                <a:lnTo>
                  <a:pt x="265" y="78"/>
                </a:lnTo>
                <a:lnTo>
                  <a:pt x="265" y="78"/>
                </a:lnTo>
                <a:lnTo>
                  <a:pt x="266" y="77"/>
                </a:lnTo>
                <a:lnTo>
                  <a:pt x="266" y="77"/>
                </a:lnTo>
                <a:lnTo>
                  <a:pt x="266" y="77"/>
                </a:lnTo>
                <a:lnTo>
                  <a:pt x="266" y="77"/>
                </a:lnTo>
                <a:lnTo>
                  <a:pt x="269" y="77"/>
                </a:lnTo>
                <a:lnTo>
                  <a:pt x="272" y="76"/>
                </a:lnTo>
                <a:lnTo>
                  <a:pt x="276" y="74"/>
                </a:lnTo>
                <a:lnTo>
                  <a:pt x="276" y="74"/>
                </a:lnTo>
                <a:lnTo>
                  <a:pt x="279" y="73"/>
                </a:lnTo>
                <a:lnTo>
                  <a:pt x="283" y="73"/>
                </a:lnTo>
                <a:lnTo>
                  <a:pt x="289" y="70"/>
                </a:lnTo>
                <a:lnTo>
                  <a:pt x="296" y="67"/>
                </a:lnTo>
                <a:lnTo>
                  <a:pt x="299" y="67"/>
                </a:lnTo>
                <a:lnTo>
                  <a:pt x="303" y="66"/>
                </a:lnTo>
                <a:lnTo>
                  <a:pt x="303" y="66"/>
                </a:lnTo>
                <a:lnTo>
                  <a:pt x="306" y="64"/>
                </a:lnTo>
                <a:lnTo>
                  <a:pt x="308" y="64"/>
                </a:lnTo>
                <a:lnTo>
                  <a:pt x="311" y="63"/>
                </a:lnTo>
                <a:lnTo>
                  <a:pt x="312" y="63"/>
                </a:lnTo>
                <a:lnTo>
                  <a:pt x="313" y="61"/>
                </a:lnTo>
                <a:lnTo>
                  <a:pt x="313" y="61"/>
                </a:lnTo>
                <a:lnTo>
                  <a:pt x="318" y="61"/>
                </a:lnTo>
                <a:lnTo>
                  <a:pt x="320" y="60"/>
                </a:lnTo>
                <a:lnTo>
                  <a:pt x="322" y="59"/>
                </a:lnTo>
                <a:lnTo>
                  <a:pt x="322" y="59"/>
                </a:lnTo>
                <a:lnTo>
                  <a:pt x="323" y="59"/>
                </a:lnTo>
                <a:lnTo>
                  <a:pt x="325" y="59"/>
                </a:lnTo>
                <a:lnTo>
                  <a:pt x="326" y="57"/>
                </a:lnTo>
                <a:lnTo>
                  <a:pt x="328" y="57"/>
                </a:lnTo>
                <a:lnTo>
                  <a:pt x="328" y="57"/>
                </a:lnTo>
                <a:lnTo>
                  <a:pt x="330" y="57"/>
                </a:lnTo>
                <a:lnTo>
                  <a:pt x="332" y="56"/>
                </a:lnTo>
                <a:lnTo>
                  <a:pt x="333" y="56"/>
                </a:lnTo>
                <a:lnTo>
                  <a:pt x="336" y="54"/>
                </a:lnTo>
                <a:lnTo>
                  <a:pt x="336" y="54"/>
                </a:lnTo>
                <a:lnTo>
                  <a:pt x="336" y="54"/>
                </a:lnTo>
                <a:lnTo>
                  <a:pt x="338" y="54"/>
                </a:lnTo>
                <a:lnTo>
                  <a:pt x="339" y="54"/>
                </a:lnTo>
                <a:lnTo>
                  <a:pt x="340" y="53"/>
                </a:lnTo>
                <a:lnTo>
                  <a:pt x="340" y="53"/>
                </a:lnTo>
                <a:lnTo>
                  <a:pt x="340" y="53"/>
                </a:lnTo>
                <a:lnTo>
                  <a:pt x="340" y="53"/>
                </a:lnTo>
                <a:lnTo>
                  <a:pt x="342" y="53"/>
                </a:lnTo>
                <a:lnTo>
                  <a:pt x="343" y="51"/>
                </a:lnTo>
                <a:lnTo>
                  <a:pt x="345" y="51"/>
                </a:lnTo>
                <a:lnTo>
                  <a:pt x="345" y="51"/>
                </a:lnTo>
                <a:lnTo>
                  <a:pt x="345" y="51"/>
                </a:lnTo>
                <a:lnTo>
                  <a:pt x="346" y="51"/>
                </a:lnTo>
                <a:lnTo>
                  <a:pt x="346" y="51"/>
                </a:lnTo>
                <a:lnTo>
                  <a:pt x="349" y="50"/>
                </a:lnTo>
                <a:lnTo>
                  <a:pt x="350" y="50"/>
                </a:lnTo>
                <a:lnTo>
                  <a:pt x="352" y="50"/>
                </a:lnTo>
                <a:lnTo>
                  <a:pt x="352" y="49"/>
                </a:lnTo>
                <a:lnTo>
                  <a:pt x="352" y="49"/>
                </a:lnTo>
                <a:lnTo>
                  <a:pt x="353" y="49"/>
                </a:lnTo>
                <a:lnTo>
                  <a:pt x="355" y="49"/>
                </a:lnTo>
                <a:lnTo>
                  <a:pt x="353" y="49"/>
                </a:lnTo>
                <a:lnTo>
                  <a:pt x="353" y="49"/>
                </a:lnTo>
                <a:lnTo>
                  <a:pt x="355" y="50"/>
                </a:lnTo>
                <a:lnTo>
                  <a:pt x="355" y="50"/>
                </a:lnTo>
                <a:lnTo>
                  <a:pt x="355" y="49"/>
                </a:lnTo>
                <a:lnTo>
                  <a:pt x="356" y="49"/>
                </a:lnTo>
                <a:lnTo>
                  <a:pt x="358" y="47"/>
                </a:lnTo>
                <a:lnTo>
                  <a:pt x="358" y="47"/>
                </a:lnTo>
                <a:lnTo>
                  <a:pt x="359" y="47"/>
                </a:lnTo>
                <a:lnTo>
                  <a:pt x="359" y="47"/>
                </a:lnTo>
                <a:lnTo>
                  <a:pt x="359" y="47"/>
                </a:lnTo>
                <a:lnTo>
                  <a:pt x="360" y="47"/>
                </a:lnTo>
                <a:lnTo>
                  <a:pt x="360" y="47"/>
                </a:lnTo>
                <a:lnTo>
                  <a:pt x="360" y="47"/>
                </a:lnTo>
                <a:lnTo>
                  <a:pt x="360" y="47"/>
                </a:lnTo>
                <a:lnTo>
                  <a:pt x="360" y="47"/>
                </a:lnTo>
                <a:lnTo>
                  <a:pt x="359" y="47"/>
                </a:lnTo>
                <a:lnTo>
                  <a:pt x="358" y="49"/>
                </a:lnTo>
                <a:lnTo>
                  <a:pt x="358" y="49"/>
                </a:lnTo>
                <a:lnTo>
                  <a:pt x="358" y="49"/>
                </a:lnTo>
                <a:lnTo>
                  <a:pt x="356" y="49"/>
                </a:lnTo>
                <a:lnTo>
                  <a:pt x="356" y="49"/>
                </a:lnTo>
                <a:lnTo>
                  <a:pt x="355" y="50"/>
                </a:lnTo>
                <a:lnTo>
                  <a:pt x="355" y="50"/>
                </a:lnTo>
                <a:lnTo>
                  <a:pt x="355" y="50"/>
                </a:lnTo>
                <a:lnTo>
                  <a:pt x="353" y="50"/>
                </a:lnTo>
                <a:lnTo>
                  <a:pt x="353" y="50"/>
                </a:lnTo>
                <a:lnTo>
                  <a:pt x="352" y="50"/>
                </a:lnTo>
                <a:lnTo>
                  <a:pt x="352" y="51"/>
                </a:lnTo>
                <a:lnTo>
                  <a:pt x="352" y="51"/>
                </a:lnTo>
                <a:lnTo>
                  <a:pt x="352" y="51"/>
                </a:lnTo>
                <a:lnTo>
                  <a:pt x="350" y="51"/>
                </a:lnTo>
                <a:lnTo>
                  <a:pt x="350" y="51"/>
                </a:lnTo>
                <a:lnTo>
                  <a:pt x="350" y="51"/>
                </a:lnTo>
                <a:lnTo>
                  <a:pt x="350" y="51"/>
                </a:lnTo>
                <a:lnTo>
                  <a:pt x="350" y="50"/>
                </a:lnTo>
                <a:lnTo>
                  <a:pt x="350" y="50"/>
                </a:lnTo>
                <a:lnTo>
                  <a:pt x="350" y="50"/>
                </a:lnTo>
                <a:lnTo>
                  <a:pt x="349" y="50"/>
                </a:lnTo>
                <a:lnTo>
                  <a:pt x="349" y="50"/>
                </a:lnTo>
                <a:lnTo>
                  <a:pt x="349" y="51"/>
                </a:lnTo>
                <a:lnTo>
                  <a:pt x="349" y="51"/>
                </a:lnTo>
                <a:lnTo>
                  <a:pt x="349" y="51"/>
                </a:lnTo>
                <a:lnTo>
                  <a:pt x="348" y="51"/>
                </a:lnTo>
                <a:lnTo>
                  <a:pt x="348" y="51"/>
                </a:lnTo>
                <a:lnTo>
                  <a:pt x="348" y="51"/>
                </a:lnTo>
                <a:lnTo>
                  <a:pt x="348" y="51"/>
                </a:lnTo>
                <a:lnTo>
                  <a:pt x="346" y="53"/>
                </a:lnTo>
                <a:lnTo>
                  <a:pt x="345" y="53"/>
                </a:lnTo>
                <a:lnTo>
                  <a:pt x="345" y="53"/>
                </a:lnTo>
                <a:lnTo>
                  <a:pt x="345" y="53"/>
                </a:lnTo>
                <a:lnTo>
                  <a:pt x="343" y="53"/>
                </a:lnTo>
                <a:lnTo>
                  <a:pt x="343" y="53"/>
                </a:lnTo>
                <a:lnTo>
                  <a:pt x="342" y="53"/>
                </a:lnTo>
                <a:lnTo>
                  <a:pt x="342" y="53"/>
                </a:lnTo>
                <a:lnTo>
                  <a:pt x="342" y="54"/>
                </a:lnTo>
                <a:lnTo>
                  <a:pt x="340" y="54"/>
                </a:lnTo>
                <a:lnTo>
                  <a:pt x="340" y="54"/>
                </a:lnTo>
                <a:lnTo>
                  <a:pt x="339" y="54"/>
                </a:lnTo>
                <a:lnTo>
                  <a:pt x="339" y="54"/>
                </a:lnTo>
                <a:lnTo>
                  <a:pt x="338" y="56"/>
                </a:lnTo>
                <a:lnTo>
                  <a:pt x="336" y="57"/>
                </a:lnTo>
                <a:lnTo>
                  <a:pt x="336" y="56"/>
                </a:lnTo>
                <a:lnTo>
                  <a:pt x="336" y="56"/>
                </a:lnTo>
                <a:lnTo>
                  <a:pt x="336" y="56"/>
                </a:lnTo>
                <a:lnTo>
                  <a:pt x="335" y="56"/>
                </a:lnTo>
                <a:lnTo>
                  <a:pt x="335" y="57"/>
                </a:lnTo>
                <a:lnTo>
                  <a:pt x="335" y="57"/>
                </a:lnTo>
                <a:lnTo>
                  <a:pt x="335" y="57"/>
                </a:lnTo>
                <a:lnTo>
                  <a:pt x="335" y="57"/>
                </a:lnTo>
                <a:lnTo>
                  <a:pt x="335" y="57"/>
                </a:lnTo>
                <a:lnTo>
                  <a:pt x="336" y="57"/>
                </a:lnTo>
                <a:lnTo>
                  <a:pt x="338" y="57"/>
                </a:lnTo>
                <a:lnTo>
                  <a:pt x="339" y="57"/>
                </a:lnTo>
                <a:lnTo>
                  <a:pt x="339" y="57"/>
                </a:lnTo>
                <a:lnTo>
                  <a:pt x="338" y="57"/>
                </a:lnTo>
                <a:lnTo>
                  <a:pt x="336" y="59"/>
                </a:lnTo>
                <a:lnTo>
                  <a:pt x="335" y="60"/>
                </a:lnTo>
                <a:lnTo>
                  <a:pt x="333" y="60"/>
                </a:lnTo>
                <a:lnTo>
                  <a:pt x="332" y="60"/>
                </a:lnTo>
                <a:lnTo>
                  <a:pt x="332" y="60"/>
                </a:lnTo>
                <a:lnTo>
                  <a:pt x="332" y="60"/>
                </a:lnTo>
                <a:lnTo>
                  <a:pt x="330" y="60"/>
                </a:lnTo>
                <a:lnTo>
                  <a:pt x="329" y="61"/>
                </a:lnTo>
                <a:lnTo>
                  <a:pt x="328" y="61"/>
                </a:lnTo>
                <a:lnTo>
                  <a:pt x="328" y="61"/>
                </a:lnTo>
                <a:lnTo>
                  <a:pt x="326" y="61"/>
                </a:lnTo>
                <a:lnTo>
                  <a:pt x="326" y="61"/>
                </a:lnTo>
                <a:lnTo>
                  <a:pt x="326" y="61"/>
                </a:lnTo>
                <a:lnTo>
                  <a:pt x="326" y="63"/>
                </a:lnTo>
                <a:lnTo>
                  <a:pt x="325" y="63"/>
                </a:lnTo>
                <a:lnTo>
                  <a:pt x="325" y="63"/>
                </a:lnTo>
                <a:lnTo>
                  <a:pt x="323" y="63"/>
                </a:lnTo>
                <a:lnTo>
                  <a:pt x="323" y="63"/>
                </a:lnTo>
                <a:lnTo>
                  <a:pt x="323" y="64"/>
                </a:lnTo>
                <a:lnTo>
                  <a:pt x="322" y="64"/>
                </a:lnTo>
                <a:lnTo>
                  <a:pt x="320" y="64"/>
                </a:lnTo>
                <a:lnTo>
                  <a:pt x="319" y="64"/>
                </a:lnTo>
                <a:lnTo>
                  <a:pt x="319" y="64"/>
                </a:lnTo>
                <a:lnTo>
                  <a:pt x="318" y="66"/>
                </a:lnTo>
                <a:lnTo>
                  <a:pt x="318" y="66"/>
                </a:lnTo>
                <a:lnTo>
                  <a:pt x="318" y="66"/>
                </a:lnTo>
                <a:lnTo>
                  <a:pt x="319" y="67"/>
                </a:lnTo>
                <a:lnTo>
                  <a:pt x="319" y="69"/>
                </a:lnTo>
                <a:lnTo>
                  <a:pt x="320" y="70"/>
                </a:lnTo>
                <a:lnTo>
                  <a:pt x="320" y="70"/>
                </a:lnTo>
                <a:lnTo>
                  <a:pt x="320" y="70"/>
                </a:lnTo>
                <a:lnTo>
                  <a:pt x="320" y="70"/>
                </a:lnTo>
                <a:lnTo>
                  <a:pt x="320" y="70"/>
                </a:lnTo>
                <a:lnTo>
                  <a:pt x="320" y="70"/>
                </a:lnTo>
                <a:lnTo>
                  <a:pt x="319" y="71"/>
                </a:lnTo>
                <a:lnTo>
                  <a:pt x="319" y="71"/>
                </a:lnTo>
                <a:lnTo>
                  <a:pt x="319" y="71"/>
                </a:lnTo>
                <a:lnTo>
                  <a:pt x="319" y="71"/>
                </a:lnTo>
                <a:lnTo>
                  <a:pt x="319" y="71"/>
                </a:lnTo>
                <a:lnTo>
                  <a:pt x="319" y="71"/>
                </a:lnTo>
                <a:lnTo>
                  <a:pt x="319" y="71"/>
                </a:lnTo>
                <a:lnTo>
                  <a:pt x="320" y="71"/>
                </a:lnTo>
                <a:lnTo>
                  <a:pt x="320" y="71"/>
                </a:lnTo>
                <a:lnTo>
                  <a:pt x="320" y="71"/>
                </a:lnTo>
                <a:lnTo>
                  <a:pt x="320" y="71"/>
                </a:lnTo>
                <a:lnTo>
                  <a:pt x="320" y="70"/>
                </a:lnTo>
                <a:lnTo>
                  <a:pt x="320" y="70"/>
                </a:lnTo>
                <a:lnTo>
                  <a:pt x="320" y="69"/>
                </a:lnTo>
                <a:lnTo>
                  <a:pt x="320" y="69"/>
                </a:lnTo>
                <a:lnTo>
                  <a:pt x="320" y="67"/>
                </a:lnTo>
                <a:lnTo>
                  <a:pt x="320" y="67"/>
                </a:lnTo>
                <a:lnTo>
                  <a:pt x="320" y="67"/>
                </a:lnTo>
                <a:lnTo>
                  <a:pt x="320" y="67"/>
                </a:lnTo>
                <a:lnTo>
                  <a:pt x="320" y="66"/>
                </a:lnTo>
                <a:lnTo>
                  <a:pt x="322" y="66"/>
                </a:lnTo>
                <a:lnTo>
                  <a:pt x="322" y="66"/>
                </a:lnTo>
                <a:lnTo>
                  <a:pt x="322" y="66"/>
                </a:lnTo>
                <a:lnTo>
                  <a:pt x="322" y="66"/>
                </a:lnTo>
                <a:lnTo>
                  <a:pt x="323" y="66"/>
                </a:lnTo>
                <a:lnTo>
                  <a:pt x="323" y="66"/>
                </a:lnTo>
                <a:lnTo>
                  <a:pt x="323" y="66"/>
                </a:lnTo>
                <a:lnTo>
                  <a:pt x="323" y="66"/>
                </a:lnTo>
                <a:lnTo>
                  <a:pt x="323" y="66"/>
                </a:lnTo>
                <a:lnTo>
                  <a:pt x="325" y="66"/>
                </a:lnTo>
                <a:lnTo>
                  <a:pt x="325" y="66"/>
                </a:lnTo>
                <a:lnTo>
                  <a:pt x="325" y="66"/>
                </a:lnTo>
                <a:lnTo>
                  <a:pt x="325" y="66"/>
                </a:lnTo>
                <a:lnTo>
                  <a:pt x="325" y="66"/>
                </a:lnTo>
                <a:lnTo>
                  <a:pt x="325" y="64"/>
                </a:lnTo>
                <a:lnTo>
                  <a:pt x="325" y="64"/>
                </a:lnTo>
                <a:lnTo>
                  <a:pt x="326" y="64"/>
                </a:lnTo>
                <a:lnTo>
                  <a:pt x="328" y="64"/>
                </a:lnTo>
                <a:lnTo>
                  <a:pt x="328" y="64"/>
                </a:lnTo>
                <a:lnTo>
                  <a:pt x="328" y="64"/>
                </a:lnTo>
                <a:lnTo>
                  <a:pt x="328" y="64"/>
                </a:lnTo>
                <a:lnTo>
                  <a:pt x="328" y="64"/>
                </a:lnTo>
                <a:lnTo>
                  <a:pt x="328" y="64"/>
                </a:lnTo>
                <a:lnTo>
                  <a:pt x="328" y="64"/>
                </a:lnTo>
                <a:lnTo>
                  <a:pt x="329" y="64"/>
                </a:lnTo>
                <a:lnTo>
                  <a:pt x="329" y="63"/>
                </a:lnTo>
                <a:lnTo>
                  <a:pt x="329" y="63"/>
                </a:lnTo>
                <a:lnTo>
                  <a:pt x="329" y="63"/>
                </a:lnTo>
                <a:lnTo>
                  <a:pt x="329" y="63"/>
                </a:lnTo>
                <a:lnTo>
                  <a:pt x="330" y="63"/>
                </a:lnTo>
                <a:lnTo>
                  <a:pt x="330" y="63"/>
                </a:lnTo>
                <a:lnTo>
                  <a:pt x="332" y="63"/>
                </a:lnTo>
                <a:lnTo>
                  <a:pt x="332" y="63"/>
                </a:lnTo>
                <a:lnTo>
                  <a:pt x="333" y="63"/>
                </a:lnTo>
                <a:lnTo>
                  <a:pt x="333" y="63"/>
                </a:lnTo>
                <a:lnTo>
                  <a:pt x="333" y="63"/>
                </a:lnTo>
                <a:lnTo>
                  <a:pt x="330" y="64"/>
                </a:lnTo>
                <a:lnTo>
                  <a:pt x="329" y="66"/>
                </a:lnTo>
                <a:lnTo>
                  <a:pt x="328" y="66"/>
                </a:lnTo>
                <a:lnTo>
                  <a:pt x="328" y="66"/>
                </a:lnTo>
                <a:lnTo>
                  <a:pt x="328" y="66"/>
                </a:lnTo>
                <a:lnTo>
                  <a:pt x="326" y="66"/>
                </a:lnTo>
                <a:lnTo>
                  <a:pt x="326" y="66"/>
                </a:lnTo>
                <a:lnTo>
                  <a:pt x="326" y="66"/>
                </a:lnTo>
                <a:lnTo>
                  <a:pt x="326" y="66"/>
                </a:lnTo>
                <a:lnTo>
                  <a:pt x="326" y="66"/>
                </a:lnTo>
                <a:lnTo>
                  <a:pt x="326" y="66"/>
                </a:lnTo>
                <a:lnTo>
                  <a:pt x="328" y="67"/>
                </a:lnTo>
                <a:lnTo>
                  <a:pt x="328" y="67"/>
                </a:lnTo>
                <a:lnTo>
                  <a:pt x="328" y="69"/>
                </a:lnTo>
                <a:lnTo>
                  <a:pt x="328" y="69"/>
                </a:lnTo>
                <a:lnTo>
                  <a:pt x="329" y="69"/>
                </a:lnTo>
                <a:lnTo>
                  <a:pt x="329" y="67"/>
                </a:lnTo>
                <a:lnTo>
                  <a:pt x="329" y="67"/>
                </a:lnTo>
                <a:lnTo>
                  <a:pt x="329" y="67"/>
                </a:lnTo>
                <a:lnTo>
                  <a:pt x="329" y="67"/>
                </a:lnTo>
                <a:lnTo>
                  <a:pt x="329" y="66"/>
                </a:lnTo>
                <a:lnTo>
                  <a:pt x="330" y="66"/>
                </a:lnTo>
                <a:lnTo>
                  <a:pt x="330" y="66"/>
                </a:lnTo>
                <a:lnTo>
                  <a:pt x="330" y="66"/>
                </a:lnTo>
                <a:lnTo>
                  <a:pt x="330" y="66"/>
                </a:lnTo>
                <a:lnTo>
                  <a:pt x="332" y="66"/>
                </a:lnTo>
                <a:lnTo>
                  <a:pt x="332" y="66"/>
                </a:lnTo>
                <a:lnTo>
                  <a:pt x="332" y="66"/>
                </a:lnTo>
                <a:lnTo>
                  <a:pt x="332" y="66"/>
                </a:lnTo>
                <a:lnTo>
                  <a:pt x="332" y="66"/>
                </a:lnTo>
                <a:lnTo>
                  <a:pt x="332" y="67"/>
                </a:lnTo>
                <a:lnTo>
                  <a:pt x="333" y="67"/>
                </a:lnTo>
                <a:lnTo>
                  <a:pt x="333" y="67"/>
                </a:lnTo>
                <a:lnTo>
                  <a:pt x="333" y="67"/>
                </a:lnTo>
                <a:lnTo>
                  <a:pt x="333" y="67"/>
                </a:lnTo>
                <a:lnTo>
                  <a:pt x="333" y="67"/>
                </a:lnTo>
                <a:lnTo>
                  <a:pt x="335" y="67"/>
                </a:lnTo>
                <a:lnTo>
                  <a:pt x="335" y="67"/>
                </a:lnTo>
                <a:lnTo>
                  <a:pt x="336" y="67"/>
                </a:lnTo>
                <a:lnTo>
                  <a:pt x="338" y="66"/>
                </a:lnTo>
                <a:lnTo>
                  <a:pt x="339" y="66"/>
                </a:lnTo>
                <a:lnTo>
                  <a:pt x="339" y="66"/>
                </a:lnTo>
                <a:lnTo>
                  <a:pt x="339" y="64"/>
                </a:lnTo>
                <a:lnTo>
                  <a:pt x="339" y="64"/>
                </a:lnTo>
                <a:lnTo>
                  <a:pt x="340" y="64"/>
                </a:lnTo>
                <a:lnTo>
                  <a:pt x="340" y="66"/>
                </a:lnTo>
                <a:lnTo>
                  <a:pt x="340" y="66"/>
                </a:lnTo>
                <a:lnTo>
                  <a:pt x="339" y="66"/>
                </a:lnTo>
                <a:lnTo>
                  <a:pt x="339" y="66"/>
                </a:lnTo>
                <a:lnTo>
                  <a:pt x="339" y="66"/>
                </a:lnTo>
                <a:lnTo>
                  <a:pt x="339" y="66"/>
                </a:lnTo>
                <a:lnTo>
                  <a:pt x="340" y="66"/>
                </a:lnTo>
                <a:lnTo>
                  <a:pt x="340" y="67"/>
                </a:lnTo>
                <a:lnTo>
                  <a:pt x="340" y="67"/>
                </a:lnTo>
                <a:lnTo>
                  <a:pt x="338" y="69"/>
                </a:lnTo>
                <a:lnTo>
                  <a:pt x="338" y="69"/>
                </a:lnTo>
                <a:lnTo>
                  <a:pt x="338" y="69"/>
                </a:lnTo>
                <a:lnTo>
                  <a:pt x="338" y="69"/>
                </a:lnTo>
                <a:lnTo>
                  <a:pt x="336" y="69"/>
                </a:lnTo>
                <a:lnTo>
                  <a:pt x="336" y="69"/>
                </a:lnTo>
                <a:lnTo>
                  <a:pt x="336" y="69"/>
                </a:lnTo>
                <a:lnTo>
                  <a:pt x="336" y="70"/>
                </a:lnTo>
                <a:lnTo>
                  <a:pt x="336" y="70"/>
                </a:lnTo>
                <a:lnTo>
                  <a:pt x="335" y="70"/>
                </a:lnTo>
                <a:lnTo>
                  <a:pt x="335" y="70"/>
                </a:lnTo>
                <a:lnTo>
                  <a:pt x="335" y="70"/>
                </a:lnTo>
                <a:lnTo>
                  <a:pt x="335" y="69"/>
                </a:lnTo>
                <a:lnTo>
                  <a:pt x="335" y="69"/>
                </a:lnTo>
                <a:lnTo>
                  <a:pt x="335" y="69"/>
                </a:lnTo>
                <a:lnTo>
                  <a:pt x="335" y="70"/>
                </a:lnTo>
                <a:lnTo>
                  <a:pt x="333" y="70"/>
                </a:lnTo>
                <a:lnTo>
                  <a:pt x="333" y="70"/>
                </a:lnTo>
                <a:lnTo>
                  <a:pt x="333" y="70"/>
                </a:lnTo>
                <a:lnTo>
                  <a:pt x="333" y="70"/>
                </a:lnTo>
                <a:lnTo>
                  <a:pt x="333" y="71"/>
                </a:lnTo>
                <a:lnTo>
                  <a:pt x="333" y="71"/>
                </a:lnTo>
                <a:lnTo>
                  <a:pt x="333" y="71"/>
                </a:lnTo>
                <a:lnTo>
                  <a:pt x="333" y="73"/>
                </a:lnTo>
                <a:lnTo>
                  <a:pt x="333" y="73"/>
                </a:lnTo>
                <a:lnTo>
                  <a:pt x="333" y="73"/>
                </a:lnTo>
                <a:lnTo>
                  <a:pt x="333" y="73"/>
                </a:lnTo>
                <a:lnTo>
                  <a:pt x="335" y="73"/>
                </a:lnTo>
                <a:lnTo>
                  <a:pt x="335" y="73"/>
                </a:lnTo>
                <a:lnTo>
                  <a:pt x="333" y="73"/>
                </a:lnTo>
                <a:lnTo>
                  <a:pt x="333" y="73"/>
                </a:lnTo>
                <a:lnTo>
                  <a:pt x="333" y="74"/>
                </a:lnTo>
                <a:lnTo>
                  <a:pt x="333" y="74"/>
                </a:lnTo>
                <a:lnTo>
                  <a:pt x="333" y="74"/>
                </a:lnTo>
                <a:lnTo>
                  <a:pt x="332" y="74"/>
                </a:lnTo>
                <a:lnTo>
                  <a:pt x="332" y="74"/>
                </a:lnTo>
                <a:lnTo>
                  <a:pt x="330" y="74"/>
                </a:lnTo>
                <a:lnTo>
                  <a:pt x="329" y="76"/>
                </a:lnTo>
                <a:lnTo>
                  <a:pt x="328" y="77"/>
                </a:lnTo>
                <a:lnTo>
                  <a:pt x="328" y="77"/>
                </a:lnTo>
                <a:lnTo>
                  <a:pt x="328" y="76"/>
                </a:lnTo>
                <a:lnTo>
                  <a:pt x="328" y="76"/>
                </a:lnTo>
                <a:lnTo>
                  <a:pt x="326" y="76"/>
                </a:lnTo>
                <a:lnTo>
                  <a:pt x="325" y="76"/>
                </a:lnTo>
                <a:lnTo>
                  <a:pt x="325" y="76"/>
                </a:lnTo>
                <a:lnTo>
                  <a:pt x="325" y="76"/>
                </a:lnTo>
                <a:lnTo>
                  <a:pt x="323" y="77"/>
                </a:lnTo>
                <a:lnTo>
                  <a:pt x="323" y="77"/>
                </a:lnTo>
                <a:lnTo>
                  <a:pt x="323" y="77"/>
                </a:lnTo>
                <a:lnTo>
                  <a:pt x="323" y="77"/>
                </a:lnTo>
                <a:lnTo>
                  <a:pt x="323" y="77"/>
                </a:lnTo>
                <a:lnTo>
                  <a:pt x="322" y="77"/>
                </a:lnTo>
                <a:lnTo>
                  <a:pt x="320" y="78"/>
                </a:lnTo>
                <a:lnTo>
                  <a:pt x="318" y="78"/>
                </a:lnTo>
                <a:lnTo>
                  <a:pt x="318" y="78"/>
                </a:lnTo>
                <a:lnTo>
                  <a:pt x="316" y="80"/>
                </a:lnTo>
                <a:lnTo>
                  <a:pt x="316" y="80"/>
                </a:lnTo>
                <a:lnTo>
                  <a:pt x="316" y="78"/>
                </a:lnTo>
                <a:lnTo>
                  <a:pt x="316" y="78"/>
                </a:lnTo>
                <a:lnTo>
                  <a:pt x="316" y="78"/>
                </a:lnTo>
                <a:lnTo>
                  <a:pt x="316" y="78"/>
                </a:lnTo>
                <a:lnTo>
                  <a:pt x="316" y="78"/>
                </a:lnTo>
                <a:lnTo>
                  <a:pt x="316" y="78"/>
                </a:lnTo>
                <a:lnTo>
                  <a:pt x="316" y="78"/>
                </a:lnTo>
                <a:lnTo>
                  <a:pt x="315" y="78"/>
                </a:lnTo>
                <a:lnTo>
                  <a:pt x="315" y="78"/>
                </a:lnTo>
                <a:lnTo>
                  <a:pt x="315" y="78"/>
                </a:lnTo>
                <a:lnTo>
                  <a:pt x="315" y="78"/>
                </a:lnTo>
                <a:lnTo>
                  <a:pt x="315" y="80"/>
                </a:lnTo>
                <a:lnTo>
                  <a:pt x="316" y="80"/>
                </a:lnTo>
                <a:lnTo>
                  <a:pt x="316" y="80"/>
                </a:lnTo>
                <a:lnTo>
                  <a:pt x="316" y="80"/>
                </a:lnTo>
                <a:lnTo>
                  <a:pt x="315" y="80"/>
                </a:lnTo>
                <a:lnTo>
                  <a:pt x="313" y="81"/>
                </a:lnTo>
                <a:lnTo>
                  <a:pt x="312" y="81"/>
                </a:lnTo>
                <a:lnTo>
                  <a:pt x="312" y="81"/>
                </a:lnTo>
                <a:lnTo>
                  <a:pt x="311" y="81"/>
                </a:lnTo>
                <a:lnTo>
                  <a:pt x="311" y="81"/>
                </a:lnTo>
                <a:lnTo>
                  <a:pt x="309" y="83"/>
                </a:lnTo>
                <a:lnTo>
                  <a:pt x="309" y="83"/>
                </a:lnTo>
                <a:lnTo>
                  <a:pt x="308" y="83"/>
                </a:lnTo>
                <a:lnTo>
                  <a:pt x="308" y="83"/>
                </a:lnTo>
                <a:lnTo>
                  <a:pt x="308" y="83"/>
                </a:lnTo>
                <a:lnTo>
                  <a:pt x="308" y="83"/>
                </a:lnTo>
                <a:lnTo>
                  <a:pt x="306" y="84"/>
                </a:lnTo>
                <a:lnTo>
                  <a:pt x="306" y="84"/>
                </a:lnTo>
                <a:lnTo>
                  <a:pt x="305" y="81"/>
                </a:lnTo>
                <a:lnTo>
                  <a:pt x="302" y="83"/>
                </a:lnTo>
                <a:lnTo>
                  <a:pt x="302" y="83"/>
                </a:lnTo>
                <a:lnTo>
                  <a:pt x="303" y="83"/>
                </a:lnTo>
                <a:lnTo>
                  <a:pt x="303" y="83"/>
                </a:lnTo>
                <a:lnTo>
                  <a:pt x="305" y="83"/>
                </a:lnTo>
                <a:lnTo>
                  <a:pt x="305" y="83"/>
                </a:lnTo>
                <a:lnTo>
                  <a:pt x="305" y="83"/>
                </a:lnTo>
                <a:lnTo>
                  <a:pt x="303" y="83"/>
                </a:lnTo>
                <a:lnTo>
                  <a:pt x="303" y="83"/>
                </a:lnTo>
                <a:lnTo>
                  <a:pt x="303" y="84"/>
                </a:lnTo>
                <a:lnTo>
                  <a:pt x="303" y="84"/>
                </a:lnTo>
                <a:lnTo>
                  <a:pt x="303" y="84"/>
                </a:lnTo>
                <a:lnTo>
                  <a:pt x="303" y="84"/>
                </a:lnTo>
                <a:lnTo>
                  <a:pt x="303" y="84"/>
                </a:lnTo>
                <a:lnTo>
                  <a:pt x="303" y="84"/>
                </a:lnTo>
                <a:lnTo>
                  <a:pt x="303" y="84"/>
                </a:lnTo>
                <a:lnTo>
                  <a:pt x="303" y="84"/>
                </a:lnTo>
                <a:lnTo>
                  <a:pt x="303" y="84"/>
                </a:lnTo>
                <a:lnTo>
                  <a:pt x="302" y="84"/>
                </a:lnTo>
                <a:lnTo>
                  <a:pt x="302" y="84"/>
                </a:lnTo>
                <a:lnTo>
                  <a:pt x="301" y="84"/>
                </a:lnTo>
                <a:lnTo>
                  <a:pt x="301" y="86"/>
                </a:lnTo>
                <a:lnTo>
                  <a:pt x="299" y="86"/>
                </a:lnTo>
                <a:lnTo>
                  <a:pt x="299" y="86"/>
                </a:lnTo>
                <a:lnTo>
                  <a:pt x="299" y="86"/>
                </a:lnTo>
                <a:lnTo>
                  <a:pt x="299" y="86"/>
                </a:lnTo>
                <a:lnTo>
                  <a:pt x="299" y="86"/>
                </a:lnTo>
                <a:lnTo>
                  <a:pt x="299" y="87"/>
                </a:lnTo>
                <a:lnTo>
                  <a:pt x="299" y="87"/>
                </a:lnTo>
                <a:lnTo>
                  <a:pt x="299" y="87"/>
                </a:lnTo>
                <a:lnTo>
                  <a:pt x="299" y="88"/>
                </a:lnTo>
                <a:lnTo>
                  <a:pt x="299" y="88"/>
                </a:lnTo>
                <a:lnTo>
                  <a:pt x="299" y="88"/>
                </a:lnTo>
                <a:lnTo>
                  <a:pt x="299" y="88"/>
                </a:lnTo>
                <a:lnTo>
                  <a:pt x="301" y="87"/>
                </a:lnTo>
                <a:lnTo>
                  <a:pt x="301" y="87"/>
                </a:lnTo>
                <a:lnTo>
                  <a:pt x="301" y="87"/>
                </a:lnTo>
                <a:lnTo>
                  <a:pt x="301" y="87"/>
                </a:lnTo>
                <a:lnTo>
                  <a:pt x="301" y="87"/>
                </a:lnTo>
                <a:lnTo>
                  <a:pt x="302" y="87"/>
                </a:lnTo>
                <a:lnTo>
                  <a:pt x="302" y="88"/>
                </a:lnTo>
                <a:lnTo>
                  <a:pt x="302" y="88"/>
                </a:lnTo>
                <a:lnTo>
                  <a:pt x="302" y="88"/>
                </a:lnTo>
                <a:lnTo>
                  <a:pt x="302" y="87"/>
                </a:lnTo>
                <a:lnTo>
                  <a:pt x="303" y="88"/>
                </a:lnTo>
                <a:lnTo>
                  <a:pt x="303" y="88"/>
                </a:lnTo>
                <a:lnTo>
                  <a:pt x="302" y="88"/>
                </a:lnTo>
                <a:lnTo>
                  <a:pt x="302" y="88"/>
                </a:lnTo>
                <a:lnTo>
                  <a:pt x="302" y="91"/>
                </a:lnTo>
                <a:lnTo>
                  <a:pt x="302" y="91"/>
                </a:lnTo>
                <a:lnTo>
                  <a:pt x="303" y="91"/>
                </a:lnTo>
                <a:lnTo>
                  <a:pt x="303" y="91"/>
                </a:lnTo>
                <a:lnTo>
                  <a:pt x="303" y="91"/>
                </a:lnTo>
                <a:lnTo>
                  <a:pt x="303" y="91"/>
                </a:lnTo>
                <a:lnTo>
                  <a:pt x="303" y="93"/>
                </a:lnTo>
                <a:lnTo>
                  <a:pt x="303" y="93"/>
                </a:lnTo>
                <a:lnTo>
                  <a:pt x="303" y="93"/>
                </a:lnTo>
                <a:lnTo>
                  <a:pt x="306" y="93"/>
                </a:lnTo>
                <a:lnTo>
                  <a:pt x="306" y="93"/>
                </a:lnTo>
                <a:lnTo>
                  <a:pt x="303" y="94"/>
                </a:lnTo>
                <a:lnTo>
                  <a:pt x="302" y="96"/>
                </a:lnTo>
                <a:lnTo>
                  <a:pt x="301" y="96"/>
                </a:lnTo>
                <a:lnTo>
                  <a:pt x="301" y="96"/>
                </a:lnTo>
                <a:lnTo>
                  <a:pt x="301" y="97"/>
                </a:lnTo>
                <a:lnTo>
                  <a:pt x="301" y="98"/>
                </a:lnTo>
                <a:lnTo>
                  <a:pt x="301" y="98"/>
                </a:lnTo>
                <a:lnTo>
                  <a:pt x="301" y="100"/>
                </a:lnTo>
                <a:lnTo>
                  <a:pt x="301" y="100"/>
                </a:lnTo>
                <a:lnTo>
                  <a:pt x="301" y="100"/>
                </a:lnTo>
                <a:lnTo>
                  <a:pt x="301" y="100"/>
                </a:lnTo>
                <a:lnTo>
                  <a:pt x="302" y="100"/>
                </a:lnTo>
                <a:lnTo>
                  <a:pt x="302" y="100"/>
                </a:lnTo>
                <a:lnTo>
                  <a:pt x="302" y="100"/>
                </a:lnTo>
                <a:lnTo>
                  <a:pt x="302" y="100"/>
                </a:lnTo>
                <a:lnTo>
                  <a:pt x="303" y="100"/>
                </a:lnTo>
                <a:lnTo>
                  <a:pt x="303" y="100"/>
                </a:lnTo>
                <a:lnTo>
                  <a:pt x="302" y="100"/>
                </a:lnTo>
                <a:lnTo>
                  <a:pt x="302" y="100"/>
                </a:lnTo>
                <a:lnTo>
                  <a:pt x="302" y="100"/>
                </a:lnTo>
                <a:lnTo>
                  <a:pt x="302" y="100"/>
                </a:lnTo>
                <a:lnTo>
                  <a:pt x="302" y="100"/>
                </a:lnTo>
                <a:lnTo>
                  <a:pt x="303" y="100"/>
                </a:lnTo>
                <a:lnTo>
                  <a:pt x="305" y="100"/>
                </a:lnTo>
                <a:lnTo>
                  <a:pt x="306" y="100"/>
                </a:lnTo>
                <a:lnTo>
                  <a:pt x="306" y="98"/>
                </a:lnTo>
                <a:lnTo>
                  <a:pt x="306" y="98"/>
                </a:lnTo>
                <a:lnTo>
                  <a:pt x="308" y="98"/>
                </a:lnTo>
                <a:lnTo>
                  <a:pt x="308" y="98"/>
                </a:lnTo>
                <a:lnTo>
                  <a:pt x="308" y="98"/>
                </a:lnTo>
                <a:lnTo>
                  <a:pt x="308" y="98"/>
                </a:lnTo>
                <a:lnTo>
                  <a:pt x="308" y="98"/>
                </a:lnTo>
                <a:lnTo>
                  <a:pt x="309" y="97"/>
                </a:lnTo>
                <a:lnTo>
                  <a:pt x="311" y="97"/>
                </a:lnTo>
                <a:lnTo>
                  <a:pt x="311" y="97"/>
                </a:lnTo>
                <a:lnTo>
                  <a:pt x="311" y="97"/>
                </a:lnTo>
                <a:lnTo>
                  <a:pt x="311" y="97"/>
                </a:lnTo>
                <a:lnTo>
                  <a:pt x="312" y="97"/>
                </a:lnTo>
                <a:lnTo>
                  <a:pt x="312" y="97"/>
                </a:lnTo>
                <a:lnTo>
                  <a:pt x="313" y="97"/>
                </a:lnTo>
                <a:lnTo>
                  <a:pt x="313" y="97"/>
                </a:lnTo>
                <a:lnTo>
                  <a:pt x="313" y="97"/>
                </a:lnTo>
                <a:lnTo>
                  <a:pt x="313" y="97"/>
                </a:lnTo>
                <a:lnTo>
                  <a:pt x="312" y="96"/>
                </a:lnTo>
                <a:lnTo>
                  <a:pt x="312" y="96"/>
                </a:lnTo>
                <a:lnTo>
                  <a:pt x="312" y="94"/>
                </a:lnTo>
                <a:lnTo>
                  <a:pt x="312" y="94"/>
                </a:lnTo>
                <a:lnTo>
                  <a:pt x="313" y="94"/>
                </a:lnTo>
                <a:lnTo>
                  <a:pt x="313" y="94"/>
                </a:lnTo>
                <a:lnTo>
                  <a:pt x="315" y="94"/>
                </a:lnTo>
                <a:lnTo>
                  <a:pt x="315" y="94"/>
                </a:lnTo>
                <a:lnTo>
                  <a:pt x="315" y="94"/>
                </a:lnTo>
                <a:lnTo>
                  <a:pt x="313" y="93"/>
                </a:lnTo>
                <a:lnTo>
                  <a:pt x="313" y="93"/>
                </a:lnTo>
                <a:lnTo>
                  <a:pt x="313" y="91"/>
                </a:lnTo>
                <a:lnTo>
                  <a:pt x="313" y="91"/>
                </a:lnTo>
                <a:lnTo>
                  <a:pt x="313" y="91"/>
                </a:lnTo>
                <a:lnTo>
                  <a:pt x="313" y="93"/>
                </a:lnTo>
                <a:lnTo>
                  <a:pt x="313" y="93"/>
                </a:lnTo>
                <a:lnTo>
                  <a:pt x="313" y="93"/>
                </a:lnTo>
                <a:lnTo>
                  <a:pt x="313" y="93"/>
                </a:lnTo>
                <a:lnTo>
                  <a:pt x="315" y="93"/>
                </a:lnTo>
                <a:lnTo>
                  <a:pt x="316" y="93"/>
                </a:lnTo>
                <a:lnTo>
                  <a:pt x="316" y="93"/>
                </a:lnTo>
                <a:lnTo>
                  <a:pt x="316" y="94"/>
                </a:lnTo>
                <a:lnTo>
                  <a:pt x="316" y="94"/>
                </a:lnTo>
                <a:lnTo>
                  <a:pt x="316" y="94"/>
                </a:lnTo>
                <a:lnTo>
                  <a:pt x="315" y="94"/>
                </a:lnTo>
                <a:lnTo>
                  <a:pt x="315" y="96"/>
                </a:lnTo>
                <a:lnTo>
                  <a:pt x="315" y="96"/>
                </a:lnTo>
                <a:lnTo>
                  <a:pt x="315" y="96"/>
                </a:lnTo>
                <a:lnTo>
                  <a:pt x="315" y="97"/>
                </a:lnTo>
                <a:lnTo>
                  <a:pt x="315" y="97"/>
                </a:lnTo>
                <a:lnTo>
                  <a:pt x="315" y="98"/>
                </a:lnTo>
                <a:lnTo>
                  <a:pt x="316" y="100"/>
                </a:lnTo>
                <a:lnTo>
                  <a:pt x="316" y="100"/>
                </a:lnTo>
                <a:lnTo>
                  <a:pt x="316" y="101"/>
                </a:lnTo>
                <a:lnTo>
                  <a:pt x="316" y="101"/>
                </a:lnTo>
                <a:lnTo>
                  <a:pt x="315" y="103"/>
                </a:lnTo>
                <a:lnTo>
                  <a:pt x="315" y="104"/>
                </a:lnTo>
                <a:lnTo>
                  <a:pt x="315" y="104"/>
                </a:lnTo>
                <a:lnTo>
                  <a:pt x="313" y="104"/>
                </a:lnTo>
                <a:lnTo>
                  <a:pt x="312" y="104"/>
                </a:lnTo>
                <a:lnTo>
                  <a:pt x="311" y="106"/>
                </a:lnTo>
                <a:lnTo>
                  <a:pt x="311" y="106"/>
                </a:lnTo>
                <a:lnTo>
                  <a:pt x="311" y="106"/>
                </a:lnTo>
                <a:lnTo>
                  <a:pt x="311" y="107"/>
                </a:lnTo>
                <a:lnTo>
                  <a:pt x="311" y="107"/>
                </a:lnTo>
                <a:lnTo>
                  <a:pt x="311" y="107"/>
                </a:lnTo>
                <a:lnTo>
                  <a:pt x="311" y="107"/>
                </a:lnTo>
                <a:lnTo>
                  <a:pt x="311" y="107"/>
                </a:lnTo>
                <a:lnTo>
                  <a:pt x="312" y="106"/>
                </a:lnTo>
                <a:lnTo>
                  <a:pt x="313" y="106"/>
                </a:lnTo>
                <a:lnTo>
                  <a:pt x="315" y="106"/>
                </a:lnTo>
                <a:lnTo>
                  <a:pt x="315" y="106"/>
                </a:lnTo>
                <a:lnTo>
                  <a:pt x="315" y="104"/>
                </a:lnTo>
                <a:lnTo>
                  <a:pt x="315" y="104"/>
                </a:lnTo>
                <a:lnTo>
                  <a:pt x="316" y="104"/>
                </a:lnTo>
                <a:lnTo>
                  <a:pt x="316" y="104"/>
                </a:lnTo>
                <a:lnTo>
                  <a:pt x="318" y="104"/>
                </a:lnTo>
                <a:lnTo>
                  <a:pt x="318" y="104"/>
                </a:lnTo>
                <a:lnTo>
                  <a:pt x="318" y="104"/>
                </a:lnTo>
                <a:lnTo>
                  <a:pt x="318" y="106"/>
                </a:lnTo>
                <a:lnTo>
                  <a:pt x="318" y="106"/>
                </a:lnTo>
                <a:lnTo>
                  <a:pt x="318" y="106"/>
                </a:lnTo>
                <a:lnTo>
                  <a:pt x="318" y="106"/>
                </a:lnTo>
                <a:lnTo>
                  <a:pt x="318" y="107"/>
                </a:lnTo>
                <a:lnTo>
                  <a:pt x="319" y="107"/>
                </a:lnTo>
                <a:lnTo>
                  <a:pt x="319" y="107"/>
                </a:lnTo>
                <a:lnTo>
                  <a:pt x="319" y="107"/>
                </a:lnTo>
                <a:lnTo>
                  <a:pt x="318" y="107"/>
                </a:lnTo>
                <a:lnTo>
                  <a:pt x="319" y="108"/>
                </a:lnTo>
                <a:lnTo>
                  <a:pt x="319" y="108"/>
                </a:lnTo>
                <a:lnTo>
                  <a:pt x="319" y="108"/>
                </a:lnTo>
                <a:lnTo>
                  <a:pt x="319" y="108"/>
                </a:lnTo>
                <a:lnTo>
                  <a:pt x="319" y="108"/>
                </a:lnTo>
                <a:lnTo>
                  <a:pt x="320" y="108"/>
                </a:lnTo>
                <a:lnTo>
                  <a:pt x="320" y="108"/>
                </a:lnTo>
                <a:lnTo>
                  <a:pt x="320" y="108"/>
                </a:lnTo>
                <a:lnTo>
                  <a:pt x="320" y="107"/>
                </a:lnTo>
                <a:lnTo>
                  <a:pt x="322" y="107"/>
                </a:lnTo>
                <a:lnTo>
                  <a:pt x="323" y="107"/>
                </a:lnTo>
                <a:lnTo>
                  <a:pt x="323" y="107"/>
                </a:lnTo>
                <a:lnTo>
                  <a:pt x="323" y="106"/>
                </a:lnTo>
                <a:lnTo>
                  <a:pt x="323" y="106"/>
                </a:lnTo>
                <a:lnTo>
                  <a:pt x="323" y="106"/>
                </a:lnTo>
                <a:lnTo>
                  <a:pt x="322" y="106"/>
                </a:lnTo>
                <a:lnTo>
                  <a:pt x="320" y="106"/>
                </a:lnTo>
                <a:lnTo>
                  <a:pt x="320" y="106"/>
                </a:lnTo>
                <a:lnTo>
                  <a:pt x="320" y="106"/>
                </a:lnTo>
                <a:lnTo>
                  <a:pt x="320" y="106"/>
                </a:lnTo>
                <a:lnTo>
                  <a:pt x="320" y="106"/>
                </a:lnTo>
                <a:lnTo>
                  <a:pt x="322" y="106"/>
                </a:lnTo>
                <a:lnTo>
                  <a:pt x="323" y="106"/>
                </a:lnTo>
                <a:lnTo>
                  <a:pt x="323" y="106"/>
                </a:lnTo>
                <a:lnTo>
                  <a:pt x="323" y="104"/>
                </a:lnTo>
                <a:lnTo>
                  <a:pt x="323" y="104"/>
                </a:lnTo>
                <a:lnTo>
                  <a:pt x="322" y="104"/>
                </a:lnTo>
                <a:lnTo>
                  <a:pt x="322" y="104"/>
                </a:lnTo>
                <a:lnTo>
                  <a:pt x="322" y="103"/>
                </a:lnTo>
                <a:lnTo>
                  <a:pt x="322" y="103"/>
                </a:lnTo>
                <a:lnTo>
                  <a:pt x="322" y="103"/>
                </a:lnTo>
                <a:lnTo>
                  <a:pt x="322" y="103"/>
                </a:lnTo>
                <a:lnTo>
                  <a:pt x="323" y="103"/>
                </a:lnTo>
                <a:lnTo>
                  <a:pt x="323" y="103"/>
                </a:lnTo>
                <a:lnTo>
                  <a:pt x="323" y="103"/>
                </a:lnTo>
                <a:lnTo>
                  <a:pt x="323" y="103"/>
                </a:lnTo>
                <a:lnTo>
                  <a:pt x="323" y="103"/>
                </a:lnTo>
                <a:lnTo>
                  <a:pt x="323" y="103"/>
                </a:lnTo>
                <a:lnTo>
                  <a:pt x="325" y="103"/>
                </a:lnTo>
                <a:lnTo>
                  <a:pt x="325" y="103"/>
                </a:lnTo>
                <a:lnTo>
                  <a:pt x="326" y="103"/>
                </a:lnTo>
                <a:lnTo>
                  <a:pt x="326" y="103"/>
                </a:lnTo>
                <a:lnTo>
                  <a:pt x="326" y="101"/>
                </a:lnTo>
                <a:lnTo>
                  <a:pt x="328" y="101"/>
                </a:lnTo>
                <a:lnTo>
                  <a:pt x="329" y="101"/>
                </a:lnTo>
                <a:lnTo>
                  <a:pt x="330" y="100"/>
                </a:lnTo>
                <a:lnTo>
                  <a:pt x="330" y="100"/>
                </a:lnTo>
                <a:lnTo>
                  <a:pt x="330" y="101"/>
                </a:lnTo>
                <a:lnTo>
                  <a:pt x="330" y="101"/>
                </a:lnTo>
                <a:lnTo>
                  <a:pt x="330" y="100"/>
                </a:lnTo>
                <a:lnTo>
                  <a:pt x="330" y="100"/>
                </a:lnTo>
                <a:lnTo>
                  <a:pt x="330" y="100"/>
                </a:lnTo>
                <a:lnTo>
                  <a:pt x="333" y="100"/>
                </a:lnTo>
                <a:lnTo>
                  <a:pt x="335" y="100"/>
                </a:lnTo>
                <a:lnTo>
                  <a:pt x="335" y="100"/>
                </a:lnTo>
                <a:lnTo>
                  <a:pt x="336" y="98"/>
                </a:lnTo>
                <a:lnTo>
                  <a:pt x="338" y="98"/>
                </a:lnTo>
                <a:lnTo>
                  <a:pt x="340" y="97"/>
                </a:lnTo>
                <a:lnTo>
                  <a:pt x="340" y="97"/>
                </a:lnTo>
                <a:lnTo>
                  <a:pt x="339" y="98"/>
                </a:lnTo>
                <a:lnTo>
                  <a:pt x="339" y="98"/>
                </a:lnTo>
                <a:lnTo>
                  <a:pt x="339" y="100"/>
                </a:lnTo>
                <a:lnTo>
                  <a:pt x="339" y="100"/>
                </a:lnTo>
                <a:lnTo>
                  <a:pt x="339" y="100"/>
                </a:lnTo>
                <a:lnTo>
                  <a:pt x="342" y="100"/>
                </a:lnTo>
                <a:lnTo>
                  <a:pt x="343" y="98"/>
                </a:lnTo>
                <a:lnTo>
                  <a:pt x="343" y="98"/>
                </a:lnTo>
                <a:lnTo>
                  <a:pt x="343" y="98"/>
                </a:lnTo>
                <a:lnTo>
                  <a:pt x="345" y="97"/>
                </a:lnTo>
                <a:lnTo>
                  <a:pt x="345" y="97"/>
                </a:lnTo>
                <a:lnTo>
                  <a:pt x="345" y="97"/>
                </a:lnTo>
                <a:lnTo>
                  <a:pt x="345" y="96"/>
                </a:lnTo>
                <a:lnTo>
                  <a:pt x="345" y="96"/>
                </a:lnTo>
                <a:lnTo>
                  <a:pt x="345" y="96"/>
                </a:lnTo>
                <a:lnTo>
                  <a:pt x="345" y="96"/>
                </a:lnTo>
                <a:lnTo>
                  <a:pt x="346" y="96"/>
                </a:lnTo>
                <a:lnTo>
                  <a:pt x="346" y="96"/>
                </a:lnTo>
                <a:lnTo>
                  <a:pt x="348" y="96"/>
                </a:lnTo>
                <a:lnTo>
                  <a:pt x="348" y="97"/>
                </a:lnTo>
                <a:lnTo>
                  <a:pt x="348" y="97"/>
                </a:lnTo>
                <a:lnTo>
                  <a:pt x="348" y="96"/>
                </a:lnTo>
                <a:lnTo>
                  <a:pt x="348" y="94"/>
                </a:lnTo>
                <a:lnTo>
                  <a:pt x="348" y="94"/>
                </a:lnTo>
                <a:lnTo>
                  <a:pt x="352" y="94"/>
                </a:lnTo>
                <a:lnTo>
                  <a:pt x="352" y="94"/>
                </a:lnTo>
                <a:lnTo>
                  <a:pt x="352" y="94"/>
                </a:lnTo>
                <a:lnTo>
                  <a:pt x="352" y="94"/>
                </a:lnTo>
                <a:lnTo>
                  <a:pt x="352" y="94"/>
                </a:lnTo>
                <a:lnTo>
                  <a:pt x="353" y="94"/>
                </a:lnTo>
                <a:lnTo>
                  <a:pt x="353" y="94"/>
                </a:lnTo>
                <a:lnTo>
                  <a:pt x="353" y="94"/>
                </a:lnTo>
                <a:lnTo>
                  <a:pt x="353" y="94"/>
                </a:lnTo>
                <a:lnTo>
                  <a:pt x="353" y="96"/>
                </a:lnTo>
                <a:lnTo>
                  <a:pt x="353" y="96"/>
                </a:lnTo>
                <a:lnTo>
                  <a:pt x="353" y="96"/>
                </a:lnTo>
                <a:lnTo>
                  <a:pt x="352" y="97"/>
                </a:lnTo>
                <a:lnTo>
                  <a:pt x="350" y="97"/>
                </a:lnTo>
                <a:lnTo>
                  <a:pt x="350" y="97"/>
                </a:lnTo>
                <a:lnTo>
                  <a:pt x="349" y="97"/>
                </a:lnTo>
                <a:lnTo>
                  <a:pt x="349" y="98"/>
                </a:lnTo>
                <a:lnTo>
                  <a:pt x="349" y="98"/>
                </a:lnTo>
                <a:lnTo>
                  <a:pt x="349" y="98"/>
                </a:lnTo>
                <a:lnTo>
                  <a:pt x="348" y="100"/>
                </a:lnTo>
                <a:lnTo>
                  <a:pt x="345" y="101"/>
                </a:lnTo>
                <a:lnTo>
                  <a:pt x="345" y="103"/>
                </a:lnTo>
                <a:lnTo>
                  <a:pt x="345" y="103"/>
                </a:lnTo>
                <a:lnTo>
                  <a:pt x="345" y="103"/>
                </a:lnTo>
                <a:lnTo>
                  <a:pt x="345" y="103"/>
                </a:lnTo>
                <a:lnTo>
                  <a:pt x="345" y="103"/>
                </a:lnTo>
                <a:lnTo>
                  <a:pt x="343" y="101"/>
                </a:lnTo>
                <a:lnTo>
                  <a:pt x="343" y="101"/>
                </a:lnTo>
                <a:lnTo>
                  <a:pt x="343" y="101"/>
                </a:lnTo>
                <a:lnTo>
                  <a:pt x="343" y="100"/>
                </a:lnTo>
                <a:lnTo>
                  <a:pt x="343" y="100"/>
                </a:lnTo>
                <a:lnTo>
                  <a:pt x="342" y="100"/>
                </a:lnTo>
                <a:lnTo>
                  <a:pt x="342" y="101"/>
                </a:lnTo>
                <a:lnTo>
                  <a:pt x="340" y="101"/>
                </a:lnTo>
                <a:lnTo>
                  <a:pt x="339" y="103"/>
                </a:lnTo>
                <a:lnTo>
                  <a:pt x="339" y="103"/>
                </a:lnTo>
                <a:lnTo>
                  <a:pt x="338" y="103"/>
                </a:lnTo>
                <a:lnTo>
                  <a:pt x="338" y="103"/>
                </a:lnTo>
                <a:lnTo>
                  <a:pt x="336" y="104"/>
                </a:lnTo>
                <a:lnTo>
                  <a:pt x="336" y="104"/>
                </a:lnTo>
                <a:lnTo>
                  <a:pt x="336" y="104"/>
                </a:lnTo>
                <a:lnTo>
                  <a:pt x="336" y="104"/>
                </a:lnTo>
                <a:lnTo>
                  <a:pt x="338" y="104"/>
                </a:lnTo>
                <a:lnTo>
                  <a:pt x="338" y="106"/>
                </a:lnTo>
                <a:lnTo>
                  <a:pt x="335" y="106"/>
                </a:lnTo>
                <a:lnTo>
                  <a:pt x="335" y="106"/>
                </a:lnTo>
                <a:lnTo>
                  <a:pt x="335" y="106"/>
                </a:lnTo>
                <a:lnTo>
                  <a:pt x="335" y="106"/>
                </a:lnTo>
                <a:lnTo>
                  <a:pt x="335" y="104"/>
                </a:lnTo>
                <a:lnTo>
                  <a:pt x="335" y="104"/>
                </a:lnTo>
                <a:lnTo>
                  <a:pt x="333" y="104"/>
                </a:lnTo>
                <a:lnTo>
                  <a:pt x="333" y="104"/>
                </a:lnTo>
                <a:lnTo>
                  <a:pt x="333" y="104"/>
                </a:lnTo>
                <a:lnTo>
                  <a:pt x="333" y="106"/>
                </a:lnTo>
                <a:lnTo>
                  <a:pt x="333" y="106"/>
                </a:lnTo>
                <a:lnTo>
                  <a:pt x="332" y="106"/>
                </a:lnTo>
                <a:lnTo>
                  <a:pt x="332" y="106"/>
                </a:lnTo>
                <a:lnTo>
                  <a:pt x="332" y="106"/>
                </a:lnTo>
                <a:lnTo>
                  <a:pt x="332" y="106"/>
                </a:lnTo>
                <a:lnTo>
                  <a:pt x="332" y="106"/>
                </a:lnTo>
                <a:lnTo>
                  <a:pt x="332" y="107"/>
                </a:lnTo>
                <a:lnTo>
                  <a:pt x="332" y="107"/>
                </a:lnTo>
                <a:lnTo>
                  <a:pt x="332" y="107"/>
                </a:lnTo>
                <a:lnTo>
                  <a:pt x="332" y="107"/>
                </a:lnTo>
                <a:lnTo>
                  <a:pt x="330" y="107"/>
                </a:lnTo>
                <a:lnTo>
                  <a:pt x="330" y="108"/>
                </a:lnTo>
                <a:lnTo>
                  <a:pt x="330" y="108"/>
                </a:lnTo>
                <a:lnTo>
                  <a:pt x="330" y="108"/>
                </a:lnTo>
                <a:lnTo>
                  <a:pt x="329" y="108"/>
                </a:lnTo>
                <a:lnTo>
                  <a:pt x="329" y="108"/>
                </a:lnTo>
                <a:lnTo>
                  <a:pt x="329" y="110"/>
                </a:lnTo>
                <a:lnTo>
                  <a:pt x="328" y="110"/>
                </a:lnTo>
                <a:lnTo>
                  <a:pt x="328" y="110"/>
                </a:lnTo>
                <a:lnTo>
                  <a:pt x="328" y="110"/>
                </a:lnTo>
                <a:lnTo>
                  <a:pt x="328" y="110"/>
                </a:lnTo>
                <a:lnTo>
                  <a:pt x="326" y="110"/>
                </a:lnTo>
                <a:lnTo>
                  <a:pt x="326" y="110"/>
                </a:lnTo>
                <a:lnTo>
                  <a:pt x="325" y="110"/>
                </a:lnTo>
                <a:lnTo>
                  <a:pt x="325" y="110"/>
                </a:lnTo>
                <a:lnTo>
                  <a:pt x="323" y="110"/>
                </a:lnTo>
                <a:lnTo>
                  <a:pt x="323" y="110"/>
                </a:lnTo>
                <a:lnTo>
                  <a:pt x="323" y="111"/>
                </a:lnTo>
                <a:lnTo>
                  <a:pt x="323" y="111"/>
                </a:lnTo>
                <a:lnTo>
                  <a:pt x="322" y="111"/>
                </a:lnTo>
                <a:lnTo>
                  <a:pt x="320" y="111"/>
                </a:lnTo>
                <a:lnTo>
                  <a:pt x="322" y="111"/>
                </a:lnTo>
                <a:lnTo>
                  <a:pt x="322" y="111"/>
                </a:lnTo>
                <a:lnTo>
                  <a:pt x="322" y="110"/>
                </a:lnTo>
                <a:lnTo>
                  <a:pt x="322" y="110"/>
                </a:lnTo>
                <a:lnTo>
                  <a:pt x="320" y="108"/>
                </a:lnTo>
                <a:lnTo>
                  <a:pt x="320" y="108"/>
                </a:lnTo>
                <a:lnTo>
                  <a:pt x="320" y="108"/>
                </a:lnTo>
                <a:lnTo>
                  <a:pt x="320" y="108"/>
                </a:lnTo>
                <a:lnTo>
                  <a:pt x="320" y="108"/>
                </a:lnTo>
                <a:lnTo>
                  <a:pt x="319" y="110"/>
                </a:lnTo>
                <a:lnTo>
                  <a:pt x="319" y="110"/>
                </a:lnTo>
                <a:lnTo>
                  <a:pt x="320" y="111"/>
                </a:lnTo>
                <a:lnTo>
                  <a:pt x="320" y="113"/>
                </a:lnTo>
                <a:lnTo>
                  <a:pt x="320" y="113"/>
                </a:lnTo>
                <a:lnTo>
                  <a:pt x="320" y="113"/>
                </a:lnTo>
                <a:lnTo>
                  <a:pt x="320" y="113"/>
                </a:lnTo>
                <a:lnTo>
                  <a:pt x="322" y="113"/>
                </a:lnTo>
                <a:lnTo>
                  <a:pt x="323" y="113"/>
                </a:lnTo>
                <a:lnTo>
                  <a:pt x="323" y="113"/>
                </a:lnTo>
                <a:lnTo>
                  <a:pt x="323" y="113"/>
                </a:lnTo>
                <a:lnTo>
                  <a:pt x="322" y="114"/>
                </a:lnTo>
                <a:lnTo>
                  <a:pt x="320" y="114"/>
                </a:lnTo>
                <a:lnTo>
                  <a:pt x="319" y="116"/>
                </a:lnTo>
                <a:lnTo>
                  <a:pt x="318" y="116"/>
                </a:lnTo>
                <a:lnTo>
                  <a:pt x="318" y="116"/>
                </a:lnTo>
                <a:lnTo>
                  <a:pt x="318" y="116"/>
                </a:lnTo>
                <a:lnTo>
                  <a:pt x="318" y="116"/>
                </a:lnTo>
                <a:lnTo>
                  <a:pt x="318" y="114"/>
                </a:lnTo>
                <a:lnTo>
                  <a:pt x="318" y="114"/>
                </a:lnTo>
                <a:lnTo>
                  <a:pt x="318" y="114"/>
                </a:lnTo>
                <a:lnTo>
                  <a:pt x="318" y="114"/>
                </a:lnTo>
                <a:lnTo>
                  <a:pt x="318" y="114"/>
                </a:lnTo>
                <a:lnTo>
                  <a:pt x="316" y="114"/>
                </a:lnTo>
                <a:lnTo>
                  <a:pt x="315" y="116"/>
                </a:lnTo>
                <a:lnTo>
                  <a:pt x="315" y="116"/>
                </a:lnTo>
                <a:lnTo>
                  <a:pt x="313" y="116"/>
                </a:lnTo>
                <a:lnTo>
                  <a:pt x="313" y="116"/>
                </a:lnTo>
                <a:lnTo>
                  <a:pt x="312" y="116"/>
                </a:lnTo>
                <a:lnTo>
                  <a:pt x="311" y="117"/>
                </a:lnTo>
                <a:lnTo>
                  <a:pt x="309" y="117"/>
                </a:lnTo>
                <a:lnTo>
                  <a:pt x="308" y="117"/>
                </a:lnTo>
                <a:lnTo>
                  <a:pt x="308" y="117"/>
                </a:lnTo>
                <a:lnTo>
                  <a:pt x="308" y="117"/>
                </a:lnTo>
                <a:lnTo>
                  <a:pt x="308" y="118"/>
                </a:lnTo>
                <a:lnTo>
                  <a:pt x="308" y="118"/>
                </a:lnTo>
                <a:lnTo>
                  <a:pt x="306" y="118"/>
                </a:lnTo>
                <a:lnTo>
                  <a:pt x="305" y="118"/>
                </a:lnTo>
                <a:lnTo>
                  <a:pt x="305" y="120"/>
                </a:lnTo>
                <a:lnTo>
                  <a:pt x="305" y="120"/>
                </a:lnTo>
                <a:lnTo>
                  <a:pt x="305" y="120"/>
                </a:lnTo>
                <a:lnTo>
                  <a:pt x="303" y="120"/>
                </a:lnTo>
                <a:lnTo>
                  <a:pt x="303" y="120"/>
                </a:lnTo>
                <a:lnTo>
                  <a:pt x="302" y="120"/>
                </a:lnTo>
                <a:lnTo>
                  <a:pt x="302" y="121"/>
                </a:lnTo>
                <a:lnTo>
                  <a:pt x="302" y="121"/>
                </a:lnTo>
                <a:lnTo>
                  <a:pt x="301" y="121"/>
                </a:lnTo>
                <a:lnTo>
                  <a:pt x="301" y="121"/>
                </a:lnTo>
                <a:lnTo>
                  <a:pt x="301" y="121"/>
                </a:lnTo>
                <a:lnTo>
                  <a:pt x="301" y="123"/>
                </a:lnTo>
                <a:lnTo>
                  <a:pt x="301" y="123"/>
                </a:lnTo>
                <a:lnTo>
                  <a:pt x="299" y="123"/>
                </a:lnTo>
                <a:lnTo>
                  <a:pt x="299" y="123"/>
                </a:lnTo>
                <a:lnTo>
                  <a:pt x="299" y="123"/>
                </a:lnTo>
                <a:lnTo>
                  <a:pt x="301" y="123"/>
                </a:lnTo>
                <a:lnTo>
                  <a:pt x="301" y="123"/>
                </a:lnTo>
                <a:lnTo>
                  <a:pt x="301" y="123"/>
                </a:lnTo>
                <a:lnTo>
                  <a:pt x="299" y="123"/>
                </a:lnTo>
                <a:lnTo>
                  <a:pt x="299" y="123"/>
                </a:lnTo>
                <a:lnTo>
                  <a:pt x="298" y="123"/>
                </a:lnTo>
                <a:lnTo>
                  <a:pt x="299" y="123"/>
                </a:lnTo>
                <a:lnTo>
                  <a:pt x="299" y="124"/>
                </a:lnTo>
                <a:lnTo>
                  <a:pt x="301" y="124"/>
                </a:lnTo>
                <a:lnTo>
                  <a:pt x="301" y="124"/>
                </a:lnTo>
                <a:lnTo>
                  <a:pt x="302" y="123"/>
                </a:lnTo>
                <a:lnTo>
                  <a:pt x="303" y="123"/>
                </a:lnTo>
                <a:lnTo>
                  <a:pt x="303" y="123"/>
                </a:lnTo>
                <a:lnTo>
                  <a:pt x="303" y="123"/>
                </a:lnTo>
                <a:lnTo>
                  <a:pt x="305" y="123"/>
                </a:lnTo>
                <a:lnTo>
                  <a:pt x="305" y="123"/>
                </a:lnTo>
                <a:lnTo>
                  <a:pt x="306" y="123"/>
                </a:lnTo>
                <a:lnTo>
                  <a:pt x="306" y="123"/>
                </a:lnTo>
                <a:lnTo>
                  <a:pt x="306" y="123"/>
                </a:lnTo>
                <a:lnTo>
                  <a:pt x="308" y="123"/>
                </a:lnTo>
                <a:lnTo>
                  <a:pt x="308" y="123"/>
                </a:lnTo>
                <a:lnTo>
                  <a:pt x="308" y="123"/>
                </a:lnTo>
                <a:lnTo>
                  <a:pt x="309" y="121"/>
                </a:lnTo>
                <a:lnTo>
                  <a:pt x="312" y="120"/>
                </a:lnTo>
                <a:lnTo>
                  <a:pt x="312" y="120"/>
                </a:lnTo>
                <a:lnTo>
                  <a:pt x="313" y="118"/>
                </a:lnTo>
                <a:lnTo>
                  <a:pt x="313" y="118"/>
                </a:lnTo>
                <a:lnTo>
                  <a:pt x="315" y="117"/>
                </a:lnTo>
                <a:lnTo>
                  <a:pt x="315" y="117"/>
                </a:lnTo>
                <a:lnTo>
                  <a:pt x="315" y="117"/>
                </a:lnTo>
                <a:lnTo>
                  <a:pt x="315" y="118"/>
                </a:lnTo>
                <a:lnTo>
                  <a:pt x="315" y="118"/>
                </a:lnTo>
                <a:lnTo>
                  <a:pt x="316" y="118"/>
                </a:lnTo>
                <a:lnTo>
                  <a:pt x="316" y="120"/>
                </a:lnTo>
                <a:lnTo>
                  <a:pt x="316" y="120"/>
                </a:lnTo>
                <a:lnTo>
                  <a:pt x="316" y="120"/>
                </a:lnTo>
                <a:lnTo>
                  <a:pt x="318" y="118"/>
                </a:lnTo>
                <a:lnTo>
                  <a:pt x="318" y="118"/>
                </a:lnTo>
                <a:lnTo>
                  <a:pt x="318" y="118"/>
                </a:lnTo>
                <a:lnTo>
                  <a:pt x="318" y="118"/>
                </a:lnTo>
                <a:lnTo>
                  <a:pt x="318" y="118"/>
                </a:lnTo>
                <a:lnTo>
                  <a:pt x="318" y="118"/>
                </a:lnTo>
                <a:lnTo>
                  <a:pt x="318" y="118"/>
                </a:lnTo>
                <a:lnTo>
                  <a:pt x="319" y="118"/>
                </a:lnTo>
                <a:lnTo>
                  <a:pt x="319" y="118"/>
                </a:lnTo>
                <a:lnTo>
                  <a:pt x="320" y="118"/>
                </a:lnTo>
                <a:lnTo>
                  <a:pt x="320" y="117"/>
                </a:lnTo>
                <a:lnTo>
                  <a:pt x="320" y="117"/>
                </a:lnTo>
                <a:lnTo>
                  <a:pt x="320" y="118"/>
                </a:lnTo>
                <a:lnTo>
                  <a:pt x="320" y="118"/>
                </a:lnTo>
                <a:lnTo>
                  <a:pt x="320" y="118"/>
                </a:lnTo>
                <a:lnTo>
                  <a:pt x="320" y="120"/>
                </a:lnTo>
                <a:lnTo>
                  <a:pt x="319" y="120"/>
                </a:lnTo>
                <a:lnTo>
                  <a:pt x="319" y="121"/>
                </a:lnTo>
                <a:lnTo>
                  <a:pt x="319" y="121"/>
                </a:lnTo>
                <a:lnTo>
                  <a:pt x="319" y="121"/>
                </a:lnTo>
                <a:lnTo>
                  <a:pt x="320" y="121"/>
                </a:lnTo>
                <a:lnTo>
                  <a:pt x="320" y="121"/>
                </a:lnTo>
                <a:lnTo>
                  <a:pt x="320" y="121"/>
                </a:lnTo>
                <a:lnTo>
                  <a:pt x="320" y="121"/>
                </a:lnTo>
                <a:lnTo>
                  <a:pt x="322" y="120"/>
                </a:lnTo>
                <a:lnTo>
                  <a:pt x="322" y="120"/>
                </a:lnTo>
                <a:lnTo>
                  <a:pt x="323" y="120"/>
                </a:lnTo>
                <a:lnTo>
                  <a:pt x="323" y="120"/>
                </a:lnTo>
                <a:lnTo>
                  <a:pt x="322" y="118"/>
                </a:lnTo>
                <a:lnTo>
                  <a:pt x="323" y="118"/>
                </a:lnTo>
                <a:lnTo>
                  <a:pt x="322" y="117"/>
                </a:lnTo>
                <a:lnTo>
                  <a:pt x="323" y="116"/>
                </a:lnTo>
                <a:lnTo>
                  <a:pt x="323" y="116"/>
                </a:lnTo>
                <a:lnTo>
                  <a:pt x="325" y="114"/>
                </a:lnTo>
                <a:lnTo>
                  <a:pt x="325" y="116"/>
                </a:lnTo>
                <a:lnTo>
                  <a:pt x="325" y="116"/>
                </a:lnTo>
                <a:lnTo>
                  <a:pt x="325" y="116"/>
                </a:lnTo>
                <a:lnTo>
                  <a:pt x="325" y="116"/>
                </a:lnTo>
                <a:lnTo>
                  <a:pt x="325" y="116"/>
                </a:lnTo>
                <a:lnTo>
                  <a:pt x="325" y="114"/>
                </a:lnTo>
                <a:lnTo>
                  <a:pt x="326" y="114"/>
                </a:lnTo>
                <a:lnTo>
                  <a:pt x="326" y="114"/>
                </a:lnTo>
                <a:lnTo>
                  <a:pt x="326" y="114"/>
                </a:lnTo>
                <a:lnTo>
                  <a:pt x="326" y="116"/>
                </a:lnTo>
                <a:lnTo>
                  <a:pt x="328" y="116"/>
                </a:lnTo>
                <a:lnTo>
                  <a:pt x="328" y="116"/>
                </a:lnTo>
                <a:lnTo>
                  <a:pt x="329" y="116"/>
                </a:lnTo>
                <a:lnTo>
                  <a:pt x="329" y="116"/>
                </a:lnTo>
                <a:lnTo>
                  <a:pt x="329" y="116"/>
                </a:lnTo>
                <a:lnTo>
                  <a:pt x="329" y="117"/>
                </a:lnTo>
                <a:lnTo>
                  <a:pt x="329" y="117"/>
                </a:lnTo>
                <a:lnTo>
                  <a:pt x="329" y="116"/>
                </a:lnTo>
                <a:lnTo>
                  <a:pt x="329" y="116"/>
                </a:lnTo>
                <a:lnTo>
                  <a:pt x="329" y="114"/>
                </a:lnTo>
                <a:lnTo>
                  <a:pt x="330" y="114"/>
                </a:lnTo>
                <a:lnTo>
                  <a:pt x="330" y="114"/>
                </a:lnTo>
                <a:lnTo>
                  <a:pt x="330" y="114"/>
                </a:lnTo>
                <a:lnTo>
                  <a:pt x="332" y="114"/>
                </a:lnTo>
                <a:lnTo>
                  <a:pt x="332" y="114"/>
                </a:lnTo>
                <a:lnTo>
                  <a:pt x="332" y="114"/>
                </a:lnTo>
                <a:lnTo>
                  <a:pt x="332" y="114"/>
                </a:lnTo>
                <a:lnTo>
                  <a:pt x="332" y="116"/>
                </a:lnTo>
                <a:lnTo>
                  <a:pt x="332" y="116"/>
                </a:lnTo>
                <a:lnTo>
                  <a:pt x="332" y="116"/>
                </a:lnTo>
                <a:lnTo>
                  <a:pt x="332" y="116"/>
                </a:lnTo>
                <a:lnTo>
                  <a:pt x="333" y="117"/>
                </a:lnTo>
                <a:lnTo>
                  <a:pt x="333" y="117"/>
                </a:lnTo>
                <a:lnTo>
                  <a:pt x="333" y="116"/>
                </a:lnTo>
                <a:lnTo>
                  <a:pt x="335" y="116"/>
                </a:lnTo>
                <a:lnTo>
                  <a:pt x="335" y="114"/>
                </a:lnTo>
                <a:lnTo>
                  <a:pt x="335" y="113"/>
                </a:lnTo>
                <a:lnTo>
                  <a:pt x="335" y="113"/>
                </a:lnTo>
                <a:lnTo>
                  <a:pt x="335" y="113"/>
                </a:lnTo>
                <a:lnTo>
                  <a:pt x="335" y="113"/>
                </a:lnTo>
                <a:lnTo>
                  <a:pt x="335" y="113"/>
                </a:lnTo>
                <a:lnTo>
                  <a:pt x="336" y="113"/>
                </a:lnTo>
                <a:lnTo>
                  <a:pt x="336" y="113"/>
                </a:lnTo>
                <a:lnTo>
                  <a:pt x="336" y="113"/>
                </a:lnTo>
                <a:lnTo>
                  <a:pt x="338" y="111"/>
                </a:lnTo>
                <a:lnTo>
                  <a:pt x="338" y="111"/>
                </a:lnTo>
                <a:lnTo>
                  <a:pt x="339" y="111"/>
                </a:lnTo>
                <a:lnTo>
                  <a:pt x="340" y="111"/>
                </a:lnTo>
                <a:lnTo>
                  <a:pt x="340" y="111"/>
                </a:lnTo>
                <a:lnTo>
                  <a:pt x="340" y="110"/>
                </a:lnTo>
                <a:lnTo>
                  <a:pt x="340" y="110"/>
                </a:lnTo>
                <a:lnTo>
                  <a:pt x="342" y="110"/>
                </a:lnTo>
                <a:lnTo>
                  <a:pt x="342" y="110"/>
                </a:lnTo>
                <a:lnTo>
                  <a:pt x="342" y="110"/>
                </a:lnTo>
                <a:lnTo>
                  <a:pt x="342" y="110"/>
                </a:lnTo>
                <a:lnTo>
                  <a:pt x="343" y="110"/>
                </a:lnTo>
                <a:lnTo>
                  <a:pt x="342" y="110"/>
                </a:lnTo>
                <a:lnTo>
                  <a:pt x="342" y="110"/>
                </a:lnTo>
                <a:lnTo>
                  <a:pt x="343" y="110"/>
                </a:lnTo>
                <a:lnTo>
                  <a:pt x="343" y="110"/>
                </a:lnTo>
                <a:lnTo>
                  <a:pt x="343" y="110"/>
                </a:lnTo>
                <a:lnTo>
                  <a:pt x="345" y="110"/>
                </a:lnTo>
                <a:lnTo>
                  <a:pt x="345" y="110"/>
                </a:lnTo>
                <a:lnTo>
                  <a:pt x="346" y="108"/>
                </a:lnTo>
                <a:lnTo>
                  <a:pt x="346" y="108"/>
                </a:lnTo>
                <a:lnTo>
                  <a:pt x="348" y="110"/>
                </a:lnTo>
                <a:lnTo>
                  <a:pt x="348" y="110"/>
                </a:lnTo>
                <a:lnTo>
                  <a:pt x="349" y="108"/>
                </a:lnTo>
                <a:lnTo>
                  <a:pt x="350" y="108"/>
                </a:lnTo>
                <a:lnTo>
                  <a:pt x="350" y="108"/>
                </a:lnTo>
                <a:lnTo>
                  <a:pt x="350" y="108"/>
                </a:lnTo>
                <a:lnTo>
                  <a:pt x="352" y="108"/>
                </a:lnTo>
                <a:lnTo>
                  <a:pt x="353" y="108"/>
                </a:lnTo>
                <a:lnTo>
                  <a:pt x="353" y="107"/>
                </a:lnTo>
                <a:lnTo>
                  <a:pt x="355" y="107"/>
                </a:lnTo>
                <a:lnTo>
                  <a:pt x="355" y="107"/>
                </a:lnTo>
                <a:lnTo>
                  <a:pt x="355" y="107"/>
                </a:lnTo>
                <a:lnTo>
                  <a:pt x="355" y="107"/>
                </a:lnTo>
                <a:lnTo>
                  <a:pt x="355" y="107"/>
                </a:lnTo>
                <a:lnTo>
                  <a:pt x="355" y="107"/>
                </a:lnTo>
                <a:lnTo>
                  <a:pt x="356" y="107"/>
                </a:lnTo>
                <a:lnTo>
                  <a:pt x="356" y="107"/>
                </a:lnTo>
                <a:lnTo>
                  <a:pt x="356" y="107"/>
                </a:lnTo>
                <a:lnTo>
                  <a:pt x="356" y="107"/>
                </a:lnTo>
                <a:lnTo>
                  <a:pt x="358" y="107"/>
                </a:lnTo>
                <a:lnTo>
                  <a:pt x="358" y="107"/>
                </a:lnTo>
                <a:lnTo>
                  <a:pt x="358" y="107"/>
                </a:lnTo>
                <a:lnTo>
                  <a:pt x="358" y="107"/>
                </a:lnTo>
                <a:lnTo>
                  <a:pt x="358" y="107"/>
                </a:lnTo>
                <a:lnTo>
                  <a:pt x="356" y="107"/>
                </a:lnTo>
                <a:lnTo>
                  <a:pt x="358" y="107"/>
                </a:lnTo>
                <a:lnTo>
                  <a:pt x="358" y="107"/>
                </a:lnTo>
                <a:lnTo>
                  <a:pt x="358" y="108"/>
                </a:lnTo>
                <a:lnTo>
                  <a:pt x="358" y="108"/>
                </a:lnTo>
                <a:lnTo>
                  <a:pt x="359" y="107"/>
                </a:lnTo>
                <a:lnTo>
                  <a:pt x="359" y="107"/>
                </a:lnTo>
                <a:lnTo>
                  <a:pt x="359" y="107"/>
                </a:lnTo>
                <a:lnTo>
                  <a:pt x="359" y="107"/>
                </a:lnTo>
                <a:lnTo>
                  <a:pt x="359" y="106"/>
                </a:lnTo>
                <a:lnTo>
                  <a:pt x="359" y="106"/>
                </a:lnTo>
                <a:lnTo>
                  <a:pt x="359" y="106"/>
                </a:lnTo>
                <a:lnTo>
                  <a:pt x="360" y="106"/>
                </a:lnTo>
                <a:lnTo>
                  <a:pt x="359" y="104"/>
                </a:lnTo>
                <a:lnTo>
                  <a:pt x="359" y="104"/>
                </a:lnTo>
                <a:lnTo>
                  <a:pt x="360" y="104"/>
                </a:lnTo>
                <a:lnTo>
                  <a:pt x="360" y="104"/>
                </a:lnTo>
                <a:lnTo>
                  <a:pt x="360" y="104"/>
                </a:lnTo>
                <a:lnTo>
                  <a:pt x="360" y="104"/>
                </a:lnTo>
                <a:lnTo>
                  <a:pt x="360" y="104"/>
                </a:lnTo>
                <a:lnTo>
                  <a:pt x="360" y="104"/>
                </a:lnTo>
                <a:lnTo>
                  <a:pt x="360" y="104"/>
                </a:lnTo>
                <a:lnTo>
                  <a:pt x="360" y="104"/>
                </a:lnTo>
                <a:lnTo>
                  <a:pt x="363" y="104"/>
                </a:lnTo>
                <a:lnTo>
                  <a:pt x="365" y="104"/>
                </a:lnTo>
                <a:lnTo>
                  <a:pt x="365" y="103"/>
                </a:lnTo>
                <a:lnTo>
                  <a:pt x="365" y="103"/>
                </a:lnTo>
                <a:lnTo>
                  <a:pt x="365" y="103"/>
                </a:lnTo>
                <a:lnTo>
                  <a:pt x="366" y="103"/>
                </a:lnTo>
                <a:lnTo>
                  <a:pt x="367" y="103"/>
                </a:lnTo>
                <a:lnTo>
                  <a:pt x="369" y="103"/>
                </a:lnTo>
                <a:lnTo>
                  <a:pt x="369" y="103"/>
                </a:lnTo>
                <a:lnTo>
                  <a:pt x="370" y="101"/>
                </a:lnTo>
                <a:lnTo>
                  <a:pt x="370" y="101"/>
                </a:lnTo>
                <a:lnTo>
                  <a:pt x="370" y="101"/>
                </a:lnTo>
                <a:lnTo>
                  <a:pt x="370" y="101"/>
                </a:lnTo>
                <a:lnTo>
                  <a:pt x="370" y="101"/>
                </a:lnTo>
                <a:lnTo>
                  <a:pt x="370" y="100"/>
                </a:lnTo>
                <a:lnTo>
                  <a:pt x="370" y="100"/>
                </a:lnTo>
                <a:lnTo>
                  <a:pt x="370" y="101"/>
                </a:lnTo>
                <a:lnTo>
                  <a:pt x="370" y="101"/>
                </a:lnTo>
                <a:lnTo>
                  <a:pt x="372" y="101"/>
                </a:lnTo>
                <a:lnTo>
                  <a:pt x="372" y="101"/>
                </a:lnTo>
                <a:lnTo>
                  <a:pt x="373" y="101"/>
                </a:lnTo>
                <a:lnTo>
                  <a:pt x="373" y="101"/>
                </a:lnTo>
                <a:lnTo>
                  <a:pt x="375" y="100"/>
                </a:lnTo>
                <a:lnTo>
                  <a:pt x="376" y="100"/>
                </a:lnTo>
                <a:lnTo>
                  <a:pt x="376" y="100"/>
                </a:lnTo>
                <a:lnTo>
                  <a:pt x="375" y="100"/>
                </a:lnTo>
                <a:lnTo>
                  <a:pt x="375" y="100"/>
                </a:lnTo>
                <a:lnTo>
                  <a:pt x="375" y="101"/>
                </a:lnTo>
                <a:lnTo>
                  <a:pt x="375" y="101"/>
                </a:lnTo>
                <a:lnTo>
                  <a:pt x="375" y="103"/>
                </a:lnTo>
                <a:lnTo>
                  <a:pt x="375" y="103"/>
                </a:lnTo>
                <a:lnTo>
                  <a:pt x="373" y="103"/>
                </a:lnTo>
                <a:lnTo>
                  <a:pt x="372" y="104"/>
                </a:lnTo>
                <a:lnTo>
                  <a:pt x="370" y="104"/>
                </a:lnTo>
                <a:lnTo>
                  <a:pt x="370" y="104"/>
                </a:lnTo>
                <a:lnTo>
                  <a:pt x="370" y="104"/>
                </a:lnTo>
                <a:lnTo>
                  <a:pt x="370" y="104"/>
                </a:lnTo>
                <a:lnTo>
                  <a:pt x="370" y="104"/>
                </a:lnTo>
                <a:lnTo>
                  <a:pt x="370" y="104"/>
                </a:lnTo>
                <a:lnTo>
                  <a:pt x="369" y="104"/>
                </a:lnTo>
                <a:lnTo>
                  <a:pt x="369" y="104"/>
                </a:lnTo>
                <a:lnTo>
                  <a:pt x="369" y="106"/>
                </a:lnTo>
                <a:lnTo>
                  <a:pt x="369" y="106"/>
                </a:lnTo>
                <a:lnTo>
                  <a:pt x="370" y="106"/>
                </a:lnTo>
                <a:lnTo>
                  <a:pt x="370" y="106"/>
                </a:lnTo>
                <a:lnTo>
                  <a:pt x="370" y="106"/>
                </a:lnTo>
                <a:lnTo>
                  <a:pt x="369" y="106"/>
                </a:lnTo>
                <a:lnTo>
                  <a:pt x="369" y="107"/>
                </a:lnTo>
                <a:lnTo>
                  <a:pt x="369" y="107"/>
                </a:lnTo>
                <a:lnTo>
                  <a:pt x="369" y="107"/>
                </a:lnTo>
                <a:lnTo>
                  <a:pt x="369" y="107"/>
                </a:lnTo>
                <a:lnTo>
                  <a:pt x="369" y="106"/>
                </a:lnTo>
                <a:lnTo>
                  <a:pt x="367" y="106"/>
                </a:lnTo>
                <a:lnTo>
                  <a:pt x="367" y="104"/>
                </a:lnTo>
                <a:lnTo>
                  <a:pt x="366" y="104"/>
                </a:lnTo>
                <a:lnTo>
                  <a:pt x="366" y="106"/>
                </a:lnTo>
                <a:lnTo>
                  <a:pt x="366" y="106"/>
                </a:lnTo>
                <a:lnTo>
                  <a:pt x="366" y="104"/>
                </a:lnTo>
                <a:lnTo>
                  <a:pt x="366" y="104"/>
                </a:lnTo>
                <a:lnTo>
                  <a:pt x="366" y="104"/>
                </a:lnTo>
                <a:lnTo>
                  <a:pt x="366" y="104"/>
                </a:lnTo>
                <a:lnTo>
                  <a:pt x="366" y="104"/>
                </a:lnTo>
                <a:lnTo>
                  <a:pt x="365" y="104"/>
                </a:lnTo>
                <a:lnTo>
                  <a:pt x="365" y="104"/>
                </a:lnTo>
                <a:lnTo>
                  <a:pt x="365" y="104"/>
                </a:lnTo>
                <a:lnTo>
                  <a:pt x="365" y="104"/>
                </a:lnTo>
                <a:lnTo>
                  <a:pt x="365" y="104"/>
                </a:lnTo>
                <a:lnTo>
                  <a:pt x="365" y="106"/>
                </a:lnTo>
                <a:lnTo>
                  <a:pt x="366" y="106"/>
                </a:lnTo>
                <a:lnTo>
                  <a:pt x="366" y="106"/>
                </a:lnTo>
                <a:lnTo>
                  <a:pt x="365" y="106"/>
                </a:lnTo>
                <a:lnTo>
                  <a:pt x="365" y="106"/>
                </a:lnTo>
                <a:lnTo>
                  <a:pt x="365" y="106"/>
                </a:lnTo>
                <a:lnTo>
                  <a:pt x="365" y="107"/>
                </a:lnTo>
                <a:lnTo>
                  <a:pt x="363" y="107"/>
                </a:lnTo>
                <a:lnTo>
                  <a:pt x="363" y="107"/>
                </a:lnTo>
                <a:lnTo>
                  <a:pt x="363" y="108"/>
                </a:lnTo>
                <a:lnTo>
                  <a:pt x="363" y="108"/>
                </a:lnTo>
                <a:lnTo>
                  <a:pt x="362" y="108"/>
                </a:lnTo>
                <a:lnTo>
                  <a:pt x="360" y="110"/>
                </a:lnTo>
                <a:lnTo>
                  <a:pt x="360" y="110"/>
                </a:lnTo>
                <a:lnTo>
                  <a:pt x="359" y="110"/>
                </a:lnTo>
                <a:lnTo>
                  <a:pt x="359" y="110"/>
                </a:lnTo>
                <a:lnTo>
                  <a:pt x="359" y="111"/>
                </a:lnTo>
                <a:lnTo>
                  <a:pt x="358" y="113"/>
                </a:lnTo>
                <a:lnTo>
                  <a:pt x="358" y="113"/>
                </a:lnTo>
                <a:lnTo>
                  <a:pt x="359" y="113"/>
                </a:lnTo>
                <a:lnTo>
                  <a:pt x="359" y="113"/>
                </a:lnTo>
                <a:lnTo>
                  <a:pt x="360" y="113"/>
                </a:lnTo>
                <a:lnTo>
                  <a:pt x="360" y="113"/>
                </a:lnTo>
                <a:lnTo>
                  <a:pt x="360" y="114"/>
                </a:lnTo>
                <a:lnTo>
                  <a:pt x="360" y="114"/>
                </a:lnTo>
                <a:lnTo>
                  <a:pt x="359" y="114"/>
                </a:lnTo>
                <a:lnTo>
                  <a:pt x="359" y="116"/>
                </a:lnTo>
                <a:lnTo>
                  <a:pt x="359" y="116"/>
                </a:lnTo>
                <a:lnTo>
                  <a:pt x="359" y="116"/>
                </a:lnTo>
                <a:lnTo>
                  <a:pt x="359" y="116"/>
                </a:lnTo>
                <a:lnTo>
                  <a:pt x="359" y="116"/>
                </a:lnTo>
                <a:lnTo>
                  <a:pt x="359" y="116"/>
                </a:lnTo>
                <a:lnTo>
                  <a:pt x="358" y="116"/>
                </a:lnTo>
                <a:lnTo>
                  <a:pt x="358" y="116"/>
                </a:lnTo>
                <a:lnTo>
                  <a:pt x="358" y="116"/>
                </a:lnTo>
                <a:lnTo>
                  <a:pt x="358" y="117"/>
                </a:lnTo>
                <a:lnTo>
                  <a:pt x="356" y="117"/>
                </a:lnTo>
                <a:lnTo>
                  <a:pt x="356" y="118"/>
                </a:lnTo>
                <a:lnTo>
                  <a:pt x="355" y="118"/>
                </a:lnTo>
                <a:lnTo>
                  <a:pt x="355" y="118"/>
                </a:lnTo>
                <a:lnTo>
                  <a:pt x="355" y="118"/>
                </a:lnTo>
                <a:lnTo>
                  <a:pt x="355" y="118"/>
                </a:lnTo>
                <a:lnTo>
                  <a:pt x="355" y="118"/>
                </a:lnTo>
                <a:lnTo>
                  <a:pt x="355" y="117"/>
                </a:lnTo>
                <a:lnTo>
                  <a:pt x="355" y="116"/>
                </a:lnTo>
                <a:lnTo>
                  <a:pt x="355" y="116"/>
                </a:lnTo>
                <a:lnTo>
                  <a:pt x="355" y="116"/>
                </a:lnTo>
                <a:lnTo>
                  <a:pt x="355" y="114"/>
                </a:lnTo>
                <a:lnTo>
                  <a:pt x="355" y="114"/>
                </a:lnTo>
                <a:lnTo>
                  <a:pt x="355" y="114"/>
                </a:lnTo>
                <a:lnTo>
                  <a:pt x="355" y="113"/>
                </a:lnTo>
                <a:lnTo>
                  <a:pt x="356" y="113"/>
                </a:lnTo>
                <a:lnTo>
                  <a:pt x="356" y="113"/>
                </a:lnTo>
                <a:lnTo>
                  <a:pt x="356" y="113"/>
                </a:lnTo>
                <a:lnTo>
                  <a:pt x="356" y="111"/>
                </a:lnTo>
                <a:lnTo>
                  <a:pt x="355" y="111"/>
                </a:lnTo>
                <a:lnTo>
                  <a:pt x="355" y="113"/>
                </a:lnTo>
                <a:lnTo>
                  <a:pt x="355" y="113"/>
                </a:lnTo>
                <a:lnTo>
                  <a:pt x="353" y="113"/>
                </a:lnTo>
                <a:lnTo>
                  <a:pt x="353" y="113"/>
                </a:lnTo>
                <a:lnTo>
                  <a:pt x="353" y="113"/>
                </a:lnTo>
                <a:lnTo>
                  <a:pt x="353" y="113"/>
                </a:lnTo>
                <a:lnTo>
                  <a:pt x="355" y="111"/>
                </a:lnTo>
                <a:lnTo>
                  <a:pt x="356" y="111"/>
                </a:lnTo>
                <a:lnTo>
                  <a:pt x="356" y="110"/>
                </a:lnTo>
                <a:lnTo>
                  <a:pt x="356" y="110"/>
                </a:lnTo>
                <a:lnTo>
                  <a:pt x="356" y="110"/>
                </a:lnTo>
                <a:lnTo>
                  <a:pt x="356" y="110"/>
                </a:lnTo>
                <a:lnTo>
                  <a:pt x="355" y="110"/>
                </a:lnTo>
                <a:lnTo>
                  <a:pt x="355" y="110"/>
                </a:lnTo>
                <a:lnTo>
                  <a:pt x="355" y="110"/>
                </a:lnTo>
                <a:lnTo>
                  <a:pt x="353" y="110"/>
                </a:lnTo>
                <a:lnTo>
                  <a:pt x="353" y="110"/>
                </a:lnTo>
                <a:lnTo>
                  <a:pt x="353" y="110"/>
                </a:lnTo>
                <a:lnTo>
                  <a:pt x="353" y="110"/>
                </a:lnTo>
                <a:lnTo>
                  <a:pt x="353" y="110"/>
                </a:lnTo>
                <a:lnTo>
                  <a:pt x="352" y="110"/>
                </a:lnTo>
                <a:lnTo>
                  <a:pt x="352" y="110"/>
                </a:lnTo>
                <a:lnTo>
                  <a:pt x="352" y="110"/>
                </a:lnTo>
                <a:lnTo>
                  <a:pt x="352" y="110"/>
                </a:lnTo>
                <a:lnTo>
                  <a:pt x="352" y="110"/>
                </a:lnTo>
                <a:lnTo>
                  <a:pt x="350" y="111"/>
                </a:lnTo>
                <a:lnTo>
                  <a:pt x="350" y="111"/>
                </a:lnTo>
                <a:lnTo>
                  <a:pt x="350" y="111"/>
                </a:lnTo>
                <a:lnTo>
                  <a:pt x="350" y="111"/>
                </a:lnTo>
                <a:lnTo>
                  <a:pt x="349" y="111"/>
                </a:lnTo>
                <a:lnTo>
                  <a:pt x="349" y="111"/>
                </a:lnTo>
                <a:lnTo>
                  <a:pt x="348" y="111"/>
                </a:lnTo>
                <a:lnTo>
                  <a:pt x="348" y="111"/>
                </a:lnTo>
                <a:lnTo>
                  <a:pt x="348" y="111"/>
                </a:lnTo>
                <a:lnTo>
                  <a:pt x="348" y="111"/>
                </a:lnTo>
                <a:lnTo>
                  <a:pt x="348" y="111"/>
                </a:lnTo>
                <a:lnTo>
                  <a:pt x="346" y="111"/>
                </a:lnTo>
                <a:lnTo>
                  <a:pt x="346" y="111"/>
                </a:lnTo>
                <a:lnTo>
                  <a:pt x="346" y="111"/>
                </a:lnTo>
                <a:lnTo>
                  <a:pt x="346" y="111"/>
                </a:lnTo>
                <a:lnTo>
                  <a:pt x="346" y="111"/>
                </a:lnTo>
                <a:lnTo>
                  <a:pt x="346" y="111"/>
                </a:lnTo>
                <a:lnTo>
                  <a:pt x="346" y="113"/>
                </a:lnTo>
                <a:lnTo>
                  <a:pt x="348" y="113"/>
                </a:lnTo>
                <a:lnTo>
                  <a:pt x="348" y="113"/>
                </a:lnTo>
                <a:lnTo>
                  <a:pt x="346" y="113"/>
                </a:lnTo>
                <a:lnTo>
                  <a:pt x="345" y="114"/>
                </a:lnTo>
                <a:lnTo>
                  <a:pt x="345" y="114"/>
                </a:lnTo>
                <a:lnTo>
                  <a:pt x="345" y="114"/>
                </a:lnTo>
                <a:lnTo>
                  <a:pt x="345" y="114"/>
                </a:lnTo>
                <a:lnTo>
                  <a:pt x="345" y="114"/>
                </a:lnTo>
                <a:lnTo>
                  <a:pt x="345" y="114"/>
                </a:lnTo>
                <a:lnTo>
                  <a:pt x="345" y="114"/>
                </a:lnTo>
                <a:lnTo>
                  <a:pt x="345" y="113"/>
                </a:lnTo>
                <a:lnTo>
                  <a:pt x="343" y="113"/>
                </a:lnTo>
                <a:lnTo>
                  <a:pt x="343" y="114"/>
                </a:lnTo>
                <a:lnTo>
                  <a:pt x="343" y="114"/>
                </a:lnTo>
                <a:lnTo>
                  <a:pt x="342" y="116"/>
                </a:lnTo>
                <a:lnTo>
                  <a:pt x="342" y="116"/>
                </a:lnTo>
                <a:lnTo>
                  <a:pt x="342" y="116"/>
                </a:lnTo>
                <a:lnTo>
                  <a:pt x="342" y="116"/>
                </a:lnTo>
                <a:lnTo>
                  <a:pt x="342" y="116"/>
                </a:lnTo>
                <a:lnTo>
                  <a:pt x="342" y="116"/>
                </a:lnTo>
                <a:lnTo>
                  <a:pt x="342" y="116"/>
                </a:lnTo>
                <a:lnTo>
                  <a:pt x="342" y="116"/>
                </a:lnTo>
                <a:lnTo>
                  <a:pt x="342" y="117"/>
                </a:lnTo>
                <a:lnTo>
                  <a:pt x="342" y="117"/>
                </a:lnTo>
                <a:lnTo>
                  <a:pt x="342" y="116"/>
                </a:lnTo>
                <a:lnTo>
                  <a:pt x="342" y="116"/>
                </a:lnTo>
                <a:lnTo>
                  <a:pt x="340" y="116"/>
                </a:lnTo>
                <a:lnTo>
                  <a:pt x="339" y="117"/>
                </a:lnTo>
                <a:lnTo>
                  <a:pt x="339" y="116"/>
                </a:lnTo>
                <a:lnTo>
                  <a:pt x="339" y="116"/>
                </a:lnTo>
                <a:lnTo>
                  <a:pt x="339" y="116"/>
                </a:lnTo>
                <a:lnTo>
                  <a:pt x="338" y="116"/>
                </a:lnTo>
                <a:lnTo>
                  <a:pt x="338" y="116"/>
                </a:lnTo>
                <a:lnTo>
                  <a:pt x="338" y="117"/>
                </a:lnTo>
                <a:lnTo>
                  <a:pt x="338" y="117"/>
                </a:lnTo>
                <a:lnTo>
                  <a:pt x="338" y="117"/>
                </a:lnTo>
                <a:lnTo>
                  <a:pt x="338" y="117"/>
                </a:lnTo>
                <a:lnTo>
                  <a:pt x="338" y="118"/>
                </a:lnTo>
                <a:lnTo>
                  <a:pt x="338" y="118"/>
                </a:lnTo>
                <a:lnTo>
                  <a:pt x="338" y="118"/>
                </a:lnTo>
                <a:lnTo>
                  <a:pt x="338" y="118"/>
                </a:lnTo>
                <a:lnTo>
                  <a:pt x="338" y="118"/>
                </a:lnTo>
                <a:lnTo>
                  <a:pt x="338" y="118"/>
                </a:lnTo>
                <a:lnTo>
                  <a:pt x="338" y="118"/>
                </a:lnTo>
                <a:lnTo>
                  <a:pt x="338" y="118"/>
                </a:lnTo>
                <a:lnTo>
                  <a:pt x="338" y="120"/>
                </a:lnTo>
                <a:lnTo>
                  <a:pt x="338" y="120"/>
                </a:lnTo>
                <a:lnTo>
                  <a:pt x="338" y="121"/>
                </a:lnTo>
                <a:lnTo>
                  <a:pt x="339" y="121"/>
                </a:lnTo>
                <a:lnTo>
                  <a:pt x="340" y="121"/>
                </a:lnTo>
                <a:lnTo>
                  <a:pt x="340" y="121"/>
                </a:lnTo>
                <a:lnTo>
                  <a:pt x="342" y="121"/>
                </a:lnTo>
                <a:lnTo>
                  <a:pt x="342" y="121"/>
                </a:lnTo>
                <a:lnTo>
                  <a:pt x="342" y="121"/>
                </a:lnTo>
                <a:lnTo>
                  <a:pt x="343" y="120"/>
                </a:lnTo>
                <a:lnTo>
                  <a:pt x="343" y="120"/>
                </a:lnTo>
                <a:lnTo>
                  <a:pt x="343" y="120"/>
                </a:lnTo>
                <a:lnTo>
                  <a:pt x="342" y="120"/>
                </a:lnTo>
                <a:lnTo>
                  <a:pt x="343" y="118"/>
                </a:lnTo>
                <a:lnTo>
                  <a:pt x="343" y="118"/>
                </a:lnTo>
                <a:lnTo>
                  <a:pt x="343" y="118"/>
                </a:lnTo>
                <a:lnTo>
                  <a:pt x="343" y="118"/>
                </a:lnTo>
                <a:lnTo>
                  <a:pt x="343" y="118"/>
                </a:lnTo>
                <a:lnTo>
                  <a:pt x="345" y="120"/>
                </a:lnTo>
                <a:lnTo>
                  <a:pt x="345" y="120"/>
                </a:lnTo>
                <a:lnTo>
                  <a:pt x="346" y="120"/>
                </a:lnTo>
                <a:lnTo>
                  <a:pt x="346" y="120"/>
                </a:lnTo>
                <a:lnTo>
                  <a:pt x="345" y="120"/>
                </a:lnTo>
                <a:lnTo>
                  <a:pt x="343" y="121"/>
                </a:lnTo>
                <a:lnTo>
                  <a:pt x="343" y="121"/>
                </a:lnTo>
                <a:lnTo>
                  <a:pt x="343" y="123"/>
                </a:lnTo>
                <a:lnTo>
                  <a:pt x="343" y="123"/>
                </a:lnTo>
                <a:lnTo>
                  <a:pt x="343" y="124"/>
                </a:lnTo>
                <a:lnTo>
                  <a:pt x="343" y="124"/>
                </a:lnTo>
                <a:lnTo>
                  <a:pt x="343" y="124"/>
                </a:lnTo>
                <a:lnTo>
                  <a:pt x="343" y="125"/>
                </a:lnTo>
                <a:lnTo>
                  <a:pt x="343" y="125"/>
                </a:lnTo>
                <a:lnTo>
                  <a:pt x="343" y="127"/>
                </a:lnTo>
                <a:lnTo>
                  <a:pt x="343" y="127"/>
                </a:lnTo>
                <a:lnTo>
                  <a:pt x="343" y="127"/>
                </a:lnTo>
                <a:lnTo>
                  <a:pt x="342" y="127"/>
                </a:lnTo>
                <a:lnTo>
                  <a:pt x="342" y="127"/>
                </a:lnTo>
                <a:lnTo>
                  <a:pt x="342" y="127"/>
                </a:lnTo>
                <a:lnTo>
                  <a:pt x="342" y="128"/>
                </a:lnTo>
                <a:lnTo>
                  <a:pt x="342" y="128"/>
                </a:lnTo>
                <a:lnTo>
                  <a:pt x="342" y="128"/>
                </a:lnTo>
                <a:lnTo>
                  <a:pt x="343" y="128"/>
                </a:lnTo>
                <a:lnTo>
                  <a:pt x="343" y="128"/>
                </a:lnTo>
                <a:lnTo>
                  <a:pt x="345" y="127"/>
                </a:lnTo>
                <a:lnTo>
                  <a:pt x="345" y="127"/>
                </a:lnTo>
                <a:lnTo>
                  <a:pt x="345" y="127"/>
                </a:lnTo>
                <a:lnTo>
                  <a:pt x="345" y="127"/>
                </a:lnTo>
                <a:lnTo>
                  <a:pt x="345" y="128"/>
                </a:lnTo>
                <a:lnTo>
                  <a:pt x="346" y="128"/>
                </a:lnTo>
                <a:lnTo>
                  <a:pt x="346" y="128"/>
                </a:lnTo>
                <a:lnTo>
                  <a:pt x="346" y="128"/>
                </a:lnTo>
                <a:lnTo>
                  <a:pt x="346" y="128"/>
                </a:lnTo>
                <a:lnTo>
                  <a:pt x="346" y="128"/>
                </a:lnTo>
                <a:lnTo>
                  <a:pt x="346" y="130"/>
                </a:lnTo>
                <a:lnTo>
                  <a:pt x="346" y="130"/>
                </a:lnTo>
                <a:lnTo>
                  <a:pt x="346" y="130"/>
                </a:lnTo>
                <a:lnTo>
                  <a:pt x="345" y="131"/>
                </a:lnTo>
                <a:lnTo>
                  <a:pt x="345" y="131"/>
                </a:lnTo>
                <a:lnTo>
                  <a:pt x="345" y="131"/>
                </a:lnTo>
                <a:lnTo>
                  <a:pt x="345" y="131"/>
                </a:lnTo>
                <a:lnTo>
                  <a:pt x="345" y="131"/>
                </a:lnTo>
                <a:lnTo>
                  <a:pt x="345" y="130"/>
                </a:lnTo>
                <a:lnTo>
                  <a:pt x="345" y="130"/>
                </a:lnTo>
                <a:lnTo>
                  <a:pt x="345" y="130"/>
                </a:lnTo>
                <a:lnTo>
                  <a:pt x="345" y="128"/>
                </a:lnTo>
                <a:lnTo>
                  <a:pt x="345" y="128"/>
                </a:lnTo>
                <a:lnTo>
                  <a:pt x="345" y="128"/>
                </a:lnTo>
                <a:lnTo>
                  <a:pt x="345" y="128"/>
                </a:lnTo>
                <a:lnTo>
                  <a:pt x="345" y="128"/>
                </a:lnTo>
                <a:lnTo>
                  <a:pt x="345" y="127"/>
                </a:lnTo>
                <a:lnTo>
                  <a:pt x="345" y="127"/>
                </a:lnTo>
                <a:lnTo>
                  <a:pt x="343" y="128"/>
                </a:lnTo>
                <a:lnTo>
                  <a:pt x="343" y="128"/>
                </a:lnTo>
                <a:lnTo>
                  <a:pt x="343" y="128"/>
                </a:lnTo>
                <a:lnTo>
                  <a:pt x="343" y="128"/>
                </a:lnTo>
                <a:lnTo>
                  <a:pt x="343" y="130"/>
                </a:lnTo>
                <a:lnTo>
                  <a:pt x="343" y="130"/>
                </a:lnTo>
                <a:lnTo>
                  <a:pt x="343" y="130"/>
                </a:lnTo>
                <a:lnTo>
                  <a:pt x="343" y="130"/>
                </a:lnTo>
                <a:lnTo>
                  <a:pt x="343" y="131"/>
                </a:lnTo>
                <a:lnTo>
                  <a:pt x="342" y="131"/>
                </a:lnTo>
                <a:lnTo>
                  <a:pt x="342" y="131"/>
                </a:lnTo>
                <a:lnTo>
                  <a:pt x="342" y="131"/>
                </a:lnTo>
                <a:lnTo>
                  <a:pt x="342" y="131"/>
                </a:lnTo>
                <a:lnTo>
                  <a:pt x="342" y="131"/>
                </a:lnTo>
                <a:lnTo>
                  <a:pt x="342" y="130"/>
                </a:lnTo>
                <a:lnTo>
                  <a:pt x="342" y="130"/>
                </a:lnTo>
                <a:lnTo>
                  <a:pt x="342" y="130"/>
                </a:lnTo>
                <a:lnTo>
                  <a:pt x="342" y="130"/>
                </a:lnTo>
                <a:lnTo>
                  <a:pt x="342" y="128"/>
                </a:lnTo>
                <a:lnTo>
                  <a:pt x="342" y="128"/>
                </a:lnTo>
                <a:lnTo>
                  <a:pt x="342" y="130"/>
                </a:lnTo>
                <a:lnTo>
                  <a:pt x="340" y="130"/>
                </a:lnTo>
                <a:lnTo>
                  <a:pt x="340" y="130"/>
                </a:lnTo>
                <a:lnTo>
                  <a:pt x="339" y="131"/>
                </a:lnTo>
                <a:lnTo>
                  <a:pt x="339" y="131"/>
                </a:lnTo>
                <a:lnTo>
                  <a:pt x="339" y="133"/>
                </a:lnTo>
                <a:lnTo>
                  <a:pt x="339" y="133"/>
                </a:lnTo>
                <a:lnTo>
                  <a:pt x="339" y="133"/>
                </a:lnTo>
                <a:lnTo>
                  <a:pt x="338" y="133"/>
                </a:lnTo>
                <a:lnTo>
                  <a:pt x="336" y="133"/>
                </a:lnTo>
                <a:lnTo>
                  <a:pt x="336" y="134"/>
                </a:lnTo>
                <a:lnTo>
                  <a:pt x="336" y="134"/>
                </a:lnTo>
                <a:lnTo>
                  <a:pt x="336" y="133"/>
                </a:lnTo>
                <a:lnTo>
                  <a:pt x="335" y="133"/>
                </a:lnTo>
                <a:lnTo>
                  <a:pt x="335" y="133"/>
                </a:lnTo>
                <a:lnTo>
                  <a:pt x="335" y="133"/>
                </a:lnTo>
                <a:lnTo>
                  <a:pt x="335" y="131"/>
                </a:lnTo>
                <a:lnTo>
                  <a:pt x="335" y="131"/>
                </a:lnTo>
                <a:lnTo>
                  <a:pt x="335" y="131"/>
                </a:lnTo>
                <a:lnTo>
                  <a:pt x="336" y="131"/>
                </a:lnTo>
                <a:lnTo>
                  <a:pt x="336" y="130"/>
                </a:lnTo>
                <a:lnTo>
                  <a:pt x="338" y="130"/>
                </a:lnTo>
                <a:lnTo>
                  <a:pt x="338" y="130"/>
                </a:lnTo>
                <a:lnTo>
                  <a:pt x="338" y="130"/>
                </a:lnTo>
                <a:lnTo>
                  <a:pt x="338" y="128"/>
                </a:lnTo>
                <a:lnTo>
                  <a:pt x="338" y="128"/>
                </a:lnTo>
                <a:lnTo>
                  <a:pt x="338" y="128"/>
                </a:lnTo>
                <a:lnTo>
                  <a:pt x="336" y="128"/>
                </a:lnTo>
                <a:lnTo>
                  <a:pt x="336" y="128"/>
                </a:lnTo>
                <a:lnTo>
                  <a:pt x="336" y="128"/>
                </a:lnTo>
                <a:lnTo>
                  <a:pt x="336" y="127"/>
                </a:lnTo>
                <a:lnTo>
                  <a:pt x="335" y="128"/>
                </a:lnTo>
                <a:lnTo>
                  <a:pt x="335" y="128"/>
                </a:lnTo>
                <a:lnTo>
                  <a:pt x="335" y="128"/>
                </a:lnTo>
                <a:lnTo>
                  <a:pt x="335" y="128"/>
                </a:lnTo>
                <a:lnTo>
                  <a:pt x="335" y="128"/>
                </a:lnTo>
                <a:lnTo>
                  <a:pt x="335" y="128"/>
                </a:lnTo>
                <a:lnTo>
                  <a:pt x="335" y="128"/>
                </a:lnTo>
                <a:lnTo>
                  <a:pt x="335" y="128"/>
                </a:lnTo>
                <a:lnTo>
                  <a:pt x="335" y="128"/>
                </a:lnTo>
                <a:lnTo>
                  <a:pt x="333" y="127"/>
                </a:lnTo>
                <a:lnTo>
                  <a:pt x="333" y="127"/>
                </a:lnTo>
                <a:lnTo>
                  <a:pt x="335" y="127"/>
                </a:lnTo>
                <a:lnTo>
                  <a:pt x="335" y="127"/>
                </a:lnTo>
                <a:lnTo>
                  <a:pt x="336" y="127"/>
                </a:lnTo>
                <a:lnTo>
                  <a:pt x="336" y="127"/>
                </a:lnTo>
                <a:lnTo>
                  <a:pt x="336" y="125"/>
                </a:lnTo>
                <a:lnTo>
                  <a:pt x="336" y="125"/>
                </a:lnTo>
                <a:lnTo>
                  <a:pt x="336" y="127"/>
                </a:lnTo>
                <a:lnTo>
                  <a:pt x="336" y="125"/>
                </a:lnTo>
                <a:lnTo>
                  <a:pt x="338" y="125"/>
                </a:lnTo>
                <a:lnTo>
                  <a:pt x="338" y="125"/>
                </a:lnTo>
                <a:lnTo>
                  <a:pt x="338" y="124"/>
                </a:lnTo>
                <a:lnTo>
                  <a:pt x="338" y="124"/>
                </a:lnTo>
                <a:lnTo>
                  <a:pt x="338" y="124"/>
                </a:lnTo>
                <a:lnTo>
                  <a:pt x="339" y="124"/>
                </a:lnTo>
                <a:lnTo>
                  <a:pt x="339" y="124"/>
                </a:lnTo>
                <a:lnTo>
                  <a:pt x="339" y="125"/>
                </a:lnTo>
                <a:lnTo>
                  <a:pt x="339" y="125"/>
                </a:lnTo>
                <a:lnTo>
                  <a:pt x="339" y="125"/>
                </a:lnTo>
                <a:lnTo>
                  <a:pt x="340" y="125"/>
                </a:lnTo>
                <a:lnTo>
                  <a:pt x="340" y="125"/>
                </a:lnTo>
                <a:lnTo>
                  <a:pt x="340" y="125"/>
                </a:lnTo>
                <a:lnTo>
                  <a:pt x="342" y="125"/>
                </a:lnTo>
                <a:lnTo>
                  <a:pt x="342" y="125"/>
                </a:lnTo>
                <a:lnTo>
                  <a:pt x="342" y="125"/>
                </a:lnTo>
                <a:lnTo>
                  <a:pt x="342" y="125"/>
                </a:lnTo>
                <a:lnTo>
                  <a:pt x="342" y="124"/>
                </a:lnTo>
                <a:lnTo>
                  <a:pt x="342" y="124"/>
                </a:lnTo>
                <a:lnTo>
                  <a:pt x="342" y="123"/>
                </a:lnTo>
                <a:lnTo>
                  <a:pt x="342" y="123"/>
                </a:lnTo>
                <a:lnTo>
                  <a:pt x="342" y="121"/>
                </a:lnTo>
                <a:lnTo>
                  <a:pt x="342" y="121"/>
                </a:lnTo>
                <a:lnTo>
                  <a:pt x="340" y="121"/>
                </a:lnTo>
                <a:lnTo>
                  <a:pt x="340" y="123"/>
                </a:lnTo>
                <a:lnTo>
                  <a:pt x="339" y="123"/>
                </a:lnTo>
                <a:lnTo>
                  <a:pt x="338" y="124"/>
                </a:lnTo>
                <a:lnTo>
                  <a:pt x="336" y="124"/>
                </a:lnTo>
                <a:lnTo>
                  <a:pt x="336" y="124"/>
                </a:lnTo>
                <a:lnTo>
                  <a:pt x="336" y="124"/>
                </a:lnTo>
                <a:lnTo>
                  <a:pt x="330" y="125"/>
                </a:lnTo>
                <a:lnTo>
                  <a:pt x="329" y="125"/>
                </a:lnTo>
                <a:lnTo>
                  <a:pt x="329" y="125"/>
                </a:lnTo>
                <a:lnTo>
                  <a:pt x="330" y="125"/>
                </a:lnTo>
                <a:lnTo>
                  <a:pt x="330" y="125"/>
                </a:lnTo>
                <a:lnTo>
                  <a:pt x="332" y="125"/>
                </a:lnTo>
                <a:lnTo>
                  <a:pt x="332" y="124"/>
                </a:lnTo>
                <a:lnTo>
                  <a:pt x="332" y="124"/>
                </a:lnTo>
                <a:lnTo>
                  <a:pt x="332" y="124"/>
                </a:lnTo>
                <a:lnTo>
                  <a:pt x="332" y="124"/>
                </a:lnTo>
                <a:lnTo>
                  <a:pt x="333" y="124"/>
                </a:lnTo>
                <a:lnTo>
                  <a:pt x="333" y="124"/>
                </a:lnTo>
                <a:lnTo>
                  <a:pt x="333" y="123"/>
                </a:lnTo>
                <a:lnTo>
                  <a:pt x="335" y="123"/>
                </a:lnTo>
                <a:lnTo>
                  <a:pt x="335" y="123"/>
                </a:lnTo>
                <a:lnTo>
                  <a:pt x="335" y="123"/>
                </a:lnTo>
                <a:lnTo>
                  <a:pt x="335" y="123"/>
                </a:lnTo>
                <a:lnTo>
                  <a:pt x="335" y="123"/>
                </a:lnTo>
                <a:lnTo>
                  <a:pt x="335" y="124"/>
                </a:lnTo>
                <a:lnTo>
                  <a:pt x="336" y="124"/>
                </a:lnTo>
                <a:lnTo>
                  <a:pt x="336" y="124"/>
                </a:lnTo>
                <a:lnTo>
                  <a:pt x="336" y="123"/>
                </a:lnTo>
                <a:lnTo>
                  <a:pt x="338" y="123"/>
                </a:lnTo>
                <a:lnTo>
                  <a:pt x="338" y="121"/>
                </a:lnTo>
                <a:lnTo>
                  <a:pt x="338" y="121"/>
                </a:lnTo>
                <a:lnTo>
                  <a:pt x="338" y="120"/>
                </a:lnTo>
                <a:lnTo>
                  <a:pt x="338" y="120"/>
                </a:lnTo>
                <a:lnTo>
                  <a:pt x="338" y="120"/>
                </a:lnTo>
                <a:lnTo>
                  <a:pt x="336" y="118"/>
                </a:lnTo>
                <a:lnTo>
                  <a:pt x="336" y="118"/>
                </a:lnTo>
                <a:lnTo>
                  <a:pt x="336" y="118"/>
                </a:lnTo>
                <a:lnTo>
                  <a:pt x="336" y="120"/>
                </a:lnTo>
                <a:lnTo>
                  <a:pt x="336" y="120"/>
                </a:lnTo>
                <a:lnTo>
                  <a:pt x="336" y="120"/>
                </a:lnTo>
                <a:lnTo>
                  <a:pt x="336" y="118"/>
                </a:lnTo>
                <a:lnTo>
                  <a:pt x="336" y="118"/>
                </a:lnTo>
                <a:lnTo>
                  <a:pt x="336" y="118"/>
                </a:lnTo>
                <a:lnTo>
                  <a:pt x="336" y="118"/>
                </a:lnTo>
                <a:lnTo>
                  <a:pt x="335" y="118"/>
                </a:lnTo>
                <a:lnTo>
                  <a:pt x="335" y="118"/>
                </a:lnTo>
                <a:lnTo>
                  <a:pt x="333" y="118"/>
                </a:lnTo>
                <a:lnTo>
                  <a:pt x="333" y="118"/>
                </a:lnTo>
                <a:lnTo>
                  <a:pt x="333" y="118"/>
                </a:lnTo>
                <a:lnTo>
                  <a:pt x="332" y="118"/>
                </a:lnTo>
                <a:lnTo>
                  <a:pt x="330" y="120"/>
                </a:lnTo>
                <a:lnTo>
                  <a:pt x="329" y="120"/>
                </a:lnTo>
                <a:lnTo>
                  <a:pt x="328" y="120"/>
                </a:lnTo>
                <a:lnTo>
                  <a:pt x="328" y="120"/>
                </a:lnTo>
                <a:lnTo>
                  <a:pt x="328" y="120"/>
                </a:lnTo>
                <a:lnTo>
                  <a:pt x="328" y="120"/>
                </a:lnTo>
                <a:lnTo>
                  <a:pt x="328" y="120"/>
                </a:lnTo>
                <a:lnTo>
                  <a:pt x="328" y="121"/>
                </a:lnTo>
                <a:lnTo>
                  <a:pt x="328" y="121"/>
                </a:lnTo>
                <a:lnTo>
                  <a:pt x="328" y="121"/>
                </a:lnTo>
                <a:lnTo>
                  <a:pt x="328" y="123"/>
                </a:lnTo>
                <a:lnTo>
                  <a:pt x="326" y="123"/>
                </a:lnTo>
                <a:lnTo>
                  <a:pt x="326" y="123"/>
                </a:lnTo>
                <a:lnTo>
                  <a:pt x="328" y="123"/>
                </a:lnTo>
                <a:lnTo>
                  <a:pt x="328" y="123"/>
                </a:lnTo>
                <a:lnTo>
                  <a:pt x="328" y="123"/>
                </a:lnTo>
                <a:lnTo>
                  <a:pt x="328" y="123"/>
                </a:lnTo>
                <a:lnTo>
                  <a:pt x="328" y="123"/>
                </a:lnTo>
                <a:lnTo>
                  <a:pt x="326" y="123"/>
                </a:lnTo>
                <a:lnTo>
                  <a:pt x="326" y="124"/>
                </a:lnTo>
                <a:lnTo>
                  <a:pt x="326" y="124"/>
                </a:lnTo>
                <a:lnTo>
                  <a:pt x="326" y="124"/>
                </a:lnTo>
                <a:lnTo>
                  <a:pt x="325" y="124"/>
                </a:lnTo>
                <a:lnTo>
                  <a:pt x="325" y="124"/>
                </a:lnTo>
                <a:lnTo>
                  <a:pt x="325" y="124"/>
                </a:lnTo>
                <a:lnTo>
                  <a:pt x="325" y="124"/>
                </a:lnTo>
                <a:lnTo>
                  <a:pt x="325" y="123"/>
                </a:lnTo>
                <a:lnTo>
                  <a:pt x="325" y="123"/>
                </a:lnTo>
                <a:lnTo>
                  <a:pt x="325" y="123"/>
                </a:lnTo>
                <a:lnTo>
                  <a:pt x="325" y="123"/>
                </a:lnTo>
                <a:lnTo>
                  <a:pt x="325" y="121"/>
                </a:lnTo>
                <a:lnTo>
                  <a:pt x="325" y="121"/>
                </a:lnTo>
                <a:lnTo>
                  <a:pt x="325" y="121"/>
                </a:lnTo>
                <a:lnTo>
                  <a:pt x="325" y="121"/>
                </a:lnTo>
                <a:lnTo>
                  <a:pt x="323" y="121"/>
                </a:lnTo>
                <a:lnTo>
                  <a:pt x="323" y="121"/>
                </a:lnTo>
                <a:lnTo>
                  <a:pt x="323" y="121"/>
                </a:lnTo>
                <a:lnTo>
                  <a:pt x="323" y="121"/>
                </a:lnTo>
                <a:lnTo>
                  <a:pt x="323" y="121"/>
                </a:lnTo>
                <a:lnTo>
                  <a:pt x="323" y="121"/>
                </a:lnTo>
                <a:lnTo>
                  <a:pt x="323" y="123"/>
                </a:lnTo>
                <a:lnTo>
                  <a:pt x="323" y="124"/>
                </a:lnTo>
                <a:lnTo>
                  <a:pt x="323" y="124"/>
                </a:lnTo>
                <a:lnTo>
                  <a:pt x="323" y="124"/>
                </a:lnTo>
                <a:lnTo>
                  <a:pt x="323" y="124"/>
                </a:lnTo>
                <a:lnTo>
                  <a:pt x="323" y="124"/>
                </a:lnTo>
                <a:lnTo>
                  <a:pt x="323" y="124"/>
                </a:lnTo>
                <a:lnTo>
                  <a:pt x="323" y="124"/>
                </a:lnTo>
                <a:lnTo>
                  <a:pt x="322" y="125"/>
                </a:lnTo>
                <a:lnTo>
                  <a:pt x="322" y="125"/>
                </a:lnTo>
                <a:lnTo>
                  <a:pt x="322" y="125"/>
                </a:lnTo>
                <a:lnTo>
                  <a:pt x="322" y="125"/>
                </a:lnTo>
                <a:lnTo>
                  <a:pt x="322" y="125"/>
                </a:lnTo>
                <a:lnTo>
                  <a:pt x="320" y="125"/>
                </a:lnTo>
                <a:lnTo>
                  <a:pt x="320" y="127"/>
                </a:lnTo>
                <a:lnTo>
                  <a:pt x="319" y="127"/>
                </a:lnTo>
                <a:lnTo>
                  <a:pt x="319" y="127"/>
                </a:lnTo>
                <a:lnTo>
                  <a:pt x="319" y="127"/>
                </a:lnTo>
                <a:lnTo>
                  <a:pt x="319" y="127"/>
                </a:lnTo>
                <a:lnTo>
                  <a:pt x="318" y="127"/>
                </a:lnTo>
                <a:lnTo>
                  <a:pt x="318" y="127"/>
                </a:lnTo>
                <a:lnTo>
                  <a:pt x="318" y="125"/>
                </a:lnTo>
                <a:lnTo>
                  <a:pt x="318" y="125"/>
                </a:lnTo>
                <a:lnTo>
                  <a:pt x="319" y="125"/>
                </a:lnTo>
                <a:lnTo>
                  <a:pt x="319" y="125"/>
                </a:lnTo>
                <a:lnTo>
                  <a:pt x="320" y="125"/>
                </a:lnTo>
                <a:lnTo>
                  <a:pt x="320" y="125"/>
                </a:lnTo>
                <a:lnTo>
                  <a:pt x="319" y="124"/>
                </a:lnTo>
                <a:lnTo>
                  <a:pt x="319" y="124"/>
                </a:lnTo>
                <a:lnTo>
                  <a:pt x="319" y="123"/>
                </a:lnTo>
                <a:lnTo>
                  <a:pt x="319" y="123"/>
                </a:lnTo>
                <a:lnTo>
                  <a:pt x="318" y="123"/>
                </a:lnTo>
                <a:lnTo>
                  <a:pt x="318" y="124"/>
                </a:lnTo>
                <a:lnTo>
                  <a:pt x="316" y="124"/>
                </a:lnTo>
                <a:lnTo>
                  <a:pt x="316" y="124"/>
                </a:lnTo>
                <a:lnTo>
                  <a:pt x="316" y="124"/>
                </a:lnTo>
                <a:lnTo>
                  <a:pt x="316" y="124"/>
                </a:lnTo>
                <a:lnTo>
                  <a:pt x="316" y="125"/>
                </a:lnTo>
                <a:lnTo>
                  <a:pt x="316" y="125"/>
                </a:lnTo>
                <a:lnTo>
                  <a:pt x="315" y="124"/>
                </a:lnTo>
                <a:lnTo>
                  <a:pt x="315" y="124"/>
                </a:lnTo>
                <a:lnTo>
                  <a:pt x="313" y="124"/>
                </a:lnTo>
                <a:lnTo>
                  <a:pt x="313" y="124"/>
                </a:lnTo>
                <a:lnTo>
                  <a:pt x="313" y="124"/>
                </a:lnTo>
                <a:lnTo>
                  <a:pt x="315" y="125"/>
                </a:lnTo>
                <a:lnTo>
                  <a:pt x="315" y="125"/>
                </a:lnTo>
                <a:lnTo>
                  <a:pt x="315" y="127"/>
                </a:lnTo>
                <a:lnTo>
                  <a:pt x="312" y="127"/>
                </a:lnTo>
                <a:lnTo>
                  <a:pt x="312" y="127"/>
                </a:lnTo>
                <a:lnTo>
                  <a:pt x="312" y="127"/>
                </a:lnTo>
                <a:lnTo>
                  <a:pt x="312" y="127"/>
                </a:lnTo>
                <a:lnTo>
                  <a:pt x="312" y="125"/>
                </a:lnTo>
                <a:lnTo>
                  <a:pt x="313" y="125"/>
                </a:lnTo>
                <a:lnTo>
                  <a:pt x="313" y="125"/>
                </a:lnTo>
                <a:lnTo>
                  <a:pt x="313" y="125"/>
                </a:lnTo>
                <a:lnTo>
                  <a:pt x="313" y="125"/>
                </a:lnTo>
                <a:lnTo>
                  <a:pt x="313" y="124"/>
                </a:lnTo>
                <a:lnTo>
                  <a:pt x="313" y="124"/>
                </a:lnTo>
                <a:lnTo>
                  <a:pt x="313" y="125"/>
                </a:lnTo>
                <a:lnTo>
                  <a:pt x="313" y="125"/>
                </a:lnTo>
                <a:lnTo>
                  <a:pt x="312" y="125"/>
                </a:lnTo>
                <a:lnTo>
                  <a:pt x="312" y="125"/>
                </a:lnTo>
                <a:lnTo>
                  <a:pt x="312" y="124"/>
                </a:lnTo>
                <a:lnTo>
                  <a:pt x="312" y="124"/>
                </a:lnTo>
                <a:lnTo>
                  <a:pt x="312" y="124"/>
                </a:lnTo>
                <a:lnTo>
                  <a:pt x="312" y="123"/>
                </a:lnTo>
                <a:lnTo>
                  <a:pt x="312" y="123"/>
                </a:lnTo>
                <a:lnTo>
                  <a:pt x="312" y="123"/>
                </a:lnTo>
                <a:lnTo>
                  <a:pt x="312" y="123"/>
                </a:lnTo>
                <a:lnTo>
                  <a:pt x="311" y="123"/>
                </a:lnTo>
                <a:lnTo>
                  <a:pt x="311" y="123"/>
                </a:lnTo>
                <a:lnTo>
                  <a:pt x="309" y="123"/>
                </a:lnTo>
                <a:lnTo>
                  <a:pt x="309" y="123"/>
                </a:lnTo>
                <a:lnTo>
                  <a:pt x="309" y="123"/>
                </a:lnTo>
                <a:lnTo>
                  <a:pt x="308" y="123"/>
                </a:lnTo>
                <a:lnTo>
                  <a:pt x="308" y="123"/>
                </a:lnTo>
                <a:lnTo>
                  <a:pt x="306" y="124"/>
                </a:lnTo>
                <a:lnTo>
                  <a:pt x="305" y="124"/>
                </a:lnTo>
                <a:lnTo>
                  <a:pt x="305" y="125"/>
                </a:lnTo>
                <a:lnTo>
                  <a:pt x="305" y="125"/>
                </a:lnTo>
                <a:lnTo>
                  <a:pt x="305" y="125"/>
                </a:lnTo>
                <a:lnTo>
                  <a:pt x="305" y="125"/>
                </a:lnTo>
                <a:lnTo>
                  <a:pt x="305" y="127"/>
                </a:lnTo>
                <a:lnTo>
                  <a:pt x="305" y="127"/>
                </a:lnTo>
                <a:lnTo>
                  <a:pt x="303" y="127"/>
                </a:lnTo>
                <a:lnTo>
                  <a:pt x="303" y="127"/>
                </a:lnTo>
                <a:lnTo>
                  <a:pt x="305" y="127"/>
                </a:lnTo>
                <a:lnTo>
                  <a:pt x="305" y="127"/>
                </a:lnTo>
                <a:lnTo>
                  <a:pt x="303" y="125"/>
                </a:lnTo>
                <a:lnTo>
                  <a:pt x="303" y="125"/>
                </a:lnTo>
                <a:lnTo>
                  <a:pt x="303" y="125"/>
                </a:lnTo>
                <a:lnTo>
                  <a:pt x="302" y="125"/>
                </a:lnTo>
                <a:lnTo>
                  <a:pt x="302" y="127"/>
                </a:lnTo>
                <a:lnTo>
                  <a:pt x="301" y="127"/>
                </a:lnTo>
                <a:lnTo>
                  <a:pt x="301" y="128"/>
                </a:lnTo>
                <a:lnTo>
                  <a:pt x="301" y="128"/>
                </a:lnTo>
                <a:lnTo>
                  <a:pt x="299" y="128"/>
                </a:lnTo>
                <a:lnTo>
                  <a:pt x="298" y="130"/>
                </a:lnTo>
                <a:lnTo>
                  <a:pt x="298" y="130"/>
                </a:lnTo>
                <a:lnTo>
                  <a:pt x="298" y="130"/>
                </a:lnTo>
                <a:lnTo>
                  <a:pt x="298" y="128"/>
                </a:lnTo>
                <a:lnTo>
                  <a:pt x="296" y="128"/>
                </a:lnTo>
                <a:lnTo>
                  <a:pt x="296" y="128"/>
                </a:lnTo>
                <a:lnTo>
                  <a:pt x="296" y="130"/>
                </a:lnTo>
                <a:lnTo>
                  <a:pt x="296" y="130"/>
                </a:lnTo>
                <a:lnTo>
                  <a:pt x="296" y="130"/>
                </a:lnTo>
                <a:lnTo>
                  <a:pt x="296" y="131"/>
                </a:lnTo>
                <a:lnTo>
                  <a:pt x="296" y="130"/>
                </a:lnTo>
                <a:lnTo>
                  <a:pt x="295" y="130"/>
                </a:lnTo>
                <a:lnTo>
                  <a:pt x="295" y="130"/>
                </a:lnTo>
                <a:lnTo>
                  <a:pt x="295" y="130"/>
                </a:lnTo>
                <a:lnTo>
                  <a:pt x="293" y="130"/>
                </a:lnTo>
                <a:lnTo>
                  <a:pt x="293" y="130"/>
                </a:lnTo>
                <a:lnTo>
                  <a:pt x="295" y="131"/>
                </a:lnTo>
                <a:lnTo>
                  <a:pt x="295" y="131"/>
                </a:lnTo>
                <a:lnTo>
                  <a:pt x="295" y="131"/>
                </a:lnTo>
                <a:lnTo>
                  <a:pt x="295" y="131"/>
                </a:lnTo>
                <a:lnTo>
                  <a:pt x="292" y="131"/>
                </a:lnTo>
                <a:lnTo>
                  <a:pt x="291" y="133"/>
                </a:lnTo>
                <a:lnTo>
                  <a:pt x="289" y="133"/>
                </a:lnTo>
                <a:lnTo>
                  <a:pt x="289" y="133"/>
                </a:lnTo>
                <a:lnTo>
                  <a:pt x="286" y="134"/>
                </a:lnTo>
                <a:lnTo>
                  <a:pt x="285" y="134"/>
                </a:lnTo>
                <a:lnTo>
                  <a:pt x="283" y="134"/>
                </a:lnTo>
                <a:lnTo>
                  <a:pt x="283" y="135"/>
                </a:lnTo>
                <a:lnTo>
                  <a:pt x="283" y="135"/>
                </a:lnTo>
                <a:lnTo>
                  <a:pt x="283" y="135"/>
                </a:lnTo>
                <a:lnTo>
                  <a:pt x="283" y="135"/>
                </a:lnTo>
                <a:lnTo>
                  <a:pt x="282" y="135"/>
                </a:lnTo>
                <a:lnTo>
                  <a:pt x="282" y="135"/>
                </a:lnTo>
                <a:lnTo>
                  <a:pt x="281" y="135"/>
                </a:lnTo>
                <a:lnTo>
                  <a:pt x="281" y="137"/>
                </a:lnTo>
                <a:lnTo>
                  <a:pt x="278" y="138"/>
                </a:lnTo>
                <a:lnTo>
                  <a:pt x="278" y="138"/>
                </a:lnTo>
                <a:lnTo>
                  <a:pt x="278" y="137"/>
                </a:lnTo>
                <a:lnTo>
                  <a:pt x="278" y="137"/>
                </a:lnTo>
                <a:lnTo>
                  <a:pt x="276" y="137"/>
                </a:lnTo>
                <a:lnTo>
                  <a:pt x="276" y="135"/>
                </a:lnTo>
                <a:lnTo>
                  <a:pt x="276" y="135"/>
                </a:lnTo>
                <a:lnTo>
                  <a:pt x="276" y="137"/>
                </a:lnTo>
                <a:lnTo>
                  <a:pt x="276" y="137"/>
                </a:lnTo>
                <a:lnTo>
                  <a:pt x="275" y="138"/>
                </a:lnTo>
                <a:lnTo>
                  <a:pt x="275" y="138"/>
                </a:lnTo>
                <a:lnTo>
                  <a:pt x="275" y="138"/>
                </a:lnTo>
                <a:lnTo>
                  <a:pt x="275" y="140"/>
                </a:lnTo>
                <a:lnTo>
                  <a:pt x="273" y="140"/>
                </a:lnTo>
                <a:lnTo>
                  <a:pt x="273" y="140"/>
                </a:lnTo>
                <a:lnTo>
                  <a:pt x="273" y="140"/>
                </a:lnTo>
                <a:lnTo>
                  <a:pt x="273" y="140"/>
                </a:lnTo>
                <a:lnTo>
                  <a:pt x="272" y="140"/>
                </a:lnTo>
                <a:lnTo>
                  <a:pt x="272" y="140"/>
                </a:lnTo>
                <a:lnTo>
                  <a:pt x="272" y="140"/>
                </a:lnTo>
                <a:lnTo>
                  <a:pt x="273" y="138"/>
                </a:lnTo>
                <a:lnTo>
                  <a:pt x="273" y="138"/>
                </a:lnTo>
                <a:lnTo>
                  <a:pt x="273" y="138"/>
                </a:lnTo>
                <a:lnTo>
                  <a:pt x="275" y="137"/>
                </a:lnTo>
                <a:lnTo>
                  <a:pt x="275" y="137"/>
                </a:lnTo>
                <a:lnTo>
                  <a:pt x="273" y="137"/>
                </a:lnTo>
                <a:lnTo>
                  <a:pt x="273" y="137"/>
                </a:lnTo>
                <a:lnTo>
                  <a:pt x="272" y="137"/>
                </a:lnTo>
                <a:lnTo>
                  <a:pt x="271" y="138"/>
                </a:lnTo>
                <a:lnTo>
                  <a:pt x="271" y="138"/>
                </a:lnTo>
                <a:lnTo>
                  <a:pt x="271" y="138"/>
                </a:lnTo>
                <a:lnTo>
                  <a:pt x="271" y="140"/>
                </a:lnTo>
                <a:lnTo>
                  <a:pt x="271" y="140"/>
                </a:lnTo>
                <a:lnTo>
                  <a:pt x="271" y="140"/>
                </a:lnTo>
                <a:lnTo>
                  <a:pt x="271" y="140"/>
                </a:lnTo>
                <a:lnTo>
                  <a:pt x="269" y="141"/>
                </a:lnTo>
                <a:lnTo>
                  <a:pt x="268" y="141"/>
                </a:lnTo>
                <a:lnTo>
                  <a:pt x="268" y="141"/>
                </a:lnTo>
                <a:lnTo>
                  <a:pt x="266" y="141"/>
                </a:lnTo>
                <a:lnTo>
                  <a:pt x="266" y="143"/>
                </a:lnTo>
                <a:lnTo>
                  <a:pt x="266" y="143"/>
                </a:lnTo>
                <a:lnTo>
                  <a:pt x="266" y="143"/>
                </a:lnTo>
                <a:lnTo>
                  <a:pt x="266" y="143"/>
                </a:lnTo>
                <a:lnTo>
                  <a:pt x="266" y="143"/>
                </a:lnTo>
                <a:lnTo>
                  <a:pt x="265" y="144"/>
                </a:lnTo>
                <a:lnTo>
                  <a:pt x="265" y="144"/>
                </a:lnTo>
                <a:lnTo>
                  <a:pt x="264" y="144"/>
                </a:lnTo>
                <a:lnTo>
                  <a:pt x="264" y="144"/>
                </a:lnTo>
                <a:lnTo>
                  <a:pt x="264" y="144"/>
                </a:lnTo>
                <a:lnTo>
                  <a:pt x="264" y="145"/>
                </a:lnTo>
                <a:lnTo>
                  <a:pt x="264" y="145"/>
                </a:lnTo>
                <a:lnTo>
                  <a:pt x="264" y="145"/>
                </a:lnTo>
                <a:lnTo>
                  <a:pt x="264" y="145"/>
                </a:lnTo>
                <a:lnTo>
                  <a:pt x="264" y="145"/>
                </a:lnTo>
                <a:lnTo>
                  <a:pt x="264" y="147"/>
                </a:lnTo>
                <a:lnTo>
                  <a:pt x="264" y="147"/>
                </a:lnTo>
                <a:lnTo>
                  <a:pt x="264" y="147"/>
                </a:lnTo>
                <a:lnTo>
                  <a:pt x="264" y="147"/>
                </a:lnTo>
                <a:lnTo>
                  <a:pt x="264" y="147"/>
                </a:lnTo>
                <a:lnTo>
                  <a:pt x="264" y="145"/>
                </a:lnTo>
                <a:lnTo>
                  <a:pt x="262" y="147"/>
                </a:lnTo>
                <a:lnTo>
                  <a:pt x="262" y="147"/>
                </a:lnTo>
                <a:lnTo>
                  <a:pt x="262" y="147"/>
                </a:lnTo>
                <a:lnTo>
                  <a:pt x="262" y="147"/>
                </a:lnTo>
                <a:lnTo>
                  <a:pt x="261" y="147"/>
                </a:lnTo>
                <a:lnTo>
                  <a:pt x="259" y="147"/>
                </a:lnTo>
                <a:lnTo>
                  <a:pt x="259" y="148"/>
                </a:lnTo>
                <a:lnTo>
                  <a:pt x="259" y="148"/>
                </a:lnTo>
                <a:lnTo>
                  <a:pt x="259" y="148"/>
                </a:lnTo>
                <a:lnTo>
                  <a:pt x="259" y="148"/>
                </a:lnTo>
                <a:lnTo>
                  <a:pt x="258" y="148"/>
                </a:lnTo>
                <a:lnTo>
                  <a:pt x="258" y="150"/>
                </a:lnTo>
                <a:lnTo>
                  <a:pt x="258" y="150"/>
                </a:lnTo>
                <a:lnTo>
                  <a:pt x="256" y="150"/>
                </a:lnTo>
                <a:lnTo>
                  <a:pt x="256" y="150"/>
                </a:lnTo>
                <a:lnTo>
                  <a:pt x="256" y="150"/>
                </a:lnTo>
                <a:lnTo>
                  <a:pt x="255" y="150"/>
                </a:lnTo>
                <a:lnTo>
                  <a:pt x="255" y="150"/>
                </a:lnTo>
                <a:lnTo>
                  <a:pt x="255" y="150"/>
                </a:lnTo>
                <a:lnTo>
                  <a:pt x="255" y="150"/>
                </a:lnTo>
                <a:lnTo>
                  <a:pt x="255" y="150"/>
                </a:lnTo>
                <a:lnTo>
                  <a:pt x="254" y="150"/>
                </a:lnTo>
                <a:lnTo>
                  <a:pt x="254" y="151"/>
                </a:lnTo>
                <a:lnTo>
                  <a:pt x="251" y="151"/>
                </a:lnTo>
                <a:lnTo>
                  <a:pt x="251" y="151"/>
                </a:lnTo>
                <a:lnTo>
                  <a:pt x="249" y="153"/>
                </a:lnTo>
                <a:lnTo>
                  <a:pt x="249" y="153"/>
                </a:lnTo>
                <a:lnTo>
                  <a:pt x="251" y="154"/>
                </a:lnTo>
                <a:lnTo>
                  <a:pt x="251" y="154"/>
                </a:lnTo>
                <a:lnTo>
                  <a:pt x="249" y="154"/>
                </a:lnTo>
                <a:lnTo>
                  <a:pt x="249" y="154"/>
                </a:lnTo>
                <a:lnTo>
                  <a:pt x="249" y="154"/>
                </a:lnTo>
                <a:lnTo>
                  <a:pt x="249" y="154"/>
                </a:lnTo>
                <a:lnTo>
                  <a:pt x="249" y="153"/>
                </a:lnTo>
                <a:lnTo>
                  <a:pt x="248" y="153"/>
                </a:lnTo>
                <a:lnTo>
                  <a:pt x="248" y="154"/>
                </a:lnTo>
                <a:lnTo>
                  <a:pt x="248" y="154"/>
                </a:lnTo>
                <a:lnTo>
                  <a:pt x="246" y="154"/>
                </a:lnTo>
                <a:lnTo>
                  <a:pt x="246" y="154"/>
                </a:lnTo>
                <a:lnTo>
                  <a:pt x="246" y="154"/>
                </a:lnTo>
                <a:lnTo>
                  <a:pt x="245" y="154"/>
                </a:lnTo>
                <a:lnTo>
                  <a:pt x="244" y="154"/>
                </a:lnTo>
                <a:lnTo>
                  <a:pt x="244" y="154"/>
                </a:lnTo>
                <a:lnTo>
                  <a:pt x="242" y="154"/>
                </a:lnTo>
                <a:lnTo>
                  <a:pt x="242" y="154"/>
                </a:lnTo>
                <a:lnTo>
                  <a:pt x="242" y="155"/>
                </a:lnTo>
                <a:lnTo>
                  <a:pt x="242" y="155"/>
                </a:lnTo>
                <a:lnTo>
                  <a:pt x="242" y="155"/>
                </a:lnTo>
                <a:lnTo>
                  <a:pt x="239" y="155"/>
                </a:lnTo>
                <a:lnTo>
                  <a:pt x="238" y="157"/>
                </a:lnTo>
                <a:lnTo>
                  <a:pt x="236" y="158"/>
                </a:lnTo>
                <a:lnTo>
                  <a:pt x="234" y="160"/>
                </a:lnTo>
                <a:lnTo>
                  <a:pt x="232" y="160"/>
                </a:lnTo>
                <a:lnTo>
                  <a:pt x="232" y="161"/>
                </a:lnTo>
                <a:lnTo>
                  <a:pt x="232" y="161"/>
                </a:lnTo>
                <a:lnTo>
                  <a:pt x="231" y="160"/>
                </a:lnTo>
                <a:lnTo>
                  <a:pt x="231" y="160"/>
                </a:lnTo>
                <a:lnTo>
                  <a:pt x="229" y="161"/>
                </a:lnTo>
                <a:lnTo>
                  <a:pt x="229" y="161"/>
                </a:lnTo>
                <a:lnTo>
                  <a:pt x="229" y="161"/>
                </a:lnTo>
                <a:lnTo>
                  <a:pt x="229" y="161"/>
                </a:lnTo>
                <a:lnTo>
                  <a:pt x="231" y="163"/>
                </a:lnTo>
                <a:lnTo>
                  <a:pt x="231" y="163"/>
                </a:lnTo>
                <a:lnTo>
                  <a:pt x="231" y="163"/>
                </a:lnTo>
                <a:lnTo>
                  <a:pt x="232" y="161"/>
                </a:lnTo>
                <a:lnTo>
                  <a:pt x="232" y="161"/>
                </a:lnTo>
                <a:lnTo>
                  <a:pt x="232" y="163"/>
                </a:lnTo>
                <a:lnTo>
                  <a:pt x="234" y="163"/>
                </a:lnTo>
                <a:lnTo>
                  <a:pt x="234" y="163"/>
                </a:lnTo>
                <a:lnTo>
                  <a:pt x="234" y="161"/>
                </a:lnTo>
                <a:lnTo>
                  <a:pt x="234" y="161"/>
                </a:lnTo>
                <a:lnTo>
                  <a:pt x="234" y="163"/>
                </a:lnTo>
                <a:lnTo>
                  <a:pt x="234" y="163"/>
                </a:lnTo>
                <a:lnTo>
                  <a:pt x="232" y="163"/>
                </a:lnTo>
                <a:lnTo>
                  <a:pt x="232" y="163"/>
                </a:lnTo>
                <a:lnTo>
                  <a:pt x="232" y="163"/>
                </a:lnTo>
                <a:lnTo>
                  <a:pt x="234" y="164"/>
                </a:lnTo>
                <a:lnTo>
                  <a:pt x="235" y="164"/>
                </a:lnTo>
                <a:lnTo>
                  <a:pt x="236" y="163"/>
                </a:lnTo>
                <a:lnTo>
                  <a:pt x="236" y="163"/>
                </a:lnTo>
                <a:lnTo>
                  <a:pt x="239" y="163"/>
                </a:lnTo>
                <a:lnTo>
                  <a:pt x="242" y="161"/>
                </a:lnTo>
                <a:lnTo>
                  <a:pt x="242" y="161"/>
                </a:lnTo>
                <a:lnTo>
                  <a:pt x="242" y="161"/>
                </a:lnTo>
                <a:lnTo>
                  <a:pt x="246" y="160"/>
                </a:lnTo>
                <a:lnTo>
                  <a:pt x="248" y="160"/>
                </a:lnTo>
                <a:lnTo>
                  <a:pt x="249" y="158"/>
                </a:lnTo>
                <a:lnTo>
                  <a:pt x="249" y="158"/>
                </a:lnTo>
                <a:lnTo>
                  <a:pt x="251" y="158"/>
                </a:lnTo>
                <a:lnTo>
                  <a:pt x="251" y="158"/>
                </a:lnTo>
                <a:lnTo>
                  <a:pt x="252" y="158"/>
                </a:lnTo>
                <a:lnTo>
                  <a:pt x="254" y="157"/>
                </a:lnTo>
                <a:lnTo>
                  <a:pt x="255" y="157"/>
                </a:lnTo>
                <a:lnTo>
                  <a:pt x="255" y="157"/>
                </a:lnTo>
                <a:lnTo>
                  <a:pt x="255" y="157"/>
                </a:lnTo>
                <a:lnTo>
                  <a:pt x="255" y="157"/>
                </a:lnTo>
                <a:lnTo>
                  <a:pt x="256" y="157"/>
                </a:lnTo>
                <a:lnTo>
                  <a:pt x="258" y="157"/>
                </a:lnTo>
                <a:lnTo>
                  <a:pt x="258" y="155"/>
                </a:lnTo>
                <a:lnTo>
                  <a:pt x="258" y="155"/>
                </a:lnTo>
                <a:lnTo>
                  <a:pt x="258" y="155"/>
                </a:lnTo>
                <a:lnTo>
                  <a:pt x="258" y="155"/>
                </a:lnTo>
                <a:lnTo>
                  <a:pt x="258" y="155"/>
                </a:lnTo>
                <a:lnTo>
                  <a:pt x="259" y="155"/>
                </a:lnTo>
                <a:lnTo>
                  <a:pt x="259" y="155"/>
                </a:lnTo>
                <a:lnTo>
                  <a:pt x="259" y="155"/>
                </a:lnTo>
                <a:lnTo>
                  <a:pt x="261" y="155"/>
                </a:lnTo>
                <a:lnTo>
                  <a:pt x="264" y="154"/>
                </a:lnTo>
                <a:lnTo>
                  <a:pt x="266" y="154"/>
                </a:lnTo>
                <a:lnTo>
                  <a:pt x="266" y="153"/>
                </a:lnTo>
                <a:lnTo>
                  <a:pt x="268" y="153"/>
                </a:lnTo>
                <a:lnTo>
                  <a:pt x="268" y="153"/>
                </a:lnTo>
                <a:lnTo>
                  <a:pt x="271" y="153"/>
                </a:lnTo>
                <a:lnTo>
                  <a:pt x="272" y="151"/>
                </a:lnTo>
                <a:lnTo>
                  <a:pt x="275" y="150"/>
                </a:lnTo>
                <a:lnTo>
                  <a:pt x="278" y="148"/>
                </a:lnTo>
                <a:lnTo>
                  <a:pt x="278" y="148"/>
                </a:lnTo>
                <a:lnTo>
                  <a:pt x="278" y="148"/>
                </a:lnTo>
                <a:lnTo>
                  <a:pt x="278" y="148"/>
                </a:lnTo>
                <a:lnTo>
                  <a:pt x="278" y="148"/>
                </a:lnTo>
                <a:lnTo>
                  <a:pt x="278" y="148"/>
                </a:lnTo>
                <a:lnTo>
                  <a:pt x="278" y="148"/>
                </a:lnTo>
                <a:lnTo>
                  <a:pt x="278" y="148"/>
                </a:lnTo>
                <a:lnTo>
                  <a:pt x="281" y="148"/>
                </a:lnTo>
                <a:lnTo>
                  <a:pt x="283" y="147"/>
                </a:lnTo>
                <a:lnTo>
                  <a:pt x="285" y="147"/>
                </a:lnTo>
                <a:lnTo>
                  <a:pt x="288" y="145"/>
                </a:lnTo>
                <a:lnTo>
                  <a:pt x="288" y="145"/>
                </a:lnTo>
                <a:lnTo>
                  <a:pt x="288" y="145"/>
                </a:lnTo>
                <a:lnTo>
                  <a:pt x="288" y="145"/>
                </a:lnTo>
                <a:lnTo>
                  <a:pt x="289" y="145"/>
                </a:lnTo>
                <a:lnTo>
                  <a:pt x="289" y="145"/>
                </a:lnTo>
                <a:lnTo>
                  <a:pt x="289" y="144"/>
                </a:lnTo>
                <a:lnTo>
                  <a:pt x="289" y="144"/>
                </a:lnTo>
                <a:lnTo>
                  <a:pt x="289" y="144"/>
                </a:lnTo>
                <a:lnTo>
                  <a:pt x="289" y="144"/>
                </a:lnTo>
                <a:lnTo>
                  <a:pt x="289" y="144"/>
                </a:lnTo>
                <a:lnTo>
                  <a:pt x="289" y="144"/>
                </a:lnTo>
                <a:lnTo>
                  <a:pt x="289" y="144"/>
                </a:lnTo>
                <a:lnTo>
                  <a:pt x="289" y="144"/>
                </a:lnTo>
                <a:lnTo>
                  <a:pt x="291" y="144"/>
                </a:lnTo>
                <a:lnTo>
                  <a:pt x="291" y="145"/>
                </a:lnTo>
                <a:lnTo>
                  <a:pt x="291" y="145"/>
                </a:lnTo>
                <a:lnTo>
                  <a:pt x="296" y="143"/>
                </a:lnTo>
                <a:lnTo>
                  <a:pt x="302" y="140"/>
                </a:lnTo>
                <a:lnTo>
                  <a:pt x="302" y="140"/>
                </a:lnTo>
                <a:lnTo>
                  <a:pt x="302" y="141"/>
                </a:lnTo>
                <a:lnTo>
                  <a:pt x="302" y="141"/>
                </a:lnTo>
                <a:lnTo>
                  <a:pt x="302" y="141"/>
                </a:lnTo>
                <a:lnTo>
                  <a:pt x="302" y="143"/>
                </a:lnTo>
                <a:lnTo>
                  <a:pt x="302" y="143"/>
                </a:lnTo>
                <a:lnTo>
                  <a:pt x="303" y="143"/>
                </a:lnTo>
                <a:lnTo>
                  <a:pt x="303" y="143"/>
                </a:lnTo>
                <a:lnTo>
                  <a:pt x="303" y="143"/>
                </a:lnTo>
                <a:lnTo>
                  <a:pt x="303" y="143"/>
                </a:lnTo>
                <a:lnTo>
                  <a:pt x="305" y="141"/>
                </a:lnTo>
                <a:lnTo>
                  <a:pt x="305" y="141"/>
                </a:lnTo>
                <a:lnTo>
                  <a:pt x="305" y="143"/>
                </a:lnTo>
                <a:lnTo>
                  <a:pt x="305" y="143"/>
                </a:lnTo>
                <a:lnTo>
                  <a:pt x="306" y="143"/>
                </a:lnTo>
                <a:lnTo>
                  <a:pt x="306" y="143"/>
                </a:lnTo>
                <a:lnTo>
                  <a:pt x="306" y="143"/>
                </a:lnTo>
                <a:lnTo>
                  <a:pt x="306" y="141"/>
                </a:lnTo>
                <a:lnTo>
                  <a:pt x="306" y="141"/>
                </a:lnTo>
                <a:lnTo>
                  <a:pt x="306" y="141"/>
                </a:lnTo>
                <a:lnTo>
                  <a:pt x="305" y="141"/>
                </a:lnTo>
                <a:lnTo>
                  <a:pt x="305" y="141"/>
                </a:lnTo>
                <a:lnTo>
                  <a:pt x="305" y="141"/>
                </a:lnTo>
                <a:lnTo>
                  <a:pt x="305" y="141"/>
                </a:lnTo>
                <a:lnTo>
                  <a:pt x="305" y="140"/>
                </a:lnTo>
                <a:lnTo>
                  <a:pt x="305" y="140"/>
                </a:lnTo>
                <a:lnTo>
                  <a:pt x="305" y="138"/>
                </a:lnTo>
                <a:lnTo>
                  <a:pt x="305" y="138"/>
                </a:lnTo>
                <a:lnTo>
                  <a:pt x="305" y="138"/>
                </a:lnTo>
                <a:lnTo>
                  <a:pt x="305" y="138"/>
                </a:lnTo>
                <a:lnTo>
                  <a:pt x="305" y="138"/>
                </a:lnTo>
                <a:lnTo>
                  <a:pt x="306" y="138"/>
                </a:lnTo>
                <a:lnTo>
                  <a:pt x="306" y="138"/>
                </a:lnTo>
                <a:lnTo>
                  <a:pt x="306" y="140"/>
                </a:lnTo>
                <a:lnTo>
                  <a:pt x="306" y="140"/>
                </a:lnTo>
                <a:lnTo>
                  <a:pt x="306" y="138"/>
                </a:lnTo>
                <a:lnTo>
                  <a:pt x="306" y="138"/>
                </a:lnTo>
                <a:lnTo>
                  <a:pt x="306" y="138"/>
                </a:lnTo>
                <a:lnTo>
                  <a:pt x="308" y="140"/>
                </a:lnTo>
                <a:lnTo>
                  <a:pt x="308" y="140"/>
                </a:lnTo>
                <a:lnTo>
                  <a:pt x="308" y="140"/>
                </a:lnTo>
                <a:lnTo>
                  <a:pt x="306" y="141"/>
                </a:lnTo>
                <a:lnTo>
                  <a:pt x="306" y="141"/>
                </a:lnTo>
                <a:lnTo>
                  <a:pt x="306" y="141"/>
                </a:lnTo>
                <a:lnTo>
                  <a:pt x="306" y="141"/>
                </a:lnTo>
                <a:lnTo>
                  <a:pt x="308" y="141"/>
                </a:lnTo>
                <a:lnTo>
                  <a:pt x="308" y="141"/>
                </a:lnTo>
                <a:lnTo>
                  <a:pt x="308" y="141"/>
                </a:lnTo>
                <a:lnTo>
                  <a:pt x="309" y="141"/>
                </a:lnTo>
                <a:lnTo>
                  <a:pt x="309" y="141"/>
                </a:lnTo>
                <a:lnTo>
                  <a:pt x="312" y="140"/>
                </a:lnTo>
                <a:lnTo>
                  <a:pt x="313" y="138"/>
                </a:lnTo>
                <a:lnTo>
                  <a:pt x="315" y="138"/>
                </a:lnTo>
                <a:lnTo>
                  <a:pt x="316" y="137"/>
                </a:lnTo>
                <a:lnTo>
                  <a:pt x="316" y="137"/>
                </a:lnTo>
                <a:lnTo>
                  <a:pt x="316" y="137"/>
                </a:lnTo>
                <a:lnTo>
                  <a:pt x="315" y="137"/>
                </a:lnTo>
                <a:lnTo>
                  <a:pt x="315" y="137"/>
                </a:lnTo>
                <a:lnTo>
                  <a:pt x="315" y="137"/>
                </a:lnTo>
                <a:lnTo>
                  <a:pt x="316" y="135"/>
                </a:lnTo>
                <a:lnTo>
                  <a:pt x="318" y="134"/>
                </a:lnTo>
                <a:lnTo>
                  <a:pt x="319" y="134"/>
                </a:lnTo>
                <a:lnTo>
                  <a:pt x="319" y="135"/>
                </a:lnTo>
                <a:lnTo>
                  <a:pt x="319" y="135"/>
                </a:lnTo>
                <a:lnTo>
                  <a:pt x="319" y="135"/>
                </a:lnTo>
                <a:lnTo>
                  <a:pt x="319" y="135"/>
                </a:lnTo>
                <a:lnTo>
                  <a:pt x="318" y="137"/>
                </a:lnTo>
                <a:lnTo>
                  <a:pt x="318" y="137"/>
                </a:lnTo>
                <a:lnTo>
                  <a:pt x="318" y="137"/>
                </a:lnTo>
                <a:lnTo>
                  <a:pt x="319" y="137"/>
                </a:lnTo>
                <a:lnTo>
                  <a:pt x="319" y="137"/>
                </a:lnTo>
                <a:lnTo>
                  <a:pt x="320" y="135"/>
                </a:lnTo>
                <a:lnTo>
                  <a:pt x="322" y="135"/>
                </a:lnTo>
                <a:lnTo>
                  <a:pt x="320" y="134"/>
                </a:lnTo>
                <a:lnTo>
                  <a:pt x="320" y="134"/>
                </a:lnTo>
                <a:lnTo>
                  <a:pt x="320" y="134"/>
                </a:lnTo>
                <a:lnTo>
                  <a:pt x="322" y="134"/>
                </a:lnTo>
                <a:lnTo>
                  <a:pt x="322" y="134"/>
                </a:lnTo>
                <a:lnTo>
                  <a:pt x="322" y="134"/>
                </a:lnTo>
                <a:lnTo>
                  <a:pt x="322" y="134"/>
                </a:lnTo>
                <a:lnTo>
                  <a:pt x="322" y="135"/>
                </a:lnTo>
                <a:lnTo>
                  <a:pt x="322" y="135"/>
                </a:lnTo>
                <a:lnTo>
                  <a:pt x="323" y="135"/>
                </a:lnTo>
                <a:lnTo>
                  <a:pt x="323" y="134"/>
                </a:lnTo>
                <a:lnTo>
                  <a:pt x="323" y="134"/>
                </a:lnTo>
                <a:lnTo>
                  <a:pt x="325" y="134"/>
                </a:lnTo>
                <a:lnTo>
                  <a:pt x="325" y="134"/>
                </a:lnTo>
                <a:lnTo>
                  <a:pt x="323" y="133"/>
                </a:lnTo>
                <a:lnTo>
                  <a:pt x="323" y="133"/>
                </a:lnTo>
                <a:lnTo>
                  <a:pt x="323" y="133"/>
                </a:lnTo>
                <a:lnTo>
                  <a:pt x="325" y="133"/>
                </a:lnTo>
                <a:lnTo>
                  <a:pt x="325" y="131"/>
                </a:lnTo>
                <a:lnTo>
                  <a:pt x="325" y="131"/>
                </a:lnTo>
                <a:lnTo>
                  <a:pt x="325" y="131"/>
                </a:lnTo>
                <a:lnTo>
                  <a:pt x="325" y="131"/>
                </a:lnTo>
                <a:lnTo>
                  <a:pt x="326" y="130"/>
                </a:lnTo>
                <a:lnTo>
                  <a:pt x="328" y="130"/>
                </a:lnTo>
                <a:lnTo>
                  <a:pt x="329" y="128"/>
                </a:lnTo>
                <a:lnTo>
                  <a:pt x="332" y="128"/>
                </a:lnTo>
                <a:lnTo>
                  <a:pt x="332" y="128"/>
                </a:lnTo>
                <a:lnTo>
                  <a:pt x="332" y="128"/>
                </a:lnTo>
                <a:lnTo>
                  <a:pt x="332" y="128"/>
                </a:lnTo>
                <a:lnTo>
                  <a:pt x="332" y="130"/>
                </a:lnTo>
                <a:lnTo>
                  <a:pt x="330" y="130"/>
                </a:lnTo>
                <a:lnTo>
                  <a:pt x="330" y="130"/>
                </a:lnTo>
                <a:lnTo>
                  <a:pt x="330" y="130"/>
                </a:lnTo>
                <a:lnTo>
                  <a:pt x="330" y="130"/>
                </a:lnTo>
                <a:lnTo>
                  <a:pt x="330" y="130"/>
                </a:lnTo>
                <a:lnTo>
                  <a:pt x="329" y="131"/>
                </a:lnTo>
                <a:lnTo>
                  <a:pt x="329" y="131"/>
                </a:lnTo>
                <a:lnTo>
                  <a:pt x="329" y="131"/>
                </a:lnTo>
                <a:lnTo>
                  <a:pt x="328" y="131"/>
                </a:lnTo>
                <a:lnTo>
                  <a:pt x="326" y="131"/>
                </a:lnTo>
                <a:lnTo>
                  <a:pt x="326" y="131"/>
                </a:lnTo>
                <a:lnTo>
                  <a:pt x="326" y="131"/>
                </a:lnTo>
                <a:lnTo>
                  <a:pt x="326" y="131"/>
                </a:lnTo>
                <a:lnTo>
                  <a:pt x="326" y="131"/>
                </a:lnTo>
                <a:lnTo>
                  <a:pt x="326" y="133"/>
                </a:lnTo>
                <a:lnTo>
                  <a:pt x="326" y="133"/>
                </a:lnTo>
                <a:lnTo>
                  <a:pt x="328" y="133"/>
                </a:lnTo>
                <a:lnTo>
                  <a:pt x="328" y="134"/>
                </a:lnTo>
                <a:lnTo>
                  <a:pt x="328" y="134"/>
                </a:lnTo>
                <a:lnTo>
                  <a:pt x="329" y="134"/>
                </a:lnTo>
                <a:lnTo>
                  <a:pt x="329" y="134"/>
                </a:lnTo>
                <a:lnTo>
                  <a:pt x="329" y="133"/>
                </a:lnTo>
                <a:lnTo>
                  <a:pt x="330" y="133"/>
                </a:lnTo>
                <a:lnTo>
                  <a:pt x="330" y="133"/>
                </a:lnTo>
                <a:lnTo>
                  <a:pt x="332" y="133"/>
                </a:lnTo>
                <a:lnTo>
                  <a:pt x="332" y="133"/>
                </a:lnTo>
                <a:lnTo>
                  <a:pt x="332" y="133"/>
                </a:lnTo>
                <a:lnTo>
                  <a:pt x="333" y="133"/>
                </a:lnTo>
                <a:lnTo>
                  <a:pt x="333" y="133"/>
                </a:lnTo>
                <a:lnTo>
                  <a:pt x="333" y="133"/>
                </a:lnTo>
                <a:lnTo>
                  <a:pt x="332" y="134"/>
                </a:lnTo>
                <a:lnTo>
                  <a:pt x="332" y="134"/>
                </a:lnTo>
                <a:lnTo>
                  <a:pt x="330" y="134"/>
                </a:lnTo>
                <a:lnTo>
                  <a:pt x="330" y="135"/>
                </a:lnTo>
                <a:lnTo>
                  <a:pt x="330" y="135"/>
                </a:lnTo>
                <a:lnTo>
                  <a:pt x="330" y="134"/>
                </a:lnTo>
                <a:lnTo>
                  <a:pt x="330" y="134"/>
                </a:lnTo>
                <a:lnTo>
                  <a:pt x="330" y="135"/>
                </a:lnTo>
                <a:lnTo>
                  <a:pt x="329" y="134"/>
                </a:lnTo>
                <a:lnTo>
                  <a:pt x="329" y="134"/>
                </a:lnTo>
                <a:lnTo>
                  <a:pt x="329" y="135"/>
                </a:lnTo>
                <a:lnTo>
                  <a:pt x="328" y="137"/>
                </a:lnTo>
                <a:lnTo>
                  <a:pt x="328" y="137"/>
                </a:lnTo>
                <a:lnTo>
                  <a:pt x="328" y="137"/>
                </a:lnTo>
                <a:lnTo>
                  <a:pt x="329" y="137"/>
                </a:lnTo>
                <a:lnTo>
                  <a:pt x="329" y="137"/>
                </a:lnTo>
                <a:lnTo>
                  <a:pt x="329" y="137"/>
                </a:lnTo>
                <a:lnTo>
                  <a:pt x="329" y="137"/>
                </a:lnTo>
                <a:lnTo>
                  <a:pt x="329" y="137"/>
                </a:lnTo>
                <a:lnTo>
                  <a:pt x="328" y="137"/>
                </a:lnTo>
                <a:lnTo>
                  <a:pt x="328" y="137"/>
                </a:lnTo>
                <a:lnTo>
                  <a:pt x="328" y="138"/>
                </a:lnTo>
                <a:lnTo>
                  <a:pt x="328" y="138"/>
                </a:lnTo>
                <a:lnTo>
                  <a:pt x="328" y="138"/>
                </a:lnTo>
                <a:lnTo>
                  <a:pt x="328" y="137"/>
                </a:lnTo>
                <a:lnTo>
                  <a:pt x="328" y="137"/>
                </a:lnTo>
                <a:lnTo>
                  <a:pt x="326" y="138"/>
                </a:lnTo>
                <a:lnTo>
                  <a:pt x="326" y="138"/>
                </a:lnTo>
                <a:lnTo>
                  <a:pt x="325" y="138"/>
                </a:lnTo>
                <a:lnTo>
                  <a:pt x="325" y="138"/>
                </a:lnTo>
                <a:lnTo>
                  <a:pt x="323" y="138"/>
                </a:lnTo>
                <a:lnTo>
                  <a:pt x="323" y="140"/>
                </a:lnTo>
                <a:lnTo>
                  <a:pt x="323" y="140"/>
                </a:lnTo>
                <a:lnTo>
                  <a:pt x="320" y="141"/>
                </a:lnTo>
                <a:lnTo>
                  <a:pt x="319" y="141"/>
                </a:lnTo>
                <a:lnTo>
                  <a:pt x="318" y="143"/>
                </a:lnTo>
                <a:lnTo>
                  <a:pt x="318" y="143"/>
                </a:lnTo>
                <a:lnTo>
                  <a:pt x="318" y="143"/>
                </a:lnTo>
                <a:lnTo>
                  <a:pt x="318" y="143"/>
                </a:lnTo>
                <a:lnTo>
                  <a:pt x="318" y="143"/>
                </a:lnTo>
                <a:lnTo>
                  <a:pt x="318" y="144"/>
                </a:lnTo>
                <a:lnTo>
                  <a:pt x="318" y="144"/>
                </a:lnTo>
                <a:lnTo>
                  <a:pt x="319" y="144"/>
                </a:lnTo>
                <a:lnTo>
                  <a:pt x="319" y="144"/>
                </a:lnTo>
                <a:lnTo>
                  <a:pt x="320" y="144"/>
                </a:lnTo>
                <a:lnTo>
                  <a:pt x="320" y="143"/>
                </a:lnTo>
                <a:lnTo>
                  <a:pt x="320" y="143"/>
                </a:lnTo>
                <a:lnTo>
                  <a:pt x="322" y="143"/>
                </a:lnTo>
                <a:lnTo>
                  <a:pt x="322" y="143"/>
                </a:lnTo>
                <a:lnTo>
                  <a:pt x="323" y="141"/>
                </a:lnTo>
                <a:lnTo>
                  <a:pt x="325" y="141"/>
                </a:lnTo>
                <a:lnTo>
                  <a:pt x="326" y="141"/>
                </a:lnTo>
                <a:lnTo>
                  <a:pt x="326" y="141"/>
                </a:lnTo>
                <a:lnTo>
                  <a:pt x="326" y="140"/>
                </a:lnTo>
                <a:lnTo>
                  <a:pt x="326" y="140"/>
                </a:lnTo>
                <a:lnTo>
                  <a:pt x="328" y="140"/>
                </a:lnTo>
                <a:lnTo>
                  <a:pt x="328" y="141"/>
                </a:lnTo>
                <a:lnTo>
                  <a:pt x="328" y="141"/>
                </a:lnTo>
                <a:lnTo>
                  <a:pt x="328" y="140"/>
                </a:lnTo>
                <a:lnTo>
                  <a:pt x="328" y="140"/>
                </a:lnTo>
                <a:lnTo>
                  <a:pt x="329" y="140"/>
                </a:lnTo>
                <a:lnTo>
                  <a:pt x="330" y="138"/>
                </a:lnTo>
                <a:lnTo>
                  <a:pt x="330" y="138"/>
                </a:lnTo>
                <a:lnTo>
                  <a:pt x="332" y="137"/>
                </a:lnTo>
                <a:lnTo>
                  <a:pt x="332" y="137"/>
                </a:lnTo>
                <a:lnTo>
                  <a:pt x="333" y="137"/>
                </a:lnTo>
                <a:lnTo>
                  <a:pt x="336" y="137"/>
                </a:lnTo>
                <a:lnTo>
                  <a:pt x="336" y="137"/>
                </a:lnTo>
                <a:lnTo>
                  <a:pt x="335" y="137"/>
                </a:lnTo>
                <a:lnTo>
                  <a:pt x="335" y="137"/>
                </a:lnTo>
                <a:lnTo>
                  <a:pt x="335" y="138"/>
                </a:lnTo>
                <a:lnTo>
                  <a:pt x="335" y="138"/>
                </a:lnTo>
                <a:lnTo>
                  <a:pt x="336" y="138"/>
                </a:lnTo>
                <a:lnTo>
                  <a:pt x="339" y="137"/>
                </a:lnTo>
                <a:lnTo>
                  <a:pt x="343" y="135"/>
                </a:lnTo>
                <a:lnTo>
                  <a:pt x="343" y="135"/>
                </a:lnTo>
                <a:lnTo>
                  <a:pt x="343" y="137"/>
                </a:lnTo>
                <a:lnTo>
                  <a:pt x="343" y="137"/>
                </a:lnTo>
                <a:lnTo>
                  <a:pt x="345" y="135"/>
                </a:lnTo>
                <a:lnTo>
                  <a:pt x="345" y="135"/>
                </a:lnTo>
                <a:lnTo>
                  <a:pt x="345" y="135"/>
                </a:lnTo>
                <a:lnTo>
                  <a:pt x="345" y="135"/>
                </a:lnTo>
                <a:lnTo>
                  <a:pt x="345" y="134"/>
                </a:lnTo>
                <a:lnTo>
                  <a:pt x="345" y="134"/>
                </a:lnTo>
                <a:lnTo>
                  <a:pt x="346" y="134"/>
                </a:lnTo>
                <a:lnTo>
                  <a:pt x="346" y="134"/>
                </a:lnTo>
                <a:lnTo>
                  <a:pt x="346" y="134"/>
                </a:lnTo>
                <a:lnTo>
                  <a:pt x="346" y="134"/>
                </a:lnTo>
                <a:lnTo>
                  <a:pt x="348" y="134"/>
                </a:lnTo>
                <a:lnTo>
                  <a:pt x="348" y="134"/>
                </a:lnTo>
                <a:lnTo>
                  <a:pt x="350" y="134"/>
                </a:lnTo>
                <a:lnTo>
                  <a:pt x="350" y="134"/>
                </a:lnTo>
                <a:lnTo>
                  <a:pt x="350" y="133"/>
                </a:lnTo>
                <a:lnTo>
                  <a:pt x="352" y="133"/>
                </a:lnTo>
                <a:lnTo>
                  <a:pt x="353" y="133"/>
                </a:lnTo>
                <a:lnTo>
                  <a:pt x="353" y="133"/>
                </a:lnTo>
                <a:lnTo>
                  <a:pt x="353" y="133"/>
                </a:lnTo>
                <a:lnTo>
                  <a:pt x="355" y="133"/>
                </a:lnTo>
                <a:lnTo>
                  <a:pt x="355" y="133"/>
                </a:lnTo>
                <a:lnTo>
                  <a:pt x="355" y="133"/>
                </a:lnTo>
                <a:lnTo>
                  <a:pt x="355" y="133"/>
                </a:lnTo>
                <a:lnTo>
                  <a:pt x="353" y="134"/>
                </a:lnTo>
                <a:lnTo>
                  <a:pt x="353" y="134"/>
                </a:lnTo>
                <a:lnTo>
                  <a:pt x="353" y="134"/>
                </a:lnTo>
                <a:lnTo>
                  <a:pt x="353" y="134"/>
                </a:lnTo>
                <a:lnTo>
                  <a:pt x="346" y="135"/>
                </a:lnTo>
                <a:lnTo>
                  <a:pt x="343" y="137"/>
                </a:lnTo>
                <a:lnTo>
                  <a:pt x="340" y="138"/>
                </a:lnTo>
                <a:lnTo>
                  <a:pt x="340" y="138"/>
                </a:lnTo>
                <a:lnTo>
                  <a:pt x="339" y="138"/>
                </a:lnTo>
                <a:lnTo>
                  <a:pt x="338" y="138"/>
                </a:lnTo>
                <a:lnTo>
                  <a:pt x="338" y="140"/>
                </a:lnTo>
                <a:lnTo>
                  <a:pt x="338" y="140"/>
                </a:lnTo>
                <a:lnTo>
                  <a:pt x="336" y="138"/>
                </a:lnTo>
                <a:lnTo>
                  <a:pt x="336" y="138"/>
                </a:lnTo>
                <a:lnTo>
                  <a:pt x="336" y="138"/>
                </a:lnTo>
                <a:lnTo>
                  <a:pt x="336" y="138"/>
                </a:lnTo>
                <a:lnTo>
                  <a:pt x="336" y="140"/>
                </a:lnTo>
                <a:lnTo>
                  <a:pt x="335" y="140"/>
                </a:lnTo>
                <a:lnTo>
                  <a:pt x="333" y="141"/>
                </a:lnTo>
                <a:lnTo>
                  <a:pt x="333" y="141"/>
                </a:lnTo>
                <a:lnTo>
                  <a:pt x="333" y="141"/>
                </a:lnTo>
                <a:lnTo>
                  <a:pt x="332" y="141"/>
                </a:lnTo>
                <a:lnTo>
                  <a:pt x="332" y="141"/>
                </a:lnTo>
                <a:lnTo>
                  <a:pt x="332" y="140"/>
                </a:lnTo>
                <a:lnTo>
                  <a:pt x="332" y="140"/>
                </a:lnTo>
                <a:lnTo>
                  <a:pt x="332" y="140"/>
                </a:lnTo>
                <a:lnTo>
                  <a:pt x="330" y="141"/>
                </a:lnTo>
                <a:lnTo>
                  <a:pt x="329" y="143"/>
                </a:lnTo>
                <a:lnTo>
                  <a:pt x="329" y="143"/>
                </a:lnTo>
                <a:lnTo>
                  <a:pt x="328" y="143"/>
                </a:lnTo>
                <a:lnTo>
                  <a:pt x="326" y="145"/>
                </a:lnTo>
                <a:lnTo>
                  <a:pt x="326" y="145"/>
                </a:lnTo>
                <a:lnTo>
                  <a:pt x="326" y="144"/>
                </a:lnTo>
                <a:lnTo>
                  <a:pt x="325" y="144"/>
                </a:lnTo>
                <a:lnTo>
                  <a:pt x="323" y="145"/>
                </a:lnTo>
                <a:lnTo>
                  <a:pt x="323" y="145"/>
                </a:lnTo>
                <a:lnTo>
                  <a:pt x="323" y="145"/>
                </a:lnTo>
                <a:lnTo>
                  <a:pt x="323" y="147"/>
                </a:lnTo>
                <a:lnTo>
                  <a:pt x="323" y="147"/>
                </a:lnTo>
                <a:lnTo>
                  <a:pt x="323" y="145"/>
                </a:lnTo>
                <a:lnTo>
                  <a:pt x="323" y="145"/>
                </a:lnTo>
                <a:lnTo>
                  <a:pt x="322" y="147"/>
                </a:lnTo>
                <a:lnTo>
                  <a:pt x="322" y="147"/>
                </a:lnTo>
                <a:lnTo>
                  <a:pt x="322" y="147"/>
                </a:lnTo>
                <a:lnTo>
                  <a:pt x="322" y="147"/>
                </a:lnTo>
                <a:lnTo>
                  <a:pt x="322" y="147"/>
                </a:lnTo>
                <a:lnTo>
                  <a:pt x="322" y="147"/>
                </a:lnTo>
                <a:lnTo>
                  <a:pt x="320" y="147"/>
                </a:lnTo>
                <a:lnTo>
                  <a:pt x="320" y="147"/>
                </a:lnTo>
                <a:lnTo>
                  <a:pt x="320" y="147"/>
                </a:lnTo>
                <a:lnTo>
                  <a:pt x="320" y="147"/>
                </a:lnTo>
                <a:lnTo>
                  <a:pt x="320" y="147"/>
                </a:lnTo>
                <a:lnTo>
                  <a:pt x="319" y="147"/>
                </a:lnTo>
                <a:lnTo>
                  <a:pt x="319" y="147"/>
                </a:lnTo>
                <a:lnTo>
                  <a:pt x="319" y="148"/>
                </a:lnTo>
                <a:lnTo>
                  <a:pt x="318" y="150"/>
                </a:lnTo>
                <a:lnTo>
                  <a:pt x="318" y="150"/>
                </a:lnTo>
                <a:lnTo>
                  <a:pt x="316" y="150"/>
                </a:lnTo>
                <a:lnTo>
                  <a:pt x="316" y="150"/>
                </a:lnTo>
                <a:lnTo>
                  <a:pt x="316" y="150"/>
                </a:lnTo>
                <a:lnTo>
                  <a:pt x="316" y="150"/>
                </a:lnTo>
                <a:lnTo>
                  <a:pt x="316" y="148"/>
                </a:lnTo>
                <a:lnTo>
                  <a:pt x="316" y="148"/>
                </a:lnTo>
                <a:lnTo>
                  <a:pt x="316" y="148"/>
                </a:lnTo>
                <a:lnTo>
                  <a:pt x="316" y="148"/>
                </a:lnTo>
                <a:lnTo>
                  <a:pt x="315" y="147"/>
                </a:lnTo>
                <a:lnTo>
                  <a:pt x="315" y="147"/>
                </a:lnTo>
                <a:lnTo>
                  <a:pt x="313" y="147"/>
                </a:lnTo>
                <a:lnTo>
                  <a:pt x="312" y="148"/>
                </a:lnTo>
                <a:lnTo>
                  <a:pt x="312" y="148"/>
                </a:lnTo>
                <a:lnTo>
                  <a:pt x="312" y="148"/>
                </a:lnTo>
                <a:lnTo>
                  <a:pt x="312" y="148"/>
                </a:lnTo>
                <a:lnTo>
                  <a:pt x="312" y="148"/>
                </a:lnTo>
                <a:lnTo>
                  <a:pt x="312" y="150"/>
                </a:lnTo>
                <a:lnTo>
                  <a:pt x="312" y="150"/>
                </a:lnTo>
                <a:lnTo>
                  <a:pt x="312" y="150"/>
                </a:lnTo>
                <a:lnTo>
                  <a:pt x="312" y="150"/>
                </a:lnTo>
                <a:lnTo>
                  <a:pt x="311" y="150"/>
                </a:lnTo>
                <a:lnTo>
                  <a:pt x="311" y="150"/>
                </a:lnTo>
                <a:lnTo>
                  <a:pt x="311" y="150"/>
                </a:lnTo>
                <a:lnTo>
                  <a:pt x="311" y="150"/>
                </a:lnTo>
                <a:lnTo>
                  <a:pt x="311" y="150"/>
                </a:lnTo>
                <a:lnTo>
                  <a:pt x="311" y="151"/>
                </a:lnTo>
                <a:lnTo>
                  <a:pt x="311" y="151"/>
                </a:lnTo>
                <a:lnTo>
                  <a:pt x="311" y="151"/>
                </a:lnTo>
                <a:lnTo>
                  <a:pt x="311" y="153"/>
                </a:lnTo>
                <a:lnTo>
                  <a:pt x="309" y="153"/>
                </a:lnTo>
                <a:lnTo>
                  <a:pt x="308" y="153"/>
                </a:lnTo>
                <a:lnTo>
                  <a:pt x="308" y="154"/>
                </a:lnTo>
                <a:lnTo>
                  <a:pt x="308" y="154"/>
                </a:lnTo>
                <a:lnTo>
                  <a:pt x="308" y="155"/>
                </a:lnTo>
                <a:lnTo>
                  <a:pt x="308" y="155"/>
                </a:lnTo>
                <a:lnTo>
                  <a:pt x="309" y="155"/>
                </a:lnTo>
                <a:lnTo>
                  <a:pt x="309" y="154"/>
                </a:lnTo>
                <a:lnTo>
                  <a:pt x="309" y="154"/>
                </a:lnTo>
                <a:lnTo>
                  <a:pt x="311" y="153"/>
                </a:lnTo>
                <a:lnTo>
                  <a:pt x="311" y="154"/>
                </a:lnTo>
                <a:lnTo>
                  <a:pt x="311" y="154"/>
                </a:lnTo>
                <a:lnTo>
                  <a:pt x="312" y="153"/>
                </a:lnTo>
                <a:lnTo>
                  <a:pt x="312" y="153"/>
                </a:lnTo>
                <a:lnTo>
                  <a:pt x="312" y="153"/>
                </a:lnTo>
                <a:lnTo>
                  <a:pt x="313" y="153"/>
                </a:lnTo>
                <a:lnTo>
                  <a:pt x="313" y="153"/>
                </a:lnTo>
                <a:lnTo>
                  <a:pt x="313" y="151"/>
                </a:lnTo>
                <a:lnTo>
                  <a:pt x="313" y="151"/>
                </a:lnTo>
                <a:lnTo>
                  <a:pt x="313" y="151"/>
                </a:lnTo>
                <a:lnTo>
                  <a:pt x="313" y="153"/>
                </a:lnTo>
                <a:lnTo>
                  <a:pt x="313" y="153"/>
                </a:lnTo>
                <a:lnTo>
                  <a:pt x="313" y="153"/>
                </a:lnTo>
                <a:lnTo>
                  <a:pt x="313" y="153"/>
                </a:lnTo>
                <a:lnTo>
                  <a:pt x="313" y="153"/>
                </a:lnTo>
                <a:lnTo>
                  <a:pt x="315" y="153"/>
                </a:lnTo>
                <a:lnTo>
                  <a:pt x="316" y="153"/>
                </a:lnTo>
                <a:lnTo>
                  <a:pt x="316" y="153"/>
                </a:lnTo>
                <a:lnTo>
                  <a:pt x="318" y="151"/>
                </a:lnTo>
                <a:lnTo>
                  <a:pt x="319" y="150"/>
                </a:lnTo>
                <a:lnTo>
                  <a:pt x="320" y="150"/>
                </a:lnTo>
                <a:lnTo>
                  <a:pt x="322" y="150"/>
                </a:lnTo>
                <a:lnTo>
                  <a:pt x="322" y="150"/>
                </a:lnTo>
                <a:lnTo>
                  <a:pt x="322" y="150"/>
                </a:lnTo>
                <a:lnTo>
                  <a:pt x="322" y="150"/>
                </a:lnTo>
                <a:lnTo>
                  <a:pt x="323" y="150"/>
                </a:lnTo>
                <a:lnTo>
                  <a:pt x="323" y="148"/>
                </a:lnTo>
                <a:lnTo>
                  <a:pt x="326" y="148"/>
                </a:lnTo>
                <a:lnTo>
                  <a:pt x="328" y="147"/>
                </a:lnTo>
                <a:lnTo>
                  <a:pt x="329" y="147"/>
                </a:lnTo>
                <a:lnTo>
                  <a:pt x="330" y="147"/>
                </a:lnTo>
                <a:lnTo>
                  <a:pt x="330" y="147"/>
                </a:lnTo>
                <a:lnTo>
                  <a:pt x="330" y="147"/>
                </a:lnTo>
                <a:lnTo>
                  <a:pt x="332" y="147"/>
                </a:lnTo>
                <a:lnTo>
                  <a:pt x="333" y="145"/>
                </a:lnTo>
                <a:lnTo>
                  <a:pt x="335" y="144"/>
                </a:lnTo>
                <a:lnTo>
                  <a:pt x="335" y="144"/>
                </a:lnTo>
                <a:lnTo>
                  <a:pt x="336" y="144"/>
                </a:lnTo>
                <a:lnTo>
                  <a:pt x="336" y="144"/>
                </a:lnTo>
                <a:lnTo>
                  <a:pt x="338" y="144"/>
                </a:lnTo>
                <a:lnTo>
                  <a:pt x="339" y="144"/>
                </a:lnTo>
                <a:lnTo>
                  <a:pt x="340" y="143"/>
                </a:lnTo>
                <a:lnTo>
                  <a:pt x="343" y="141"/>
                </a:lnTo>
                <a:lnTo>
                  <a:pt x="343" y="141"/>
                </a:lnTo>
                <a:lnTo>
                  <a:pt x="345" y="141"/>
                </a:lnTo>
                <a:lnTo>
                  <a:pt x="345" y="141"/>
                </a:lnTo>
                <a:lnTo>
                  <a:pt x="345" y="141"/>
                </a:lnTo>
                <a:lnTo>
                  <a:pt x="345" y="141"/>
                </a:lnTo>
                <a:lnTo>
                  <a:pt x="345" y="141"/>
                </a:lnTo>
                <a:lnTo>
                  <a:pt x="346" y="141"/>
                </a:lnTo>
                <a:lnTo>
                  <a:pt x="346" y="141"/>
                </a:lnTo>
                <a:lnTo>
                  <a:pt x="346" y="141"/>
                </a:lnTo>
                <a:lnTo>
                  <a:pt x="346" y="141"/>
                </a:lnTo>
                <a:lnTo>
                  <a:pt x="346" y="140"/>
                </a:lnTo>
                <a:lnTo>
                  <a:pt x="346" y="140"/>
                </a:lnTo>
                <a:lnTo>
                  <a:pt x="349" y="138"/>
                </a:lnTo>
                <a:lnTo>
                  <a:pt x="350" y="138"/>
                </a:lnTo>
                <a:lnTo>
                  <a:pt x="352" y="137"/>
                </a:lnTo>
                <a:lnTo>
                  <a:pt x="352" y="137"/>
                </a:lnTo>
                <a:lnTo>
                  <a:pt x="352" y="138"/>
                </a:lnTo>
                <a:lnTo>
                  <a:pt x="353" y="138"/>
                </a:lnTo>
                <a:lnTo>
                  <a:pt x="353" y="138"/>
                </a:lnTo>
                <a:lnTo>
                  <a:pt x="353" y="138"/>
                </a:lnTo>
                <a:lnTo>
                  <a:pt x="355" y="138"/>
                </a:lnTo>
                <a:lnTo>
                  <a:pt x="355" y="138"/>
                </a:lnTo>
                <a:lnTo>
                  <a:pt x="355" y="138"/>
                </a:lnTo>
                <a:lnTo>
                  <a:pt x="355" y="138"/>
                </a:lnTo>
                <a:lnTo>
                  <a:pt x="355" y="138"/>
                </a:lnTo>
                <a:lnTo>
                  <a:pt x="356" y="138"/>
                </a:lnTo>
                <a:lnTo>
                  <a:pt x="356" y="138"/>
                </a:lnTo>
                <a:lnTo>
                  <a:pt x="356" y="137"/>
                </a:lnTo>
                <a:lnTo>
                  <a:pt x="356" y="137"/>
                </a:lnTo>
                <a:lnTo>
                  <a:pt x="358" y="137"/>
                </a:lnTo>
                <a:lnTo>
                  <a:pt x="360" y="137"/>
                </a:lnTo>
                <a:lnTo>
                  <a:pt x="363" y="135"/>
                </a:lnTo>
                <a:lnTo>
                  <a:pt x="365" y="134"/>
                </a:lnTo>
                <a:lnTo>
                  <a:pt x="363" y="134"/>
                </a:lnTo>
                <a:lnTo>
                  <a:pt x="363" y="134"/>
                </a:lnTo>
                <a:lnTo>
                  <a:pt x="365" y="134"/>
                </a:lnTo>
                <a:lnTo>
                  <a:pt x="365" y="134"/>
                </a:lnTo>
                <a:lnTo>
                  <a:pt x="366" y="134"/>
                </a:lnTo>
                <a:lnTo>
                  <a:pt x="366" y="133"/>
                </a:lnTo>
                <a:lnTo>
                  <a:pt x="366" y="133"/>
                </a:lnTo>
                <a:lnTo>
                  <a:pt x="367" y="134"/>
                </a:lnTo>
                <a:lnTo>
                  <a:pt x="367" y="134"/>
                </a:lnTo>
                <a:lnTo>
                  <a:pt x="367" y="134"/>
                </a:lnTo>
                <a:lnTo>
                  <a:pt x="369" y="134"/>
                </a:lnTo>
                <a:lnTo>
                  <a:pt x="369" y="134"/>
                </a:lnTo>
                <a:lnTo>
                  <a:pt x="367" y="134"/>
                </a:lnTo>
                <a:lnTo>
                  <a:pt x="369" y="134"/>
                </a:lnTo>
                <a:lnTo>
                  <a:pt x="369" y="134"/>
                </a:lnTo>
                <a:lnTo>
                  <a:pt x="367" y="135"/>
                </a:lnTo>
                <a:lnTo>
                  <a:pt x="367" y="135"/>
                </a:lnTo>
                <a:lnTo>
                  <a:pt x="365" y="135"/>
                </a:lnTo>
                <a:lnTo>
                  <a:pt x="365" y="135"/>
                </a:lnTo>
                <a:lnTo>
                  <a:pt x="363" y="135"/>
                </a:lnTo>
                <a:lnTo>
                  <a:pt x="363" y="137"/>
                </a:lnTo>
                <a:lnTo>
                  <a:pt x="363" y="137"/>
                </a:lnTo>
                <a:lnTo>
                  <a:pt x="363" y="137"/>
                </a:lnTo>
                <a:lnTo>
                  <a:pt x="363" y="137"/>
                </a:lnTo>
                <a:lnTo>
                  <a:pt x="363" y="138"/>
                </a:lnTo>
                <a:lnTo>
                  <a:pt x="363" y="138"/>
                </a:lnTo>
                <a:lnTo>
                  <a:pt x="362" y="138"/>
                </a:lnTo>
                <a:lnTo>
                  <a:pt x="359" y="138"/>
                </a:lnTo>
                <a:lnTo>
                  <a:pt x="358" y="140"/>
                </a:lnTo>
                <a:lnTo>
                  <a:pt x="356" y="141"/>
                </a:lnTo>
                <a:lnTo>
                  <a:pt x="356" y="141"/>
                </a:lnTo>
                <a:lnTo>
                  <a:pt x="355" y="141"/>
                </a:lnTo>
                <a:lnTo>
                  <a:pt x="353" y="143"/>
                </a:lnTo>
                <a:lnTo>
                  <a:pt x="352" y="143"/>
                </a:lnTo>
                <a:lnTo>
                  <a:pt x="350" y="143"/>
                </a:lnTo>
                <a:lnTo>
                  <a:pt x="350" y="143"/>
                </a:lnTo>
                <a:lnTo>
                  <a:pt x="350" y="143"/>
                </a:lnTo>
                <a:lnTo>
                  <a:pt x="350" y="143"/>
                </a:lnTo>
                <a:lnTo>
                  <a:pt x="350" y="143"/>
                </a:lnTo>
                <a:lnTo>
                  <a:pt x="350" y="143"/>
                </a:lnTo>
                <a:lnTo>
                  <a:pt x="349" y="143"/>
                </a:lnTo>
                <a:lnTo>
                  <a:pt x="349" y="143"/>
                </a:lnTo>
                <a:lnTo>
                  <a:pt x="349" y="143"/>
                </a:lnTo>
                <a:lnTo>
                  <a:pt x="349" y="143"/>
                </a:lnTo>
                <a:lnTo>
                  <a:pt x="348" y="144"/>
                </a:lnTo>
                <a:lnTo>
                  <a:pt x="348" y="144"/>
                </a:lnTo>
                <a:lnTo>
                  <a:pt x="348" y="144"/>
                </a:lnTo>
                <a:lnTo>
                  <a:pt x="348" y="144"/>
                </a:lnTo>
                <a:lnTo>
                  <a:pt x="348" y="145"/>
                </a:lnTo>
                <a:lnTo>
                  <a:pt x="346" y="145"/>
                </a:lnTo>
                <a:lnTo>
                  <a:pt x="345" y="145"/>
                </a:lnTo>
                <a:lnTo>
                  <a:pt x="345" y="145"/>
                </a:lnTo>
                <a:lnTo>
                  <a:pt x="345" y="145"/>
                </a:lnTo>
                <a:lnTo>
                  <a:pt x="345" y="147"/>
                </a:lnTo>
                <a:lnTo>
                  <a:pt x="343" y="147"/>
                </a:lnTo>
                <a:lnTo>
                  <a:pt x="345" y="147"/>
                </a:lnTo>
                <a:lnTo>
                  <a:pt x="345" y="147"/>
                </a:lnTo>
                <a:lnTo>
                  <a:pt x="343" y="147"/>
                </a:lnTo>
                <a:lnTo>
                  <a:pt x="343" y="147"/>
                </a:lnTo>
                <a:lnTo>
                  <a:pt x="342" y="147"/>
                </a:lnTo>
                <a:lnTo>
                  <a:pt x="342" y="147"/>
                </a:lnTo>
                <a:lnTo>
                  <a:pt x="342" y="147"/>
                </a:lnTo>
                <a:lnTo>
                  <a:pt x="340" y="148"/>
                </a:lnTo>
                <a:lnTo>
                  <a:pt x="340" y="148"/>
                </a:lnTo>
                <a:lnTo>
                  <a:pt x="339" y="147"/>
                </a:lnTo>
                <a:lnTo>
                  <a:pt x="342" y="145"/>
                </a:lnTo>
                <a:lnTo>
                  <a:pt x="342" y="145"/>
                </a:lnTo>
                <a:lnTo>
                  <a:pt x="342" y="145"/>
                </a:lnTo>
                <a:lnTo>
                  <a:pt x="342" y="145"/>
                </a:lnTo>
                <a:lnTo>
                  <a:pt x="343" y="145"/>
                </a:lnTo>
                <a:lnTo>
                  <a:pt x="343" y="145"/>
                </a:lnTo>
                <a:lnTo>
                  <a:pt x="343" y="145"/>
                </a:lnTo>
                <a:lnTo>
                  <a:pt x="343" y="145"/>
                </a:lnTo>
                <a:lnTo>
                  <a:pt x="343" y="145"/>
                </a:lnTo>
                <a:lnTo>
                  <a:pt x="345" y="145"/>
                </a:lnTo>
                <a:lnTo>
                  <a:pt x="345" y="144"/>
                </a:lnTo>
                <a:lnTo>
                  <a:pt x="345" y="144"/>
                </a:lnTo>
                <a:lnTo>
                  <a:pt x="345" y="144"/>
                </a:lnTo>
                <a:lnTo>
                  <a:pt x="345" y="144"/>
                </a:lnTo>
                <a:lnTo>
                  <a:pt x="343" y="144"/>
                </a:lnTo>
                <a:lnTo>
                  <a:pt x="340" y="144"/>
                </a:lnTo>
                <a:lnTo>
                  <a:pt x="336" y="147"/>
                </a:lnTo>
                <a:lnTo>
                  <a:pt x="336" y="147"/>
                </a:lnTo>
                <a:lnTo>
                  <a:pt x="335" y="147"/>
                </a:lnTo>
                <a:lnTo>
                  <a:pt x="335" y="147"/>
                </a:lnTo>
                <a:lnTo>
                  <a:pt x="332" y="148"/>
                </a:lnTo>
                <a:lnTo>
                  <a:pt x="328" y="150"/>
                </a:lnTo>
                <a:lnTo>
                  <a:pt x="328" y="150"/>
                </a:lnTo>
                <a:lnTo>
                  <a:pt x="328" y="150"/>
                </a:lnTo>
                <a:lnTo>
                  <a:pt x="326" y="150"/>
                </a:lnTo>
                <a:lnTo>
                  <a:pt x="326" y="150"/>
                </a:lnTo>
                <a:lnTo>
                  <a:pt x="326" y="151"/>
                </a:lnTo>
                <a:lnTo>
                  <a:pt x="329" y="151"/>
                </a:lnTo>
                <a:lnTo>
                  <a:pt x="329" y="151"/>
                </a:lnTo>
                <a:lnTo>
                  <a:pt x="329" y="151"/>
                </a:lnTo>
                <a:lnTo>
                  <a:pt x="329" y="151"/>
                </a:lnTo>
                <a:lnTo>
                  <a:pt x="328" y="151"/>
                </a:lnTo>
                <a:lnTo>
                  <a:pt x="326" y="151"/>
                </a:lnTo>
                <a:lnTo>
                  <a:pt x="326" y="153"/>
                </a:lnTo>
                <a:lnTo>
                  <a:pt x="326" y="153"/>
                </a:lnTo>
                <a:lnTo>
                  <a:pt x="326" y="153"/>
                </a:lnTo>
                <a:lnTo>
                  <a:pt x="326" y="153"/>
                </a:lnTo>
                <a:lnTo>
                  <a:pt x="326" y="151"/>
                </a:lnTo>
                <a:lnTo>
                  <a:pt x="325" y="151"/>
                </a:lnTo>
                <a:lnTo>
                  <a:pt x="325" y="151"/>
                </a:lnTo>
                <a:lnTo>
                  <a:pt x="325" y="153"/>
                </a:lnTo>
                <a:lnTo>
                  <a:pt x="325" y="153"/>
                </a:lnTo>
                <a:lnTo>
                  <a:pt x="325" y="153"/>
                </a:lnTo>
                <a:lnTo>
                  <a:pt x="325" y="154"/>
                </a:lnTo>
                <a:lnTo>
                  <a:pt x="325" y="154"/>
                </a:lnTo>
                <a:lnTo>
                  <a:pt x="325" y="155"/>
                </a:lnTo>
                <a:lnTo>
                  <a:pt x="325" y="155"/>
                </a:lnTo>
                <a:lnTo>
                  <a:pt x="325" y="155"/>
                </a:lnTo>
                <a:lnTo>
                  <a:pt x="326" y="155"/>
                </a:lnTo>
                <a:lnTo>
                  <a:pt x="326" y="155"/>
                </a:lnTo>
                <a:lnTo>
                  <a:pt x="326" y="155"/>
                </a:lnTo>
                <a:lnTo>
                  <a:pt x="326" y="157"/>
                </a:lnTo>
                <a:lnTo>
                  <a:pt x="326" y="157"/>
                </a:lnTo>
                <a:lnTo>
                  <a:pt x="326" y="157"/>
                </a:lnTo>
                <a:lnTo>
                  <a:pt x="326" y="157"/>
                </a:lnTo>
                <a:lnTo>
                  <a:pt x="328" y="157"/>
                </a:lnTo>
                <a:lnTo>
                  <a:pt x="329" y="157"/>
                </a:lnTo>
                <a:lnTo>
                  <a:pt x="330" y="157"/>
                </a:lnTo>
                <a:lnTo>
                  <a:pt x="332" y="155"/>
                </a:lnTo>
                <a:lnTo>
                  <a:pt x="332" y="155"/>
                </a:lnTo>
                <a:lnTo>
                  <a:pt x="332" y="155"/>
                </a:lnTo>
                <a:lnTo>
                  <a:pt x="332" y="154"/>
                </a:lnTo>
                <a:lnTo>
                  <a:pt x="333" y="154"/>
                </a:lnTo>
                <a:lnTo>
                  <a:pt x="335" y="154"/>
                </a:lnTo>
                <a:lnTo>
                  <a:pt x="335" y="154"/>
                </a:lnTo>
                <a:lnTo>
                  <a:pt x="336" y="154"/>
                </a:lnTo>
                <a:lnTo>
                  <a:pt x="336" y="154"/>
                </a:lnTo>
                <a:lnTo>
                  <a:pt x="335" y="153"/>
                </a:lnTo>
                <a:lnTo>
                  <a:pt x="335" y="153"/>
                </a:lnTo>
                <a:lnTo>
                  <a:pt x="335" y="153"/>
                </a:lnTo>
                <a:lnTo>
                  <a:pt x="336" y="153"/>
                </a:lnTo>
                <a:lnTo>
                  <a:pt x="336" y="153"/>
                </a:lnTo>
                <a:lnTo>
                  <a:pt x="338" y="153"/>
                </a:lnTo>
                <a:lnTo>
                  <a:pt x="338" y="151"/>
                </a:lnTo>
                <a:lnTo>
                  <a:pt x="338" y="151"/>
                </a:lnTo>
                <a:lnTo>
                  <a:pt x="339" y="151"/>
                </a:lnTo>
                <a:lnTo>
                  <a:pt x="339" y="151"/>
                </a:lnTo>
                <a:lnTo>
                  <a:pt x="340" y="151"/>
                </a:lnTo>
                <a:lnTo>
                  <a:pt x="340" y="151"/>
                </a:lnTo>
                <a:lnTo>
                  <a:pt x="340" y="150"/>
                </a:lnTo>
                <a:lnTo>
                  <a:pt x="340" y="150"/>
                </a:lnTo>
                <a:lnTo>
                  <a:pt x="340" y="150"/>
                </a:lnTo>
                <a:lnTo>
                  <a:pt x="342" y="150"/>
                </a:lnTo>
                <a:lnTo>
                  <a:pt x="343" y="150"/>
                </a:lnTo>
                <a:lnTo>
                  <a:pt x="345" y="148"/>
                </a:lnTo>
                <a:lnTo>
                  <a:pt x="346" y="148"/>
                </a:lnTo>
                <a:lnTo>
                  <a:pt x="348" y="147"/>
                </a:lnTo>
                <a:lnTo>
                  <a:pt x="349" y="148"/>
                </a:lnTo>
                <a:lnTo>
                  <a:pt x="349" y="148"/>
                </a:lnTo>
                <a:lnTo>
                  <a:pt x="350" y="147"/>
                </a:lnTo>
                <a:lnTo>
                  <a:pt x="350" y="147"/>
                </a:lnTo>
                <a:lnTo>
                  <a:pt x="352" y="147"/>
                </a:lnTo>
                <a:lnTo>
                  <a:pt x="353" y="147"/>
                </a:lnTo>
                <a:lnTo>
                  <a:pt x="353" y="147"/>
                </a:lnTo>
                <a:lnTo>
                  <a:pt x="353" y="147"/>
                </a:lnTo>
                <a:lnTo>
                  <a:pt x="353" y="145"/>
                </a:lnTo>
                <a:lnTo>
                  <a:pt x="355" y="145"/>
                </a:lnTo>
                <a:lnTo>
                  <a:pt x="355" y="145"/>
                </a:lnTo>
                <a:lnTo>
                  <a:pt x="356" y="145"/>
                </a:lnTo>
                <a:lnTo>
                  <a:pt x="356" y="145"/>
                </a:lnTo>
                <a:lnTo>
                  <a:pt x="356" y="144"/>
                </a:lnTo>
                <a:lnTo>
                  <a:pt x="356" y="144"/>
                </a:lnTo>
                <a:lnTo>
                  <a:pt x="358" y="144"/>
                </a:lnTo>
                <a:lnTo>
                  <a:pt x="359" y="144"/>
                </a:lnTo>
                <a:lnTo>
                  <a:pt x="360" y="143"/>
                </a:lnTo>
                <a:lnTo>
                  <a:pt x="362" y="143"/>
                </a:lnTo>
                <a:lnTo>
                  <a:pt x="362" y="144"/>
                </a:lnTo>
                <a:lnTo>
                  <a:pt x="362" y="144"/>
                </a:lnTo>
                <a:lnTo>
                  <a:pt x="360" y="144"/>
                </a:lnTo>
                <a:lnTo>
                  <a:pt x="359" y="144"/>
                </a:lnTo>
                <a:lnTo>
                  <a:pt x="358" y="145"/>
                </a:lnTo>
                <a:lnTo>
                  <a:pt x="358" y="147"/>
                </a:lnTo>
                <a:lnTo>
                  <a:pt x="358" y="147"/>
                </a:lnTo>
                <a:lnTo>
                  <a:pt x="356" y="147"/>
                </a:lnTo>
                <a:lnTo>
                  <a:pt x="356" y="147"/>
                </a:lnTo>
                <a:lnTo>
                  <a:pt x="355" y="147"/>
                </a:lnTo>
                <a:lnTo>
                  <a:pt x="355" y="147"/>
                </a:lnTo>
                <a:lnTo>
                  <a:pt x="353" y="147"/>
                </a:lnTo>
                <a:lnTo>
                  <a:pt x="353" y="147"/>
                </a:lnTo>
                <a:lnTo>
                  <a:pt x="349" y="148"/>
                </a:lnTo>
                <a:lnTo>
                  <a:pt x="345" y="151"/>
                </a:lnTo>
                <a:lnTo>
                  <a:pt x="345" y="153"/>
                </a:lnTo>
                <a:lnTo>
                  <a:pt x="345" y="153"/>
                </a:lnTo>
                <a:lnTo>
                  <a:pt x="343" y="153"/>
                </a:lnTo>
                <a:lnTo>
                  <a:pt x="342" y="153"/>
                </a:lnTo>
                <a:lnTo>
                  <a:pt x="340" y="153"/>
                </a:lnTo>
                <a:lnTo>
                  <a:pt x="340" y="154"/>
                </a:lnTo>
                <a:lnTo>
                  <a:pt x="340" y="154"/>
                </a:lnTo>
                <a:lnTo>
                  <a:pt x="340" y="154"/>
                </a:lnTo>
                <a:lnTo>
                  <a:pt x="339" y="154"/>
                </a:lnTo>
                <a:lnTo>
                  <a:pt x="339" y="154"/>
                </a:lnTo>
                <a:lnTo>
                  <a:pt x="338" y="154"/>
                </a:lnTo>
                <a:lnTo>
                  <a:pt x="338" y="154"/>
                </a:lnTo>
                <a:lnTo>
                  <a:pt x="338" y="153"/>
                </a:lnTo>
                <a:lnTo>
                  <a:pt x="338" y="153"/>
                </a:lnTo>
                <a:lnTo>
                  <a:pt x="338" y="153"/>
                </a:lnTo>
                <a:lnTo>
                  <a:pt x="338" y="153"/>
                </a:lnTo>
                <a:lnTo>
                  <a:pt x="336" y="153"/>
                </a:lnTo>
                <a:lnTo>
                  <a:pt x="336" y="153"/>
                </a:lnTo>
                <a:lnTo>
                  <a:pt x="336" y="153"/>
                </a:lnTo>
                <a:lnTo>
                  <a:pt x="336" y="154"/>
                </a:lnTo>
                <a:lnTo>
                  <a:pt x="336" y="154"/>
                </a:lnTo>
                <a:lnTo>
                  <a:pt x="338" y="154"/>
                </a:lnTo>
                <a:lnTo>
                  <a:pt x="338" y="154"/>
                </a:lnTo>
                <a:lnTo>
                  <a:pt x="336" y="154"/>
                </a:lnTo>
                <a:lnTo>
                  <a:pt x="336" y="154"/>
                </a:lnTo>
                <a:lnTo>
                  <a:pt x="335" y="154"/>
                </a:lnTo>
                <a:lnTo>
                  <a:pt x="333" y="154"/>
                </a:lnTo>
                <a:lnTo>
                  <a:pt x="333" y="155"/>
                </a:lnTo>
                <a:lnTo>
                  <a:pt x="333" y="155"/>
                </a:lnTo>
                <a:lnTo>
                  <a:pt x="333" y="155"/>
                </a:lnTo>
                <a:lnTo>
                  <a:pt x="333" y="155"/>
                </a:lnTo>
                <a:lnTo>
                  <a:pt x="328" y="158"/>
                </a:lnTo>
                <a:lnTo>
                  <a:pt x="328" y="158"/>
                </a:lnTo>
                <a:lnTo>
                  <a:pt x="328" y="158"/>
                </a:lnTo>
                <a:lnTo>
                  <a:pt x="328" y="160"/>
                </a:lnTo>
                <a:lnTo>
                  <a:pt x="326" y="161"/>
                </a:lnTo>
                <a:lnTo>
                  <a:pt x="328" y="161"/>
                </a:lnTo>
                <a:lnTo>
                  <a:pt x="328" y="161"/>
                </a:lnTo>
                <a:lnTo>
                  <a:pt x="326" y="161"/>
                </a:lnTo>
                <a:lnTo>
                  <a:pt x="326" y="161"/>
                </a:lnTo>
                <a:lnTo>
                  <a:pt x="325" y="161"/>
                </a:lnTo>
                <a:lnTo>
                  <a:pt x="325" y="161"/>
                </a:lnTo>
                <a:lnTo>
                  <a:pt x="325" y="161"/>
                </a:lnTo>
                <a:lnTo>
                  <a:pt x="323" y="161"/>
                </a:lnTo>
                <a:lnTo>
                  <a:pt x="323" y="161"/>
                </a:lnTo>
                <a:lnTo>
                  <a:pt x="322" y="161"/>
                </a:lnTo>
                <a:lnTo>
                  <a:pt x="322" y="161"/>
                </a:lnTo>
                <a:lnTo>
                  <a:pt x="322" y="163"/>
                </a:lnTo>
                <a:lnTo>
                  <a:pt x="322" y="163"/>
                </a:lnTo>
                <a:lnTo>
                  <a:pt x="322" y="163"/>
                </a:lnTo>
                <a:lnTo>
                  <a:pt x="320" y="163"/>
                </a:lnTo>
                <a:lnTo>
                  <a:pt x="320" y="164"/>
                </a:lnTo>
                <a:lnTo>
                  <a:pt x="320" y="164"/>
                </a:lnTo>
                <a:lnTo>
                  <a:pt x="319" y="164"/>
                </a:lnTo>
                <a:lnTo>
                  <a:pt x="319" y="164"/>
                </a:lnTo>
                <a:lnTo>
                  <a:pt x="319" y="164"/>
                </a:lnTo>
                <a:lnTo>
                  <a:pt x="319" y="164"/>
                </a:lnTo>
                <a:lnTo>
                  <a:pt x="319" y="164"/>
                </a:lnTo>
                <a:lnTo>
                  <a:pt x="318" y="165"/>
                </a:lnTo>
                <a:lnTo>
                  <a:pt x="318" y="165"/>
                </a:lnTo>
                <a:lnTo>
                  <a:pt x="316" y="165"/>
                </a:lnTo>
                <a:lnTo>
                  <a:pt x="316" y="165"/>
                </a:lnTo>
                <a:lnTo>
                  <a:pt x="316" y="165"/>
                </a:lnTo>
                <a:lnTo>
                  <a:pt x="316" y="165"/>
                </a:lnTo>
                <a:lnTo>
                  <a:pt x="316" y="165"/>
                </a:lnTo>
                <a:lnTo>
                  <a:pt x="316" y="165"/>
                </a:lnTo>
                <a:lnTo>
                  <a:pt x="318" y="165"/>
                </a:lnTo>
                <a:lnTo>
                  <a:pt x="318" y="164"/>
                </a:lnTo>
                <a:lnTo>
                  <a:pt x="318" y="164"/>
                </a:lnTo>
                <a:lnTo>
                  <a:pt x="316" y="164"/>
                </a:lnTo>
                <a:lnTo>
                  <a:pt x="316" y="164"/>
                </a:lnTo>
                <a:lnTo>
                  <a:pt x="316" y="163"/>
                </a:lnTo>
                <a:lnTo>
                  <a:pt x="316" y="163"/>
                </a:lnTo>
                <a:lnTo>
                  <a:pt x="318" y="163"/>
                </a:lnTo>
                <a:lnTo>
                  <a:pt x="319" y="163"/>
                </a:lnTo>
                <a:lnTo>
                  <a:pt x="319" y="163"/>
                </a:lnTo>
                <a:lnTo>
                  <a:pt x="319" y="161"/>
                </a:lnTo>
                <a:lnTo>
                  <a:pt x="319" y="161"/>
                </a:lnTo>
                <a:lnTo>
                  <a:pt x="319" y="160"/>
                </a:lnTo>
                <a:lnTo>
                  <a:pt x="320" y="158"/>
                </a:lnTo>
                <a:lnTo>
                  <a:pt x="320" y="158"/>
                </a:lnTo>
                <a:lnTo>
                  <a:pt x="319" y="158"/>
                </a:lnTo>
                <a:lnTo>
                  <a:pt x="319" y="158"/>
                </a:lnTo>
                <a:lnTo>
                  <a:pt x="319" y="158"/>
                </a:lnTo>
                <a:lnTo>
                  <a:pt x="319" y="158"/>
                </a:lnTo>
                <a:lnTo>
                  <a:pt x="319" y="158"/>
                </a:lnTo>
                <a:lnTo>
                  <a:pt x="319" y="158"/>
                </a:lnTo>
                <a:lnTo>
                  <a:pt x="319" y="157"/>
                </a:lnTo>
                <a:lnTo>
                  <a:pt x="319" y="157"/>
                </a:lnTo>
                <a:lnTo>
                  <a:pt x="319" y="155"/>
                </a:lnTo>
                <a:lnTo>
                  <a:pt x="320" y="155"/>
                </a:lnTo>
                <a:lnTo>
                  <a:pt x="320" y="155"/>
                </a:lnTo>
                <a:lnTo>
                  <a:pt x="319" y="157"/>
                </a:lnTo>
                <a:lnTo>
                  <a:pt x="319" y="157"/>
                </a:lnTo>
                <a:lnTo>
                  <a:pt x="319" y="158"/>
                </a:lnTo>
                <a:lnTo>
                  <a:pt x="319" y="158"/>
                </a:lnTo>
                <a:lnTo>
                  <a:pt x="319" y="158"/>
                </a:lnTo>
                <a:lnTo>
                  <a:pt x="319" y="158"/>
                </a:lnTo>
                <a:lnTo>
                  <a:pt x="320" y="158"/>
                </a:lnTo>
                <a:lnTo>
                  <a:pt x="322" y="158"/>
                </a:lnTo>
                <a:lnTo>
                  <a:pt x="323" y="158"/>
                </a:lnTo>
                <a:lnTo>
                  <a:pt x="323" y="158"/>
                </a:lnTo>
                <a:lnTo>
                  <a:pt x="323" y="160"/>
                </a:lnTo>
                <a:lnTo>
                  <a:pt x="323" y="160"/>
                </a:lnTo>
                <a:lnTo>
                  <a:pt x="323" y="160"/>
                </a:lnTo>
                <a:lnTo>
                  <a:pt x="323" y="158"/>
                </a:lnTo>
                <a:lnTo>
                  <a:pt x="323" y="158"/>
                </a:lnTo>
                <a:lnTo>
                  <a:pt x="323" y="158"/>
                </a:lnTo>
                <a:lnTo>
                  <a:pt x="323" y="158"/>
                </a:lnTo>
                <a:lnTo>
                  <a:pt x="323" y="158"/>
                </a:lnTo>
                <a:lnTo>
                  <a:pt x="323" y="157"/>
                </a:lnTo>
                <a:lnTo>
                  <a:pt x="323" y="157"/>
                </a:lnTo>
                <a:lnTo>
                  <a:pt x="323" y="157"/>
                </a:lnTo>
                <a:lnTo>
                  <a:pt x="323" y="157"/>
                </a:lnTo>
                <a:lnTo>
                  <a:pt x="323" y="157"/>
                </a:lnTo>
                <a:lnTo>
                  <a:pt x="323" y="155"/>
                </a:lnTo>
                <a:lnTo>
                  <a:pt x="323" y="155"/>
                </a:lnTo>
                <a:lnTo>
                  <a:pt x="323" y="155"/>
                </a:lnTo>
                <a:lnTo>
                  <a:pt x="323" y="154"/>
                </a:lnTo>
                <a:lnTo>
                  <a:pt x="323" y="154"/>
                </a:lnTo>
                <a:lnTo>
                  <a:pt x="323" y="154"/>
                </a:lnTo>
                <a:lnTo>
                  <a:pt x="323" y="154"/>
                </a:lnTo>
                <a:lnTo>
                  <a:pt x="323" y="154"/>
                </a:lnTo>
                <a:lnTo>
                  <a:pt x="322" y="154"/>
                </a:lnTo>
                <a:lnTo>
                  <a:pt x="320" y="154"/>
                </a:lnTo>
                <a:lnTo>
                  <a:pt x="319" y="155"/>
                </a:lnTo>
                <a:lnTo>
                  <a:pt x="318" y="155"/>
                </a:lnTo>
                <a:lnTo>
                  <a:pt x="318" y="155"/>
                </a:lnTo>
                <a:lnTo>
                  <a:pt x="315" y="157"/>
                </a:lnTo>
                <a:lnTo>
                  <a:pt x="312" y="158"/>
                </a:lnTo>
                <a:lnTo>
                  <a:pt x="309" y="160"/>
                </a:lnTo>
                <a:lnTo>
                  <a:pt x="306" y="161"/>
                </a:lnTo>
                <a:lnTo>
                  <a:pt x="306" y="161"/>
                </a:lnTo>
                <a:lnTo>
                  <a:pt x="305" y="161"/>
                </a:lnTo>
                <a:lnTo>
                  <a:pt x="305" y="163"/>
                </a:lnTo>
                <a:lnTo>
                  <a:pt x="303" y="163"/>
                </a:lnTo>
                <a:lnTo>
                  <a:pt x="302" y="163"/>
                </a:lnTo>
                <a:lnTo>
                  <a:pt x="302" y="163"/>
                </a:lnTo>
                <a:lnTo>
                  <a:pt x="302" y="163"/>
                </a:lnTo>
                <a:lnTo>
                  <a:pt x="302" y="163"/>
                </a:lnTo>
                <a:lnTo>
                  <a:pt x="301" y="163"/>
                </a:lnTo>
                <a:lnTo>
                  <a:pt x="301" y="164"/>
                </a:lnTo>
                <a:lnTo>
                  <a:pt x="301" y="164"/>
                </a:lnTo>
                <a:lnTo>
                  <a:pt x="301" y="164"/>
                </a:lnTo>
                <a:lnTo>
                  <a:pt x="301" y="165"/>
                </a:lnTo>
                <a:lnTo>
                  <a:pt x="301" y="165"/>
                </a:lnTo>
                <a:lnTo>
                  <a:pt x="299" y="165"/>
                </a:lnTo>
                <a:lnTo>
                  <a:pt x="299" y="165"/>
                </a:lnTo>
                <a:lnTo>
                  <a:pt x="301" y="165"/>
                </a:lnTo>
                <a:lnTo>
                  <a:pt x="301" y="164"/>
                </a:lnTo>
                <a:lnTo>
                  <a:pt x="301" y="164"/>
                </a:lnTo>
                <a:lnTo>
                  <a:pt x="301" y="164"/>
                </a:lnTo>
                <a:lnTo>
                  <a:pt x="301" y="164"/>
                </a:lnTo>
                <a:lnTo>
                  <a:pt x="299" y="164"/>
                </a:lnTo>
                <a:lnTo>
                  <a:pt x="299" y="164"/>
                </a:lnTo>
                <a:lnTo>
                  <a:pt x="298" y="165"/>
                </a:lnTo>
                <a:lnTo>
                  <a:pt x="298" y="165"/>
                </a:lnTo>
                <a:lnTo>
                  <a:pt x="298" y="165"/>
                </a:lnTo>
                <a:lnTo>
                  <a:pt x="298" y="167"/>
                </a:lnTo>
                <a:lnTo>
                  <a:pt x="298" y="167"/>
                </a:lnTo>
                <a:lnTo>
                  <a:pt x="298" y="167"/>
                </a:lnTo>
                <a:lnTo>
                  <a:pt x="298" y="167"/>
                </a:lnTo>
                <a:lnTo>
                  <a:pt x="298" y="167"/>
                </a:lnTo>
                <a:lnTo>
                  <a:pt x="298" y="165"/>
                </a:lnTo>
                <a:lnTo>
                  <a:pt x="298" y="165"/>
                </a:lnTo>
                <a:lnTo>
                  <a:pt x="296" y="165"/>
                </a:lnTo>
                <a:lnTo>
                  <a:pt x="296" y="165"/>
                </a:lnTo>
                <a:lnTo>
                  <a:pt x="296" y="165"/>
                </a:lnTo>
                <a:lnTo>
                  <a:pt x="295" y="165"/>
                </a:lnTo>
                <a:lnTo>
                  <a:pt x="295" y="167"/>
                </a:lnTo>
                <a:lnTo>
                  <a:pt x="295" y="167"/>
                </a:lnTo>
                <a:lnTo>
                  <a:pt x="295" y="167"/>
                </a:lnTo>
                <a:lnTo>
                  <a:pt x="295" y="167"/>
                </a:lnTo>
                <a:lnTo>
                  <a:pt x="295" y="167"/>
                </a:lnTo>
                <a:lnTo>
                  <a:pt x="293" y="167"/>
                </a:lnTo>
                <a:lnTo>
                  <a:pt x="293" y="167"/>
                </a:lnTo>
                <a:lnTo>
                  <a:pt x="293" y="168"/>
                </a:lnTo>
                <a:lnTo>
                  <a:pt x="292" y="168"/>
                </a:lnTo>
                <a:lnTo>
                  <a:pt x="292" y="168"/>
                </a:lnTo>
                <a:lnTo>
                  <a:pt x="292" y="167"/>
                </a:lnTo>
                <a:lnTo>
                  <a:pt x="292" y="167"/>
                </a:lnTo>
                <a:lnTo>
                  <a:pt x="292" y="168"/>
                </a:lnTo>
                <a:lnTo>
                  <a:pt x="291" y="168"/>
                </a:lnTo>
                <a:lnTo>
                  <a:pt x="291" y="168"/>
                </a:lnTo>
                <a:lnTo>
                  <a:pt x="291" y="168"/>
                </a:lnTo>
                <a:lnTo>
                  <a:pt x="291" y="168"/>
                </a:lnTo>
                <a:lnTo>
                  <a:pt x="288" y="170"/>
                </a:lnTo>
                <a:lnTo>
                  <a:pt x="285" y="171"/>
                </a:lnTo>
                <a:lnTo>
                  <a:pt x="281" y="172"/>
                </a:lnTo>
                <a:lnTo>
                  <a:pt x="281" y="172"/>
                </a:lnTo>
                <a:lnTo>
                  <a:pt x="278" y="174"/>
                </a:lnTo>
                <a:lnTo>
                  <a:pt x="275" y="174"/>
                </a:lnTo>
                <a:lnTo>
                  <a:pt x="273" y="175"/>
                </a:lnTo>
                <a:lnTo>
                  <a:pt x="273" y="175"/>
                </a:lnTo>
                <a:lnTo>
                  <a:pt x="273" y="175"/>
                </a:lnTo>
                <a:lnTo>
                  <a:pt x="275" y="177"/>
                </a:lnTo>
                <a:lnTo>
                  <a:pt x="275" y="177"/>
                </a:lnTo>
                <a:lnTo>
                  <a:pt x="275" y="177"/>
                </a:lnTo>
                <a:lnTo>
                  <a:pt x="273" y="177"/>
                </a:lnTo>
                <a:lnTo>
                  <a:pt x="273" y="177"/>
                </a:lnTo>
                <a:lnTo>
                  <a:pt x="273" y="177"/>
                </a:lnTo>
                <a:lnTo>
                  <a:pt x="273" y="177"/>
                </a:lnTo>
                <a:lnTo>
                  <a:pt x="273" y="175"/>
                </a:lnTo>
                <a:lnTo>
                  <a:pt x="272" y="175"/>
                </a:lnTo>
                <a:lnTo>
                  <a:pt x="272" y="175"/>
                </a:lnTo>
                <a:lnTo>
                  <a:pt x="272" y="175"/>
                </a:lnTo>
                <a:lnTo>
                  <a:pt x="271" y="175"/>
                </a:lnTo>
                <a:lnTo>
                  <a:pt x="271" y="177"/>
                </a:lnTo>
                <a:lnTo>
                  <a:pt x="269" y="178"/>
                </a:lnTo>
                <a:lnTo>
                  <a:pt x="269" y="178"/>
                </a:lnTo>
                <a:lnTo>
                  <a:pt x="269" y="177"/>
                </a:lnTo>
                <a:lnTo>
                  <a:pt x="269" y="177"/>
                </a:lnTo>
                <a:lnTo>
                  <a:pt x="268" y="177"/>
                </a:lnTo>
                <a:lnTo>
                  <a:pt x="268" y="177"/>
                </a:lnTo>
                <a:lnTo>
                  <a:pt x="268" y="177"/>
                </a:lnTo>
                <a:lnTo>
                  <a:pt x="268" y="177"/>
                </a:lnTo>
                <a:lnTo>
                  <a:pt x="266" y="177"/>
                </a:lnTo>
                <a:lnTo>
                  <a:pt x="266" y="177"/>
                </a:lnTo>
                <a:lnTo>
                  <a:pt x="268" y="178"/>
                </a:lnTo>
                <a:lnTo>
                  <a:pt x="268" y="178"/>
                </a:lnTo>
                <a:lnTo>
                  <a:pt x="268" y="178"/>
                </a:lnTo>
                <a:lnTo>
                  <a:pt x="266" y="178"/>
                </a:lnTo>
                <a:lnTo>
                  <a:pt x="266" y="178"/>
                </a:lnTo>
                <a:lnTo>
                  <a:pt x="266" y="180"/>
                </a:lnTo>
                <a:lnTo>
                  <a:pt x="266" y="180"/>
                </a:lnTo>
                <a:lnTo>
                  <a:pt x="268" y="180"/>
                </a:lnTo>
                <a:lnTo>
                  <a:pt x="268" y="180"/>
                </a:lnTo>
                <a:lnTo>
                  <a:pt x="266" y="180"/>
                </a:lnTo>
                <a:lnTo>
                  <a:pt x="266" y="180"/>
                </a:lnTo>
                <a:lnTo>
                  <a:pt x="266" y="180"/>
                </a:lnTo>
                <a:lnTo>
                  <a:pt x="266" y="181"/>
                </a:lnTo>
                <a:lnTo>
                  <a:pt x="266" y="181"/>
                </a:lnTo>
                <a:lnTo>
                  <a:pt x="266" y="180"/>
                </a:lnTo>
                <a:lnTo>
                  <a:pt x="265" y="180"/>
                </a:lnTo>
                <a:lnTo>
                  <a:pt x="265" y="180"/>
                </a:lnTo>
                <a:lnTo>
                  <a:pt x="265" y="180"/>
                </a:lnTo>
                <a:lnTo>
                  <a:pt x="264" y="180"/>
                </a:lnTo>
                <a:lnTo>
                  <a:pt x="262" y="180"/>
                </a:lnTo>
                <a:lnTo>
                  <a:pt x="262" y="180"/>
                </a:lnTo>
                <a:lnTo>
                  <a:pt x="262" y="180"/>
                </a:lnTo>
                <a:lnTo>
                  <a:pt x="262" y="180"/>
                </a:lnTo>
                <a:lnTo>
                  <a:pt x="261" y="180"/>
                </a:lnTo>
                <a:lnTo>
                  <a:pt x="261" y="180"/>
                </a:lnTo>
                <a:lnTo>
                  <a:pt x="259" y="180"/>
                </a:lnTo>
                <a:lnTo>
                  <a:pt x="258" y="180"/>
                </a:lnTo>
                <a:lnTo>
                  <a:pt x="258" y="180"/>
                </a:lnTo>
                <a:lnTo>
                  <a:pt x="258" y="180"/>
                </a:lnTo>
                <a:lnTo>
                  <a:pt x="258" y="180"/>
                </a:lnTo>
                <a:lnTo>
                  <a:pt x="258" y="181"/>
                </a:lnTo>
                <a:lnTo>
                  <a:pt x="258" y="181"/>
                </a:lnTo>
                <a:lnTo>
                  <a:pt x="256" y="181"/>
                </a:lnTo>
                <a:lnTo>
                  <a:pt x="256" y="181"/>
                </a:lnTo>
                <a:lnTo>
                  <a:pt x="256" y="181"/>
                </a:lnTo>
                <a:lnTo>
                  <a:pt x="256" y="182"/>
                </a:lnTo>
                <a:lnTo>
                  <a:pt x="256" y="182"/>
                </a:lnTo>
                <a:lnTo>
                  <a:pt x="255" y="184"/>
                </a:lnTo>
                <a:lnTo>
                  <a:pt x="254" y="184"/>
                </a:lnTo>
                <a:lnTo>
                  <a:pt x="254" y="184"/>
                </a:lnTo>
                <a:lnTo>
                  <a:pt x="254" y="185"/>
                </a:lnTo>
                <a:lnTo>
                  <a:pt x="254" y="185"/>
                </a:lnTo>
                <a:lnTo>
                  <a:pt x="252" y="187"/>
                </a:lnTo>
                <a:lnTo>
                  <a:pt x="252" y="187"/>
                </a:lnTo>
                <a:lnTo>
                  <a:pt x="252" y="187"/>
                </a:lnTo>
                <a:lnTo>
                  <a:pt x="252" y="185"/>
                </a:lnTo>
                <a:lnTo>
                  <a:pt x="251" y="185"/>
                </a:lnTo>
                <a:lnTo>
                  <a:pt x="251" y="185"/>
                </a:lnTo>
                <a:lnTo>
                  <a:pt x="249" y="185"/>
                </a:lnTo>
                <a:lnTo>
                  <a:pt x="249" y="185"/>
                </a:lnTo>
                <a:lnTo>
                  <a:pt x="249" y="185"/>
                </a:lnTo>
                <a:lnTo>
                  <a:pt x="249" y="185"/>
                </a:lnTo>
                <a:lnTo>
                  <a:pt x="249" y="187"/>
                </a:lnTo>
                <a:lnTo>
                  <a:pt x="249" y="188"/>
                </a:lnTo>
                <a:lnTo>
                  <a:pt x="248" y="188"/>
                </a:lnTo>
                <a:lnTo>
                  <a:pt x="248" y="188"/>
                </a:lnTo>
                <a:lnTo>
                  <a:pt x="248" y="190"/>
                </a:lnTo>
                <a:lnTo>
                  <a:pt x="246" y="190"/>
                </a:lnTo>
                <a:lnTo>
                  <a:pt x="246" y="190"/>
                </a:lnTo>
                <a:lnTo>
                  <a:pt x="246" y="190"/>
                </a:lnTo>
                <a:lnTo>
                  <a:pt x="246" y="188"/>
                </a:lnTo>
                <a:lnTo>
                  <a:pt x="248" y="188"/>
                </a:lnTo>
                <a:lnTo>
                  <a:pt x="248" y="188"/>
                </a:lnTo>
                <a:lnTo>
                  <a:pt x="246" y="188"/>
                </a:lnTo>
                <a:lnTo>
                  <a:pt x="246" y="188"/>
                </a:lnTo>
                <a:lnTo>
                  <a:pt x="246" y="188"/>
                </a:lnTo>
                <a:lnTo>
                  <a:pt x="245" y="188"/>
                </a:lnTo>
                <a:lnTo>
                  <a:pt x="245" y="190"/>
                </a:lnTo>
                <a:lnTo>
                  <a:pt x="245" y="190"/>
                </a:lnTo>
                <a:lnTo>
                  <a:pt x="245" y="190"/>
                </a:lnTo>
                <a:lnTo>
                  <a:pt x="245" y="190"/>
                </a:lnTo>
                <a:lnTo>
                  <a:pt x="245" y="191"/>
                </a:lnTo>
                <a:lnTo>
                  <a:pt x="246" y="191"/>
                </a:lnTo>
                <a:lnTo>
                  <a:pt x="248" y="190"/>
                </a:lnTo>
                <a:lnTo>
                  <a:pt x="248" y="190"/>
                </a:lnTo>
                <a:lnTo>
                  <a:pt x="249" y="190"/>
                </a:lnTo>
                <a:lnTo>
                  <a:pt x="251" y="188"/>
                </a:lnTo>
                <a:lnTo>
                  <a:pt x="251" y="188"/>
                </a:lnTo>
                <a:lnTo>
                  <a:pt x="251" y="188"/>
                </a:lnTo>
                <a:lnTo>
                  <a:pt x="252" y="188"/>
                </a:lnTo>
                <a:lnTo>
                  <a:pt x="252" y="190"/>
                </a:lnTo>
                <a:lnTo>
                  <a:pt x="251" y="191"/>
                </a:lnTo>
                <a:lnTo>
                  <a:pt x="251" y="191"/>
                </a:lnTo>
                <a:lnTo>
                  <a:pt x="251" y="191"/>
                </a:lnTo>
                <a:lnTo>
                  <a:pt x="251" y="191"/>
                </a:lnTo>
                <a:lnTo>
                  <a:pt x="251" y="190"/>
                </a:lnTo>
                <a:lnTo>
                  <a:pt x="251" y="190"/>
                </a:lnTo>
                <a:lnTo>
                  <a:pt x="251" y="190"/>
                </a:lnTo>
                <a:lnTo>
                  <a:pt x="251" y="190"/>
                </a:lnTo>
                <a:lnTo>
                  <a:pt x="251" y="191"/>
                </a:lnTo>
                <a:lnTo>
                  <a:pt x="249" y="191"/>
                </a:lnTo>
                <a:lnTo>
                  <a:pt x="249" y="192"/>
                </a:lnTo>
                <a:lnTo>
                  <a:pt x="248" y="192"/>
                </a:lnTo>
                <a:lnTo>
                  <a:pt x="246" y="192"/>
                </a:lnTo>
                <a:lnTo>
                  <a:pt x="246" y="194"/>
                </a:lnTo>
                <a:lnTo>
                  <a:pt x="245" y="194"/>
                </a:lnTo>
                <a:lnTo>
                  <a:pt x="242" y="195"/>
                </a:lnTo>
                <a:lnTo>
                  <a:pt x="242" y="195"/>
                </a:lnTo>
                <a:lnTo>
                  <a:pt x="242" y="194"/>
                </a:lnTo>
                <a:lnTo>
                  <a:pt x="244" y="194"/>
                </a:lnTo>
                <a:lnTo>
                  <a:pt x="244" y="194"/>
                </a:lnTo>
                <a:lnTo>
                  <a:pt x="244" y="194"/>
                </a:lnTo>
                <a:lnTo>
                  <a:pt x="245" y="192"/>
                </a:lnTo>
                <a:lnTo>
                  <a:pt x="244" y="192"/>
                </a:lnTo>
                <a:lnTo>
                  <a:pt x="244" y="192"/>
                </a:lnTo>
                <a:lnTo>
                  <a:pt x="242" y="192"/>
                </a:lnTo>
                <a:lnTo>
                  <a:pt x="242" y="192"/>
                </a:lnTo>
                <a:lnTo>
                  <a:pt x="242" y="191"/>
                </a:lnTo>
                <a:lnTo>
                  <a:pt x="242" y="190"/>
                </a:lnTo>
                <a:lnTo>
                  <a:pt x="242" y="190"/>
                </a:lnTo>
                <a:lnTo>
                  <a:pt x="241" y="190"/>
                </a:lnTo>
                <a:lnTo>
                  <a:pt x="241" y="191"/>
                </a:lnTo>
                <a:lnTo>
                  <a:pt x="239" y="191"/>
                </a:lnTo>
                <a:lnTo>
                  <a:pt x="239" y="191"/>
                </a:lnTo>
                <a:lnTo>
                  <a:pt x="239" y="191"/>
                </a:lnTo>
                <a:lnTo>
                  <a:pt x="239" y="192"/>
                </a:lnTo>
                <a:lnTo>
                  <a:pt x="239" y="192"/>
                </a:lnTo>
                <a:lnTo>
                  <a:pt x="241" y="194"/>
                </a:lnTo>
                <a:lnTo>
                  <a:pt x="241" y="194"/>
                </a:lnTo>
                <a:lnTo>
                  <a:pt x="241" y="194"/>
                </a:lnTo>
                <a:lnTo>
                  <a:pt x="241" y="194"/>
                </a:lnTo>
                <a:lnTo>
                  <a:pt x="241" y="194"/>
                </a:lnTo>
                <a:lnTo>
                  <a:pt x="241" y="194"/>
                </a:lnTo>
                <a:lnTo>
                  <a:pt x="241" y="195"/>
                </a:lnTo>
                <a:lnTo>
                  <a:pt x="241" y="195"/>
                </a:lnTo>
                <a:lnTo>
                  <a:pt x="241" y="197"/>
                </a:lnTo>
                <a:lnTo>
                  <a:pt x="241" y="197"/>
                </a:lnTo>
                <a:lnTo>
                  <a:pt x="241" y="197"/>
                </a:lnTo>
                <a:lnTo>
                  <a:pt x="239" y="198"/>
                </a:lnTo>
                <a:lnTo>
                  <a:pt x="239" y="198"/>
                </a:lnTo>
                <a:lnTo>
                  <a:pt x="239" y="200"/>
                </a:lnTo>
                <a:lnTo>
                  <a:pt x="239" y="200"/>
                </a:lnTo>
                <a:lnTo>
                  <a:pt x="239" y="200"/>
                </a:lnTo>
                <a:lnTo>
                  <a:pt x="238" y="200"/>
                </a:lnTo>
                <a:lnTo>
                  <a:pt x="236" y="200"/>
                </a:lnTo>
                <a:lnTo>
                  <a:pt x="235" y="201"/>
                </a:lnTo>
                <a:lnTo>
                  <a:pt x="234" y="201"/>
                </a:lnTo>
                <a:lnTo>
                  <a:pt x="234" y="202"/>
                </a:lnTo>
                <a:lnTo>
                  <a:pt x="232" y="202"/>
                </a:lnTo>
                <a:lnTo>
                  <a:pt x="231" y="202"/>
                </a:lnTo>
                <a:lnTo>
                  <a:pt x="231" y="202"/>
                </a:lnTo>
                <a:lnTo>
                  <a:pt x="231" y="202"/>
                </a:lnTo>
                <a:lnTo>
                  <a:pt x="229" y="202"/>
                </a:lnTo>
                <a:lnTo>
                  <a:pt x="229" y="202"/>
                </a:lnTo>
                <a:lnTo>
                  <a:pt x="229" y="202"/>
                </a:lnTo>
                <a:lnTo>
                  <a:pt x="229" y="202"/>
                </a:lnTo>
                <a:lnTo>
                  <a:pt x="229" y="202"/>
                </a:lnTo>
                <a:lnTo>
                  <a:pt x="228" y="202"/>
                </a:lnTo>
                <a:lnTo>
                  <a:pt x="228" y="204"/>
                </a:lnTo>
                <a:lnTo>
                  <a:pt x="226" y="204"/>
                </a:lnTo>
                <a:lnTo>
                  <a:pt x="226" y="204"/>
                </a:lnTo>
                <a:lnTo>
                  <a:pt x="226" y="202"/>
                </a:lnTo>
                <a:lnTo>
                  <a:pt x="226" y="202"/>
                </a:lnTo>
                <a:lnTo>
                  <a:pt x="225" y="204"/>
                </a:lnTo>
                <a:lnTo>
                  <a:pt x="225" y="204"/>
                </a:lnTo>
                <a:lnTo>
                  <a:pt x="224" y="205"/>
                </a:lnTo>
                <a:lnTo>
                  <a:pt x="224" y="205"/>
                </a:lnTo>
                <a:lnTo>
                  <a:pt x="224" y="205"/>
                </a:lnTo>
                <a:lnTo>
                  <a:pt x="222" y="205"/>
                </a:lnTo>
                <a:lnTo>
                  <a:pt x="222" y="207"/>
                </a:lnTo>
                <a:lnTo>
                  <a:pt x="221" y="207"/>
                </a:lnTo>
                <a:lnTo>
                  <a:pt x="221" y="205"/>
                </a:lnTo>
                <a:lnTo>
                  <a:pt x="221" y="207"/>
                </a:lnTo>
                <a:lnTo>
                  <a:pt x="219" y="207"/>
                </a:lnTo>
                <a:lnTo>
                  <a:pt x="221" y="205"/>
                </a:lnTo>
                <a:lnTo>
                  <a:pt x="219" y="205"/>
                </a:lnTo>
                <a:lnTo>
                  <a:pt x="219" y="205"/>
                </a:lnTo>
                <a:lnTo>
                  <a:pt x="221" y="205"/>
                </a:lnTo>
                <a:lnTo>
                  <a:pt x="221" y="205"/>
                </a:lnTo>
                <a:lnTo>
                  <a:pt x="221" y="205"/>
                </a:lnTo>
                <a:lnTo>
                  <a:pt x="221" y="205"/>
                </a:lnTo>
                <a:lnTo>
                  <a:pt x="221" y="205"/>
                </a:lnTo>
                <a:lnTo>
                  <a:pt x="221" y="205"/>
                </a:lnTo>
                <a:lnTo>
                  <a:pt x="221" y="205"/>
                </a:lnTo>
                <a:lnTo>
                  <a:pt x="221" y="204"/>
                </a:lnTo>
                <a:lnTo>
                  <a:pt x="221" y="204"/>
                </a:lnTo>
                <a:lnTo>
                  <a:pt x="219" y="204"/>
                </a:lnTo>
                <a:lnTo>
                  <a:pt x="219" y="202"/>
                </a:lnTo>
                <a:lnTo>
                  <a:pt x="218" y="202"/>
                </a:lnTo>
                <a:lnTo>
                  <a:pt x="218" y="201"/>
                </a:lnTo>
                <a:lnTo>
                  <a:pt x="218" y="201"/>
                </a:lnTo>
                <a:lnTo>
                  <a:pt x="218" y="201"/>
                </a:lnTo>
                <a:lnTo>
                  <a:pt x="218" y="202"/>
                </a:lnTo>
                <a:lnTo>
                  <a:pt x="218" y="204"/>
                </a:lnTo>
                <a:lnTo>
                  <a:pt x="218" y="204"/>
                </a:lnTo>
                <a:lnTo>
                  <a:pt x="216" y="202"/>
                </a:lnTo>
                <a:lnTo>
                  <a:pt x="216" y="202"/>
                </a:lnTo>
                <a:lnTo>
                  <a:pt x="216" y="202"/>
                </a:lnTo>
                <a:lnTo>
                  <a:pt x="216" y="202"/>
                </a:lnTo>
                <a:lnTo>
                  <a:pt x="216" y="202"/>
                </a:lnTo>
                <a:lnTo>
                  <a:pt x="216" y="204"/>
                </a:lnTo>
                <a:lnTo>
                  <a:pt x="216" y="204"/>
                </a:lnTo>
                <a:lnTo>
                  <a:pt x="216" y="204"/>
                </a:lnTo>
                <a:lnTo>
                  <a:pt x="216" y="205"/>
                </a:lnTo>
                <a:lnTo>
                  <a:pt x="216" y="205"/>
                </a:lnTo>
                <a:lnTo>
                  <a:pt x="216" y="207"/>
                </a:lnTo>
                <a:lnTo>
                  <a:pt x="218" y="207"/>
                </a:lnTo>
                <a:lnTo>
                  <a:pt x="218" y="207"/>
                </a:lnTo>
                <a:lnTo>
                  <a:pt x="218" y="207"/>
                </a:lnTo>
                <a:lnTo>
                  <a:pt x="218" y="207"/>
                </a:lnTo>
                <a:lnTo>
                  <a:pt x="218" y="207"/>
                </a:lnTo>
                <a:lnTo>
                  <a:pt x="219" y="207"/>
                </a:lnTo>
                <a:lnTo>
                  <a:pt x="219" y="205"/>
                </a:lnTo>
                <a:lnTo>
                  <a:pt x="219" y="205"/>
                </a:lnTo>
                <a:lnTo>
                  <a:pt x="219" y="207"/>
                </a:lnTo>
                <a:lnTo>
                  <a:pt x="218" y="207"/>
                </a:lnTo>
                <a:lnTo>
                  <a:pt x="219" y="207"/>
                </a:lnTo>
                <a:lnTo>
                  <a:pt x="219" y="207"/>
                </a:lnTo>
                <a:lnTo>
                  <a:pt x="218" y="208"/>
                </a:lnTo>
                <a:lnTo>
                  <a:pt x="218" y="208"/>
                </a:lnTo>
                <a:lnTo>
                  <a:pt x="218" y="208"/>
                </a:lnTo>
                <a:lnTo>
                  <a:pt x="218" y="207"/>
                </a:lnTo>
                <a:lnTo>
                  <a:pt x="216" y="207"/>
                </a:lnTo>
                <a:lnTo>
                  <a:pt x="216" y="207"/>
                </a:lnTo>
                <a:lnTo>
                  <a:pt x="216" y="207"/>
                </a:lnTo>
                <a:lnTo>
                  <a:pt x="216" y="207"/>
                </a:lnTo>
                <a:lnTo>
                  <a:pt x="216" y="207"/>
                </a:lnTo>
                <a:lnTo>
                  <a:pt x="216" y="207"/>
                </a:lnTo>
                <a:lnTo>
                  <a:pt x="216" y="207"/>
                </a:lnTo>
                <a:lnTo>
                  <a:pt x="215" y="205"/>
                </a:lnTo>
                <a:lnTo>
                  <a:pt x="215" y="205"/>
                </a:lnTo>
                <a:lnTo>
                  <a:pt x="215" y="205"/>
                </a:lnTo>
                <a:lnTo>
                  <a:pt x="214" y="205"/>
                </a:lnTo>
                <a:lnTo>
                  <a:pt x="214" y="205"/>
                </a:lnTo>
                <a:lnTo>
                  <a:pt x="214" y="205"/>
                </a:lnTo>
                <a:lnTo>
                  <a:pt x="214" y="205"/>
                </a:lnTo>
                <a:lnTo>
                  <a:pt x="212" y="205"/>
                </a:lnTo>
                <a:lnTo>
                  <a:pt x="212" y="205"/>
                </a:lnTo>
                <a:lnTo>
                  <a:pt x="212" y="205"/>
                </a:lnTo>
                <a:lnTo>
                  <a:pt x="211" y="205"/>
                </a:lnTo>
                <a:lnTo>
                  <a:pt x="211" y="205"/>
                </a:lnTo>
                <a:lnTo>
                  <a:pt x="209" y="205"/>
                </a:lnTo>
                <a:lnTo>
                  <a:pt x="209" y="207"/>
                </a:lnTo>
                <a:lnTo>
                  <a:pt x="209" y="207"/>
                </a:lnTo>
                <a:lnTo>
                  <a:pt x="209" y="207"/>
                </a:lnTo>
                <a:lnTo>
                  <a:pt x="209" y="207"/>
                </a:lnTo>
                <a:lnTo>
                  <a:pt x="209" y="207"/>
                </a:lnTo>
                <a:lnTo>
                  <a:pt x="208" y="208"/>
                </a:lnTo>
                <a:lnTo>
                  <a:pt x="208" y="208"/>
                </a:lnTo>
                <a:lnTo>
                  <a:pt x="208" y="208"/>
                </a:lnTo>
                <a:lnTo>
                  <a:pt x="209" y="208"/>
                </a:lnTo>
                <a:lnTo>
                  <a:pt x="209" y="208"/>
                </a:lnTo>
                <a:lnTo>
                  <a:pt x="209" y="210"/>
                </a:lnTo>
                <a:lnTo>
                  <a:pt x="209" y="210"/>
                </a:lnTo>
                <a:lnTo>
                  <a:pt x="209" y="210"/>
                </a:lnTo>
                <a:lnTo>
                  <a:pt x="208" y="210"/>
                </a:lnTo>
                <a:lnTo>
                  <a:pt x="207" y="208"/>
                </a:lnTo>
                <a:lnTo>
                  <a:pt x="207" y="208"/>
                </a:lnTo>
                <a:lnTo>
                  <a:pt x="207" y="208"/>
                </a:lnTo>
                <a:lnTo>
                  <a:pt x="207" y="208"/>
                </a:lnTo>
                <a:lnTo>
                  <a:pt x="207" y="207"/>
                </a:lnTo>
                <a:lnTo>
                  <a:pt x="207" y="207"/>
                </a:lnTo>
                <a:lnTo>
                  <a:pt x="207" y="207"/>
                </a:lnTo>
                <a:lnTo>
                  <a:pt x="207" y="207"/>
                </a:lnTo>
                <a:lnTo>
                  <a:pt x="207" y="207"/>
                </a:lnTo>
                <a:lnTo>
                  <a:pt x="205" y="207"/>
                </a:lnTo>
                <a:lnTo>
                  <a:pt x="205" y="207"/>
                </a:lnTo>
                <a:lnTo>
                  <a:pt x="205" y="207"/>
                </a:lnTo>
                <a:lnTo>
                  <a:pt x="205" y="207"/>
                </a:lnTo>
                <a:lnTo>
                  <a:pt x="205" y="205"/>
                </a:lnTo>
                <a:lnTo>
                  <a:pt x="205" y="205"/>
                </a:lnTo>
                <a:lnTo>
                  <a:pt x="207" y="205"/>
                </a:lnTo>
                <a:lnTo>
                  <a:pt x="207" y="205"/>
                </a:lnTo>
                <a:lnTo>
                  <a:pt x="207" y="204"/>
                </a:lnTo>
                <a:lnTo>
                  <a:pt x="207" y="204"/>
                </a:lnTo>
                <a:lnTo>
                  <a:pt x="205" y="204"/>
                </a:lnTo>
                <a:lnTo>
                  <a:pt x="205" y="204"/>
                </a:lnTo>
                <a:lnTo>
                  <a:pt x="205" y="204"/>
                </a:lnTo>
                <a:lnTo>
                  <a:pt x="204" y="204"/>
                </a:lnTo>
                <a:lnTo>
                  <a:pt x="202" y="205"/>
                </a:lnTo>
                <a:lnTo>
                  <a:pt x="202" y="205"/>
                </a:lnTo>
                <a:lnTo>
                  <a:pt x="202" y="205"/>
                </a:lnTo>
                <a:lnTo>
                  <a:pt x="202" y="205"/>
                </a:lnTo>
                <a:lnTo>
                  <a:pt x="202" y="207"/>
                </a:lnTo>
                <a:lnTo>
                  <a:pt x="204" y="207"/>
                </a:lnTo>
                <a:lnTo>
                  <a:pt x="204" y="207"/>
                </a:lnTo>
                <a:lnTo>
                  <a:pt x="202" y="207"/>
                </a:lnTo>
                <a:lnTo>
                  <a:pt x="202" y="207"/>
                </a:lnTo>
                <a:lnTo>
                  <a:pt x="202" y="207"/>
                </a:lnTo>
                <a:lnTo>
                  <a:pt x="202" y="208"/>
                </a:lnTo>
                <a:lnTo>
                  <a:pt x="202" y="210"/>
                </a:lnTo>
                <a:lnTo>
                  <a:pt x="201" y="211"/>
                </a:lnTo>
                <a:lnTo>
                  <a:pt x="202" y="211"/>
                </a:lnTo>
                <a:lnTo>
                  <a:pt x="202" y="211"/>
                </a:lnTo>
                <a:lnTo>
                  <a:pt x="202" y="211"/>
                </a:lnTo>
                <a:lnTo>
                  <a:pt x="201" y="211"/>
                </a:lnTo>
                <a:lnTo>
                  <a:pt x="201" y="211"/>
                </a:lnTo>
                <a:lnTo>
                  <a:pt x="201" y="211"/>
                </a:lnTo>
                <a:lnTo>
                  <a:pt x="201" y="212"/>
                </a:lnTo>
                <a:lnTo>
                  <a:pt x="201" y="212"/>
                </a:lnTo>
                <a:lnTo>
                  <a:pt x="202" y="212"/>
                </a:lnTo>
                <a:lnTo>
                  <a:pt x="202" y="212"/>
                </a:lnTo>
                <a:lnTo>
                  <a:pt x="202" y="214"/>
                </a:lnTo>
                <a:lnTo>
                  <a:pt x="202" y="214"/>
                </a:lnTo>
                <a:lnTo>
                  <a:pt x="201" y="212"/>
                </a:lnTo>
                <a:lnTo>
                  <a:pt x="199" y="212"/>
                </a:lnTo>
                <a:lnTo>
                  <a:pt x="199" y="211"/>
                </a:lnTo>
                <a:lnTo>
                  <a:pt x="199" y="211"/>
                </a:lnTo>
                <a:lnTo>
                  <a:pt x="199" y="211"/>
                </a:lnTo>
                <a:lnTo>
                  <a:pt x="199" y="210"/>
                </a:lnTo>
                <a:lnTo>
                  <a:pt x="199" y="210"/>
                </a:lnTo>
                <a:lnTo>
                  <a:pt x="199" y="210"/>
                </a:lnTo>
                <a:lnTo>
                  <a:pt x="199" y="210"/>
                </a:lnTo>
                <a:lnTo>
                  <a:pt x="199" y="210"/>
                </a:lnTo>
                <a:lnTo>
                  <a:pt x="198" y="210"/>
                </a:lnTo>
                <a:lnTo>
                  <a:pt x="199" y="208"/>
                </a:lnTo>
                <a:lnTo>
                  <a:pt x="199" y="208"/>
                </a:lnTo>
                <a:lnTo>
                  <a:pt x="199" y="208"/>
                </a:lnTo>
                <a:lnTo>
                  <a:pt x="198" y="208"/>
                </a:lnTo>
                <a:lnTo>
                  <a:pt x="198" y="208"/>
                </a:lnTo>
                <a:lnTo>
                  <a:pt x="197" y="208"/>
                </a:lnTo>
                <a:lnTo>
                  <a:pt x="197" y="208"/>
                </a:lnTo>
                <a:lnTo>
                  <a:pt x="197" y="208"/>
                </a:lnTo>
                <a:lnTo>
                  <a:pt x="197" y="208"/>
                </a:lnTo>
                <a:lnTo>
                  <a:pt x="197" y="208"/>
                </a:lnTo>
                <a:lnTo>
                  <a:pt x="197" y="208"/>
                </a:lnTo>
                <a:lnTo>
                  <a:pt x="197" y="208"/>
                </a:lnTo>
                <a:lnTo>
                  <a:pt x="197" y="208"/>
                </a:lnTo>
                <a:lnTo>
                  <a:pt x="197" y="210"/>
                </a:lnTo>
                <a:lnTo>
                  <a:pt x="197" y="210"/>
                </a:lnTo>
                <a:lnTo>
                  <a:pt x="197" y="210"/>
                </a:lnTo>
                <a:lnTo>
                  <a:pt x="197" y="210"/>
                </a:lnTo>
                <a:lnTo>
                  <a:pt x="197" y="210"/>
                </a:lnTo>
                <a:lnTo>
                  <a:pt x="197" y="210"/>
                </a:lnTo>
                <a:lnTo>
                  <a:pt x="195" y="210"/>
                </a:lnTo>
                <a:lnTo>
                  <a:pt x="195" y="208"/>
                </a:lnTo>
                <a:lnTo>
                  <a:pt x="195" y="210"/>
                </a:lnTo>
                <a:lnTo>
                  <a:pt x="195" y="210"/>
                </a:lnTo>
                <a:lnTo>
                  <a:pt x="195" y="210"/>
                </a:lnTo>
                <a:lnTo>
                  <a:pt x="195" y="210"/>
                </a:lnTo>
                <a:lnTo>
                  <a:pt x="195" y="211"/>
                </a:lnTo>
                <a:lnTo>
                  <a:pt x="195" y="211"/>
                </a:lnTo>
                <a:lnTo>
                  <a:pt x="195" y="211"/>
                </a:lnTo>
                <a:lnTo>
                  <a:pt x="195" y="211"/>
                </a:lnTo>
                <a:lnTo>
                  <a:pt x="195" y="212"/>
                </a:lnTo>
                <a:lnTo>
                  <a:pt x="194" y="212"/>
                </a:lnTo>
                <a:lnTo>
                  <a:pt x="194" y="212"/>
                </a:lnTo>
                <a:lnTo>
                  <a:pt x="194" y="214"/>
                </a:lnTo>
                <a:lnTo>
                  <a:pt x="194" y="214"/>
                </a:lnTo>
                <a:lnTo>
                  <a:pt x="194" y="214"/>
                </a:lnTo>
                <a:lnTo>
                  <a:pt x="194" y="214"/>
                </a:lnTo>
                <a:lnTo>
                  <a:pt x="194" y="214"/>
                </a:lnTo>
                <a:lnTo>
                  <a:pt x="194" y="214"/>
                </a:lnTo>
                <a:lnTo>
                  <a:pt x="194" y="214"/>
                </a:lnTo>
                <a:lnTo>
                  <a:pt x="194" y="214"/>
                </a:lnTo>
                <a:lnTo>
                  <a:pt x="194" y="214"/>
                </a:lnTo>
                <a:lnTo>
                  <a:pt x="194" y="212"/>
                </a:lnTo>
                <a:lnTo>
                  <a:pt x="192" y="212"/>
                </a:lnTo>
                <a:lnTo>
                  <a:pt x="192" y="212"/>
                </a:lnTo>
                <a:lnTo>
                  <a:pt x="192" y="215"/>
                </a:lnTo>
                <a:lnTo>
                  <a:pt x="192" y="215"/>
                </a:lnTo>
                <a:lnTo>
                  <a:pt x="192" y="214"/>
                </a:lnTo>
                <a:lnTo>
                  <a:pt x="191" y="214"/>
                </a:lnTo>
                <a:lnTo>
                  <a:pt x="191" y="214"/>
                </a:lnTo>
                <a:lnTo>
                  <a:pt x="189" y="214"/>
                </a:lnTo>
                <a:lnTo>
                  <a:pt x="189" y="214"/>
                </a:lnTo>
                <a:lnTo>
                  <a:pt x="189" y="214"/>
                </a:lnTo>
                <a:lnTo>
                  <a:pt x="189" y="214"/>
                </a:lnTo>
                <a:lnTo>
                  <a:pt x="189" y="214"/>
                </a:lnTo>
                <a:lnTo>
                  <a:pt x="188" y="214"/>
                </a:lnTo>
                <a:lnTo>
                  <a:pt x="187" y="215"/>
                </a:lnTo>
                <a:lnTo>
                  <a:pt x="187" y="214"/>
                </a:lnTo>
                <a:lnTo>
                  <a:pt x="187" y="214"/>
                </a:lnTo>
                <a:lnTo>
                  <a:pt x="185" y="215"/>
                </a:lnTo>
                <a:lnTo>
                  <a:pt x="185" y="215"/>
                </a:lnTo>
                <a:lnTo>
                  <a:pt x="185" y="217"/>
                </a:lnTo>
                <a:lnTo>
                  <a:pt x="185" y="217"/>
                </a:lnTo>
                <a:lnTo>
                  <a:pt x="184" y="217"/>
                </a:lnTo>
                <a:lnTo>
                  <a:pt x="184" y="217"/>
                </a:lnTo>
                <a:lnTo>
                  <a:pt x="184" y="217"/>
                </a:lnTo>
                <a:lnTo>
                  <a:pt x="184" y="217"/>
                </a:lnTo>
                <a:lnTo>
                  <a:pt x="182" y="217"/>
                </a:lnTo>
                <a:lnTo>
                  <a:pt x="182" y="217"/>
                </a:lnTo>
                <a:lnTo>
                  <a:pt x="182" y="217"/>
                </a:lnTo>
                <a:lnTo>
                  <a:pt x="182" y="217"/>
                </a:lnTo>
                <a:lnTo>
                  <a:pt x="182" y="218"/>
                </a:lnTo>
                <a:lnTo>
                  <a:pt x="182" y="218"/>
                </a:lnTo>
                <a:lnTo>
                  <a:pt x="182" y="218"/>
                </a:lnTo>
                <a:lnTo>
                  <a:pt x="182" y="218"/>
                </a:lnTo>
                <a:lnTo>
                  <a:pt x="181" y="218"/>
                </a:lnTo>
                <a:lnTo>
                  <a:pt x="181" y="217"/>
                </a:lnTo>
                <a:lnTo>
                  <a:pt x="181" y="217"/>
                </a:lnTo>
                <a:lnTo>
                  <a:pt x="181" y="217"/>
                </a:lnTo>
                <a:lnTo>
                  <a:pt x="181" y="217"/>
                </a:lnTo>
                <a:lnTo>
                  <a:pt x="181" y="217"/>
                </a:lnTo>
                <a:lnTo>
                  <a:pt x="181" y="215"/>
                </a:lnTo>
                <a:lnTo>
                  <a:pt x="181" y="215"/>
                </a:lnTo>
                <a:lnTo>
                  <a:pt x="179" y="217"/>
                </a:lnTo>
                <a:lnTo>
                  <a:pt x="179" y="217"/>
                </a:lnTo>
                <a:lnTo>
                  <a:pt x="179" y="217"/>
                </a:lnTo>
                <a:lnTo>
                  <a:pt x="179" y="217"/>
                </a:lnTo>
                <a:lnTo>
                  <a:pt x="179" y="217"/>
                </a:lnTo>
                <a:lnTo>
                  <a:pt x="179" y="217"/>
                </a:lnTo>
                <a:lnTo>
                  <a:pt x="179" y="218"/>
                </a:lnTo>
                <a:lnTo>
                  <a:pt x="179" y="218"/>
                </a:lnTo>
                <a:lnTo>
                  <a:pt x="179" y="218"/>
                </a:lnTo>
                <a:lnTo>
                  <a:pt x="179" y="218"/>
                </a:lnTo>
                <a:lnTo>
                  <a:pt x="179" y="218"/>
                </a:lnTo>
                <a:lnTo>
                  <a:pt x="179" y="218"/>
                </a:lnTo>
                <a:lnTo>
                  <a:pt x="179" y="218"/>
                </a:lnTo>
                <a:lnTo>
                  <a:pt x="179" y="217"/>
                </a:lnTo>
                <a:lnTo>
                  <a:pt x="179" y="217"/>
                </a:lnTo>
                <a:lnTo>
                  <a:pt x="179" y="217"/>
                </a:lnTo>
                <a:lnTo>
                  <a:pt x="178" y="217"/>
                </a:lnTo>
                <a:lnTo>
                  <a:pt x="178" y="217"/>
                </a:lnTo>
                <a:lnTo>
                  <a:pt x="178" y="218"/>
                </a:lnTo>
                <a:lnTo>
                  <a:pt x="177" y="218"/>
                </a:lnTo>
                <a:lnTo>
                  <a:pt x="177" y="218"/>
                </a:lnTo>
                <a:lnTo>
                  <a:pt x="177" y="218"/>
                </a:lnTo>
                <a:lnTo>
                  <a:pt x="177" y="218"/>
                </a:lnTo>
                <a:lnTo>
                  <a:pt x="177" y="218"/>
                </a:lnTo>
                <a:lnTo>
                  <a:pt x="175" y="218"/>
                </a:lnTo>
                <a:lnTo>
                  <a:pt x="175" y="219"/>
                </a:lnTo>
                <a:lnTo>
                  <a:pt x="174" y="219"/>
                </a:lnTo>
                <a:lnTo>
                  <a:pt x="174" y="219"/>
                </a:lnTo>
                <a:lnTo>
                  <a:pt x="174" y="218"/>
                </a:lnTo>
                <a:lnTo>
                  <a:pt x="174" y="218"/>
                </a:lnTo>
                <a:lnTo>
                  <a:pt x="174" y="218"/>
                </a:lnTo>
                <a:lnTo>
                  <a:pt x="174" y="218"/>
                </a:lnTo>
                <a:lnTo>
                  <a:pt x="174" y="219"/>
                </a:lnTo>
                <a:lnTo>
                  <a:pt x="174" y="219"/>
                </a:lnTo>
                <a:lnTo>
                  <a:pt x="174" y="219"/>
                </a:lnTo>
                <a:lnTo>
                  <a:pt x="174" y="219"/>
                </a:lnTo>
                <a:lnTo>
                  <a:pt x="174" y="219"/>
                </a:lnTo>
                <a:lnTo>
                  <a:pt x="174" y="219"/>
                </a:lnTo>
                <a:lnTo>
                  <a:pt x="172" y="218"/>
                </a:lnTo>
                <a:lnTo>
                  <a:pt x="172" y="218"/>
                </a:lnTo>
                <a:lnTo>
                  <a:pt x="171" y="219"/>
                </a:lnTo>
                <a:lnTo>
                  <a:pt x="171" y="219"/>
                </a:lnTo>
                <a:lnTo>
                  <a:pt x="171" y="218"/>
                </a:lnTo>
                <a:lnTo>
                  <a:pt x="171" y="218"/>
                </a:lnTo>
                <a:lnTo>
                  <a:pt x="169" y="218"/>
                </a:lnTo>
                <a:lnTo>
                  <a:pt x="169" y="218"/>
                </a:lnTo>
                <a:lnTo>
                  <a:pt x="168" y="218"/>
                </a:lnTo>
                <a:lnTo>
                  <a:pt x="168" y="219"/>
                </a:lnTo>
                <a:lnTo>
                  <a:pt x="167" y="219"/>
                </a:lnTo>
                <a:lnTo>
                  <a:pt x="167" y="219"/>
                </a:lnTo>
                <a:lnTo>
                  <a:pt x="167" y="219"/>
                </a:lnTo>
                <a:lnTo>
                  <a:pt x="167" y="219"/>
                </a:lnTo>
                <a:lnTo>
                  <a:pt x="165" y="221"/>
                </a:lnTo>
                <a:lnTo>
                  <a:pt x="165" y="221"/>
                </a:lnTo>
                <a:lnTo>
                  <a:pt x="164" y="219"/>
                </a:lnTo>
                <a:lnTo>
                  <a:pt x="164" y="219"/>
                </a:lnTo>
                <a:lnTo>
                  <a:pt x="162" y="219"/>
                </a:lnTo>
                <a:lnTo>
                  <a:pt x="162" y="221"/>
                </a:lnTo>
                <a:lnTo>
                  <a:pt x="162" y="221"/>
                </a:lnTo>
                <a:lnTo>
                  <a:pt x="162" y="221"/>
                </a:lnTo>
                <a:lnTo>
                  <a:pt x="162" y="221"/>
                </a:lnTo>
                <a:lnTo>
                  <a:pt x="161" y="221"/>
                </a:lnTo>
                <a:lnTo>
                  <a:pt x="161" y="222"/>
                </a:lnTo>
                <a:lnTo>
                  <a:pt x="161" y="222"/>
                </a:lnTo>
                <a:lnTo>
                  <a:pt x="161" y="221"/>
                </a:lnTo>
                <a:lnTo>
                  <a:pt x="160" y="221"/>
                </a:lnTo>
                <a:lnTo>
                  <a:pt x="160" y="221"/>
                </a:lnTo>
                <a:lnTo>
                  <a:pt x="160" y="221"/>
                </a:lnTo>
                <a:lnTo>
                  <a:pt x="160" y="221"/>
                </a:lnTo>
                <a:lnTo>
                  <a:pt x="160" y="221"/>
                </a:lnTo>
                <a:lnTo>
                  <a:pt x="158" y="221"/>
                </a:lnTo>
                <a:lnTo>
                  <a:pt x="158" y="221"/>
                </a:lnTo>
                <a:lnTo>
                  <a:pt x="158" y="221"/>
                </a:lnTo>
                <a:lnTo>
                  <a:pt x="158" y="222"/>
                </a:lnTo>
                <a:lnTo>
                  <a:pt x="157" y="222"/>
                </a:lnTo>
                <a:lnTo>
                  <a:pt x="157" y="222"/>
                </a:lnTo>
                <a:lnTo>
                  <a:pt x="157" y="222"/>
                </a:lnTo>
                <a:lnTo>
                  <a:pt x="155" y="222"/>
                </a:lnTo>
                <a:lnTo>
                  <a:pt x="155" y="222"/>
                </a:lnTo>
                <a:lnTo>
                  <a:pt x="154" y="222"/>
                </a:lnTo>
                <a:lnTo>
                  <a:pt x="154" y="222"/>
                </a:lnTo>
                <a:lnTo>
                  <a:pt x="154" y="222"/>
                </a:lnTo>
                <a:lnTo>
                  <a:pt x="152" y="222"/>
                </a:lnTo>
                <a:lnTo>
                  <a:pt x="152" y="222"/>
                </a:lnTo>
                <a:lnTo>
                  <a:pt x="152" y="222"/>
                </a:lnTo>
                <a:lnTo>
                  <a:pt x="151" y="224"/>
                </a:lnTo>
                <a:lnTo>
                  <a:pt x="151" y="224"/>
                </a:lnTo>
                <a:lnTo>
                  <a:pt x="150" y="222"/>
                </a:lnTo>
                <a:lnTo>
                  <a:pt x="150" y="222"/>
                </a:lnTo>
                <a:lnTo>
                  <a:pt x="150" y="222"/>
                </a:lnTo>
                <a:lnTo>
                  <a:pt x="150" y="222"/>
                </a:lnTo>
                <a:lnTo>
                  <a:pt x="148" y="224"/>
                </a:lnTo>
                <a:lnTo>
                  <a:pt x="147" y="224"/>
                </a:lnTo>
                <a:lnTo>
                  <a:pt x="145" y="224"/>
                </a:lnTo>
                <a:lnTo>
                  <a:pt x="145" y="224"/>
                </a:lnTo>
                <a:lnTo>
                  <a:pt x="145" y="224"/>
                </a:lnTo>
                <a:lnTo>
                  <a:pt x="145" y="224"/>
                </a:lnTo>
                <a:lnTo>
                  <a:pt x="145" y="224"/>
                </a:lnTo>
                <a:lnTo>
                  <a:pt x="145" y="224"/>
                </a:lnTo>
                <a:lnTo>
                  <a:pt x="145" y="224"/>
                </a:lnTo>
                <a:lnTo>
                  <a:pt x="144" y="224"/>
                </a:lnTo>
                <a:lnTo>
                  <a:pt x="144" y="224"/>
                </a:lnTo>
                <a:lnTo>
                  <a:pt x="142" y="224"/>
                </a:lnTo>
                <a:lnTo>
                  <a:pt x="142" y="224"/>
                </a:lnTo>
                <a:lnTo>
                  <a:pt x="141" y="224"/>
                </a:lnTo>
                <a:lnTo>
                  <a:pt x="141" y="224"/>
                </a:lnTo>
                <a:lnTo>
                  <a:pt x="141" y="224"/>
                </a:lnTo>
                <a:lnTo>
                  <a:pt x="140" y="225"/>
                </a:lnTo>
                <a:lnTo>
                  <a:pt x="140" y="225"/>
                </a:lnTo>
                <a:lnTo>
                  <a:pt x="140" y="225"/>
                </a:lnTo>
                <a:lnTo>
                  <a:pt x="140" y="225"/>
                </a:lnTo>
                <a:lnTo>
                  <a:pt x="138" y="225"/>
                </a:lnTo>
                <a:lnTo>
                  <a:pt x="137" y="227"/>
                </a:lnTo>
                <a:lnTo>
                  <a:pt x="137" y="225"/>
                </a:lnTo>
                <a:lnTo>
                  <a:pt x="137" y="225"/>
                </a:lnTo>
                <a:lnTo>
                  <a:pt x="137" y="225"/>
                </a:lnTo>
                <a:lnTo>
                  <a:pt x="135" y="225"/>
                </a:lnTo>
                <a:lnTo>
                  <a:pt x="135" y="225"/>
                </a:lnTo>
                <a:lnTo>
                  <a:pt x="135" y="225"/>
                </a:lnTo>
                <a:lnTo>
                  <a:pt x="135" y="225"/>
                </a:lnTo>
                <a:lnTo>
                  <a:pt x="134" y="225"/>
                </a:lnTo>
                <a:lnTo>
                  <a:pt x="134" y="227"/>
                </a:lnTo>
                <a:lnTo>
                  <a:pt x="134" y="227"/>
                </a:lnTo>
                <a:lnTo>
                  <a:pt x="134" y="227"/>
                </a:lnTo>
                <a:lnTo>
                  <a:pt x="134" y="227"/>
                </a:lnTo>
                <a:lnTo>
                  <a:pt x="134" y="225"/>
                </a:lnTo>
                <a:lnTo>
                  <a:pt x="134" y="225"/>
                </a:lnTo>
                <a:lnTo>
                  <a:pt x="132" y="225"/>
                </a:lnTo>
                <a:lnTo>
                  <a:pt x="132" y="225"/>
                </a:lnTo>
                <a:lnTo>
                  <a:pt x="132" y="227"/>
                </a:lnTo>
                <a:lnTo>
                  <a:pt x="131" y="227"/>
                </a:lnTo>
                <a:lnTo>
                  <a:pt x="131" y="227"/>
                </a:lnTo>
                <a:lnTo>
                  <a:pt x="131" y="227"/>
                </a:lnTo>
                <a:lnTo>
                  <a:pt x="131" y="227"/>
                </a:lnTo>
                <a:lnTo>
                  <a:pt x="131" y="228"/>
                </a:lnTo>
                <a:lnTo>
                  <a:pt x="131" y="228"/>
                </a:lnTo>
                <a:lnTo>
                  <a:pt x="131" y="227"/>
                </a:lnTo>
                <a:lnTo>
                  <a:pt x="131" y="227"/>
                </a:lnTo>
                <a:lnTo>
                  <a:pt x="131" y="227"/>
                </a:lnTo>
                <a:lnTo>
                  <a:pt x="130" y="227"/>
                </a:lnTo>
                <a:lnTo>
                  <a:pt x="130" y="227"/>
                </a:lnTo>
                <a:lnTo>
                  <a:pt x="130" y="227"/>
                </a:lnTo>
                <a:lnTo>
                  <a:pt x="128" y="227"/>
                </a:lnTo>
                <a:lnTo>
                  <a:pt x="128" y="227"/>
                </a:lnTo>
                <a:lnTo>
                  <a:pt x="127" y="227"/>
                </a:lnTo>
                <a:lnTo>
                  <a:pt x="127" y="227"/>
                </a:lnTo>
                <a:lnTo>
                  <a:pt x="127" y="227"/>
                </a:lnTo>
                <a:lnTo>
                  <a:pt x="127" y="227"/>
                </a:lnTo>
                <a:lnTo>
                  <a:pt x="127" y="227"/>
                </a:lnTo>
                <a:lnTo>
                  <a:pt x="127" y="225"/>
                </a:lnTo>
                <a:lnTo>
                  <a:pt x="127" y="225"/>
                </a:lnTo>
                <a:lnTo>
                  <a:pt x="125" y="227"/>
                </a:lnTo>
                <a:lnTo>
                  <a:pt x="125" y="227"/>
                </a:lnTo>
                <a:lnTo>
                  <a:pt x="124" y="228"/>
                </a:lnTo>
                <a:lnTo>
                  <a:pt x="122" y="228"/>
                </a:lnTo>
                <a:lnTo>
                  <a:pt x="122" y="228"/>
                </a:lnTo>
                <a:lnTo>
                  <a:pt x="122" y="227"/>
                </a:lnTo>
                <a:lnTo>
                  <a:pt x="122" y="225"/>
                </a:lnTo>
                <a:lnTo>
                  <a:pt x="122" y="225"/>
                </a:lnTo>
                <a:lnTo>
                  <a:pt x="122" y="225"/>
                </a:lnTo>
                <a:lnTo>
                  <a:pt x="121" y="225"/>
                </a:lnTo>
                <a:lnTo>
                  <a:pt x="121" y="225"/>
                </a:lnTo>
                <a:lnTo>
                  <a:pt x="121" y="225"/>
                </a:lnTo>
                <a:lnTo>
                  <a:pt x="121" y="225"/>
                </a:lnTo>
                <a:lnTo>
                  <a:pt x="121" y="227"/>
                </a:lnTo>
                <a:lnTo>
                  <a:pt x="121" y="227"/>
                </a:lnTo>
                <a:lnTo>
                  <a:pt x="121" y="227"/>
                </a:lnTo>
                <a:lnTo>
                  <a:pt x="122" y="228"/>
                </a:lnTo>
                <a:lnTo>
                  <a:pt x="122" y="228"/>
                </a:lnTo>
                <a:lnTo>
                  <a:pt x="121" y="228"/>
                </a:lnTo>
                <a:lnTo>
                  <a:pt x="121" y="228"/>
                </a:lnTo>
                <a:lnTo>
                  <a:pt x="120" y="227"/>
                </a:lnTo>
                <a:lnTo>
                  <a:pt x="118" y="227"/>
                </a:lnTo>
                <a:lnTo>
                  <a:pt x="118" y="227"/>
                </a:lnTo>
                <a:lnTo>
                  <a:pt x="117" y="227"/>
                </a:lnTo>
                <a:lnTo>
                  <a:pt x="117" y="227"/>
                </a:lnTo>
                <a:lnTo>
                  <a:pt x="117" y="227"/>
                </a:lnTo>
                <a:lnTo>
                  <a:pt x="117" y="227"/>
                </a:lnTo>
                <a:lnTo>
                  <a:pt x="117" y="227"/>
                </a:lnTo>
                <a:lnTo>
                  <a:pt x="115" y="227"/>
                </a:lnTo>
                <a:lnTo>
                  <a:pt x="115" y="227"/>
                </a:lnTo>
                <a:lnTo>
                  <a:pt x="114" y="227"/>
                </a:lnTo>
                <a:lnTo>
                  <a:pt x="114" y="228"/>
                </a:lnTo>
                <a:lnTo>
                  <a:pt x="114" y="228"/>
                </a:lnTo>
                <a:lnTo>
                  <a:pt x="114" y="227"/>
                </a:lnTo>
                <a:lnTo>
                  <a:pt x="115" y="227"/>
                </a:lnTo>
                <a:lnTo>
                  <a:pt x="115" y="227"/>
                </a:lnTo>
                <a:lnTo>
                  <a:pt x="114" y="227"/>
                </a:lnTo>
                <a:lnTo>
                  <a:pt x="114" y="227"/>
                </a:lnTo>
                <a:lnTo>
                  <a:pt x="112" y="227"/>
                </a:lnTo>
                <a:lnTo>
                  <a:pt x="111" y="228"/>
                </a:lnTo>
                <a:lnTo>
                  <a:pt x="111" y="228"/>
                </a:lnTo>
                <a:lnTo>
                  <a:pt x="111" y="228"/>
                </a:lnTo>
                <a:lnTo>
                  <a:pt x="111" y="227"/>
                </a:lnTo>
                <a:lnTo>
                  <a:pt x="111" y="227"/>
                </a:lnTo>
                <a:lnTo>
                  <a:pt x="111" y="225"/>
                </a:lnTo>
                <a:lnTo>
                  <a:pt x="110" y="224"/>
                </a:lnTo>
                <a:lnTo>
                  <a:pt x="110" y="224"/>
                </a:lnTo>
                <a:lnTo>
                  <a:pt x="110" y="224"/>
                </a:lnTo>
                <a:lnTo>
                  <a:pt x="110" y="225"/>
                </a:lnTo>
                <a:lnTo>
                  <a:pt x="108" y="225"/>
                </a:lnTo>
                <a:lnTo>
                  <a:pt x="107" y="227"/>
                </a:lnTo>
                <a:lnTo>
                  <a:pt x="107" y="228"/>
                </a:lnTo>
                <a:lnTo>
                  <a:pt x="107" y="228"/>
                </a:lnTo>
                <a:lnTo>
                  <a:pt x="107" y="228"/>
                </a:lnTo>
                <a:lnTo>
                  <a:pt x="105" y="228"/>
                </a:lnTo>
                <a:lnTo>
                  <a:pt x="105" y="227"/>
                </a:lnTo>
                <a:lnTo>
                  <a:pt x="105" y="227"/>
                </a:lnTo>
                <a:lnTo>
                  <a:pt x="104" y="227"/>
                </a:lnTo>
                <a:lnTo>
                  <a:pt x="104" y="227"/>
                </a:lnTo>
                <a:lnTo>
                  <a:pt x="104" y="228"/>
                </a:lnTo>
                <a:lnTo>
                  <a:pt x="104" y="228"/>
                </a:lnTo>
                <a:lnTo>
                  <a:pt x="104" y="228"/>
                </a:lnTo>
                <a:lnTo>
                  <a:pt x="104" y="227"/>
                </a:lnTo>
                <a:lnTo>
                  <a:pt x="104" y="227"/>
                </a:lnTo>
                <a:lnTo>
                  <a:pt x="104" y="227"/>
                </a:lnTo>
                <a:lnTo>
                  <a:pt x="104" y="227"/>
                </a:lnTo>
                <a:lnTo>
                  <a:pt x="104" y="227"/>
                </a:lnTo>
                <a:lnTo>
                  <a:pt x="104" y="227"/>
                </a:lnTo>
                <a:lnTo>
                  <a:pt x="104" y="227"/>
                </a:lnTo>
                <a:lnTo>
                  <a:pt x="104" y="225"/>
                </a:lnTo>
                <a:lnTo>
                  <a:pt x="104" y="225"/>
                </a:lnTo>
                <a:lnTo>
                  <a:pt x="103" y="225"/>
                </a:lnTo>
                <a:lnTo>
                  <a:pt x="103" y="225"/>
                </a:lnTo>
                <a:lnTo>
                  <a:pt x="103" y="227"/>
                </a:lnTo>
                <a:lnTo>
                  <a:pt x="103" y="227"/>
                </a:lnTo>
                <a:lnTo>
                  <a:pt x="103" y="228"/>
                </a:lnTo>
                <a:lnTo>
                  <a:pt x="101" y="228"/>
                </a:lnTo>
                <a:lnTo>
                  <a:pt x="100" y="228"/>
                </a:lnTo>
                <a:lnTo>
                  <a:pt x="98" y="228"/>
                </a:lnTo>
                <a:lnTo>
                  <a:pt x="98" y="228"/>
                </a:lnTo>
                <a:lnTo>
                  <a:pt x="98" y="227"/>
                </a:lnTo>
                <a:lnTo>
                  <a:pt x="98" y="227"/>
                </a:lnTo>
                <a:lnTo>
                  <a:pt x="98" y="227"/>
                </a:lnTo>
                <a:lnTo>
                  <a:pt x="100" y="227"/>
                </a:lnTo>
                <a:lnTo>
                  <a:pt x="100" y="227"/>
                </a:lnTo>
                <a:lnTo>
                  <a:pt x="100" y="227"/>
                </a:lnTo>
                <a:lnTo>
                  <a:pt x="100" y="227"/>
                </a:lnTo>
                <a:lnTo>
                  <a:pt x="100" y="227"/>
                </a:lnTo>
                <a:lnTo>
                  <a:pt x="100" y="227"/>
                </a:lnTo>
                <a:lnTo>
                  <a:pt x="100" y="227"/>
                </a:lnTo>
                <a:lnTo>
                  <a:pt x="100" y="227"/>
                </a:lnTo>
                <a:lnTo>
                  <a:pt x="100" y="227"/>
                </a:lnTo>
                <a:lnTo>
                  <a:pt x="101" y="227"/>
                </a:lnTo>
                <a:lnTo>
                  <a:pt x="101" y="227"/>
                </a:lnTo>
                <a:lnTo>
                  <a:pt x="101" y="225"/>
                </a:lnTo>
                <a:lnTo>
                  <a:pt x="103" y="227"/>
                </a:lnTo>
                <a:lnTo>
                  <a:pt x="103" y="227"/>
                </a:lnTo>
                <a:lnTo>
                  <a:pt x="103" y="225"/>
                </a:lnTo>
                <a:lnTo>
                  <a:pt x="103" y="224"/>
                </a:lnTo>
                <a:lnTo>
                  <a:pt x="103" y="224"/>
                </a:lnTo>
                <a:lnTo>
                  <a:pt x="103" y="224"/>
                </a:lnTo>
                <a:lnTo>
                  <a:pt x="103" y="222"/>
                </a:lnTo>
                <a:lnTo>
                  <a:pt x="101" y="222"/>
                </a:lnTo>
                <a:lnTo>
                  <a:pt x="100" y="222"/>
                </a:lnTo>
                <a:lnTo>
                  <a:pt x="100" y="222"/>
                </a:lnTo>
                <a:lnTo>
                  <a:pt x="100" y="222"/>
                </a:lnTo>
                <a:lnTo>
                  <a:pt x="100" y="222"/>
                </a:lnTo>
                <a:lnTo>
                  <a:pt x="100" y="222"/>
                </a:lnTo>
                <a:lnTo>
                  <a:pt x="100" y="222"/>
                </a:lnTo>
                <a:lnTo>
                  <a:pt x="100" y="222"/>
                </a:lnTo>
                <a:lnTo>
                  <a:pt x="101" y="224"/>
                </a:lnTo>
                <a:lnTo>
                  <a:pt x="101" y="224"/>
                </a:lnTo>
                <a:lnTo>
                  <a:pt x="101" y="224"/>
                </a:lnTo>
                <a:lnTo>
                  <a:pt x="101" y="224"/>
                </a:lnTo>
                <a:lnTo>
                  <a:pt x="100" y="224"/>
                </a:lnTo>
                <a:lnTo>
                  <a:pt x="100" y="225"/>
                </a:lnTo>
                <a:lnTo>
                  <a:pt x="100" y="225"/>
                </a:lnTo>
                <a:lnTo>
                  <a:pt x="97" y="224"/>
                </a:lnTo>
                <a:lnTo>
                  <a:pt x="97" y="224"/>
                </a:lnTo>
                <a:lnTo>
                  <a:pt x="97" y="224"/>
                </a:lnTo>
                <a:lnTo>
                  <a:pt x="95" y="225"/>
                </a:lnTo>
                <a:lnTo>
                  <a:pt x="95" y="225"/>
                </a:lnTo>
                <a:lnTo>
                  <a:pt x="95" y="224"/>
                </a:lnTo>
                <a:lnTo>
                  <a:pt x="95" y="224"/>
                </a:lnTo>
                <a:lnTo>
                  <a:pt x="95" y="224"/>
                </a:lnTo>
                <a:lnTo>
                  <a:pt x="95" y="224"/>
                </a:lnTo>
                <a:lnTo>
                  <a:pt x="95" y="225"/>
                </a:lnTo>
                <a:lnTo>
                  <a:pt x="94" y="225"/>
                </a:lnTo>
                <a:lnTo>
                  <a:pt x="94" y="227"/>
                </a:lnTo>
                <a:lnTo>
                  <a:pt x="94" y="227"/>
                </a:lnTo>
                <a:lnTo>
                  <a:pt x="94" y="227"/>
                </a:lnTo>
                <a:lnTo>
                  <a:pt x="93" y="225"/>
                </a:lnTo>
                <a:lnTo>
                  <a:pt x="93" y="224"/>
                </a:lnTo>
                <a:lnTo>
                  <a:pt x="93" y="224"/>
                </a:lnTo>
                <a:lnTo>
                  <a:pt x="93" y="224"/>
                </a:lnTo>
                <a:lnTo>
                  <a:pt x="93" y="224"/>
                </a:lnTo>
                <a:lnTo>
                  <a:pt x="94" y="224"/>
                </a:lnTo>
                <a:lnTo>
                  <a:pt x="94" y="224"/>
                </a:lnTo>
                <a:lnTo>
                  <a:pt x="94" y="224"/>
                </a:lnTo>
                <a:lnTo>
                  <a:pt x="94" y="224"/>
                </a:lnTo>
                <a:lnTo>
                  <a:pt x="94" y="224"/>
                </a:lnTo>
                <a:lnTo>
                  <a:pt x="94" y="224"/>
                </a:lnTo>
                <a:lnTo>
                  <a:pt x="94" y="222"/>
                </a:lnTo>
                <a:lnTo>
                  <a:pt x="94" y="222"/>
                </a:lnTo>
                <a:lnTo>
                  <a:pt x="93" y="222"/>
                </a:lnTo>
                <a:lnTo>
                  <a:pt x="93" y="222"/>
                </a:lnTo>
                <a:lnTo>
                  <a:pt x="91" y="221"/>
                </a:lnTo>
                <a:lnTo>
                  <a:pt x="91" y="221"/>
                </a:lnTo>
                <a:lnTo>
                  <a:pt x="91" y="221"/>
                </a:lnTo>
                <a:lnTo>
                  <a:pt x="91" y="219"/>
                </a:lnTo>
                <a:lnTo>
                  <a:pt x="90" y="219"/>
                </a:lnTo>
                <a:lnTo>
                  <a:pt x="90" y="219"/>
                </a:lnTo>
                <a:lnTo>
                  <a:pt x="90" y="219"/>
                </a:lnTo>
                <a:lnTo>
                  <a:pt x="90" y="219"/>
                </a:lnTo>
                <a:lnTo>
                  <a:pt x="90" y="221"/>
                </a:lnTo>
                <a:lnTo>
                  <a:pt x="90" y="222"/>
                </a:lnTo>
                <a:lnTo>
                  <a:pt x="90" y="222"/>
                </a:lnTo>
                <a:lnTo>
                  <a:pt x="91" y="224"/>
                </a:lnTo>
                <a:lnTo>
                  <a:pt x="91" y="224"/>
                </a:lnTo>
                <a:lnTo>
                  <a:pt x="91" y="224"/>
                </a:lnTo>
                <a:lnTo>
                  <a:pt x="91" y="224"/>
                </a:lnTo>
                <a:lnTo>
                  <a:pt x="91" y="224"/>
                </a:lnTo>
                <a:lnTo>
                  <a:pt x="91" y="225"/>
                </a:lnTo>
                <a:lnTo>
                  <a:pt x="91" y="225"/>
                </a:lnTo>
                <a:lnTo>
                  <a:pt x="91" y="227"/>
                </a:lnTo>
                <a:lnTo>
                  <a:pt x="91" y="227"/>
                </a:lnTo>
                <a:lnTo>
                  <a:pt x="91" y="227"/>
                </a:lnTo>
                <a:lnTo>
                  <a:pt x="90" y="227"/>
                </a:lnTo>
                <a:lnTo>
                  <a:pt x="90" y="227"/>
                </a:lnTo>
                <a:lnTo>
                  <a:pt x="88" y="225"/>
                </a:lnTo>
                <a:lnTo>
                  <a:pt x="88" y="225"/>
                </a:lnTo>
                <a:lnTo>
                  <a:pt x="90" y="225"/>
                </a:lnTo>
                <a:lnTo>
                  <a:pt x="90" y="225"/>
                </a:lnTo>
                <a:lnTo>
                  <a:pt x="90" y="225"/>
                </a:lnTo>
                <a:lnTo>
                  <a:pt x="90" y="225"/>
                </a:lnTo>
                <a:lnTo>
                  <a:pt x="90" y="224"/>
                </a:lnTo>
                <a:lnTo>
                  <a:pt x="88" y="224"/>
                </a:lnTo>
                <a:lnTo>
                  <a:pt x="88" y="222"/>
                </a:lnTo>
                <a:lnTo>
                  <a:pt x="88" y="222"/>
                </a:lnTo>
                <a:lnTo>
                  <a:pt x="87" y="224"/>
                </a:lnTo>
                <a:lnTo>
                  <a:pt x="87" y="224"/>
                </a:lnTo>
                <a:lnTo>
                  <a:pt x="87" y="224"/>
                </a:lnTo>
                <a:lnTo>
                  <a:pt x="87" y="224"/>
                </a:lnTo>
                <a:lnTo>
                  <a:pt x="87" y="224"/>
                </a:lnTo>
                <a:lnTo>
                  <a:pt x="87" y="224"/>
                </a:lnTo>
                <a:lnTo>
                  <a:pt x="85" y="224"/>
                </a:lnTo>
                <a:lnTo>
                  <a:pt x="85" y="224"/>
                </a:lnTo>
                <a:lnTo>
                  <a:pt x="85" y="224"/>
                </a:lnTo>
                <a:lnTo>
                  <a:pt x="85" y="224"/>
                </a:lnTo>
                <a:lnTo>
                  <a:pt x="84" y="224"/>
                </a:lnTo>
                <a:lnTo>
                  <a:pt x="84" y="224"/>
                </a:lnTo>
                <a:lnTo>
                  <a:pt x="84" y="222"/>
                </a:lnTo>
                <a:lnTo>
                  <a:pt x="84" y="222"/>
                </a:lnTo>
                <a:lnTo>
                  <a:pt x="85" y="222"/>
                </a:lnTo>
                <a:lnTo>
                  <a:pt x="85" y="221"/>
                </a:lnTo>
                <a:lnTo>
                  <a:pt x="85" y="221"/>
                </a:lnTo>
                <a:lnTo>
                  <a:pt x="85" y="221"/>
                </a:lnTo>
                <a:lnTo>
                  <a:pt x="85" y="221"/>
                </a:lnTo>
                <a:lnTo>
                  <a:pt x="85" y="221"/>
                </a:lnTo>
                <a:lnTo>
                  <a:pt x="85" y="222"/>
                </a:lnTo>
                <a:lnTo>
                  <a:pt x="85" y="222"/>
                </a:lnTo>
                <a:lnTo>
                  <a:pt x="85" y="222"/>
                </a:lnTo>
                <a:lnTo>
                  <a:pt x="87" y="222"/>
                </a:lnTo>
                <a:lnTo>
                  <a:pt x="87" y="221"/>
                </a:lnTo>
                <a:lnTo>
                  <a:pt x="87" y="221"/>
                </a:lnTo>
                <a:lnTo>
                  <a:pt x="87" y="221"/>
                </a:lnTo>
                <a:lnTo>
                  <a:pt x="87" y="219"/>
                </a:lnTo>
                <a:lnTo>
                  <a:pt x="87" y="219"/>
                </a:lnTo>
                <a:lnTo>
                  <a:pt x="87" y="219"/>
                </a:lnTo>
                <a:lnTo>
                  <a:pt x="88" y="219"/>
                </a:lnTo>
                <a:lnTo>
                  <a:pt x="88" y="218"/>
                </a:lnTo>
                <a:lnTo>
                  <a:pt x="88" y="218"/>
                </a:lnTo>
                <a:lnTo>
                  <a:pt x="87" y="218"/>
                </a:lnTo>
                <a:lnTo>
                  <a:pt x="87" y="218"/>
                </a:lnTo>
                <a:lnTo>
                  <a:pt x="87" y="217"/>
                </a:lnTo>
                <a:lnTo>
                  <a:pt x="87" y="217"/>
                </a:lnTo>
                <a:lnTo>
                  <a:pt x="87" y="217"/>
                </a:lnTo>
                <a:lnTo>
                  <a:pt x="87" y="217"/>
                </a:lnTo>
                <a:lnTo>
                  <a:pt x="87" y="215"/>
                </a:lnTo>
                <a:lnTo>
                  <a:pt x="87" y="215"/>
                </a:lnTo>
                <a:lnTo>
                  <a:pt x="87" y="215"/>
                </a:lnTo>
                <a:lnTo>
                  <a:pt x="87" y="214"/>
                </a:lnTo>
                <a:lnTo>
                  <a:pt x="85" y="214"/>
                </a:lnTo>
                <a:lnTo>
                  <a:pt x="84" y="214"/>
                </a:lnTo>
                <a:lnTo>
                  <a:pt x="84" y="214"/>
                </a:lnTo>
                <a:lnTo>
                  <a:pt x="84" y="214"/>
                </a:lnTo>
                <a:lnTo>
                  <a:pt x="84" y="214"/>
                </a:lnTo>
                <a:lnTo>
                  <a:pt x="83" y="214"/>
                </a:lnTo>
                <a:lnTo>
                  <a:pt x="83" y="214"/>
                </a:lnTo>
                <a:lnTo>
                  <a:pt x="83" y="214"/>
                </a:lnTo>
                <a:lnTo>
                  <a:pt x="83" y="214"/>
                </a:lnTo>
                <a:lnTo>
                  <a:pt x="81" y="214"/>
                </a:lnTo>
                <a:lnTo>
                  <a:pt x="81" y="214"/>
                </a:lnTo>
                <a:lnTo>
                  <a:pt x="81" y="215"/>
                </a:lnTo>
                <a:lnTo>
                  <a:pt x="81" y="215"/>
                </a:lnTo>
                <a:lnTo>
                  <a:pt x="81" y="215"/>
                </a:lnTo>
                <a:lnTo>
                  <a:pt x="81" y="215"/>
                </a:lnTo>
                <a:lnTo>
                  <a:pt x="83" y="215"/>
                </a:lnTo>
                <a:lnTo>
                  <a:pt x="83" y="217"/>
                </a:lnTo>
                <a:lnTo>
                  <a:pt x="83" y="217"/>
                </a:lnTo>
                <a:lnTo>
                  <a:pt x="83" y="217"/>
                </a:lnTo>
                <a:lnTo>
                  <a:pt x="83" y="218"/>
                </a:lnTo>
                <a:lnTo>
                  <a:pt x="83" y="218"/>
                </a:lnTo>
                <a:lnTo>
                  <a:pt x="83" y="218"/>
                </a:lnTo>
                <a:lnTo>
                  <a:pt x="83" y="218"/>
                </a:lnTo>
                <a:lnTo>
                  <a:pt x="83" y="218"/>
                </a:lnTo>
                <a:lnTo>
                  <a:pt x="83" y="219"/>
                </a:lnTo>
                <a:lnTo>
                  <a:pt x="83" y="219"/>
                </a:lnTo>
                <a:lnTo>
                  <a:pt x="81" y="218"/>
                </a:lnTo>
                <a:lnTo>
                  <a:pt x="81" y="218"/>
                </a:lnTo>
                <a:lnTo>
                  <a:pt x="81" y="218"/>
                </a:lnTo>
                <a:lnTo>
                  <a:pt x="81" y="218"/>
                </a:lnTo>
                <a:lnTo>
                  <a:pt x="81" y="218"/>
                </a:lnTo>
                <a:lnTo>
                  <a:pt x="80" y="218"/>
                </a:lnTo>
                <a:lnTo>
                  <a:pt x="80" y="218"/>
                </a:lnTo>
                <a:lnTo>
                  <a:pt x="80" y="218"/>
                </a:lnTo>
                <a:lnTo>
                  <a:pt x="78" y="218"/>
                </a:lnTo>
                <a:lnTo>
                  <a:pt x="78" y="218"/>
                </a:lnTo>
                <a:lnTo>
                  <a:pt x="78" y="219"/>
                </a:lnTo>
                <a:lnTo>
                  <a:pt x="78" y="219"/>
                </a:lnTo>
                <a:lnTo>
                  <a:pt x="78" y="219"/>
                </a:lnTo>
                <a:lnTo>
                  <a:pt x="78" y="219"/>
                </a:lnTo>
                <a:lnTo>
                  <a:pt x="77" y="219"/>
                </a:lnTo>
                <a:lnTo>
                  <a:pt x="77" y="221"/>
                </a:lnTo>
                <a:lnTo>
                  <a:pt x="77" y="221"/>
                </a:lnTo>
                <a:lnTo>
                  <a:pt x="78" y="221"/>
                </a:lnTo>
                <a:lnTo>
                  <a:pt x="78" y="221"/>
                </a:lnTo>
                <a:lnTo>
                  <a:pt x="78" y="222"/>
                </a:lnTo>
                <a:lnTo>
                  <a:pt x="78" y="222"/>
                </a:lnTo>
                <a:lnTo>
                  <a:pt x="77" y="221"/>
                </a:lnTo>
                <a:lnTo>
                  <a:pt x="75" y="221"/>
                </a:lnTo>
                <a:lnTo>
                  <a:pt x="75" y="221"/>
                </a:lnTo>
                <a:lnTo>
                  <a:pt x="75" y="222"/>
                </a:lnTo>
                <a:lnTo>
                  <a:pt x="75" y="222"/>
                </a:lnTo>
                <a:lnTo>
                  <a:pt x="74" y="222"/>
                </a:lnTo>
                <a:lnTo>
                  <a:pt x="74" y="222"/>
                </a:lnTo>
                <a:lnTo>
                  <a:pt x="74" y="222"/>
                </a:lnTo>
                <a:lnTo>
                  <a:pt x="74" y="221"/>
                </a:lnTo>
                <a:lnTo>
                  <a:pt x="73" y="221"/>
                </a:lnTo>
                <a:lnTo>
                  <a:pt x="73" y="219"/>
                </a:lnTo>
                <a:lnTo>
                  <a:pt x="71" y="219"/>
                </a:lnTo>
                <a:lnTo>
                  <a:pt x="71" y="219"/>
                </a:lnTo>
                <a:lnTo>
                  <a:pt x="71" y="219"/>
                </a:lnTo>
                <a:lnTo>
                  <a:pt x="70" y="219"/>
                </a:lnTo>
                <a:lnTo>
                  <a:pt x="70" y="219"/>
                </a:lnTo>
                <a:lnTo>
                  <a:pt x="70" y="218"/>
                </a:lnTo>
                <a:lnTo>
                  <a:pt x="70" y="218"/>
                </a:lnTo>
                <a:lnTo>
                  <a:pt x="70" y="218"/>
                </a:lnTo>
                <a:lnTo>
                  <a:pt x="71" y="218"/>
                </a:lnTo>
                <a:lnTo>
                  <a:pt x="73" y="218"/>
                </a:lnTo>
                <a:lnTo>
                  <a:pt x="73" y="218"/>
                </a:lnTo>
                <a:lnTo>
                  <a:pt x="74" y="218"/>
                </a:lnTo>
                <a:lnTo>
                  <a:pt x="74" y="218"/>
                </a:lnTo>
                <a:lnTo>
                  <a:pt x="74" y="218"/>
                </a:lnTo>
                <a:lnTo>
                  <a:pt x="74" y="218"/>
                </a:lnTo>
                <a:lnTo>
                  <a:pt x="75" y="218"/>
                </a:lnTo>
                <a:lnTo>
                  <a:pt x="75" y="218"/>
                </a:lnTo>
                <a:lnTo>
                  <a:pt x="77" y="218"/>
                </a:lnTo>
                <a:lnTo>
                  <a:pt x="77" y="218"/>
                </a:lnTo>
                <a:lnTo>
                  <a:pt x="77" y="218"/>
                </a:lnTo>
                <a:lnTo>
                  <a:pt x="77" y="217"/>
                </a:lnTo>
                <a:lnTo>
                  <a:pt x="77" y="217"/>
                </a:lnTo>
                <a:lnTo>
                  <a:pt x="78" y="217"/>
                </a:lnTo>
                <a:lnTo>
                  <a:pt x="78" y="215"/>
                </a:lnTo>
                <a:lnTo>
                  <a:pt x="78" y="215"/>
                </a:lnTo>
                <a:lnTo>
                  <a:pt x="78" y="215"/>
                </a:lnTo>
                <a:lnTo>
                  <a:pt x="77" y="215"/>
                </a:lnTo>
                <a:lnTo>
                  <a:pt x="77" y="215"/>
                </a:lnTo>
                <a:lnTo>
                  <a:pt x="77" y="214"/>
                </a:lnTo>
                <a:lnTo>
                  <a:pt x="77" y="214"/>
                </a:lnTo>
                <a:lnTo>
                  <a:pt x="75" y="214"/>
                </a:lnTo>
                <a:lnTo>
                  <a:pt x="75" y="214"/>
                </a:lnTo>
                <a:lnTo>
                  <a:pt x="75" y="214"/>
                </a:lnTo>
                <a:lnTo>
                  <a:pt x="74" y="212"/>
                </a:lnTo>
                <a:lnTo>
                  <a:pt x="74" y="212"/>
                </a:lnTo>
                <a:lnTo>
                  <a:pt x="74" y="212"/>
                </a:lnTo>
                <a:lnTo>
                  <a:pt x="74" y="212"/>
                </a:lnTo>
                <a:lnTo>
                  <a:pt x="74" y="212"/>
                </a:lnTo>
                <a:lnTo>
                  <a:pt x="73" y="212"/>
                </a:lnTo>
                <a:lnTo>
                  <a:pt x="73" y="212"/>
                </a:lnTo>
                <a:lnTo>
                  <a:pt x="73" y="212"/>
                </a:lnTo>
                <a:lnTo>
                  <a:pt x="71" y="212"/>
                </a:lnTo>
                <a:lnTo>
                  <a:pt x="73" y="212"/>
                </a:lnTo>
                <a:lnTo>
                  <a:pt x="73" y="212"/>
                </a:lnTo>
                <a:lnTo>
                  <a:pt x="71" y="211"/>
                </a:lnTo>
                <a:lnTo>
                  <a:pt x="71" y="211"/>
                </a:lnTo>
                <a:lnTo>
                  <a:pt x="71" y="211"/>
                </a:lnTo>
                <a:lnTo>
                  <a:pt x="71" y="211"/>
                </a:lnTo>
                <a:lnTo>
                  <a:pt x="70" y="211"/>
                </a:lnTo>
                <a:lnTo>
                  <a:pt x="70" y="211"/>
                </a:lnTo>
                <a:lnTo>
                  <a:pt x="68" y="211"/>
                </a:lnTo>
                <a:lnTo>
                  <a:pt x="65" y="211"/>
                </a:lnTo>
                <a:lnTo>
                  <a:pt x="67" y="212"/>
                </a:lnTo>
                <a:lnTo>
                  <a:pt x="67" y="212"/>
                </a:lnTo>
                <a:lnTo>
                  <a:pt x="67" y="212"/>
                </a:lnTo>
                <a:lnTo>
                  <a:pt x="65" y="214"/>
                </a:lnTo>
                <a:lnTo>
                  <a:pt x="65" y="214"/>
                </a:lnTo>
                <a:lnTo>
                  <a:pt x="65" y="215"/>
                </a:lnTo>
                <a:lnTo>
                  <a:pt x="65" y="215"/>
                </a:lnTo>
                <a:lnTo>
                  <a:pt x="65" y="215"/>
                </a:lnTo>
                <a:lnTo>
                  <a:pt x="64" y="215"/>
                </a:lnTo>
                <a:lnTo>
                  <a:pt x="63" y="215"/>
                </a:lnTo>
                <a:lnTo>
                  <a:pt x="60" y="214"/>
                </a:lnTo>
                <a:lnTo>
                  <a:pt x="58" y="214"/>
                </a:lnTo>
                <a:lnTo>
                  <a:pt x="58" y="214"/>
                </a:lnTo>
                <a:lnTo>
                  <a:pt x="58" y="214"/>
                </a:lnTo>
                <a:lnTo>
                  <a:pt x="58" y="214"/>
                </a:lnTo>
                <a:lnTo>
                  <a:pt x="58" y="214"/>
                </a:lnTo>
                <a:lnTo>
                  <a:pt x="58" y="214"/>
                </a:lnTo>
                <a:lnTo>
                  <a:pt x="58" y="212"/>
                </a:lnTo>
                <a:lnTo>
                  <a:pt x="58" y="212"/>
                </a:lnTo>
                <a:lnTo>
                  <a:pt x="58" y="212"/>
                </a:lnTo>
                <a:lnTo>
                  <a:pt x="58" y="212"/>
                </a:lnTo>
                <a:lnTo>
                  <a:pt x="58" y="214"/>
                </a:lnTo>
                <a:lnTo>
                  <a:pt x="60" y="214"/>
                </a:lnTo>
                <a:lnTo>
                  <a:pt x="60" y="214"/>
                </a:lnTo>
                <a:lnTo>
                  <a:pt x="61" y="214"/>
                </a:lnTo>
                <a:lnTo>
                  <a:pt x="61" y="214"/>
                </a:lnTo>
                <a:lnTo>
                  <a:pt x="61" y="214"/>
                </a:lnTo>
                <a:lnTo>
                  <a:pt x="61" y="212"/>
                </a:lnTo>
                <a:lnTo>
                  <a:pt x="63" y="212"/>
                </a:lnTo>
                <a:lnTo>
                  <a:pt x="63" y="212"/>
                </a:lnTo>
                <a:lnTo>
                  <a:pt x="63" y="211"/>
                </a:lnTo>
                <a:lnTo>
                  <a:pt x="63" y="211"/>
                </a:lnTo>
                <a:lnTo>
                  <a:pt x="61" y="211"/>
                </a:lnTo>
                <a:lnTo>
                  <a:pt x="61" y="211"/>
                </a:lnTo>
                <a:lnTo>
                  <a:pt x="61" y="211"/>
                </a:lnTo>
                <a:lnTo>
                  <a:pt x="61" y="211"/>
                </a:lnTo>
                <a:lnTo>
                  <a:pt x="60" y="212"/>
                </a:lnTo>
                <a:lnTo>
                  <a:pt x="60" y="212"/>
                </a:lnTo>
                <a:lnTo>
                  <a:pt x="60" y="212"/>
                </a:lnTo>
                <a:lnTo>
                  <a:pt x="60" y="212"/>
                </a:lnTo>
                <a:lnTo>
                  <a:pt x="60" y="211"/>
                </a:lnTo>
                <a:lnTo>
                  <a:pt x="60" y="211"/>
                </a:lnTo>
                <a:lnTo>
                  <a:pt x="60" y="210"/>
                </a:lnTo>
                <a:lnTo>
                  <a:pt x="60" y="210"/>
                </a:lnTo>
                <a:lnTo>
                  <a:pt x="60" y="208"/>
                </a:lnTo>
                <a:lnTo>
                  <a:pt x="60" y="208"/>
                </a:lnTo>
                <a:lnTo>
                  <a:pt x="58" y="208"/>
                </a:lnTo>
                <a:lnTo>
                  <a:pt x="58" y="208"/>
                </a:lnTo>
                <a:lnTo>
                  <a:pt x="58" y="208"/>
                </a:lnTo>
                <a:lnTo>
                  <a:pt x="58" y="210"/>
                </a:lnTo>
                <a:lnTo>
                  <a:pt x="58" y="211"/>
                </a:lnTo>
                <a:lnTo>
                  <a:pt x="58" y="211"/>
                </a:lnTo>
                <a:lnTo>
                  <a:pt x="58" y="212"/>
                </a:lnTo>
                <a:lnTo>
                  <a:pt x="58" y="212"/>
                </a:lnTo>
                <a:lnTo>
                  <a:pt x="57" y="211"/>
                </a:lnTo>
                <a:lnTo>
                  <a:pt x="56" y="211"/>
                </a:lnTo>
                <a:lnTo>
                  <a:pt x="56" y="211"/>
                </a:lnTo>
                <a:lnTo>
                  <a:pt x="56" y="211"/>
                </a:lnTo>
                <a:lnTo>
                  <a:pt x="56" y="212"/>
                </a:lnTo>
                <a:lnTo>
                  <a:pt x="56" y="212"/>
                </a:lnTo>
                <a:lnTo>
                  <a:pt x="56" y="212"/>
                </a:lnTo>
                <a:lnTo>
                  <a:pt x="56" y="214"/>
                </a:lnTo>
                <a:lnTo>
                  <a:pt x="56" y="214"/>
                </a:lnTo>
                <a:lnTo>
                  <a:pt x="54" y="214"/>
                </a:lnTo>
                <a:lnTo>
                  <a:pt x="54" y="214"/>
                </a:lnTo>
                <a:lnTo>
                  <a:pt x="56" y="215"/>
                </a:lnTo>
                <a:lnTo>
                  <a:pt x="56" y="215"/>
                </a:lnTo>
                <a:lnTo>
                  <a:pt x="57" y="215"/>
                </a:lnTo>
                <a:lnTo>
                  <a:pt x="57" y="215"/>
                </a:lnTo>
                <a:lnTo>
                  <a:pt x="56" y="215"/>
                </a:lnTo>
                <a:lnTo>
                  <a:pt x="57" y="217"/>
                </a:lnTo>
                <a:lnTo>
                  <a:pt x="57" y="217"/>
                </a:lnTo>
                <a:lnTo>
                  <a:pt x="57" y="217"/>
                </a:lnTo>
                <a:lnTo>
                  <a:pt x="56" y="217"/>
                </a:lnTo>
                <a:lnTo>
                  <a:pt x="56" y="217"/>
                </a:lnTo>
                <a:lnTo>
                  <a:pt x="56" y="217"/>
                </a:lnTo>
                <a:lnTo>
                  <a:pt x="54" y="217"/>
                </a:lnTo>
                <a:lnTo>
                  <a:pt x="54" y="217"/>
                </a:lnTo>
                <a:lnTo>
                  <a:pt x="54" y="215"/>
                </a:lnTo>
                <a:lnTo>
                  <a:pt x="54" y="215"/>
                </a:lnTo>
                <a:lnTo>
                  <a:pt x="54" y="214"/>
                </a:lnTo>
                <a:lnTo>
                  <a:pt x="53" y="212"/>
                </a:lnTo>
                <a:lnTo>
                  <a:pt x="53" y="212"/>
                </a:lnTo>
                <a:lnTo>
                  <a:pt x="53" y="211"/>
                </a:lnTo>
                <a:lnTo>
                  <a:pt x="51" y="211"/>
                </a:lnTo>
                <a:lnTo>
                  <a:pt x="51" y="211"/>
                </a:lnTo>
                <a:lnTo>
                  <a:pt x="51" y="211"/>
                </a:lnTo>
                <a:lnTo>
                  <a:pt x="50" y="211"/>
                </a:lnTo>
                <a:lnTo>
                  <a:pt x="50" y="210"/>
                </a:lnTo>
                <a:lnTo>
                  <a:pt x="50" y="210"/>
                </a:lnTo>
                <a:lnTo>
                  <a:pt x="50" y="210"/>
                </a:lnTo>
                <a:lnTo>
                  <a:pt x="50" y="210"/>
                </a:lnTo>
                <a:lnTo>
                  <a:pt x="50" y="210"/>
                </a:lnTo>
                <a:lnTo>
                  <a:pt x="51" y="210"/>
                </a:lnTo>
                <a:lnTo>
                  <a:pt x="51" y="210"/>
                </a:lnTo>
                <a:lnTo>
                  <a:pt x="53" y="208"/>
                </a:lnTo>
                <a:lnTo>
                  <a:pt x="53" y="208"/>
                </a:lnTo>
                <a:lnTo>
                  <a:pt x="53" y="208"/>
                </a:lnTo>
                <a:lnTo>
                  <a:pt x="53" y="208"/>
                </a:lnTo>
                <a:lnTo>
                  <a:pt x="53" y="208"/>
                </a:lnTo>
                <a:lnTo>
                  <a:pt x="51" y="208"/>
                </a:lnTo>
                <a:lnTo>
                  <a:pt x="51" y="208"/>
                </a:lnTo>
                <a:lnTo>
                  <a:pt x="51" y="208"/>
                </a:lnTo>
                <a:lnTo>
                  <a:pt x="51" y="208"/>
                </a:lnTo>
                <a:lnTo>
                  <a:pt x="50" y="208"/>
                </a:lnTo>
                <a:lnTo>
                  <a:pt x="50" y="207"/>
                </a:lnTo>
                <a:lnTo>
                  <a:pt x="48" y="207"/>
                </a:lnTo>
                <a:lnTo>
                  <a:pt x="48" y="205"/>
                </a:lnTo>
                <a:lnTo>
                  <a:pt x="48" y="205"/>
                </a:lnTo>
                <a:lnTo>
                  <a:pt x="47" y="205"/>
                </a:lnTo>
                <a:lnTo>
                  <a:pt x="47" y="205"/>
                </a:lnTo>
                <a:lnTo>
                  <a:pt x="47" y="207"/>
                </a:lnTo>
                <a:lnTo>
                  <a:pt x="47" y="207"/>
                </a:lnTo>
                <a:lnTo>
                  <a:pt x="46" y="207"/>
                </a:lnTo>
                <a:lnTo>
                  <a:pt x="44" y="207"/>
                </a:lnTo>
                <a:lnTo>
                  <a:pt x="44" y="207"/>
                </a:lnTo>
                <a:lnTo>
                  <a:pt x="43" y="205"/>
                </a:lnTo>
                <a:lnTo>
                  <a:pt x="43" y="205"/>
                </a:lnTo>
                <a:lnTo>
                  <a:pt x="41" y="207"/>
                </a:lnTo>
                <a:lnTo>
                  <a:pt x="41" y="207"/>
                </a:lnTo>
                <a:lnTo>
                  <a:pt x="41" y="208"/>
                </a:lnTo>
                <a:lnTo>
                  <a:pt x="41" y="208"/>
                </a:lnTo>
                <a:lnTo>
                  <a:pt x="40" y="207"/>
                </a:lnTo>
                <a:lnTo>
                  <a:pt x="40" y="207"/>
                </a:lnTo>
                <a:lnTo>
                  <a:pt x="40" y="207"/>
                </a:lnTo>
                <a:lnTo>
                  <a:pt x="40" y="207"/>
                </a:lnTo>
                <a:lnTo>
                  <a:pt x="40" y="207"/>
                </a:lnTo>
                <a:lnTo>
                  <a:pt x="40" y="207"/>
                </a:lnTo>
                <a:lnTo>
                  <a:pt x="40" y="207"/>
                </a:lnTo>
                <a:lnTo>
                  <a:pt x="40" y="207"/>
                </a:lnTo>
                <a:lnTo>
                  <a:pt x="38" y="207"/>
                </a:lnTo>
                <a:lnTo>
                  <a:pt x="38" y="205"/>
                </a:lnTo>
                <a:lnTo>
                  <a:pt x="38" y="205"/>
                </a:lnTo>
                <a:lnTo>
                  <a:pt x="37" y="207"/>
                </a:lnTo>
                <a:lnTo>
                  <a:pt x="37" y="207"/>
                </a:lnTo>
                <a:lnTo>
                  <a:pt x="37" y="208"/>
                </a:lnTo>
                <a:lnTo>
                  <a:pt x="37" y="208"/>
                </a:lnTo>
                <a:lnTo>
                  <a:pt x="37" y="208"/>
                </a:lnTo>
                <a:lnTo>
                  <a:pt x="37" y="208"/>
                </a:lnTo>
                <a:lnTo>
                  <a:pt x="36" y="208"/>
                </a:lnTo>
                <a:lnTo>
                  <a:pt x="36" y="208"/>
                </a:lnTo>
                <a:lnTo>
                  <a:pt x="36" y="208"/>
                </a:lnTo>
                <a:lnTo>
                  <a:pt x="34" y="208"/>
                </a:lnTo>
                <a:lnTo>
                  <a:pt x="34" y="207"/>
                </a:lnTo>
                <a:lnTo>
                  <a:pt x="33" y="207"/>
                </a:lnTo>
                <a:lnTo>
                  <a:pt x="33" y="207"/>
                </a:lnTo>
                <a:lnTo>
                  <a:pt x="34" y="207"/>
                </a:lnTo>
                <a:lnTo>
                  <a:pt x="34" y="205"/>
                </a:lnTo>
                <a:lnTo>
                  <a:pt x="33" y="205"/>
                </a:lnTo>
                <a:lnTo>
                  <a:pt x="31" y="204"/>
                </a:lnTo>
                <a:lnTo>
                  <a:pt x="31" y="204"/>
                </a:lnTo>
                <a:lnTo>
                  <a:pt x="30" y="204"/>
                </a:lnTo>
                <a:lnTo>
                  <a:pt x="28" y="204"/>
                </a:lnTo>
                <a:lnTo>
                  <a:pt x="26" y="204"/>
                </a:lnTo>
                <a:lnTo>
                  <a:pt x="26" y="204"/>
                </a:lnTo>
                <a:lnTo>
                  <a:pt x="26" y="204"/>
                </a:lnTo>
                <a:lnTo>
                  <a:pt x="26" y="204"/>
                </a:lnTo>
                <a:lnTo>
                  <a:pt x="24" y="204"/>
                </a:lnTo>
                <a:lnTo>
                  <a:pt x="24" y="204"/>
                </a:lnTo>
                <a:lnTo>
                  <a:pt x="23" y="204"/>
                </a:lnTo>
                <a:lnTo>
                  <a:pt x="23" y="202"/>
                </a:lnTo>
                <a:lnTo>
                  <a:pt x="23" y="202"/>
                </a:lnTo>
                <a:lnTo>
                  <a:pt x="21" y="202"/>
                </a:lnTo>
                <a:lnTo>
                  <a:pt x="21" y="202"/>
                </a:lnTo>
                <a:lnTo>
                  <a:pt x="20" y="202"/>
                </a:lnTo>
                <a:lnTo>
                  <a:pt x="20" y="202"/>
                </a:lnTo>
                <a:lnTo>
                  <a:pt x="20" y="202"/>
                </a:lnTo>
                <a:lnTo>
                  <a:pt x="20" y="202"/>
                </a:lnTo>
                <a:lnTo>
                  <a:pt x="20" y="202"/>
                </a:lnTo>
                <a:lnTo>
                  <a:pt x="20" y="202"/>
                </a:lnTo>
                <a:lnTo>
                  <a:pt x="20" y="202"/>
                </a:lnTo>
                <a:lnTo>
                  <a:pt x="20" y="201"/>
                </a:lnTo>
                <a:lnTo>
                  <a:pt x="18" y="201"/>
                </a:lnTo>
                <a:lnTo>
                  <a:pt x="18" y="201"/>
                </a:lnTo>
                <a:lnTo>
                  <a:pt x="18" y="200"/>
                </a:lnTo>
                <a:lnTo>
                  <a:pt x="18" y="200"/>
                </a:lnTo>
                <a:lnTo>
                  <a:pt x="17" y="198"/>
                </a:lnTo>
                <a:lnTo>
                  <a:pt x="17" y="198"/>
                </a:lnTo>
                <a:lnTo>
                  <a:pt x="18" y="198"/>
                </a:lnTo>
                <a:lnTo>
                  <a:pt x="18" y="197"/>
                </a:lnTo>
                <a:lnTo>
                  <a:pt x="18" y="197"/>
                </a:lnTo>
                <a:lnTo>
                  <a:pt x="18" y="197"/>
                </a:lnTo>
                <a:lnTo>
                  <a:pt x="18" y="198"/>
                </a:lnTo>
                <a:lnTo>
                  <a:pt x="18" y="198"/>
                </a:lnTo>
                <a:lnTo>
                  <a:pt x="20" y="200"/>
                </a:lnTo>
                <a:lnTo>
                  <a:pt x="20" y="201"/>
                </a:lnTo>
                <a:lnTo>
                  <a:pt x="20" y="201"/>
                </a:lnTo>
                <a:lnTo>
                  <a:pt x="23" y="200"/>
                </a:lnTo>
                <a:lnTo>
                  <a:pt x="23" y="200"/>
                </a:lnTo>
                <a:lnTo>
                  <a:pt x="24" y="198"/>
                </a:lnTo>
                <a:lnTo>
                  <a:pt x="24" y="198"/>
                </a:lnTo>
                <a:lnTo>
                  <a:pt x="24" y="198"/>
                </a:lnTo>
                <a:lnTo>
                  <a:pt x="24" y="198"/>
                </a:lnTo>
                <a:lnTo>
                  <a:pt x="23" y="197"/>
                </a:lnTo>
                <a:lnTo>
                  <a:pt x="23" y="195"/>
                </a:lnTo>
                <a:lnTo>
                  <a:pt x="23" y="195"/>
                </a:lnTo>
                <a:lnTo>
                  <a:pt x="23" y="195"/>
                </a:lnTo>
                <a:lnTo>
                  <a:pt x="24" y="194"/>
                </a:lnTo>
                <a:lnTo>
                  <a:pt x="24" y="194"/>
                </a:lnTo>
                <a:lnTo>
                  <a:pt x="24" y="195"/>
                </a:lnTo>
                <a:lnTo>
                  <a:pt x="26" y="195"/>
                </a:lnTo>
                <a:lnTo>
                  <a:pt x="26" y="195"/>
                </a:lnTo>
                <a:lnTo>
                  <a:pt x="26" y="197"/>
                </a:lnTo>
                <a:lnTo>
                  <a:pt x="27" y="197"/>
                </a:lnTo>
                <a:lnTo>
                  <a:pt x="27" y="197"/>
                </a:lnTo>
                <a:lnTo>
                  <a:pt x="27" y="197"/>
                </a:lnTo>
                <a:lnTo>
                  <a:pt x="27" y="197"/>
                </a:lnTo>
                <a:lnTo>
                  <a:pt x="27" y="195"/>
                </a:lnTo>
                <a:lnTo>
                  <a:pt x="27" y="195"/>
                </a:lnTo>
                <a:lnTo>
                  <a:pt x="27" y="195"/>
                </a:lnTo>
                <a:lnTo>
                  <a:pt x="27" y="194"/>
                </a:lnTo>
                <a:lnTo>
                  <a:pt x="27" y="194"/>
                </a:lnTo>
                <a:lnTo>
                  <a:pt x="28" y="194"/>
                </a:lnTo>
                <a:lnTo>
                  <a:pt x="27" y="195"/>
                </a:lnTo>
                <a:lnTo>
                  <a:pt x="28" y="197"/>
                </a:lnTo>
                <a:lnTo>
                  <a:pt x="28" y="197"/>
                </a:lnTo>
                <a:lnTo>
                  <a:pt x="28" y="197"/>
                </a:lnTo>
                <a:lnTo>
                  <a:pt x="28" y="197"/>
                </a:lnTo>
                <a:lnTo>
                  <a:pt x="28" y="198"/>
                </a:lnTo>
                <a:lnTo>
                  <a:pt x="28" y="198"/>
                </a:lnTo>
                <a:lnTo>
                  <a:pt x="30" y="198"/>
                </a:lnTo>
                <a:lnTo>
                  <a:pt x="31" y="200"/>
                </a:lnTo>
                <a:lnTo>
                  <a:pt x="31" y="200"/>
                </a:lnTo>
                <a:lnTo>
                  <a:pt x="31" y="200"/>
                </a:lnTo>
                <a:lnTo>
                  <a:pt x="31" y="200"/>
                </a:lnTo>
                <a:lnTo>
                  <a:pt x="31" y="200"/>
                </a:lnTo>
                <a:lnTo>
                  <a:pt x="33" y="200"/>
                </a:lnTo>
                <a:lnTo>
                  <a:pt x="33" y="200"/>
                </a:lnTo>
                <a:lnTo>
                  <a:pt x="33" y="200"/>
                </a:lnTo>
                <a:lnTo>
                  <a:pt x="34" y="200"/>
                </a:lnTo>
                <a:lnTo>
                  <a:pt x="36" y="200"/>
                </a:lnTo>
                <a:lnTo>
                  <a:pt x="36" y="200"/>
                </a:lnTo>
                <a:lnTo>
                  <a:pt x="36" y="200"/>
                </a:lnTo>
                <a:lnTo>
                  <a:pt x="36" y="200"/>
                </a:lnTo>
                <a:lnTo>
                  <a:pt x="36" y="201"/>
                </a:lnTo>
                <a:lnTo>
                  <a:pt x="36" y="202"/>
                </a:lnTo>
                <a:lnTo>
                  <a:pt x="36" y="202"/>
                </a:lnTo>
                <a:lnTo>
                  <a:pt x="37" y="202"/>
                </a:lnTo>
                <a:lnTo>
                  <a:pt x="37" y="202"/>
                </a:lnTo>
                <a:lnTo>
                  <a:pt x="38" y="201"/>
                </a:lnTo>
                <a:lnTo>
                  <a:pt x="38" y="201"/>
                </a:lnTo>
                <a:lnTo>
                  <a:pt x="38" y="201"/>
                </a:lnTo>
                <a:lnTo>
                  <a:pt x="38" y="201"/>
                </a:lnTo>
                <a:lnTo>
                  <a:pt x="38" y="201"/>
                </a:lnTo>
                <a:lnTo>
                  <a:pt x="37" y="201"/>
                </a:lnTo>
                <a:lnTo>
                  <a:pt x="37" y="201"/>
                </a:lnTo>
                <a:lnTo>
                  <a:pt x="38" y="200"/>
                </a:lnTo>
                <a:lnTo>
                  <a:pt x="40" y="200"/>
                </a:lnTo>
                <a:lnTo>
                  <a:pt x="41" y="200"/>
                </a:lnTo>
                <a:lnTo>
                  <a:pt x="43" y="201"/>
                </a:lnTo>
                <a:lnTo>
                  <a:pt x="43" y="201"/>
                </a:lnTo>
                <a:lnTo>
                  <a:pt x="44" y="201"/>
                </a:lnTo>
                <a:lnTo>
                  <a:pt x="44" y="201"/>
                </a:lnTo>
                <a:lnTo>
                  <a:pt x="44" y="202"/>
                </a:lnTo>
                <a:lnTo>
                  <a:pt x="46" y="202"/>
                </a:lnTo>
                <a:lnTo>
                  <a:pt x="46" y="202"/>
                </a:lnTo>
                <a:lnTo>
                  <a:pt x="46" y="202"/>
                </a:lnTo>
                <a:lnTo>
                  <a:pt x="44" y="201"/>
                </a:lnTo>
                <a:lnTo>
                  <a:pt x="44" y="201"/>
                </a:lnTo>
                <a:lnTo>
                  <a:pt x="44" y="201"/>
                </a:lnTo>
                <a:lnTo>
                  <a:pt x="44" y="201"/>
                </a:lnTo>
                <a:lnTo>
                  <a:pt x="46" y="201"/>
                </a:lnTo>
                <a:lnTo>
                  <a:pt x="46" y="200"/>
                </a:lnTo>
                <a:lnTo>
                  <a:pt x="47" y="200"/>
                </a:lnTo>
                <a:lnTo>
                  <a:pt x="47" y="200"/>
                </a:lnTo>
                <a:lnTo>
                  <a:pt x="46" y="200"/>
                </a:lnTo>
                <a:lnTo>
                  <a:pt x="46" y="200"/>
                </a:lnTo>
                <a:lnTo>
                  <a:pt x="46" y="200"/>
                </a:lnTo>
                <a:lnTo>
                  <a:pt x="46" y="200"/>
                </a:lnTo>
                <a:lnTo>
                  <a:pt x="46" y="200"/>
                </a:lnTo>
                <a:lnTo>
                  <a:pt x="44" y="200"/>
                </a:lnTo>
                <a:lnTo>
                  <a:pt x="44" y="200"/>
                </a:lnTo>
                <a:lnTo>
                  <a:pt x="44" y="200"/>
                </a:lnTo>
                <a:lnTo>
                  <a:pt x="44" y="200"/>
                </a:lnTo>
                <a:lnTo>
                  <a:pt x="43" y="200"/>
                </a:lnTo>
                <a:lnTo>
                  <a:pt x="41" y="200"/>
                </a:lnTo>
                <a:lnTo>
                  <a:pt x="41" y="198"/>
                </a:lnTo>
                <a:lnTo>
                  <a:pt x="40" y="198"/>
                </a:lnTo>
                <a:lnTo>
                  <a:pt x="40" y="197"/>
                </a:lnTo>
                <a:lnTo>
                  <a:pt x="40" y="197"/>
                </a:lnTo>
                <a:lnTo>
                  <a:pt x="38" y="197"/>
                </a:lnTo>
                <a:lnTo>
                  <a:pt x="37" y="197"/>
                </a:lnTo>
                <a:lnTo>
                  <a:pt x="36" y="197"/>
                </a:lnTo>
                <a:lnTo>
                  <a:pt x="34" y="197"/>
                </a:lnTo>
                <a:lnTo>
                  <a:pt x="34" y="197"/>
                </a:lnTo>
                <a:lnTo>
                  <a:pt x="34" y="194"/>
                </a:lnTo>
                <a:lnTo>
                  <a:pt x="33" y="192"/>
                </a:lnTo>
                <a:lnTo>
                  <a:pt x="33" y="192"/>
                </a:lnTo>
                <a:lnTo>
                  <a:pt x="34" y="192"/>
                </a:lnTo>
                <a:lnTo>
                  <a:pt x="36" y="194"/>
                </a:lnTo>
                <a:lnTo>
                  <a:pt x="36" y="194"/>
                </a:lnTo>
                <a:lnTo>
                  <a:pt x="36" y="194"/>
                </a:lnTo>
                <a:lnTo>
                  <a:pt x="36" y="194"/>
                </a:lnTo>
                <a:lnTo>
                  <a:pt x="36" y="194"/>
                </a:lnTo>
                <a:lnTo>
                  <a:pt x="36" y="194"/>
                </a:lnTo>
                <a:lnTo>
                  <a:pt x="36" y="194"/>
                </a:lnTo>
                <a:lnTo>
                  <a:pt x="36" y="194"/>
                </a:lnTo>
                <a:lnTo>
                  <a:pt x="36" y="195"/>
                </a:lnTo>
                <a:lnTo>
                  <a:pt x="36" y="195"/>
                </a:lnTo>
                <a:lnTo>
                  <a:pt x="37" y="195"/>
                </a:lnTo>
                <a:lnTo>
                  <a:pt x="37" y="197"/>
                </a:lnTo>
                <a:lnTo>
                  <a:pt x="37" y="197"/>
                </a:lnTo>
                <a:lnTo>
                  <a:pt x="38" y="197"/>
                </a:lnTo>
                <a:lnTo>
                  <a:pt x="40" y="197"/>
                </a:lnTo>
                <a:lnTo>
                  <a:pt x="41" y="197"/>
                </a:lnTo>
                <a:lnTo>
                  <a:pt x="41" y="197"/>
                </a:lnTo>
                <a:lnTo>
                  <a:pt x="43" y="195"/>
                </a:lnTo>
                <a:lnTo>
                  <a:pt x="43" y="195"/>
                </a:lnTo>
                <a:lnTo>
                  <a:pt x="41" y="195"/>
                </a:lnTo>
                <a:lnTo>
                  <a:pt x="41" y="195"/>
                </a:lnTo>
                <a:lnTo>
                  <a:pt x="40" y="195"/>
                </a:lnTo>
                <a:lnTo>
                  <a:pt x="40" y="195"/>
                </a:lnTo>
                <a:lnTo>
                  <a:pt x="40" y="195"/>
                </a:lnTo>
                <a:lnTo>
                  <a:pt x="40" y="195"/>
                </a:lnTo>
                <a:lnTo>
                  <a:pt x="40" y="195"/>
                </a:lnTo>
                <a:lnTo>
                  <a:pt x="41" y="195"/>
                </a:lnTo>
                <a:lnTo>
                  <a:pt x="41" y="195"/>
                </a:lnTo>
                <a:lnTo>
                  <a:pt x="41" y="195"/>
                </a:lnTo>
                <a:lnTo>
                  <a:pt x="41" y="195"/>
                </a:lnTo>
                <a:lnTo>
                  <a:pt x="43" y="194"/>
                </a:lnTo>
                <a:lnTo>
                  <a:pt x="43" y="194"/>
                </a:lnTo>
                <a:lnTo>
                  <a:pt x="41" y="194"/>
                </a:lnTo>
                <a:lnTo>
                  <a:pt x="41" y="192"/>
                </a:lnTo>
                <a:lnTo>
                  <a:pt x="40" y="192"/>
                </a:lnTo>
                <a:lnTo>
                  <a:pt x="40" y="194"/>
                </a:lnTo>
                <a:lnTo>
                  <a:pt x="40" y="194"/>
                </a:lnTo>
                <a:lnTo>
                  <a:pt x="40" y="194"/>
                </a:lnTo>
                <a:lnTo>
                  <a:pt x="38" y="192"/>
                </a:lnTo>
                <a:lnTo>
                  <a:pt x="38" y="192"/>
                </a:lnTo>
                <a:lnTo>
                  <a:pt x="36" y="192"/>
                </a:lnTo>
                <a:lnTo>
                  <a:pt x="36" y="191"/>
                </a:lnTo>
                <a:lnTo>
                  <a:pt x="36" y="191"/>
                </a:lnTo>
                <a:lnTo>
                  <a:pt x="37" y="191"/>
                </a:lnTo>
                <a:lnTo>
                  <a:pt x="38" y="191"/>
                </a:lnTo>
                <a:lnTo>
                  <a:pt x="38" y="191"/>
                </a:lnTo>
                <a:lnTo>
                  <a:pt x="38" y="191"/>
                </a:lnTo>
                <a:lnTo>
                  <a:pt x="38" y="191"/>
                </a:lnTo>
                <a:lnTo>
                  <a:pt x="38" y="190"/>
                </a:lnTo>
                <a:lnTo>
                  <a:pt x="38" y="190"/>
                </a:lnTo>
                <a:lnTo>
                  <a:pt x="38" y="190"/>
                </a:lnTo>
                <a:lnTo>
                  <a:pt x="40" y="190"/>
                </a:lnTo>
                <a:lnTo>
                  <a:pt x="40" y="190"/>
                </a:lnTo>
                <a:lnTo>
                  <a:pt x="41" y="190"/>
                </a:lnTo>
                <a:lnTo>
                  <a:pt x="41" y="190"/>
                </a:lnTo>
                <a:lnTo>
                  <a:pt x="41" y="191"/>
                </a:lnTo>
                <a:lnTo>
                  <a:pt x="43" y="191"/>
                </a:lnTo>
                <a:lnTo>
                  <a:pt x="44" y="192"/>
                </a:lnTo>
                <a:lnTo>
                  <a:pt x="44" y="192"/>
                </a:lnTo>
                <a:lnTo>
                  <a:pt x="44" y="191"/>
                </a:lnTo>
                <a:lnTo>
                  <a:pt x="44" y="191"/>
                </a:lnTo>
                <a:lnTo>
                  <a:pt x="46" y="192"/>
                </a:lnTo>
                <a:lnTo>
                  <a:pt x="46" y="192"/>
                </a:lnTo>
                <a:lnTo>
                  <a:pt x="47" y="192"/>
                </a:lnTo>
                <a:lnTo>
                  <a:pt x="47" y="192"/>
                </a:lnTo>
                <a:lnTo>
                  <a:pt x="47" y="192"/>
                </a:lnTo>
                <a:lnTo>
                  <a:pt x="48" y="192"/>
                </a:lnTo>
                <a:lnTo>
                  <a:pt x="48" y="192"/>
                </a:lnTo>
                <a:lnTo>
                  <a:pt x="50" y="192"/>
                </a:lnTo>
                <a:lnTo>
                  <a:pt x="50" y="192"/>
                </a:lnTo>
                <a:lnTo>
                  <a:pt x="50" y="194"/>
                </a:lnTo>
                <a:lnTo>
                  <a:pt x="50" y="194"/>
                </a:lnTo>
                <a:lnTo>
                  <a:pt x="51" y="194"/>
                </a:lnTo>
                <a:lnTo>
                  <a:pt x="51" y="194"/>
                </a:lnTo>
                <a:lnTo>
                  <a:pt x="51" y="192"/>
                </a:lnTo>
                <a:lnTo>
                  <a:pt x="51" y="192"/>
                </a:lnTo>
                <a:lnTo>
                  <a:pt x="53" y="192"/>
                </a:lnTo>
                <a:lnTo>
                  <a:pt x="53" y="192"/>
                </a:lnTo>
                <a:lnTo>
                  <a:pt x="54" y="192"/>
                </a:lnTo>
                <a:lnTo>
                  <a:pt x="56" y="192"/>
                </a:lnTo>
                <a:lnTo>
                  <a:pt x="56" y="192"/>
                </a:lnTo>
                <a:lnTo>
                  <a:pt x="57" y="192"/>
                </a:lnTo>
                <a:lnTo>
                  <a:pt x="57" y="194"/>
                </a:lnTo>
                <a:lnTo>
                  <a:pt x="57" y="194"/>
                </a:lnTo>
                <a:lnTo>
                  <a:pt x="58" y="194"/>
                </a:lnTo>
                <a:lnTo>
                  <a:pt x="58" y="194"/>
                </a:lnTo>
                <a:lnTo>
                  <a:pt x="58" y="194"/>
                </a:lnTo>
                <a:lnTo>
                  <a:pt x="60" y="194"/>
                </a:lnTo>
                <a:lnTo>
                  <a:pt x="60" y="194"/>
                </a:lnTo>
                <a:lnTo>
                  <a:pt x="60" y="194"/>
                </a:lnTo>
                <a:lnTo>
                  <a:pt x="60" y="194"/>
                </a:lnTo>
                <a:lnTo>
                  <a:pt x="60" y="194"/>
                </a:lnTo>
                <a:lnTo>
                  <a:pt x="60" y="194"/>
                </a:lnTo>
                <a:lnTo>
                  <a:pt x="61" y="194"/>
                </a:lnTo>
                <a:lnTo>
                  <a:pt x="61" y="192"/>
                </a:lnTo>
                <a:lnTo>
                  <a:pt x="61" y="192"/>
                </a:lnTo>
                <a:lnTo>
                  <a:pt x="61" y="192"/>
                </a:lnTo>
                <a:lnTo>
                  <a:pt x="61" y="192"/>
                </a:lnTo>
                <a:lnTo>
                  <a:pt x="61" y="191"/>
                </a:lnTo>
                <a:lnTo>
                  <a:pt x="61" y="191"/>
                </a:lnTo>
                <a:lnTo>
                  <a:pt x="63" y="192"/>
                </a:lnTo>
                <a:lnTo>
                  <a:pt x="63" y="192"/>
                </a:lnTo>
                <a:lnTo>
                  <a:pt x="63" y="192"/>
                </a:lnTo>
                <a:lnTo>
                  <a:pt x="63" y="192"/>
                </a:lnTo>
                <a:lnTo>
                  <a:pt x="64" y="192"/>
                </a:lnTo>
                <a:lnTo>
                  <a:pt x="64" y="192"/>
                </a:lnTo>
                <a:lnTo>
                  <a:pt x="65" y="192"/>
                </a:lnTo>
                <a:lnTo>
                  <a:pt x="65" y="192"/>
                </a:lnTo>
                <a:lnTo>
                  <a:pt x="65" y="192"/>
                </a:lnTo>
                <a:lnTo>
                  <a:pt x="67" y="194"/>
                </a:lnTo>
                <a:lnTo>
                  <a:pt x="67" y="194"/>
                </a:lnTo>
                <a:lnTo>
                  <a:pt x="67" y="194"/>
                </a:lnTo>
                <a:lnTo>
                  <a:pt x="68" y="194"/>
                </a:lnTo>
                <a:lnTo>
                  <a:pt x="68" y="192"/>
                </a:lnTo>
                <a:lnTo>
                  <a:pt x="68" y="192"/>
                </a:lnTo>
                <a:lnTo>
                  <a:pt x="68" y="192"/>
                </a:lnTo>
                <a:lnTo>
                  <a:pt x="68" y="192"/>
                </a:lnTo>
                <a:lnTo>
                  <a:pt x="68" y="191"/>
                </a:lnTo>
                <a:lnTo>
                  <a:pt x="68" y="191"/>
                </a:lnTo>
                <a:lnTo>
                  <a:pt x="67" y="191"/>
                </a:lnTo>
                <a:lnTo>
                  <a:pt x="67" y="191"/>
                </a:lnTo>
                <a:lnTo>
                  <a:pt x="67" y="191"/>
                </a:lnTo>
                <a:lnTo>
                  <a:pt x="67" y="191"/>
                </a:lnTo>
                <a:lnTo>
                  <a:pt x="67" y="190"/>
                </a:lnTo>
                <a:lnTo>
                  <a:pt x="67" y="190"/>
                </a:lnTo>
                <a:lnTo>
                  <a:pt x="67" y="191"/>
                </a:lnTo>
                <a:lnTo>
                  <a:pt x="68" y="191"/>
                </a:lnTo>
                <a:lnTo>
                  <a:pt x="70" y="191"/>
                </a:lnTo>
                <a:lnTo>
                  <a:pt x="70" y="192"/>
                </a:lnTo>
                <a:lnTo>
                  <a:pt x="70" y="192"/>
                </a:lnTo>
                <a:lnTo>
                  <a:pt x="71" y="192"/>
                </a:lnTo>
                <a:lnTo>
                  <a:pt x="71" y="191"/>
                </a:lnTo>
                <a:lnTo>
                  <a:pt x="71" y="191"/>
                </a:lnTo>
                <a:lnTo>
                  <a:pt x="71" y="191"/>
                </a:lnTo>
                <a:lnTo>
                  <a:pt x="73" y="191"/>
                </a:lnTo>
                <a:lnTo>
                  <a:pt x="71" y="191"/>
                </a:lnTo>
                <a:lnTo>
                  <a:pt x="73" y="192"/>
                </a:lnTo>
                <a:lnTo>
                  <a:pt x="73" y="192"/>
                </a:lnTo>
                <a:lnTo>
                  <a:pt x="73" y="192"/>
                </a:lnTo>
                <a:lnTo>
                  <a:pt x="73" y="192"/>
                </a:lnTo>
                <a:lnTo>
                  <a:pt x="74" y="192"/>
                </a:lnTo>
                <a:lnTo>
                  <a:pt x="74" y="192"/>
                </a:lnTo>
                <a:lnTo>
                  <a:pt x="74" y="192"/>
                </a:lnTo>
                <a:lnTo>
                  <a:pt x="75" y="192"/>
                </a:lnTo>
                <a:lnTo>
                  <a:pt x="75" y="192"/>
                </a:lnTo>
                <a:lnTo>
                  <a:pt x="75" y="192"/>
                </a:lnTo>
                <a:lnTo>
                  <a:pt x="78" y="192"/>
                </a:lnTo>
                <a:lnTo>
                  <a:pt x="81" y="192"/>
                </a:lnTo>
                <a:lnTo>
                  <a:pt x="83" y="191"/>
                </a:lnTo>
                <a:lnTo>
                  <a:pt x="83" y="190"/>
                </a:lnTo>
                <a:lnTo>
                  <a:pt x="83" y="190"/>
                </a:lnTo>
                <a:lnTo>
                  <a:pt x="84" y="190"/>
                </a:lnTo>
                <a:lnTo>
                  <a:pt x="84" y="190"/>
                </a:lnTo>
                <a:lnTo>
                  <a:pt x="84" y="190"/>
                </a:lnTo>
                <a:lnTo>
                  <a:pt x="85" y="191"/>
                </a:lnTo>
                <a:lnTo>
                  <a:pt x="85" y="191"/>
                </a:lnTo>
                <a:lnTo>
                  <a:pt x="85" y="191"/>
                </a:lnTo>
                <a:lnTo>
                  <a:pt x="87" y="191"/>
                </a:lnTo>
                <a:lnTo>
                  <a:pt x="87" y="190"/>
                </a:lnTo>
                <a:lnTo>
                  <a:pt x="87" y="190"/>
                </a:lnTo>
                <a:lnTo>
                  <a:pt x="90" y="190"/>
                </a:lnTo>
                <a:lnTo>
                  <a:pt x="91" y="190"/>
                </a:lnTo>
                <a:lnTo>
                  <a:pt x="91" y="190"/>
                </a:lnTo>
                <a:lnTo>
                  <a:pt x="91" y="190"/>
                </a:lnTo>
                <a:lnTo>
                  <a:pt x="93" y="190"/>
                </a:lnTo>
                <a:lnTo>
                  <a:pt x="93" y="190"/>
                </a:lnTo>
                <a:lnTo>
                  <a:pt x="93" y="188"/>
                </a:lnTo>
                <a:lnTo>
                  <a:pt x="93" y="188"/>
                </a:lnTo>
                <a:lnTo>
                  <a:pt x="93" y="187"/>
                </a:lnTo>
                <a:lnTo>
                  <a:pt x="93" y="185"/>
                </a:lnTo>
                <a:lnTo>
                  <a:pt x="93" y="185"/>
                </a:lnTo>
                <a:lnTo>
                  <a:pt x="93" y="185"/>
                </a:lnTo>
                <a:lnTo>
                  <a:pt x="94" y="185"/>
                </a:lnTo>
                <a:lnTo>
                  <a:pt x="94" y="185"/>
                </a:lnTo>
                <a:lnTo>
                  <a:pt x="94" y="184"/>
                </a:lnTo>
                <a:lnTo>
                  <a:pt x="93" y="184"/>
                </a:lnTo>
                <a:lnTo>
                  <a:pt x="91" y="182"/>
                </a:lnTo>
                <a:lnTo>
                  <a:pt x="91" y="182"/>
                </a:lnTo>
                <a:lnTo>
                  <a:pt x="91" y="182"/>
                </a:lnTo>
                <a:lnTo>
                  <a:pt x="90" y="182"/>
                </a:lnTo>
                <a:lnTo>
                  <a:pt x="90" y="182"/>
                </a:lnTo>
                <a:lnTo>
                  <a:pt x="88" y="182"/>
                </a:lnTo>
                <a:lnTo>
                  <a:pt x="90" y="184"/>
                </a:lnTo>
                <a:lnTo>
                  <a:pt x="90" y="184"/>
                </a:lnTo>
                <a:lnTo>
                  <a:pt x="90" y="184"/>
                </a:lnTo>
                <a:lnTo>
                  <a:pt x="90" y="185"/>
                </a:lnTo>
                <a:lnTo>
                  <a:pt x="90" y="185"/>
                </a:lnTo>
                <a:lnTo>
                  <a:pt x="90" y="185"/>
                </a:lnTo>
                <a:lnTo>
                  <a:pt x="90" y="185"/>
                </a:lnTo>
                <a:lnTo>
                  <a:pt x="90" y="187"/>
                </a:lnTo>
                <a:lnTo>
                  <a:pt x="91" y="187"/>
                </a:lnTo>
                <a:lnTo>
                  <a:pt x="91" y="187"/>
                </a:lnTo>
                <a:lnTo>
                  <a:pt x="90" y="187"/>
                </a:lnTo>
                <a:lnTo>
                  <a:pt x="90" y="187"/>
                </a:lnTo>
                <a:lnTo>
                  <a:pt x="88" y="188"/>
                </a:lnTo>
                <a:lnTo>
                  <a:pt x="88" y="187"/>
                </a:lnTo>
                <a:lnTo>
                  <a:pt x="87" y="188"/>
                </a:lnTo>
                <a:lnTo>
                  <a:pt x="87" y="188"/>
                </a:lnTo>
                <a:lnTo>
                  <a:pt x="87" y="187"/>
                </a:lnTo>
                <a:lnTo>
                  <a:pt x="87" y="187"/>
                </a:lnTo>
                <a:lnTo>
                  <a:pt x="85" y="187"/>
                </a:lnTo>
                <a:lnTo>
                  <a:pt x="85" y="187"/>
                </a:lnTo>
                <a:lnTo>
                  <a:pt x="85" y="187"/>
                </a:lnTo>
                <a:lnTo>
                  <a:pt x="85" y="185"/>
                </a:lnTo>
                <a:lnTo>
                  <a:pt x="85" y="184"/>
                </a:lnTo>
                <a:lnTo>
                  <a:pt x="84" y="184"/>
                </a:lnTo>
                <a:lnTo>
                  <a:pt x="84" y="184"/>
                </a:lnTo>
                <a:lnTo>
                  <a:pt x="84" y="184"/>
                </a:lnTo>
                <a:lnTo>
                  <a:pt x="84" y="185"/>
                </a:lnTo>
                <a:lnTo>
                  <a:pt x="84" y="185"/>
                </a:lnTo>
                <a:lnTo>
                  <a:pt x="84" y="185"/>
                </a:lnTo>
                <a:lnTo>
                  <a:pt x="83" y="184"/>
                </a:lnTo>
                <a:lnTo>
                  <a:pt x="81" y="185"/>
                </a:lnTo>
                <a:lnTo>
                  <a:pt x="81" y="185"/>
                </a:lnTo>
                <a:lnTo>
                  <a:pt x="81" y="185"/>
                </a:lnTo>
                <a:lnTo>
                  <a:pt x="81" y="185"/>
                </a:lnTo>
                <a:lnTo>
                  <a:pt x="81" y="184"/>
                </a:lnTo>
                <a:lnTo>
                  <a:pt x="81" y="184"/>
                </a:lnTo>
                <a:lnTo>
                  <a:pt x="81" y="184"/>
                </a:lnTo>
                <a:lnTo>
                  <a:pt x="81" y="184"/>
                </a:lnTo>
                <a:lnTo>
                  <a:pt x="81" y="184"/>
                </a:lnTo>
                <a:lnTo>
                  <a:pt x="81" y="182"/>
                </a:lnTo>
                <a:lnTo>
                  <a:pt x="81" y="182"/>
                </a:lnTo>
                <a:lnTo>
                  <a:pt x="81" y="181"/>
                </a:lnTo>
                <a:lnTo>
                  <a:pt x="81" y="181"/>
                </a:lnTo>
                <a:lnTo>
                  <a:pt x="81" y="181"/>
                </a:lnTo>
                <a:lnTo>
                  <a:pt x="81" y="181"/>
                </a:lnTo>
                <a:lnTo>
                  <a:pt x="83" y="180"/>
                </a:lnTo>
                <a:lnTo>
                  <a:pt x="84" y="180"/>
                </a:lnTo>
                <a:lnTo>
                  <a:pt x="85" y="178"/>
                </a:lnTo>
                <a:lnTo>
                  <a:pt x="85" y="178"/>
                </a:lnTo>
                <a:lnTo>
                  <a:pt x="85" y="178"/>
                </a:lnTo>
                <a:lnTo>
                  <a:pt x="85" y="178"/>
                </a:lnTo>
                <a:lnTo>
                  <a:pt x="85" y="178"/>
                </a:lnTo>
                <a:lnTo>
                  <a:pt x="85" y="177"/>
                </a:lnTo>
                <a:lnTo>
                  <a:pt x="84" y="177"/>
                </a:lnTo>
                <a:lnTo>
                  <a:pt x="84" y="177"/>
                </a:lnTo>
                <a:lnTo>
                  <a:pt x="84" y="177"/>
                </a:lnTo>
                <a:lnTo>
                  <a:pt x="84" y="177"/>
                </a:lnTo>
                <a:lnTo>
                  <a:pt x="84" y="178"/>
                </a:lnTo>
                <a:lnTo>
                  <a:pt x="84" y="178"/>
                </a:lnTo>
                <a:lnTo>
                  <a:pt x="83" y="180"/>
                </a:lnTo>
                <a:lnTo>
                  <a:pt x="83" y="180"/>
                </a:lnTo>
                <a:lnTo>
                  <a:pt x="83" y="178"/>
                </a:lnTo>
                <a:lnTo>
                  <a:pt x="83" y="178"/>
                </a:lnTo>
                <a:lnTo>
                  <a:pt x="81" y="177"/>
                </a:lnTo>
                <a:lnTo>
                  <a:pt x="81" y="177"/>
                </a:lnTo>
                <a:lnTo>
                  <a:pt x="81" y="177"/>
                </a:lnTo>
                <a:lnTo>
                  <a:pt x="81" y="177"/>
                </a:lnTo>
                <a:lnTo>
                  <a:pt x="80" y="177"/>
                </a:lnTo>
                <a:lnTo>
                  <a:pt x="80" y="177"/>
                </a:lnTo>
                <a:lnTo>
                  <a:pt x="81" y="178"/>
                </a:lnTo>
                <a:lnTo>
                  <a:pt x="81" y="178"/>
                </a:lnTo>
                <a:lnTo>
                  <a:pt x="81" y="180"/>
                </a:lnTo>
                <a:lnTo>
                  <a:pt x="80" y="180"/>
                </a:lnTo>
                <a:lnTo>
                  <a:pt x="80" y="180"/>
                </a:lnTo>
                <a:lnTo>
                  <a:pt x="80" y="180"/>
                </a:lnTo>
                <a:lnTo>
                  <a:pt x="80" y="178"/>
                </a:lnTo>
                <a:lnTo>
                  <a:pt x="80" y="178"/>
                </a:lnTo>
                <a:lnTo>
                  <a:pt x="80" y="178"/>
                </a:lnTo>
                <a:lnTo>
                  <a:pt x="78" y="178"/>
                </a:lnTo>
                <a:lnTo>
                  <a:pt x="80" y="177"/>
                </a:lnTo>
                <a:lnTo>
                  <a:pt x="80" y="177"/>
                </a:lnTo>
                <a:lnTo>
                  <a:pt x="78" y="177"/>
                </a:lnTo>
                <a:lnTo>
                  <a:pt x="78" y="177"/>
                </a:lnTo>
                <a:lnTo>
                  <a:pt x="77" y="177"/>
                </a:lnTo>
                <a:lnTo>
                  <a:pt x="75" y="178"/>
                </a:lnTo>
                <a:lnTo>
                  <a:pt x="77" y="178"/>
                </a:lnTo>
                <a:lnTo>
                  <a:pt x="77" y="178"/>
                </a:lnTo>
                <a:lnTo>
                  <a:pt x="75" y="178"/>
                </a:lnTo>
                <a:lnTo>
                  <a:pt x="75" y="178"/>
                </a:lnTo>
                <a:lnTo>
                  <a:pt x="75" y="178"/>
                </a:lnTo>
                <a:lnTo>
                  <a:pt x="75" y="180"/>
                </a:lnTo>
                <a:lnTo>
                  <a:pt x="75" y="180"/>
                </a:lnTo>
                <a:lnTo>
                  <a:pt x="75" y="178"/>
                </a:lnTo>
                <a:lnTo>
                  <a:pt x="74" y="178"/>
                </a:lnTo>
                <a:lnTo>
                  <a:pt x="73" y="178"/>
                </a:lnTo>
                <a:lnTo>
                  <a:pt x="73" y="178"/>
                </a:lnTo>
                <a:lnTo>
                  <a:pt x="73" y="178"/>
                </a:lnTo>
                <a:lnTo>
                  <a:pt x="73" y="178"/>
                </a:lnTo>
                <a:lnTo>
                  <a:pt x="73" y="178"/>
                </a:lnTo>
                <a:lnTo>
                  <a:pt x="73" y="180"/>
                </a:lnTo>
                <a:lnTo>
                  <a:pt x="73" y="180"/>
                </a:lnTo>
                <a:lnTo>
                  <a:pt x="71" y="178"/>
                </a:lnTo>
                <a:lnTo>
                  <a:pt x="71" y="178"/>
                </a:lnTo>
                <a:lnTo>
                  <a:pt x="70" y="178"/>
                </a:lnTo>
                <a:lnTo>
                  <a:pt x="70" y="178"/>
                </a:lnTo>
                <a:lnTo>
                  <a:pt x="70" y="180"/>
                </a:lnTo>
                <a:lnTo>
                  <a:pt x="68" y="180"/>
                </a:lnTo>
                <a:lnTo>
                  <a:pt x="67" y="180"/>
                </a:lnTo>
                <a:lnTo>
                  <a:pt x="67" y="180"/>
                </a:lnTo>
                <a:lnTo>
                  <a:pt x="67" y="180"/>
                </a:lnTo>
                <a:lnTo>
                  <a:pt x="67" y="180"/>
                </a:lnTo>
                <a:lnTo>
                  <a:pt x="67" y="180"/>
                </a:lnTo>
                <a:lnTo>
                  <a:pt x="67" y="178"/>
                </a:lnTo>
                <a:lnTo>
                  <a:pt x="67" y="178"/>
                </a:lnTo>
                <a:lnTo>
                  <a:pt x="67" y="178"/>
                </a:lnTo>
                <a:lnTo>
                  <a:pt x="67" y="178"/>
                </a:lnTo>
                <a:lnTo>
                  <a:pt x="67" y="178"/>
                </a:lnTo>
                <a:lnTo>
                  <a:pt x="65" y="178"/>
                </a:lnTo>
                <a:lnTo>
                  <a:pt x="67" y="178"/>
                </a:lnTo>
                <a:lnTo>
                  <a:pt x="67" y="178"/>
                </a:lnTo>
                <a:lnTo>
                  <a:pt x="67" y="177"/>
                </a:lnTo>
                <a:lnTo>
                  <a:pt x="67" y="177"/>
                </a:lnTo>
                <a:lnTo>
                  <a:pt x="65" y="177"/>
                </a:lnTo>
                <a:lnTo>
                  <a:pt x="65" y="177"/>
                </a:lnTo>
                <a:lnTo>
                  <a:pt x="64" y="175"/>
                </a:lnTo>
                <a:lnTo>
                  <a:pt x="64" y="175"/>
                </a:lnTo>
                <a:lnTo>
                  <a:pt x="64" y="175"/>
                </a:lnTo>
                <a:lnTo>
                  <a:pt x="64" y="177"/>
                </a:lnTo>
                <a:lnTo>
                  <a:pt x="63" y="177"/>
                </a:lnTo>
                <a:lnTo>
                  <a:pt x="64" y="178"/>
                </a:lnTo>
                <a:lnTo>
                  <a:pt x="64" y="178"/>
                </a:lnTo>
                <a:lnTo>
                  <a:pt x="64" y="178"/>
                </a:lnTo>
                <a:lnTo>
                  <a:pt x="63" y="178"/>
                </a:lnTo>
                <a:lnTo>
                  <a:pt x="63" y="178"/>
                </a:lnTo>
                <a:lnTo>
                  <a:pt x="63" y="177"/>
                </a:lnTo>
                <a:lnTo>
                  <a:pt x="63" y="177"/>
                </a:lnTo>
                <a:lnTo>
                  <a:pt x="61" y="177"/>
                </a:lnTo>
                <a:lnTo>
                  <a:pt x="61" y="177"/>
                </a:lnTo>
                <a:lnTo>
                  <a:pt x="61" y="177"/>
                </a:lnTo>
                <a:lnTo>
                  <a:pt x="61" y="177"/>
                </a:lnTo>
                <a:lnTo>
                  <a:pt x="60" y="175"/>
                </a:lnTo>
                <a:lnTo>
                  <a:pt x="60" y="175"/>
                </a:lnTo>
                <a:lnTo>
                  <a:pt x="60" y="177"/>
                </a:lnTo>
                <a:lnTo>
                  <a:pt x="60" y="177"/>
                </a:lnTo>
                <a:lnTo>
                  <a:pt x="60" y="177"/>
                </a:lnTo>
                <a:lnTo>
                  <a:pt x="60" y="177"/>
                </a:lnTo>
                <a:lnTo>
                  <a:pt x="58" y="177"/>
                </a:lnTo>
                <a:lnTo>
                  <a:pt x="58" y="175"/>
                </a:lnTo>
                <a:lnTo>
                  <a:pt x="57" y="175"/>
                </a:lnTo>
                <a:lnTo>
                  <a:pt x="57" y="177"/>
                </a:lnTo>
                <a:lnTo>
                  <a:pt x="57" y="175"/>
                </a:lnTo>
                <a:lnTo>
                  <a:pt x="57" y="175"/>
                </a:lnTo>
                <a:lnTo>
                  <a:pt x="57" y="175"/>
                </a:lnTo>
                <a:lnTo>
                  <a:pt x="56" y="175"/>
                </a:lnTo>
                <a:lnTo>
                  <a:pt x="56" y="175"/>
                </a:lnTo>
                <a:lnTo>
                  <a:pt x="54" y="175"/>
                </a:lnTo>
                <a:lnTo>
                  <a:pt x="54" y="175"/>
                </a:lnTo>
                <a:lnTo>
                  <a:pt x="53" y="175"/>
                </a:lnTo>
                <a:lnTo>
                  <a:pt x="53" y="175"/>
                </a:lnTo>
                <a:lnTo>
                  <a:pt x="53" y="174"/>
                </a:lnTo>
                <a:lnTo>
                  <a:pt x="53" y="174"/>
                </a:lnTo>
                <a:lnTo>
                  <a:pt x="51" y="174"/>
                </a:lnTo>
                <a:lnTo>
                  <a:pt x="50" y="174"/>
                </a:lnTo>
                <a:lnTo>
                  <a:pt x="50" y="174"/>
                </a:lnTo>
                <a:lnTo>
                  <a:pt x="50" y="174"/>
                </a:lnTo>
                <a:lnTo>
                  <a:pt x="48" y="175"/>
                </a:lnTo>
                <a:lnTo>
                  <a:pt x="47" y="175"/>
                </a:lnTo>
                <a:lnTo>
                  <a:pt x="47" y="175"/>
                </a:lnTo>
                <a:lnTo>
                  <a:pt x="47" y="175"/>
                </a:lnTo>
                <a:lnTo>
                  <a:pt x="47" y="175"/>
                </a:lnTo>
                <a:lnTo>
                  <a:pt x="47" y="175"/>
                </a:lnTo>
                <a:lnTo>
                  <a:pt x="47" y="175"/>
                </a:lnTo>
                <a:lnTo>
                  <a:pt x="46" y="175"/>
                </a:lnTo>
                <a:lnTo>
                  <a:pt x="46" y="175"/>
                </a:lnTo>
                <a:lnTo>
                  <a:pt x="46" y="175"/>
                </a:lnTo>
                <a:lnTo>
                  <a:pt x="46" y="175"/>
                </a:lnTo>
                <a:lnTo>
                  <a:pt x="46" y="175"/>
                </a:lnTo>
                <a:lnTo>
                  <a:pt x="44" y="174"/>
                </a:lnTo>
                <a:lnTo>
                  <a:pt x="44" y="174"/>
                </a:lnTo>
                <a:lnTo>
                  <a:pt x="43" y="175"/>
                </a:lnTo>
                <a:lnTo>
                  <a:pt x="43" y="175"/>
                </a:lnTo>
                <a:lnTo>
                  <a:pt x="41" y="175"/>
                </a:lnTo>
                <a:lnTo>
                  <a:pt x="41" y="175"/>
                </a:lnTo>
                <a:lnTo>
                  <a:pt x="41" y="175"/>
                </a:lnTo>
                <a:lnTo>
                  <a:pt x="41" y="175"/>
                </a:lnTo>
                <a:lnTo>
                  <a:pt x="40" y="175"/>
                </a:lnTo>
                <a:lnTo>
                  <a:pt x="40" y="177"/>
                </a:lnTo>
                <a:lnTo>
                  <a:pt x="38" y="178"/>
                </a:lnTo>
                <a:lnTo>
                  <a:pt x="38" y="178"/>
                </a:lnTo>
                <a:lnTo>
                  <a:pt x="38" y="178"/>
                </a:lnTo>
                <a:lnTo>
                  <a:pt x="37" y="178"/>
                </a:lnTo>
                <a:lnTo>
                  <a:pt x="37" y="178"/>
                </a:lnTo>
                <a:lnTo>
                  <a:pt x="36" y="178"/>
                </a:lnTo>
                <a:lnTo>
                  <a:pt x="36" y="178"/>
                </a:lnTo>
                <a:lnTo>
                  <a:pt x="36" y="178"/>
                </a:lnTo>
                <a:lnTo>
                  <a:pt x="36" y="178"/>
                </a:lnTo>
                <a:lnTo>
                  <a:pt x="36" y="178"/>
                </a:lnTo>
                <a:lnTo>
                  <a:pt x="34" y="178"/>
                </a:lnTo>
                <a:lnTo>
                  <a:pt x="34" y="177"/>
                </a:lnTo>
                <a:lnTo>
                  <a:pt x="31" y="177"/>
                </a:lnTo>
                <a:lnTo>
                  <a:pt x="31" y="177"/>
                </a:lnTo>
                <a:lnTo>
                  <a:pt x="31" y="177"/>
                </a:lnTo>
                <a:lnTo>
                  <a:pt x="31" y="177"/>
                </a:lnTo>
                <a:lnTo>
                  <a:pt x="30" y="177"/>
                </a:lnTo>
                <a:lnTo>
                  <a:pt x="30" y="177"/>
                </a:lnTo>
                <a:lnTo>
                  <a:pt x="28" y="175"/>
                </a:lnTo>
                <a:lnTo>
                  <a:pt x="28" y="175"/>
                </a:lnTo>
                <a:lnTo>
                  <a:pt x="28" y="175"/>
                </a:lnTo>
                <a:lnTo>
                  <a:pt x="28" y="175"/>
                </a:lnTo>
                <a:lnTo>
                  <a:pt x="27" y="175"/>
                </a:lnTo>
                <a:lnTo>
                  <a:pt x="26" y="175"/>
                </a:lnTo>
                <a:lnTo>
                  <a:pt x="26" y="175"/>
                </a:lnTo>
                <a:lnTo>
                  <a:pt x="26" y="175"/>
                </a:lnTo>
                <a:lnTo>
                  <a:pt x="26" y="174"/>
                </a:lnTo>
                <a:lnTo>
                  <a:pt x="26" y="174"/>
                </a:lnTo>
                <a:lnTo>
                  <a:pt x="24" y="174"/>
                </a:lnTo>
                <a:lnTo>
                  <a:pt x="26" y="174"/>
                </a:lnTo>
                <a:lnTo>
                  <a:pt x="26" y="174"/>
                </a:lnTo>
                <a:lnTo>
                  <a:pt x="26" y="174"/>
                </a:lnTo>
                <a:lnTo>
                  <a:pt x="26" y="174"/>
                </a:lnTo>
                <a:lnTo>
                  <a:pt x="26" y="172"/>
                </a:lnTo>
                <a:lnTo>
                  <a:pt x="26" y="172"/>
                </a:lnTo>
                <a:lnTo>
                  <a:pt x="26" y="172"/>
                </a:lnTo>
                <a:lnTo>
                  <a:pt x="26" y="172"/>
                </a:lnTo>
                <a:lnTo>
                  <a:pt x="24" y="171"/>
                </a:lnTo>
                <a:lnTo>
                  <a:pt x="23" y="171"/>
                </a:lnTo>
                <a:lnTo>
                  <a:pt x="23" y="171"/>
                </a:lnTo>
                <a:lnTo>
                  <a:pt x="23" y="171"/>
                </a:lnTo>
                <a:lnTo>
                  <a:pt x="23" y="171"/>
                </a:lnTo>
                <a:lnTo>
                  <a:pt x="23" y="171"/>
                </a:lnTo>
                <a:lnTo>
                  <a:pt x="23" y="171"/>
                </a:lnTo>
                <a:lnTo>
                  <a:pt x="23" y="171"/>
                </a:lnTo>
                <a:lnTo>
                  <a:pt x="23" y="171"/>
                </a:lnTo>
                <a:lnTo>
                  <a:pt x="23" y="171"/>
                </a:lnTo>
                <a:lnTo>
                  <a:pt x="23" y="170"/>
                </a:lnTo>
                <a:lnTo>
                  <a:pt x="23" y="170"/>
                </a:lnTo>
                <a:lnTo>
                  <a:pt x="23" y="170"/>
                </a:lnTo>
                <a:lnTo>
                  <a:pt x="23" y="171"/>
                </a:lnTo>
                <a:lnTo>
                  <a:pt x="24" y="171"/>
                </a:lnTo>
                <a:lnTo>
                  <a:pt x="24" y="171"/>
                </a:lnTo>
                <a:lnTo>
                  <a:pt x="24" y="171"/>
                </a:lnTo>
                <a:lnTo>
                  <a:pt x="24" y="171"/>
                </a:lnTo>
                <a:lnTo>
                  <a:pt x="24" y="170"/>
                </a:lnTo>
                <a:lnTo>
                  <a:pt x="24" y="170"/>
                </a:lnTo>
                <a:lnTo>
                  <a:pt x="26" y="170"/>
                </a:lnTo>
                <a:lnTo>
                  <a:pt x="24" y="168"/>
                </a:lnTo>
                <a:lnTo>
                  <a:pt x="24" y="168"/>
                </a:lnTo>
                <a:lnTo>
                  <a:pt x="24" y="168"/>
                </a:lnTo>
                <a:lnTo>
                  <a:pt x="23" y="168"/>
                </a:lnTo>
                <a:lnTo>
                  <a:pt x="23" y="168"/>
                </a:lnTo>
                <a:lnTo>
                  <a:pt x="23" y="168"/>
                </a:lnTo>
                <a:lnTo>
                  <a:pt x="23" y="168"/>
                </a:lnTo>
                <a:lnTo>
                  <a:pt x="23" y="168"/>
                </a:lnTo>
                <a:lnTo>
                  <a:pt x="23" y="168"/>
                </a:lnTo>
                <a:lnTo>
                  <a:pt x="23" y="167"/>
                </a:lnTo>
                <a:lnTo>
                  <a:pt x="24" y="168"/>
                </a:lnTo>
                <a:lnTo>
                  <a:pt x="24" y="168"/>
                </a:lnTo>
                <a:lnTo>
                  <a:pt x="24" y="168"/>
                </a:lnTo>
                <a:lnTo>
                  <a:pt x="24" y="167"/>
                </a:lnTo>
                <a:lnTo>
                  <a:pt x="26" y="167"/>
                </a:lnTo>
                <a:lnTo>
                  <a:pt x="26" y="167"/>
                </a:lnTo>
                <a:lnTo>
                  <a:pt x="26" y="168"/>
                </a:lnTo>
                <a:lnTo>
                  <a:pt x="27" y="170"/>
                </a:lnTo>
                <a:lnTo>
                  <a:pt x="27" y="170"/>
                </a:lnTo>
                <a:lnTo>
                  <a:pt x="28" y="170"/>
                </a:lnTo>
                <a:lnTo>
                  <a:pt x="28" y="170"/>
                </a:lnTo>
                <a:lnTo>
                  <a:pt x="30" y="170"/>
                </a:lnTo>
                <a:lnTo>
                  <a:pt x="30" y="170"/>
                </a:lnTo>
                <a:lnTo>
                  <a:pt x="30" y="170"/>
                </a:lnTo>
                <a:lnTo>
                  <a:pt x="31" y="170"/>
                </a:lnTo>
                <a:lnTo>
                  <a:pt x="31" y="168"/>
                </a:lnTo>
                <a:lnTo>
                  <a:pt x="28" y="167"/>
                </a:lnTo>
                <a:lnTo>
                  <a:pt x="28" y="167"/>
                </a:lnTo>
                <a:lnTo>
                  <a:pt x="30" y="167"/>
                </a:lnTo>
                <a:lnTo>
                  <a:pt x="30" y="167"/>
                </a:lnTo>
                <a:lnTo>
                  <a:pt x="30" y="167"/>
                </a:lnTo>
                <a:lnTo>
                  <a:pt x="31" y="167"/>
                </a:lnTo>
                <a:lnTo>
                  <a:pt x="31" y="167"/>
                </a:lnTo>
                <a:lnTo>
                  <a:pt x="31" y="167"/>
                </a:lnTo>
                <a:lnTo>
                  <a:pt x="33" y="167"/>
                </a:lnTo>
                <a:lnTo>
                  <a:pt x="33" y="167"/>
                </a:lnTo>
                <a:lnTo>
                  <a:pt x="33" y="167"/>
                </a:lnTo>
                <a:lnTo>
                  <a:pt x="33" y="167"/>
                </a:lnTo>
                <a:lnTo>
                  <a:pt x="33" y="167"/>
                </a:lnTo>
                <a:lnTo>
                  <a:pt x="34" y="168"/>
                </a:lnTo>
                <a:lnTo>
                  <a:pt x="34" y="168"/>
                </a:lnTo>
                <a:lnTo>
                  <a:pt x="36" y="168"/>
                </a:lnTo>
                <a:lnTo>
                  <a:pt x="36" y="168"/>
                </a:lnTo>
                <a:lnTo>
                  <a:pt x="37" y="168"/>
                </a:lnTo>
                <a:lnTo>
                  <a:pt x="37" y="168"/>
                </a:lnTo>
                <a:lnTo>
                  <a:pt x="37" y="168"/>
                </a:lnTo>
                <a:lnTo>
                  <a:pt x="37" y="168"/>
                </a:lnTo>
                <a:lnTo>
                  <a:pt x="38" y="168"/>
                </a:lnTo>
                <a:lnTo>
                  <a:pt x="38" y="168"/>
                </a:lnTo>
                <a:lnTo>
                  <a:pt x="38" y="168"/>
                </a:lnTo>
                <a:lnTo>
                  <a:pt x="38" y="170"/>
                </a:lnTo>
                <a:lnTo>
                  <a:pt x="38" y="170"/>
                </a:lnTo>
                <a:lnTo>
                  <a:pt x="40" y="170"/>
                </a:lnTo>
                <a:lnTo>
                  <a:pt x="40" y="170"/>
                </a:lnTo>
                <a:lnTo>
                  <a:pt x="41" y="170"/>
                </a:lnTo>
                <a:lnTo>
                  <a:pt x="41" y="170"/>
                </a:lnTo>
                <a:lnTo>
                  <a:pt x="40" y="168"/>
                </a:lnTo>
                <a:lnTo>
                  <a:pt x="40" y="168"/>
                </a:lnTo>
                <a:lnTo>
                  <a:pt x="40" y="168"/>
                </a:lnTo>
                <a:lnTo>
                  <a:pt x="41" y="168"/>
                </a:lnTo>
                <a:lnTo>
                  <a:pt x="41" y="168"/>
                </a:lnTo>
                <a:lnTo>
                  <a:pt x="41" y="167"/>
                </a:lnTo>
                <a:lnTo>
                  <a:pt x="41" y="167"/>
                </a:lnTo>
                <a:lnTo>
                  <a:pt x="41" y="167"/>
                </a:lnTo>
                <a:lnTo>
                  <a:pt x="41" y="167"/>
                </a:lnTo>
                <a:lnTo>
                  <a:pt x="41" y="167"/>
                </a:lnTo>
                <a:lnTo>
                  <a:pt x="41" y="167"/>
                </a:lnTo>
                <a:lnTo>
                  <a:pt x="43" y="167"/>
                </a:lnTo>
                <a:lnTo>
                  <a:pt x="43" y="167"/>
                </a:lnTo>
                <a:lnTo>
                  <a:pt x="43" y="167"/>
                </a:lnTo>
                <a:lnTo>
                  <a:pt x="44" y="168"/>
                </a:lnTo>
                <a:lnTo>
                  <a:pt x="44" y="168"/>
                </a:lnTo>
                <a:lnTo>
                  <a:pt x="44" y="167"/>
                </a:lnTo>
                <a:lnTo>
                  <a:pt x="46" y="167"/>
                </a:lnTo>
                <a:lnTo>
                  <a:pt x="47" y="167"/>
                </a:lnTo>
                <a:lnTo>
                  <a:pt x="47" y="167"/>
                </a:lnTo>
                <a:lnTo>
                  <a:pt x="47" y="167"/>
                </a:lnTo>
                <a:lnTo>
                  <a:pt x="47" y="165"/>
                </a:lnTo>
                <a:lnTo>
                  <a:pt x="47" y="165"/>
                </a:lnTo>
                <a:lnTo>
                  <a:pt x="47" y="165"/>
                </a:lnTo>
                <a:lnTo>
                  <a:pt x="47" y="165"/>
                </a:lnTo>
                <a:lnTo>
                  <a:pt x="48" y="164"/>
                </a:lnTo>
                <a:lnTo>
                  <a:pt x="50" y="164"/>
                </a:lnTo>
                <a:lnTo>
                  <a:pt x="51" y="164"/>
                </a:lnTo>
                <a:lnTo>
                  <a:pt x="53" y="164"/>
                </a:lnTo>
                <a:lnTo>
                  <a:pt x="53" y="164"/>
                </a:lnTo>
                <a:lnTo>
                  <a:pt x="54" y="164"/>
                </a:lnTo>
                <a:lnTo>
                  <a:pt x="54" y="164"/>
                </a:lnTo>
                <a:lnTo>
                  <a:pt x="54" y="164"/>
                </a:lnTo>
                <a:lnTo>
                  <a:pt x="56" y="163"/>
                </a:lnTo>
                <a:lnTo>
                  <a:pt x="56" y="163"/>
                </a:lnTo>
                <a:lnTo>
                  <a:pt x="56" y="163"/>
                </a:lnTo>
                <a:lnTo>
                  <a:pt x="56" y="163"/>
                </a:lnTo>
                <a:lnTo>
                  <a:pt x="56" y="163"/>
                </a:lnTo>
                <a:lnTo>
                  <a:pt x="54" y="163"/>
                </a:lnTo>
                <a:lnTo>
                  <a:pt x="54" y="163"/>
                </a:lnTo>
                <a:lnTo>
                  <a:pt x="53" y="163"/>
                </a:lnTo>
                <a:lnTo>
                  <a:pt x="53" y="163"/>
                </a:lnTo>
                <a:lnTo>
                  <a:pt x="53" y="163"/>
                </a:lnTo>
                <a:lnTo>
                  <a:pt x="51" y="163"/>
                </a:lnTo>
                <a:lnTo>
                  <a:pt x="48" y="163"/>
                </a:lnTo>
                <a:lnTo>
                  <a:pt x="47" y="161"/>
                </a:lnTo>
                <a:lnTo>
                  <a:pt x="46" y="161"/>
                </a:lnTo>
                <a:lnTo>
                  <a:pt x="46" y="161"/>
                </a:lnTo>
                <a:lnTo>
                  <a:pt x="46" y="161"/>
                </a:lnTo>
                <a:lnTo>
                  <a:pt x="44" y="161"/>
                </a:lnTo>
                <a:lnTo>
                  <a:pt x="44" y="161"/>
                </a:lnTo>
                <a:lnTo>
                  <a:pt x="43" y="161"/>
                </a:lnTo>
                <a:lnTo>
                  <a:pt x="43" y="161"/>
                </a:lnTo>
                <a:lnTo>
                  <a:pt x="43" y="163"/>
                </a:lnTo>
                <a:lnTo>
                  <a:pt x="43" y="163"/>
                </a:lnTo>
                <a:lnTo>
                  <a:pt x="41" y="163"/>
                </a:lnTo>
                <a:lnTo>
                  <a:pt x="40" y="163"/>
                </a:lnTo>
                <a:lnTo>
                  <a:pt x="38" y="163"/>
                </a:lnTo>
                <a:lnTo>
                  <a:pt x="38" y="163"/>
                </a:lnTo>
                <a:lnTo>
                  <a:pt x="38" y="161"/>
                </a:lnTo>
                <a:lnTo>
                  <a:pt x="38" y="161"/>
                </a:lnTo>
                <a:lnTo>
                  <a:pt x="38" y="161"/>
                </a:lnTo>
                <a:lnTo>
                  <a:pt x="38" y="160"/>
                </a:lnTo>
                <a:lnTo>
                  <a:pt x="38" y="160"/>
                </a:lnTo>
                <a:lnTo>
                  <a:pt x="38" y="160"/>
                </a:lnTo>
                <a:lnTo>
                  <a:pt x="38" y="160"/>
                </a:lnTo>
                <a:lnTo>
                  <a:pt x="37" y="161"/>
                </a:lnTo>
                <a:lnTo>
                  <a:pt x="37" y="161"/>
                </a:lnTo>
                <a:lnTo>
                  <a:pt x="36" y="161"/>
                </a:lnTo>
                <a:lnTo>
                  <a:pt x="34" y="161"/>
                </a:lnTo>
                <a:lnTo>
                  <a:pt x="34" y="161"/>
                </a:lnTo>
                <a:lnTo>
                  <a:pt x="34" y="161"/>
                </a:lnTo>
                <a:lnTo>
                  <a:pt x="34" y="161"/>
                </a:lnTo>
                <a:lnTo>
                  <a:pt x="34" y="161"/>
                </a:lnTo>
                <a:lnTo>
                  <a:pt x="34" y="160"/>
                </a:lnTo>
                <a:lnTo>
                  <a:pt x="34" y="160"/>
                </a:lnTo>
                <a:lnTo>
                  <a:pt x="34" y="160"/>
                </a:lnTo>
                <a:lnTo>
                  <a:pt x="33" y="161"/>
                </a:lnTo>
                <a:lnTo>
                  <a:pt x="33" y="161"/>
                </a:lnTo>
                <a:lnTo>
                  <a:pt x="33" y="161"/>
                </a:lnTo>
                <a:lnTo>
                  <a:pt x="33" y="161"/>
                </a:lnTo>
                <a:lnTo>
                  <a:pt x="33" y="161"/>
                </a:lnTo>
                <a:lnTo>
                  <a:pt x="33" y="160"/>
                </a:lnTo>
                <a:lnTo>
                  <a:pt x="33" y="160"/>
                </a:lnTo>
                <a:lnTo>
                  <a:pt x="33" y="160"/>
                </a:lnTo>
                <a:lnTo>
                  <a:pt x="31" y="160"/>
                </a:lnTo>
                <a:lnTo>
                  <a:pt x="31" y="160"/>
                </a:lnTo>
                <a:lnTo>
                  <a:pt x="31" y="161"/>
                </a:lnTo>
                <a:lnTo>
                  <a:pt x="31" y="161"/>
                </a:lnTo>
                <a:lnTo>
                  <a:pt x="31" y="163"/>
                </a:lnTo>
                <a:lnTo>
                  <a:pt x="31" y="163"/>
                </a:lnTo>
                <a:lnTo>
                  <a:pt x="31" y="163"/>
                </a:lnTo>
                <a:lnTo>
                  <a:pt x="30" y="163"/>
                </a:lnTo>
                <a:lnTo>
                  <a:pt x="28" y="163"/>
                </a:lnTo>
                <a:lnTo>
                  <a:pt x="28" y="163"/>
                </a:lnTo>
                <a:lnTo>
                  <a:pt x="28" y="163"/>
                </a:lnTo>
                <a:lnTo>
                  <a:pt x="28" y="163"/>
                </a:lnTo>
                <a:lnTo>
                  <a:pt x="27" y="163"/>
                </a:lnTo>
                <a:lnTo>
                  <a:pt x="26" y="163"/>
                </a:lnTo>
                <a:lnTo>
                  <a:pt x="26" y="163"/>
                </a:lnTo>
                <a:lnTo>
                  <a:pt x="24" y="163"/>
                </a:lnTo>
                <a:lnTo>
                  <a:pt x="24" y="163"/>
                </a:lnTo>
                <a:lnTo>
                  <a:pt x="24" y="163"/>
                </a:lnTo>
                <a:lnTo>
                  <a:pt x="24" y="163"/>
                </a:lnTo>
                <a:lnTo>
                  <a:pt x="24" y="163"/>
                </a:lnTo>
                <a:lnTo>
                  <a:pt x="23" y="163"/>
                </a:lnTo>
                <a:lnTo>
                  <a:pt x="21" y="161"/>
                </a:lnTo>
                <a:lnTo>
                  <a:pt x="21" y="161"/>
                </a:lnTo>
                <a:lnTo>
                  <a:pt x="18" y="161"/>
                </a:lnTo>
                <a:lnTo>
                  <a:pt x="18" y="161"/>
                </a:lnTo>
                <a:lnTo>
                  <a:pt x="18" y="160"/>
                </a:lnTo>
                <a:lnTo>
                  <a:pt x="18" y="160"/>
                </a:lnTo>
                <a:lnTo>
                  <a:pt x="18" y="160"/>
                </a:lnTo>
                <a:lnTo>
                  <a:pt x="18" y="160"/>
                </a:lnTo>
                <a:lnTo>
                  <a:pt x="18" y="160"/>
                </a:lnTo>
                <a:lnTo>
                  <a:pt x="18" y="160"/>
                </a:lnTo>
                <a:lnTo>
                  <a:pt x="18" y="160"/>
                </a:lnTo>
                <a:lnTo>
                  <a:pt x="17" y="160"/>
                </a:lnTo>
                <a:lnTo>
                  <a:pt x="17" y="161"/>
                </a:lnTo>
                <a:lnTo>
                  <a:pt x="16" y="161"/>
                </a:lnTo>
                <a:lnTo>
                  <a:pt x="16" y="161"/>
                </a:lnTo>
                <a:lnTo>
                  <a:pt x="13" y="160"/>
                </a:lnTo>
                <a:lnTo>
                  <a:pt x="13" y="160"/>
                </a:lnTo>
                <a:lnTo>
                  <a:pt x="13" y="160"/>
                </a:lnTo>
                <a:lnTo>
                  <a:pt x="13" y="158"/>
                </a:lnTo>
                <a:lnTo>
                  <a:pt x="13" y="158"/>
                </a:lnTo>
                <a:lnTo>
                  <a:pt x="14" y="158"/>
                </a:lnTo>
                <a:lnTo>
                  <a:pt x="14" y="158"/>
                </a:lnTo>
                <a:lnTo>
                  <a:pt x="14" y="158"/>
                </a:lnTo>
                <a:lnTo>
                  <a:pt x="16" y="158"/>
                </a:lnTo>
                <a:lnTo>
                  <a:pt x="16" y="158"/>
                </a:lnTo>
                <a:lnTo>
                  <a:pt x="16" y="157"/>
                </a:lnTo>
                <a:lnTo>
                  <a:pt x="16" y="158"/>
                </a:lnTo>
                <a:lnTo>
                  <a:pt x="16" y="158"/>
                </a:lnTo>
                <a:lnTo>
                  <a:pt x="17" y="158"/>
                </a:lnTo>
                <a:lnTo>
                  <a:pt x="17" y="158"/>
                </a:lnTo>
                <a:lnTo>
                  <a:pt x="17" y="158"/>
                </a:lnTo>
                <a:lnTo>
                  <a:pt x="17" y="157"/>
                </a:lnTo>
                <a:lnTo>
                  <a:pt x="20" y="157"/>
                </a:lnTo>
                <a:lnTo>
                  <a:pt x="20" y="157"/>
                </a:lnTo>
                <a:lnTo>
                  <a:pt x="20" y="158"/>
                </a:lnTo>
                <a:lnTo>
                  <a:pt x="20" y="158"/>
                </a:lnTo>
                <a:lnTo>
                  <a:pt x="20" y="158"/>
                </a:lnTo>
                <a:lnTo>
                  <a:pt x="20" y="160"/>
                </a:lnTo>
                <a:lnTo>
                  <a:pt x="20" y="160"/>
                </a:lnTo>
                <a:lnTo>
                  <a:pt x="20" y="160"/>
                </a:lnTo>
                <a:lnTo>
                  <a:pt x="20" y="160"/>
                </a:lnTo>
                <a:lnTo>
                  <a:pt x="20" y="160"/>
                </a:lnTo>
                <a:lnTo>
                  <a:pt x="20" y="158"/>
                </a:lnTo>
                <a:lnTo>
                  <a:pt x="21" y="158"/>
                </a:lnTo>
                <a:lnTo>
                  <a:pt x="21" y="158"/>
                </a:lnTo>
                <a:lnTo>
                  <a:pt x="23" y="158"/>
                </a:lnTo>
                <a:lnTo>
                  <a:pt x="23" y="158"/>
                </a:lnTo>
                <a:lnTo>
                  <a:pt x="23" y="158"/>
                </a:lnTo>
                <a:lnTo>
                  <a:pt x="23" y="160"/>
                </a:lnTo>
                <a:lnTo>
                  <a:pt x="23" y="160"/>
                </a:lnTo>
                <a:lnTo>
                  <a:pt x="24" y="160"/>
                </a:lnTo>
                <a:lnTo>
                  <a:pt x="24" y="160"/>
                </a:lnTo>
                <a:lnTo>
                  <a:pt x="24" y="160"/>
                </a:lnTo>
                <a:lnTo>
                  <a:pt x="24" y="160"/>
                </a:lnTo>
                <a:lnTo>
                  <a:pt x="26" y="158"/>
                </a:lnTo>
                <a:lnTo>
                  <a:pt x="26" y="158"/>
                </a:lnTo>
                <a:lnTo>
                  <a:pt x="26" y="157"/>
                </a:lnTo>
                <a:lnTo>
                  <a:pt x="26" y="157"/>
                </a:lnTo>
                <a:lnTo>
                  <a:pt x="27" y="157"/>
                </a:lnTo>
                <a:lnTo>
                  <a:pt x="27" y="157"/>
                </a:lnTo>
                <a:lnTo>
                  <a:pt x="28" y="157"/>
                </a:lnTo>
                <a:lnTo>
                  <a:pt x="30" y="157"/>
                </a:lnTo>
                <a:lnTo>
                  <a:pt x="30" y="157"/>
                </a:lnTo>
                <a:lnTo>
                  <a:pt x="31" y="157"/>
                </a:lnTo>
                <a:lnTo>
                  <a:pt x="31" y="157"/>
                </a:lnTo>
                <a:lnTo>
                  <a:pt x="31" y="157"/>
                </a:lnTo>
                <a:lnTo>
                  <a:pt x="31" y="157"/>
                </a:lnTo>
                <a:lnTo>
                  <a:pt x="33" y="158"/>
                </a:lnTo>
                <a:lnTo>
                  <a:pt x="34" y="158"/>
                </a:lnTo>
                <a:lnTo>
                  <a:pt x="36" y="158"/>
                </a:lnTo>
                <a:lnTo>
                  <a:pt x="36" y="158"/>
                </a:lnTo>
                <a:lnTo>
                  <a:pt x="37" y="158"/>
                </a:lnTo>
                <a:lnTo>
                  <a:pt x="37" y="158"/>
                </a:lnTo>
                <a:lnTo>
                  <a:pt x="43" y="157"/>
                </a:lnTo>
                <a:lnTo>
                  <a:pt x="47" y="157"/>
                </a:lnTo>
                <a:lnTo>
                  <a:pt x="50" y="157"/>
                </a:lnTo>
                <a:lnTo>
                  <a:pt x="51" y="155"/>
                </a:lnTo>
                <a:lnTo>
                  <a:pt x="50" y="155"/>
                </a:lnTo>
                <a:lnTo>
                  <a:pt x="50" y="155"/>
                </a:lnTo>
                <a:lnTo>
                  <a:pt x="51" y="155"/>
                </a:lnTo>
                <a:lnTo>
                  <a:pt x="51" y="154"/>
                </a:lnTo>
                <a:lnTo>
                  <a:pt x="51" y="154"/>
                </a:lnTo>
                <a:lnTo>
                  <a:pt x="51" y="154"/>
                </a:lnTo>
                <a:lnTo>
                  <a:pt x="51" y="154"/>
                </a:lnTo>
                <a:lnTo>
                  <a:pt x="50" y="153"/>
                </a:lnTo>
                <a:lnTo>
                  <a:pt x="48" y="154"/>
                </a:lnTo>
                <a:lnTo>
                  <a:pt x="50" y="154"/>
                </a:lnTo>
                <a:lnTo>
                  <a:pt x="50" y="154"/>
                </a:lnTo>
                <a:lnTo>
                  <a:pt x="48" y="154"/>
                </a:lnTo>
                <a:lnTo>
                  <a:pt x="47" y="155"/>
                </a:lnTo>
                <a:lnTo>
                  <a:pt x="47" y="155"/>
                </a:lnTo>
                <a:lnTo>
                  <a:pt x="47" y="155"/>
                </a:lnTo>
                <a:lnTo>
                  <a:pt x="47" y="155"/>
                </a:lnTo>
                <a:lnTo>
                  <a:pt x="47" y="155"/>
                </a:lnTo>
                <a:lnTo>
                  <a:pt x="47" y="155"/>
                </a:lnTo>
                <a:lnTo>
                  <a:pt x="47" y="155"/>
                </a:lnTo>
                <a:lnTo>
                  <a:pt x="47" y="155"/>
                </a:lnTo>
                <a:lnTo>
                  <a:pt x="47" y="155"/>
                </a:lnTo>
                <a:lnTo>
                  <a:pt x="46" y="155"/>
                </a:lnTo>
                <a:lnTo>
                  <a:pt x="46" y="154"/>
                </a:lnTo>
                <a:lnTo>
                  <a:pt x="44" y="154"/>
                </a:lnTo>
                <a:lnTo>
                  <a:pt x="44" y="154"/>
                </a:lnTo>
                <a:lnTo>
                  <a:pt x="44" y="154"/>
                </a:lnTo>
                <a:lnTo>
                  <a:pt x="43" y="154"/>
                </a:lnTo>
                <a:lnTo>
                  <a:pt x="41" y="154"/>
                </a:lnTo>
                <a:lnTo>
                  <a:pt x="41" y="154"/>
                </a:lnTo>
                <a:lnTo>
                  <a:pt x="40" y="154"/>
                </a:lnTo>
                <a:lnTo>
                  <a:pt x="40" y="154"/>
                </a:lnTo>
                <a:lnTo>
                  <a:pt x="40" y="154"/>
                </a:lnTo>
                <a:lnTo>
                  <a:pt x="38" y="154"/>
                </a:lnTo>
                <a:lnTo>
                  <a:pt x="38" y="154"/>
                </a:lnTo>
                <a:lnTo>
                  <a:pt x="38" y="154"/>
                </a:lnTo>
                <a:lnTo>
                  <a:pt x="38" y="154"/>
                </a:lnTo>
                <a:lnTo>
                  <a:pt x="37" y="154"/>
                </a:lnTo>
                <a:lnTo>
                  <a:pt x="37" y="154"/>
                </a:lnTo>
                <a:lnTo>
                  <a:pt x="37" y="154"/>
                </a:lnTo>
                <a:lnTo>
                  <a:pt x="36" y="154"/>
                </a:lnTo>
                <a:lnTo>
                  <a:pt x="36" y="155"/>
                </a:lnTo>
                <a:lnTo>
                  <a:pt x="36" y="155"/>
                </a:lnTo>
                <a:lnTo>
                  <a:pt x="36" y="155"/>
                </a:lnTo>
                <a:lnTo>
                  <a:pt x="34" y="155"/>
                </a:lnTo>
                <a:lnTo>
                  <a:pt x="33" y="155"/>
                </a:lnTo>
                <a:lnTo>
                  <a:pt x="33" y="155"/>
                </a:lnTo>
                <a:lnTo>
                  <a:pt x="31" y="155"/>
                </a:lnTo>
                <a:lnTo>
                  <a:pt x="31" y="155"/>
                </a:lnTo>
                <a:lnTo>
                  <a:pt x="30" y="155"/>
                </a:lnTo>
                <a:lnTo>
                  <a:pt x="28" y="154"/>
                </a:lnTo>
                <a:lnTo>
                  <a:pt x="28" y="154"/>
                </a:lnTo>
                <a:lnTo>
                  <a:pt x="28" y="154"/>
                </a:lnTo>
                <a:lnTo>
                  <a:pt x="28" y="154"/>
                </a:lnTo>
                <a:lnTo>
                  <a:pt x="28" y="154"/>
                </a:lnTo>
                <a:lnTo>
                  <a:pt x="27" y="154"/>
                </a:lnTo>
                <a:lnTo>
                  <a:pt x="27" y="154"/>
                </a:lnTo>
                <a:lnTo>
                  <a:pt x="26" y="154"/>
                </a:lnTo>
                <a:lnTo>
                  <a:pt x="26" y="154"/>
                </a:lnTo>
                <a:lnTo>
                  <a:pt x="27" y="155"/>
                </a:lnTo>
                <a:lnTo>
                  <a:pt x="27" y="155"/>
                </a:lnTo>
                <a:lnTo>
                  <a:pt x="26" y="155"/>
                </a:lnTo>
                <a:lnTo>
                  <a:pt x="26" y="155"/>
                </a:lnTo>
                <a:lnTo>
                  <a:pt x="24" y="154"/>
                </a:lnTo>
                <a:lnTo>
                  <a:pt x="24" y="154"/>
                </a:lnTo>
                <a:lnTo>
                  <a:pt x="23" y="154"/>
                </a:lnTo>
                <a:lnTo>
                  <a:pt x="23" y="154"/>
                </a:lnTo>
                <a:lnTo>
                  <a:pt x="23" y="155"/>
                </a:lnTo>
                <a:lnTo>
                  <a:pt x="23" y="155"/>
                </a:lnTo>
                <a:lnTo>
                  <a:pt x="23" y="155"/>
                </a:lnTo>
                <a:lnTo>
                  <a:pt x="23" y="155"/>
                </a:lnTo>
                <a:lnTo>
                  <a:pt x="23" y="155"/>
                </a:lnTo>
                <a:lnTo>
                  <a:pt x="23" y="155"/>
                </a:lnTo>
                <a:lnTo>
                  <a:pt x="21" y="155"/>
                </a:lnTo>
                <a:lnTo>
                  <a:pt x="21" y="154"/>
                </a:lnTo>
                <a:lnTo>
                  <a:pt x="23" y="154"/>
                </a:lnTo>
                <a:lnTo>
                  <a:pt x="23" y="153"/>
                </a:lnTo>
                <a:lnTo>
                  <a:pt x="21" y="153"/>
                </a:lnTo>
                <a:lnTo>
                  <a:pt x="21" y="153"/>
                </a:lnTo>
                <a:lnTo>
                  <a:pt x="21" y="153"/>
                </a:lnTo>
                <a:lnTo>
                  <a:pt x="21" y="153"/>
                </a:lnTo>
                <a:lnTo>
                  <a:pt x="20" y="153"/>
                </a:lnTo>
                <a:lnTo>
                  <a:pt x="20" y="153"/>
                </a:lnTo>
                <a:lnTo>
                  <a:pt x="20" y="153"/>
                </a:lnTo>
                <a:lnTo>
                  <a:pt x="18" y="153"/>
                </a:lnTo>
                <a:lnTo>
                  <a:pt x="18" y="153"/>
                </a:lnTo>
                <a:lnTo>
                  <a:pt x="18" y="153"/>
                </a:lnTo>
                <a:lnTo>
                  <a:pt x="18" y="153"/>
                </a:lnTo>
                <a:lnTo>
                  <a:pt x="18" y="153"/>
                </a:lnTo>
                <a:lnTo>
                  <a:pt x="18" y="154"/>
                </a:lnTo>
                <a:lnTo>
                  <a:pt x="18" y="154"/>
                </a:lnTo>
                <a:lnTo>
                  <a:pt x="17" y="154"/>
                </a:lnTo>
                <a:lnTo>
                  <a:pt x="17" y="154"/>
                </a:lnTo>
                <a:lnTo>
                  <a:pt x="17" y="154"/>
                </a:lnTo>
                <a:lnTo>
                  <a:pt x="17" y="154"/>
                </a:lnTo>
                <a:lnTo>
                  <a:pt x="17" y="153"/>
                </a:lnTo>
                <a:lnTo>
                  <a:pt x="17" y="153"/>
                </a:lnTo>
                <a:lnTo>
                  <a:pt x="17" y="153"/>
                </a:lnTo>
                <a:lnTo>
                  <a:pt x="17" y="153"/>
                </a:lnTo>
                <a:lnTo>
                  <a:pt x="17" y="153"/>
                </a:lnTo>
                <a:lnTo>
                  <a:pt x="17" y="153"/>
                </a:lnTo>
                <a:lnTo>
                  <a:pt x="16" y="154"/>
                </a:lnTo>
                <a:lnTo>
                  <a:pt x="17" y="154"/>
                </a:lnTo>
                <a:lnTo>
                  <a:pt x="17" y="154"/>
                </a:lnTo>
                <a:lnTo>
                  <a:pt x="16" y="154"/>
                </a:lnTo>
                <a:lnTo>
                  <a:pt x="16" y="154"/>
                </a:lnTo>
                <a:lnTo>
                  <a:pt x="16" y="154"/>
                </a:lnTo>
                <a:lnTo>
                  <a:pt x="16" y="153"/>
                </a:lnTo>
                <a:lnTo>
                  <a:pt x="14" y="153"/>
                </a:lnTo>
                <a:lnTo>
                  <a:pt x="13" y="151"/>
                </a:lnTo>
                <a:lnTo>
                  <a:pt x="13" y="151"/>
                </a:lnTo>
                <a:lnTo>
                  <a:pt x="14" y="151"/>
                </a:lnTo>
                <a:lnTo>
                  <a:pt x="14" y="150"/>
                </a:lnTo>
                <a:lnTo>
                  <a:pt x="14" y="150"/>
                </a:lnTo>
                <a:lnTo>
                  <a:pt x="14" y="150"/>
                </a:lnTo>
                <a:lnTo>
                  <a:pt x="14" y="150"/>
                </a:lnTo>
                <a:lnTo>
                  <a:pt x="14" y="150"/>
                </a:lnTo>
                <a:lnTo>
                  <a:pt x="13" y="150"/>
                </a:lnTo>
                <a:lnTo>
                  <a:pt x="13" y="150"/>
                </a:lnTo>
                <a:lnTo>
                  <a:pt x="13" y="148"/>
                </a:lnTo>
                <a:lnTo>
                  <a:pt x="13" y="148"/>
                </a:lnTo>
                <a:lnTo>
                  <a:pt x="13" y="148"/>
                </a:lnTo>
                <a:lnTo>
                  <a:pt x="13" y="148"/>
                </a:lnTo>
                <a:lnTo>
                  <a:pt x="13" y="148"/>
                </a:lnTo>
                <a:lnTo>
                  <a:pt x="14" y="148"/>
                </a:lnTo>
                <a:lnTo>
                  <a:pt x="14" y="148"/>
                </a:lnTo>
                <a:lnTo>
                  <a:pt x="16" y="148"/>
                </a:lnTo>
                <a:lnTo>
                  <a:pt x="16" y="148"/>
                </a:lnTo>
                <a:lnTo>
                  <a:pt x="16" y="148"/>
                </a:lnTo>
                <a:lnTo>
                  <a:pt x="16" y="148"/>
                </a:lnTo>
                <a:lnTo>
                  <a:pt x="16" y="148"/>
                </a:lnTo>
                <a:lnTo>
                  <a:pt x="16" y="148"/>
                </a:lnTo>
                <a:lnTo>
                  <a:pt x="16" y="150"/>
                </a:lnTo>
                <a:lnTo>
                  <a:pt x="17" y="150"/>
                </a:lnTo>
                <a:lnTo>
                  <a:pt x="17" y="150"/>
                </a:lnTo>
                <a:lnTo>
                  <a:pt x="18" y="150"/>
                </a:lnTo>
                <a:lnTo>
                  <a:pt x="18" y="150"/>
                </a:lnTo>
                <a:lnTo>
                  <a:pt x="18" y="148"/>
                </a:lnTo>
                <a:lnTo>
                  <a:pt x="18" y="148"/>
                </a:lnTo>
                <a:lnTo>
                  <a:pt x="18" y="150"/>
                </a:lnTo>
                <a:lnTo>
                  <a:pt x="20" y="150"/>
                </a:lnTo>
                <a:lnTo>
                  <a:pt x="20" y="150"/>
                </a:lnTo>
                <a:lnTo>
                  <a:pt x="20" y="148"/>
                </a:lnTo>
                <a:lnTo>
                  <a:pt x="20" y="148"/>
                </a:lnTo>
                <a:lnTo>
                  <a:pt x="20" y="148"/>
                </a:lnTo>
                <a:lnTo>
                  <a:pt x="20" y="147"/>
                </a:lnTo>
                <a:lnTo>
                  <a:pt x="20" y="147"/>
                </a:lnTo>
                <a:lnTo>
                  <a:pt x="20" y="147"/>
                </a:lnTo>
                <a:lnTo>
                  <a:pt x="20" y="145"/>
                </a:lnTo>
                <a:lnTo>
                  <a:pt x="18" y="145"/>
                </a:lnTo>
                <a:lnTo>
                  <a:pt x="18" y="147"/>
                </a:lnTo>
                <a:lnTo>
                  <a:pt x="18" y="147"/>
                </a:lnTo>
                <a:lnTo>
                  <a:pt x="18" y="147"/>
                </a:lnTo>
                <a:lnTo>
                  <a:pt x="18" y="147"/>
                </a:lnTo>
                <a:lnTo>
                  <a:pt x="18" y="147"/>
                </a:lnTo>
                <a:lnTo>
                  <a:pt x="18" y="147"/>
                </a:lnTo>
                <a:lnTo>
                  <a:pt x="18" y="147"/>
                </a:lnTo>
                <a:lnTo>
                  <a:pt x="17" y="147"/>
                </a:lnTo>
                <a:lnTo>
                  <a:pt x="17" y="147"/>
                </a:lnTo>
                <a:lnTo>
                  <a:pt x="16" y="147"/>
                </a:lnTo>
                <a:lnTo>
                  <a:pt x="16" y="145"/>
                </a:lnTo>
                <a:lnTo>
                  <a:pt x="16" y="147"/>
                </a:lnTo>
                <a:lnTo>
                  <a:pt x="14" y="147"/>
                </a:lnTo>
                <a:lnTo>
                  <a:pt x="14" y="147"/>
                </a:lnTo>
                <a:lnTo>
                  <a:pt x="14" y="145"/>
                </a:lnTo>
                <a:lnTo>
                  <a:pt x="14" y="145"/>
                </a:lnTo>
                <a:lnTo>
                  <a:pt x="14" y="145"/>
                </a:lnTo>
                <a:lnTo>
                  <a:pt x="13" y="145"/>
                </a:lnTo>
                <a:lnTo>
                  <a:pt x="11" y="145"/>
                </a:lnTo>
                <a:lnTo>
                  <a:pt x="10" y="145"/>
                </a:lnTo>
                <a:lnTo>
                  <a:pt x="8" y="145"/>
                </a:lnTo>
                <a:lnTo>
                  <a:pt x="10" y="144"/>
                </a:lnTo>
                <a:lnTo>
                  <a:pt x="10" y="144"/>
                </a:lnTo>
                <a:lnTo>
                  <a:pt x="8" y="144"/>
                </a:lnTo>
                <a:lnTo>
                  <a:pt x="8" y="144"/>
                </a:lnTo>
                <a:lnTo>
                  <a:pt x="8" y="144"/>
                </a:lnTo>
                <a:lnTo>
                  <a:pt x="10" y="144"/>
                </a:lnTo>
                <a:lnTo>
                  <a:pt x="10" y="144"/>
                </a:lnTo>
                <a:lnTo>
                  <a:pt x="10" y="144"/>
                </a:lnTo>
                <a:lnTo>
                  <a:pt x="10" y="144"/>
                </a:lnTo>
                <a:lnTo>
                  <a:pt x="10" y="144"/>
                </a:lnTo>
                <a:lnTo>
                  <a:pt x="10" y="144"/>
                </a:lnTo>
                <a:lnTo>
                  <a:pt x="10" y="144"/>
                </a:lnTo>
                <a:lnTo>
                  <a:pt x="11" y="144"/>
                </a:lnTo>
                <a:lnTo>
                  <a:pt x="11" y="144"/>
                </a:lnTo>
                <a:lnTo>
                  <a:pt x="13" y="144"/>
                </a:lnTo>
                <a:lnTo>
                  <a:pt x="13" y="144"/>
                </a:lnTo>
                <a:lnTo>
                  <a:pt x="13" y="144"/>
                </a:lnTo>
                <a:lnTo>
                  <a:pt x="13" y="145"/>
                </a:lnTo>
                <a:lnTo>
                  <a:pt x="13" y="145"/>
                </a:lnTo>
                <a:lnTo>
                  <a:pt x="13" y="144"/>
                </a:lnTo>
                <a:lnTo>
                  <a:pt x="13" y="144"/>
                </a:lnTo>
                <a:lnTo>
                  <a:pt x="13" y="144"/>
                </a:lnTo>
                <a:lnTo>
                  <a:pt x="14" y="144"/>
                </a:lnTo>
                <a:lnTo>
                  <a:pt x="14" y="144"/>
                </a:lnTo>
                <a:lnTo>
                  <a:pt x="13" y="143"/>
                </a:lnTo>
                <a:lnTo>
                  <a:pt x="13" y="143"/>
                </a:lnTo>
                <a:lnTo>
                  <a:pt x="13" y="141"/>
                </a:lnTo>
                <a:lnTo>
                  <a:pt x="11" y="141"/>
                </a:lnTo>
                <a:lnTo>
                  <a:pt x="11" y="141"/>
                </a:lnTo>
                <a:lnTo>
                  <a:pt x="11" y="141"/>
                </a:lnTo>
                <a:lnTo>
                  <a:pt x="11" y="143"/>
                </a:lnTo>
                <a:lnTo>
                  <a:pt x="11" y="143"/>
                </a:lnTo>
                <a:lnTo>
                  <a:pt x="11" y="143"/>
                </a:lnTo>
                <a:lnTo>
                  <a:pt x="11" y="143"/>
                </a:lnTo>
                <a:lnTo>
                  <a:pt x="10" y="143"/>
                </a:lnTo>
                <a:lnTo>
                  <a:pt x="10" y="143"/>
                </a:lnTo>
                <a:lnTo>
                  <a:pt x="8" y="143"/>
                </a:lnTo>
                <a:lnTo>
                  <a:pt x="8" y="143"/>
                </a:lnTo>
                <a:lnTo>
                  <a:pt x="7" y="143"/>
                </a:lnTo>
                <a:lnTo>
                  <a:pt x="7" y="141"/>
                </a:lnTo>
                <a:lnTo>
                  <a:pt x="7" y="141"/>
                </a:lnTo>
                <a:lnTo>
                  <a:pt x="7" y="141"/>
                </a:lnTo>
                <a:lnTo>
                  <a:pt x="7" y="141"/>
                </a:lnTo>
                <a:lnTo>
                  <a:pt x="7" y="141"/>
                </a:lnTo>
                <a:lnTo>
                  <a:pt x="7" y="141"/>
                </a:lnTo>
                <a:lnTo>
                  <a:pt x="6" y="141"/>
                </a:lnTo>
                <a:lnTo>
                  <a:pt x="6" y="141"/>
                </a:lnTo>
                <a:lnTo>
                  <a:pt x="7" y="140"/>
                </a:lnTo>
                <a:lnTo>
                  <a:pt x="7" y="140"/>
                </a:lnTo>
                <a:lnTo>
                  <a:pt x="6" y="140"/>
                </a:lnTo>
                <a:lnTo>
                  <a:pt x="6" y="140"/>
                </a:lnTo>
                <a:lnTo>
                  <a:pt x="6" y="140"/>
                </a:lnTo>
                <a:lnTo>
                  <a:pt x="3" y="140"/>
                </a:lnTo>
                <a:lnTo>
                  <a:pt x="3" y="140"/>
                </a:lnTo>
                <a:lnTo>
                  <a:pt x="3" y="140"/>
                </a:lnTo>
                <a:lnTo>
                  <a:pt x="3" y="140"/>
                </a:lnTo>
                <a:lnTo>
                  <a:pt x="1" y="138"/>
                </a:lnTo>
                <a:lnTo>
                  <a:pt x="0" y="137"/>
                </a:lnTo>
                <a:lnTo>
                  <a:pt x="0" y="137"/>
                </a:lnTo>
                <a:lnTo>
                  <a:pt x="1" y="137"/>
                </a:lnTo>
                <a:lnTo>
                  <a:pt x="1" y="137"/>
                </a:lnTo>
                <a:lnTo>
                  <a:pt x="1" y="137"/>
                </a:lnTo>
                <a:lnTo>
                  <a:pt x="1" y="137"/>
                </a:lnTo>
                <a:lnTo>
                  <a:pt x="1" y="137"/>
                </a:lnTo>
                <a:lnTo>
                  <a:pt x="1" y="137"/>
                </a:lnTo>
                <a:lnTo>
                  <a:pt x="0" y="135"/>
                </a:lnTo>
                <a:lnTo>
                  <a:pt x="0" y="135"/>
                </a:lnTo>
                <a:lnTo>
                  <a:pt x="1" y="135"/>
                </a:lnTo>
                <a:lnTo>
                  <a:pt x="1" y="135"/>
                </a:lnTo>
                <a:lnTo>
                  <a:pt x="1" y="135"/>
                </a:lnTo>
                <a:lnTo>
                  <a:pt x="1" y="135"/>
                </a:lnTo>
                <a:lnTo>
                  <a:pt x="1" y="135"/>
                </a:lnTo>
                <a:lnTo>
                  <a:pt x="1" y="135"/>
                </a:lnTo>
                <a:lnTo>
                  <a:pt x="1" y="135"/>
                </a:lnTo>
                <a:lnTo>
                  <a:pt x="3" y="135"/>
                </a:lnTo>
                <a:lnTo>
                  <a:pt x="4" y="135"/>
                </a:lnTo>
                <a:lnTo>
                  <a:pt x="6" y="134"/>
                </a:lnTo>
                <a:lnTo>
                  <a:pt x="6" y="134"/>
                </a:lnTo>
                <a:lnTo>
                  <a:pt x="7" y="134"/>
                </a:lnTo>
                <a:lnTo>
                  <a:pt x="7" y="134"/>
                </a:lnTo>
                <a:lnTo>
                  <a:pt x="7" y="133"/>
                </a:lnTo>
                <a:lnTo>
                  <a:pt x="7" y="133"/>
                </a:lnTo>
                <a:lnTo>
                  <a:pt x="8" y="134"/>
                </a:lnTo>
                <a:lnTo>
                  <a:pt x="8" y="134"/>
                </a:lnTo>
                <a:lnTo>
                  <a:pt x="8" y="134"/>
                </a:lnTo>
                <a:lnTo>
                  <a:pt x="8" y="134"/>
                </a:lnTo>
                <a:lnTo>
                  <a:pt x="8" y="133"/>
                </a:lnTo>
                <a:lnTo>
                  <a:pt x="8" y="133"/>
                </a:lnTo>
                <a:lnTo>
                  <a:pt x="8" y="133"/>
                </a:lnTo>
                <a:lnTo>
                  <a:pt x="8" y="131"/>
                </a:lnTo>
                <a:lnTo>
                  <a:pt x="8" y="131"/>
                </a:lnTo>
                <a:lnTo>
                  <a:pt x="8" y="131"/>
                </a:lnTo>
                <a:lnTo>
                  <a:pt x="10" y="131"/>
                </a:lnTo>
                <a:lnTo>
                  <a:pt x="11" y="131"/>
                </a:lnTo>
                <a:lnTo>
                  <a:pt x="11" y="131"/>
                </a:lnTo>
                <a:lnTo>
                  <a:pt x="11" y="131"/>
                </a:lnTo>
                <a:lnTo>
                  <a:pt x="11" y="131"/>
                </a:lnTo>
                <a:lnTo>
                  <a:pt x="13" y="131"/>
                </a:lnTo>
                <a:lnTo>
                  <a:pt x="13" y="133"/>
                </a:lnTo>
                <a:lnTo>
                  <a:pt x="14" y="133"/>
                </a:lnTo>
                <a:lnTo>
                  <a:pt x="14" y="133"/>
                </a:lnTo>
                <a:lnTo>
                  <a:pt x="14" y="133"/>
                </a:lnTo>
                <a:lnTo>
                  <a:pt x="16" y="133"/>
                </a:lnTo>
                <a:lnTo>
                  <a:pt x="16" y="133"/>
                </a:lnTo>
                <a:lnTo>
                  <a:pt x="16" y="133"/>
                </a:lnTo>
                <a:lnTo>
                  <a:pt x="16" y="133"/>
                </a:lnTo>
                <a:lnTo>
                  <a:pt x="16" y="133"/>
                </a:lnTo>
                <a:lnTo>
                  <a:pt x="16" y="133"/>
                </a:lnTo>
                <a:lnTo>
                  <a:pt x="16" y="133"/>
                </a:lnTo>
                <a:lnTo>
                  <a:pt x="16" y="133"/>
                </a:lnTo>
                <a:lnTo>
                  <a:pt x="16" y="133"/>
                </a:lnTo>
                <a:lnTo>
                  <a:pt x="17" y="133"/>
                </a:lnTo>
                <a:lnTo>
                  <a:pt x="17" y="131"/>
                </a:lnTo>
                <a:lnTo>
                  <a:pt x="18" y="131"/>
                </a:lnTo>
                <a:lnTo>
                  <a:pt x="18" y="131"/>
                </a:lnTo>
                <a:lnTo>
                  <a:pt x="20" y="133"/>
                </a:lnTo>
                <a:lnTo>
                  <a:pt x="20" y="133"/>
                </a:lnTo>
                <a:lnTo>
                  <a:pt x="20" y="133"/>
                </a:lnTo>
                <a:lnTo>
                  <a:pt x="20" y="133"/>
                </a:lnTo>
                <a:lnTo>
                  <a:pt x="21" y="131"/>
                </a:lnTo>
                <a:lnTo>
                  <a:pt x="23" y="131"/>
                </a:lnTo>
                <a:lnTo>
                  <a:pt x="23" y="131"/>
                </a:lnTo>
                <a:lnTo>
                  <a:pt x="23" y="133"/>
                </a:lnTo>
                <a:lnTo>
                  <a:pt x="23" y="133"/>
                </a:lnTo>
                <a:lnTo>
                  <a:pt x="23" y="134"/>
                </a:lnTo>
                <a:lnTo>
                  <a:pt x="23" y="134"/>
                </a:lnTo>
                <a:lnTo>
                  <a:pt x="23" y="134"/>
                </a:lnTo>
                <a:lnTo>
                  <a:pt x="23" y="134"/>
                </a:lnTo>
                <a:lnTo>
                  <a:pt x="21" y="134"/>
                </a:lnTo>
                <a:lnTo>
                  <a:pt x="21" y="135"/>
                </a:lnTo>
                <a:lnTo>
                  <a:pt x="21" y="135"/>
                </a:lnTo>
                <a:lnTo>
                  <a:pt x="20" y="134"/>
                </a:lnTo>
                <a:lnTo>
                  <a:pt x="18" y="134"/>
                </a:lnTo>
                <a:lnTo>
                  <a:pt x="18" y="134"/>
                </a:lnTo>
                <a:lnTo>
                  <a:pt x="18" y="134"/>
                </a:lnTo>
                <a:lnTo>
                  <a:pt x="17" y="134"/>
                </a:lnTo>
                <a:lnTo>
                  <a:pt x="16" y="134"/>
                </a:lnTo>
                <a:lnTo>
                  <a:pt x="16" y="133"/>
                </a:lnTo>
                <a:lnTo>
                  <a:pt x="16" y="133"/>
                </a:lnTo>
                <a:lnTo>
                  <a:pt x="16" y="133"/>
                </a:lnTo>
                <a:lnTo>
                  <a:pt x="16" y="133"/>
                </a:lnTo>
                <a:lnTo>
                  <a:pt x="16" y="134"/>
                </a:lnTo>
                <a:lnTo>
                  <a:pt x="16" y="134"/>
                </a:lnTo>
                <a:lnTo>
                  <a:pt x="16" y="133"/>
                </a:lnTo>
                <a:lnTo>
                  <a:pt x="14" y="133"/>
                </a:lnTo>
                <a:lnTo>
                  <a:pt x="14" y="133"/>
                </a:lnTo>
                <a:lnTo>
                  <a:pt x="11" y="133"/>
                </a:lnTo>
                <a:lnTo>
                  <a:pt x="11" y="134"/>
                </a:lnTo>
                <a:lnTo>
                  <a:pt x="11" y="134"/>
                </a:lnTo>
                <a:lnTo>
                  <a:pt x="11" y="134"/>
                </a:lnTo>
                <a:lnTo>
                  <a:pt x="10" y="134"/>
                </a:lnTo>
                <a:lnTo>
                  <a:pt x="10" y="134"/>
                </a:lnTo>
                <a:lnTo>
                  <a:pt x="8" y="134"/>
                </a:lnTo>
                <a:lnTo>
                  <a:pt x="7" y="134"/>
                </a:lnTo>
                <a:lnTo>
                  <a:pt x="6" y="135"/>
                </a:lnTo>
                <a:lnTo>
                  <a:pt x="6" y="135"/>
                </a:lnTo>
                <a:lnTo>
                  <a:pt x="7" y="135"/>
                </a:lnTo>
                <a:lnTo>
                  <a:pt x="7" y="137"/>
                </a:lnTo>
                <a:lnTo>
                  <a:pt x="8" y="137"/>
                </a:lnTo>
                <a:lnTo>
                  <a:pt x="10" y="137"/>
                </a:lnTo>
                <a:lnTo>
                  <a:pt x="10" y="137"/>
                </a:lnTo>
                <a:lnTo>
                  <a:pt x="10" y="137"/>
                </a:lnTo>
                <a:lnTo>
                  <a:pt x="10" y="137"/>
                </a:lnTo>
                <a:lnTo>
                  <a:pt x="11" y="137"/>
                </a:lnTo>
                <a:lnTo>
                  <a:pt x="11" y="137"/>
                </a:lnTo>
                <a:lnTo>
                  <a:pt x="13" y="137"/>
                </a:lnTo>
                <a:lnTo>
                  <a:pt x="14" y="137"/>
                </a:lnTo>
                <a:lnTo>
                  <a:pt x="14" y="137"/>
                </a:lnTo>
                <a:lnTo>
                  <a:pt x="14" y="137"/>
                </a:lnTo>
                <a:lnTo>
                  <a:pt x="14" y="137"/>
                </a:lnTo>
                <a:lnTo>
                  <a:pt x="16" y="137"/>
                </a:lnTo>
                <a:lnTo>
                  <a:pt x="17" y="137"/>
                </a:lnTo>
                <a:lnTo>
                  <a:pt x="17" y="137"/>
                </a:lnTo>
                <a:lnTo>
                  <a:pt x="17" y="137"/>
                </a:lnTo>
                <a:lnTo>
                  <a:pt x="17" y="137"/>
                </a:lnTo>
                <a:lnTo>
                  <a:pt x="17" y="137"/>
                </a:lnTo>
                <a:lnTo>
                  <a:pt x="17" y="137"/>
                </a:lnTo>
                <a:lnTo>
                  <a:pt x="17" y="138"/>
                </a:lnTo>
                <a:lnTo>
                  <a:pt x="18" y="138"/>
                </a:lnTo>
                <a:lnTo>
                  <a:pt x="18" y="138"/>
                </a:lnTo>
                <a:lnTo>
                  <a:pt x="18" y="138"/>
                </a:lnTo>
                <a:lnTo>
                  <a:pt x="18" y="137"/>
                </a:lnTo>
                <a:lnTo>
                  <a:pt x="18" y="137"/>
                </a:lnTo>
                <a:lnTo>
                  <a:pt x="18" y="137"/>
                </a:lnTo>
                <a:lnTo>
                  <a:pt x="18" y="137"/>
                </a:lnTo>
                <a:lnTo>
                  <a:pt x="20" y="137"/>
                </a:lnTo>
                <a:lnTo>
                  <a:pt x="20" y="137"/>
                </a:lnTo>
                <a:lnTo>
                  <a:pt x="20" y="137"/>
                </a:lnTo>
                <a:lnTo>
                  <a:pt x="21" y="137"/>
                </a:lnTo>
                <a:lnTo>
                  <a:pt x="23" y="137"/>
                </a:lnTo>
                <a:lnTo>
                  <a:pt x="23" y="135"/>
                </a:lnTo>
                <a:lnTo>
                  <a:pt x="23" y="135"/>
                </a:lnTo>
                <a:lnTo>
                  <a:pt x="23" y="135"/>
                </a:lnTo>
                <a:lnTo>
                  <a:pt x="24" y="135"/>
                </a:lnTo>
                <a:lnTo>
                  <a:pt x="26" y="135"/>
                </a:lnTo>
                <a:lnTo>
                  <a:pt x="28" y="135"/>
                </a:lnTo>
                <a:lnTo>
                  <a:pt x="31" y="135"/>
                </a:lnTo>
                <a:lnTo>
                  <a:pt x="33" y="134"/>
                </a:lnTo>
                <a:lnTo>
                  <a:pt x="33" y="134"/>
                </a:lnTo>
                <a:lnTo>
                  <a:pt x="34" y="134"/>
                </a:lnTo>
                <a:lnTo>
                  <a:pt x="33" y="134"/>
                </a:lnTo>
                <a:lnTo>
                  <a:pt x="33" y="134"/>
                </a:lnTo>
                <a:lnTo>
                  <a:pt x="33" y="134"/>
                </a:lnTo>
                <a:lnTo>
                  <a:pt x="34" y="134"/>
                </a:lnTo>
                <a:lnTo>
                  <a:pt x="34" y="133"/>
                </a:lnTo>
                <a:lnTo>
                  <a:pt x="36" y="134"/>
                </a:lnTo>
                <a:lnTo>
                  <a:pt x="34" y="134"/>
                </a:lnTo>
                <a:lnTo>
                  <a:pt x="34" y="134"/>
                </a:lnTo>
                <a:lnTo>
                  <a:pt x="36" y="134"/>
                </a:lnTo>
                <a:lnTo>
                  <a:pt x="36" y="135"/>
                </a:lnTo>
                <a:lnTo>
                  <a:pt x="36" y="135"/>
                </a:lnTo>
                <a:lnTo>
                  <a:pt x="36" y="134"/>
                </a:lnTo>
                <a:lnTo>
                  <a:pt x="36" y="134"/>
                </a:lnTo>
                <a:lnTo>
                  <a:pt x="37" y="134"/>
                </a:lnTo>
                <a:lnTo>
                  <a:pt x="37" y="134"/>
                </a:lnTo>
                <a:lnTo>
                  <a:pt x="38" y="134"/>
                </a:lnTo>
                <a:lnTo>
                  <a:pt x="38" y="134"/>
                </a:lnTo>
                <a:lnTo>
                  <a:pt x="38" y="134"/>
                </a:lnTo>
                <a:lnTo>
                  <a:pt x="38" y="133"/>
                </a:lnTo>
                <a:lnTo>
                  <a:pt x="38" y="133"/>
                </a:lnTo>
                <a:lnTo>
                  <a:pt x="38" y="133"/>
                </a:lnTo>
                <a:lnTo>
                  <a:pt x="40" y="134"/>
                </a:lnTo>
                <a:lnTo>
                  <a:pt x="40" y="134"/>
                </a:lnTo>
                <a:lnTo>
                  <a:pt x="40" y="134"/>
                </a:lnTo>
                <a:lnTo>
                  <a:pt x="41" y="134"/>
                </a:lnTo>
                <a:lnTo>
                  <a:pt x="41" y="133"/>
                </a:lnTo>
                <a:lnTo>
                  <a:pt x="41" y="133"/>
                </a:lnTo>
                <a:lnTo>
                  <a:pt x="41" y="133"/>
                </a:lnTo>
                <a:lnTo>
                  <a:pt x="43" y="131"/>
                </a:lnTo>
                <a:lnTo>
                  <a:pt x="44" y="131"/>
                </a:lnTo>
                <a:lnTo>
                  <a:pt x="44" y="131"/>
                </a:lnTo>
                <a:lnTo>
                  <a:pt x="44" y="131"/>
                </a:lnTo>
                <a:lnTo>
                  <a:pt x="43" y="131"/>
                </a:lnTo>
                <a:lnTo>
                  <a:pt x="43" y="131"/>
                </a:lnTo>
                <a:lnTo>
                  <a:pt x="41" y="131"/>
                </a:lnTo>
                <a:lnTo>
                  <a:pt x="41" y="131"/>
                </a:lnTo>
                <a:lnTo>
                  <a:pt x="40" y="131"/>
                </a:lnTo>
                <a:lnTo>
                  <a:pt x="40" y="131"/>
                </a:lnTo>
                <a:lnTo>
                  <a:pt x="40" y="130"/>
                </a:lnTo>
                <a:lnTo>
                  <a:pt x="40" y="130"/>
                </a:lnTo>
                <a:lnTo>
                  <a:pt x="38" y="130"/>
                </a:lnTo>
                <a:lnTo>
                  <a:pt x="38" y="130"/>
                </a:lnTo>
                <a:lnTo>
                  <a:pt x="38" y="131"/>
                </a:lnTo>
                <a:lnTo>
                  <a:pt x="38" y="131"/>
                </a:lnTo>
                <a:lnTo>
                  <a:pt x="38" y="131"/>
                </a:lnTo>
                <a:lnTo>
                  <a:pt x="37" y="131"/>
                </a:lnTo>
                <a:lnTo>
                  <a:pt x="37" y="131"/>
                </a:lnTo>
                <a:lnTo>
                  <a:pt x="37" y="131"/>
                </a:lnTo>
                <a:lnTo>
                  <a:pt x="36" y="131"/>
                </a:lnTo>
                <a:lnTo>
                  <a:pt x="36" y="133"/>
                </a:lnTo>
                <a:lnTo>
                  <a:pt x="36" y="133"/>
                </a:lnTo>
                <a:lnTo>
                  <a:pt x="34" y="133"/>
                </a:lnTo>
                <a:lnTo>
                  <a:pt x="33" y="131"/>
                </a:lnTo>
                <a:lnTo>
                  <a:pt x="33" y="131"/>
                </a:lnTo>
                <a:lnTo>
                  <a:pt x="33" y="131"/>
                </a:lnTo>
                <a:lnTo>
                  <a:pt x="33" y="131"/>
                </a:lnTo>
                <a:lnTo>
                  <a:pt x="31" y="133"/>
                </a:lnTo>
                <a:lnTo>
                  <a:pt x="31" y="131"/>
                </a:lnTo>
                <a:lnTo>
                  <a:pt x="31" y="131"/>
                </a:lnTo>
                <a:lnTo>
                  <a:pt x="30" y="133"/>
                </a:lnTo>
                <a:lnTo>
                  <a:pt x="30" y="133"/>
                </a:lnTo>
                <a:lnTo>
                  <a:pt x="28" y="133"/>
                </a:lnTo>
                <a:lnTo>
                  <a:pt x="28" y="133"/>
                </a:lnTo>
                <a:lnTo>
                  <a:pt x="28" y="133"/>
                </a:lnTo>
                <a:lnTo>
                  <a:pt x="27" y="134"/>
                </a:lnTo>
                <a:lnTo>
                  <a:pt x="26" y="134"/>
                </a:lnTo>
                <a:lnTo>
                  <a:pt x="26" y="134"/>
                </a:lnTo>
                <a:lnTo>
                  <a:pt x="26" y="134"/>
                </a:lnTo>
                <a:lnTo>
                  <a:pt x="24" y="134"/>
                </a:lnTo>
                <a:lnTo>
                  <a:pt x="24" y="133"/>
                </a:lnTo>
                <a:lnTo>
                  <a:pt x="24" y="133"/>
                </a:lnTo>
                <a:lnTo>
                  <a:pt x="24" y="133"/>
                </a:lnTo>
                <a:lnTo>
                  <a:pt x="24" y="133"/>
                </a:lnTo>
                <a:lnTo>
                  <a:pt x="24" y="131"/>
                </a:lnTo>
                <a:lnTo>
                  <a:pt x="24" y="131"/>
                </a:lnTo>
                <a:lnTo>
                  <a:pt x="24" y="131"/>
                </a:lnTo>
                <a:lnTo>
                  <a:pt x="26" y="131"/>
                </a:lnTo>
                <a:lnTo>
                  <a:pt x="26" y="131"/>
                </a:lnTo>
                <a:lnTo>
                  <a:pt x="26" y="131"/>
                </a:lnTo>
                <a:lnTo>
                  <a:pt x="26" y="131"/>
                </a:lnTo>
                <a:lnTo>
                  <a:pt x="26" y="133"/>
                </a:lnTo>
                <a:lnTo>
                  <a:pt x="26" y="133"/>
                </a:lnTo>
                <a:lnTo>
                  <a:pt x="26" y="133"/>
                </a:lnTo>
                <a:lnTo>
                  <a:pt x="27" y="131"/>
                </a:lnTo>
                <a:lnTo>
                  <a:pt x="27" y="131"/>
                </a:lnTo>
                <a:lnTo>
                  <a:pt x="27" y="131"/>
                </a:lnTo>
                <a:lnTo>
                  <a:pt x="28" y="131"/>
                </a:lnTo>
                <a:lnTo>
                  <a:pt x="31" y="131"/>
                </a:lnTo>
                <a:lnTo>
                  <a:pt x="33" y="131"/>
                </a:lnTo>
                <a:lnTo>
                  <a:pt x="34" y="131"/>
                </a:lnTo>
                <a:lnTo>
                  <a:pt x="34" y="130"/>
                </a:lnTo>
                <a:lnTo>
                  <a:pt x="36" y="130"/>
                </a:lnTo>
                <a:lnTo>
                  <a:pt x="36" y="128"/>
                </a:lnTo>
                <a:lnTo>
                  <a:pt x="36" y="128"/>
                </a:lnTo>
                <a:lnTo>
                  <a:pt x="34" y="128"/>
                </a:lnTo>
                <a:lnTo>
                  <a:pt x="34" y="130"/>
                </a:lnTo>
                <a:lnTo>
                  <a:pt x="33" y="130"/>
                </a:lnTo>
                <a:lnTo>
                  <a:pt x="33" y="130"/>
                </a:lnTo>
                <a:lnTo>
                  <a:pt x="31" y="128"/>
                </a:lnTo>
                <a:lnTo>
                  <a:pt x="31" y="128"/>
                </a:lnTo>
                <a:lnTo>
                  <a:pt x="31" y="130"/>
                </a:lnTo>
                <a:lnTo>
                  <a:pt x="31" y="130"/>
                </a:lnTo>
                <a:lnTo>
                  <a:pt x="31" y="130"/>
                </a:lnTo>
                <a:lnTo>
                  <a:pt x="31" y="130"/>
                </a:lnTo>
                <a:lnTo>
                  <a:pt x="31" y="130"/>
                </a:lnTo>
                <a:lnTo>
                  <a:pt x="31" y="130"/>
                </a:lnTo>
                <a:lnTo>
                  <a:pt x="31" y="130"/>
                </a:lnTo>
                <a:lnTo>
                  <a:pt x="31" y="130"/>
                </a:lnTo>
                <a:lnTo>
                  <a:pt x="30" y="130"/>
                </a:lnTo>
                <a:lnTo>
                  <a:pt x="28" y="130"/>
                </a:lnTo>
                <a:lnTo>
                  <a:pt x="27" y="130"/>
                </a:lnTo>
                <a:lnTo>
                  <a:pt x="26" y="130"/>
                </a:lnTo>
                <a:lnTo>
                  <a:pt x="24" y="130"/>
                </a:lnTo>
                <a:lnTo>
                  <a:pt x="23" y="130"/>
                </a:lnTo>
                <a:lnTo>
                  <a:pt x="23" y="130"/>
                </a:lnTo>
                <a:lnTo>
                  <a:pt x="23" y="128"/>
                </a:lnTo>
                <a:lnTo>
                  <a:pt x="23" y="128"/>
                </a:lnTo>
                <a:lnTo>
                  <a:pt x="21" y="128"/>
                </a:lnTo>
                <a:lnTo>
                  <a:pt x="21" y="128"/>
                </a:lnTo>
                <a:lnTo>
                  <a:pt x="21" y="130"/>
                </a:lnTo>
                <a:lnTo>
                  <a:pt x="21" y="130"/>
                </a:lnTo>
                <a:lnTo>
                  <a:pt x="21" y="130"/>
                </a:lnTo>
                <a:lnTo>
                  <a:pt x="21" y="130"/>
                </a:lnTo>
                <a:lnTo>
                  <a:pt x="21" y="130"/>
                </a:lnTo>
                <a:lnTo>
                  <a:pt x="20" y="128"/>
                </a:lnTo>
                <a:lnTo>
                  <a:pt x="20" y="128"/>
                </a:lnTo>
                <a:lnTo>
                  <a:pt x="20" y="128"/>
                </a:lnTo>
                <a:lnTo>
                  <a:pt x="20" y="128"/>
                </a:lnTo>
                <a:lnTo>
                  <a:pt x="18" y="128"/>
                </a:lnTo>
                <a:lnTo>
                  <a:pt x="17" y="128"/>
                </a:lnTo>
                <a:lnTo>
                  <a:pt x="16" y="128"/>
                </a:lnTo>
                <a:lnTo>
                  <a:pt x="16" y="130"/>
                </a:lnTo>
                <a:lnTo>
                  <a:pt x="16" y="130"/>
                </a:lnTo>
                <a:lnTo>
                  <a:pt x="16" y="128"/>
                </a:lnTo>
                <a:lnTo>
                  <a:pt x="14" y="128"/>
                </a:lnTo>
                <a:lnTo>
                  <a:pt x="14" y="128"/>
                </a:lnTo>
                <a:lnTo>
                  <a:pt x="14" y="128"/>
                </a:lnTo>
                <a:lnTo>
                  <a:pt x="14" y="128"/>
                </a:lnTo>
                <a:lnTo>
                  <a:pt x="14" y="128"/>
                </a:lnTo>
                <a:lnTo>
                  <a:pt x="14" y="130"/>
                </a:lnTo>
                <a:lnTo>
                  <a:pt x="14" y="130"/>
                </a:lnTo>
                <a:lnTo>
                  <a:pt x="14" y="130"/>
                </a:lnTo>
                <a:lnTo>
                  <a:pt x="13" y="128"/>
                </a:lnTo>
                <a:lnTo>
                  <a:pt x="11" y="128"/>
                </a:lnTo>
                <a:lnTo>
                  <a:pt x="10" y="128"/>
                </a:lnTo>
                <a:lnTo>
                  <a:pt x="10" y="127"/>
                </a:lnTo>
                <a:lnTo>
                  <a:pt x="10" y="127"/>
                </a:lnTo>
                <a:lnTo>
                  <a:pt x="13" y="127"/>
                </a:lnTo>
                <a:lnTo>
                  <a:pt x="14" y="125"/>
                </a:lnTo>
                <a:lnTo>
                  <a:pt x="14" y="125"/>
                </a:lnTo>
                <a:lnTo>
                  <a:pt x="16" y="125"/>
                </a:lnTo>
                <a:lnTo>
                  <a:pt x="16" y="127"/>
                </a:lnTo>
                <a:lnTo>
                  <a:pt x="17" y="127"/>
                </a:lnTo>
                <a:lnTo>
                  <a:pt x="17" y="127"/>
                </a:lnTo>
                <a:lnTo>
                  <a:pt x="17" y="127"/>
                </a:lnTo>
                <a:lnTo>
                  <a:pt x="18" y="127"/>
                </a:lnTo>
                <a:lnTo>
                  <a:pt x="20" y="128"/>
                </a:lnTo>
                <a:lnTo>
                  <a:pt x="20" y="128"/>
                </a:lnTo>
                <a:lnTo>
                  <a:pt x="20" y="128"/>
                </a:lnTo>
                <a:lnTo>
                  <a:pt x="20" y="128"/>
                </a:lnTo>
                <a:lnTo>
                  <a:pt x="21" y="127"/>
                </a:lnTo>
                <a:lnTo>
                  <a:pt x="21" y="127"/>
                </a:lnTo>
                <a:lnTo>
                  <a:pt x="21" y="127"/>
                </a:lnTo>
                <a:lnTo>
                  <a:pt x="23" y="127"/>
                </a:lnTo>
                <a:lnTo>
                  <a:pt x="23" y="127"/>
                </a:lnTo>
                <a:lnTo>
                  <a:pt x="23" y="127"/>
                </a:lnTo>
                <a:lnTo>
                  <a:pt x="21" y="127"/>
                </a:lnTo>
                <a:lnTo>
                  <a:pt x="21" y="127"/>
                </a:lnTo>
                <a:lnTo>
                  <a:pt x="20" y="127"/>
                </a:lnTo>
                <a:lnTo>
                  <a:pt x="20" y="125"/>
                </a:lnTo>
                <a:lnTo>
                  <a:pt x="20" y="125"/>
                </a:lnTo>
                <a:lnTo>
                  <a:pt x="20" y="125"/>
                </a:lnTo>
                <a:lnTo>
                  <a:pt x="20" y="125"/>
                </a:lnTo>
                <a:lnTo>
                  <a:pt x="21" y="125"/>
                </a:lnTo>
                <a:lnTo>
                  <a:pt x="21" y="125"/>
                </a:lnTo>
                <a:lnTo>
                  <a:pt x="21" y="125"/>
                </a:lnTo>
                <a:lnTo>
                  <a:pt x="23" y="125"/>
                </a:lnTo>
                <a:lnTo>
                  <a:pt x="23" y="125"/>
                </a:lnTo>
                <a:lnTo>
                  <a:pt x="24" y="125"/>
                </a:lnTo>
                <a:lnTo>
                  <a:pt x="24" y="125"/>
                </a:lnTo>
                <a:lnTo>
                  <a:pt x="24" y="125"/>
                </a:lnTo>
                <a:lnTo>
                  <a:pt x="23" y="125"/>
                </a:lnTo>
                <a:lnTo>
                  <a:pt x="23" y="125"/>
                </a:lnTo>
                <a:lnTo>
                  <a:pt x="23" y="125"/>
                </a:lnTo>
                <a:lnTo>
                  <a:pt x="21" y="125"/>
                </a:lnTo>
                <a:lnTo>
                  <a:pt x="21" y="125"/>
                </a:lnTo>
                <a:lnTo>
                  <a:pt x="21" y="125"/>
                </a:lnTo>
                <a:lnTo>
                  <a:pt x="21" y="125"/>
                </a:lnTo>
                <a:lnTo>
                  <a:pt x="23" y="127"/>
                </a:lnTo>
                <a:lnTo>
                  <a:pt x="23" y="127"/>
                </a:lnTo>
                <a:lnTo>
                  <a:pt x="23" y="127"/>
                </a:lnTo>
                <a:lnTo>
                  <a:pt x="23" y="127"/>
                </a:lnTo>
                <a:lnTo>
                  <a:pt x="24" y="127"/>
                </a:lnTo>
                <a:lnTo>
                  <a:pt x="24" y="127"/>
                </a:lnTo>
                <a:lnTo>
                  <a:pt x="26" y="125"/>
                </a:lnTo>
                <a:lnTo>
                  <a:pt x="27" y="125"/>
                </a:lnTo>
                <a:lnTo>
                  <a:pt x="27" y="125"/>
                </a:lnTo>
                <a:lnTo>
                  <a:pt x="27" y="125"/>
                </a:lnTo>
                <a:lnTo>
                  <a:pt x="27" y="125"/>
                </a:lnTo>
                <a:lnTo>
                  <a:pt x="28" y="125"/>
                </a:lnTo>
                <a:lnTo>
                  <a:pt x="28" y="127"/>
                </a:lnTo>
                <a:lnTo>
                  <a:pt x="30" y="127"/>
                </a:lnTo>
                <a:lnTo>
                  <a:pt x="30" y="127"/>
                </a:lnTo>
                <a:lnTo>
                  <a:pt x="31" y="127"/>
                </a:lnTo>
                <a:lnTo>
                  <a:pt x="31" y="128"/>
                </a:lnTo>
                <a:lnTo>
                  <a:pt x="33" y="128"/>
                </a:lnTo>
                <a:lnTo>
                  <a:pt x="33" y="128"/>
                </a:lnTo>
                <a:lnTo>
                  <a:pt x="33" y="128"/>
                </a:lnTo>
                <a:lnTo>
                  <a:pt x="33" y="128"/>
                </a:lnTo>
                <a:lnTo>
                  <a:pt x="33" y="127"/>
                </a:lnTo>
                <a:lnTo>
                  <a:pt x="33" y="127"/>
                </a:lnTo>
                <a:lnTo>
                  <a:pt x="33" y="125"/>
                </a:lnTo>
                <a:lnTo>
                  <a:pt x="33" y="125"/>
                </a:lnTo>
                <a:lnTo>
                  <a:pt x="33" y="125"/>
                </a:lnTo>
                <a:lnTo>
                  <a:pt x="33" y="125"/>
                </a:lnTo>
                <a:lnTo>
                  <a:pt x="33" y="125"/>
                </a:lnTo>
                <a:lnTo>
                  <a:pt x="33" y="125"/>
                </a:lnTo>
                <a:lnTo>
                  <a:pt x="34" y="125"/>
                </a:lnTo>
                <a:lnTo>
                  <a:pt x="34" y="125"/>
                </a:lnTo>
                <a:lnTo>
                  <a:pt x="34" y="125"/>
                </a:lnTo>
                <a:lnTo>
                  <a:pt x="34" y="125"/>
                </a:lnTo>
                <a:lnTo>
                  <a:pt x="34" y="127"/>
                </a:lnTo>
                <a:lnTo>
                  <a:pt x="36" y="127"/>
                </a:lnTo>
                <a:lnTo>
                  <a:pt x="36" y="127"/>
                </a:lnTo>
                <a:lnTo>
                  <a:pt x="36" y="125"/>
                </a:lnTo>
                <a:lnTo>
                  <a:pt x="36" y="125"/>
                </a:lnTo>
                <a:lnTo>
                  <a:pt x="37" y="125"/>
                </a:lnTo>
                <a:lnTo>
                  <a:pt x="37" y="125"/>
                </a:lnTo>
                <a:lnTo>
                  <a:pt x="38" y="125"/>
                </a:lnTo>
                <a:lnTo>
                  <a:pt x="40" y="125"/>
                </a:lnTo>
                <a:lnTo>
                  <a:pt x="40" y="125"/>
                </a:lnTo>
                <a:lnTo>
                  <a:pt x="41" y="125"/>
                </a:lnTo>
                <a:lnTo>
                  <a:pt x="41" y="125"/>
                </a:lnTo>
                <a:lnTo>
                  <a:pt x="41" y="125"/>
                </a:lnTo>
                <a:lnTo>
                  <a:pt x="41" y="125"/>
                </a:lnTo>
                <a:lnTo>
                  <a:pt x="41" y="125"/>
                </a:lnTo>
                <a:lnTo>
                  <a:pt x="41" y="124"/>
                </a:lnTo>
                <a:lnTo>
                  <a:pt x="41" y="124"/>
                </a:lnTo>
                <a:lnTo>
                  <a:pt x="43" y="124"/>
                </a:lnTo>
                <a:lnTo>
                  <a:pt x="43" y="124"/>
                </a:lnTo>
                <a:lnTo>
                  <a:pt x="43" y="124"/>
                </a:lnTo>
                <a:lnTo>
                  <a:pt x="43" y="124"/>
                </a:lnTo>
                <a:lnTo>
                  <a:pt x="43" y="124"/>
                </a:lnTo>
                <a:lnTo>
                  <a:pt x="43" y="125"/>
                </a:lnTo>
                <a:lnTo>
                  <a:pt x="43" y="125"/>
                </a:lnTo>
                <a:lnTo>
                  <a:pt x="43" y="125"/>
                </a:lnTo>
                <a:lnTo>
                  <a:pt x="43" y="125"/>
                </a:lnTo>
                <a:lnTo>
                  <a:pt x="44" y="125"/>
                </a:lnTo>
                <a:lnTo>
                  <a:pt x="44" y="124"/>
                </a:lnTo>
                <a:lnTo>
                  <a:pt x="46" y="124"/>
                </a:lnTo>
                <a:lnTo>
                  <a:pt x="47" y="124"/>
                </a:lnTo>
                <a:lnTo>
                  <a:pt x="48" y="124"/>
                </a:lnTo>
                <a:lnTo>
                  <a:pt x="48" y="124"/>
                </a:lnTo>
                <a:lnTo>
                  <a:pt x="50" y="123"/>
                </a:lnTo>
                <a:lnTo>
                  <a:pt x="50" y="123"/>
                </a:lnTo>
                <a:lnTo>
                  <a:pt x="48" y="123"/>
                </a:lnTo>
                <a:lnTo>
                  <a:pt x="48" y="123"/>
                </a:lnTo>
                <a:lnTo>
                  <a:pt x="48" y="121"/>
                </a:lnTo>
                <a:lnTo>
                  <a:pt x="47" y="120"/>
                </a:lnTo>
                <a:lnTo>
                  <a:pt x="47" y="120"/>
                </a:lnTo>
                <a:lnTo>
                  <a:pt x="47" y="120"/>
                </a:lnTo>
                <a:lnTo>
                  <a:pt x="47" y="120"/>
                </a:lnTo>
                <a:lnTo>
                  <a:pt x="47" y="120"/>
                </a:lnTo>
                <a:lnTo>
                  <a:pt x="46" y="120"/>
                </a:lnTo>
                <a:lnTo>
                  <a:pt x="46" y="120"/>
                </a:lnTo>
                <a:lnTo>
                  <a:pt x="44" y="120"/>
                </a:lnTo>
                <a:lnTo>
                  <a:pt x="44" y="120"/>
                </a:lnTo>
                <a:lnTo>
                  <a:pt x="44" y="120"/>
                </a:lnTo>
                <a:lnTo>
                  <a:pt x="43" y="120"/>
                </a:lnTo>
                <a:lnTo>
                  <a:pt x="43" y="120"/>
                </a:lnTo>
                <a:lnTo>
                  <a:pt x="43" y="120"/>
                </a:lnTo>
                <a:lnTo>
                  <a:pt x="43" y="120"/>
                </a:lnTo>
                <a:lnTo>
                  <a:pt x="43" y="120"/>
                </a:lnTo>
                <a:lnTo>
                  <a:pt x="43" y="120"/>
                </a:lnTo>
                <a:lnTo>
                  <a:pt x="41" y="118"/>
                </a:lnTo>
                <a:lnTo>
                  <a:pt x="41" y="118"/>
                </a:lnTo>
                <a:lnTo>
                  <a:pt x="41" y="118"/>
                </a:lnTo>
                <a:lnTo>
                  <a:pt x="41" y="118"/>
                </a:lnTo>
                <a:lnTo>
                  <a:pt x="41" y="120"/>
                </a:lnTo>
                <a:lnTo>
                  <a:pt x="41" y="120"/>
                </a:lnTo>
                <a:lnTo>
                  <a:pt x="41" y="118"/>
                </a:lnTo>
                <a:lnTo>
                  <a:pt x="40" y="120"/>
                </a:lnTo>
                <a:lnTo>
                  <a:pt x="40" y="120"/>
                </a:lnTo>
                <a:lnTo>
                  <a:pt x="38" y="120"/>
                </a:lnTo>
                <a:lnTo>
                  <a:pt x="38" y="120"/>
                </a:lnTo>
                <a:lnTo>
                  <a:pt x="38" y="118"/>
                </a:lnTo>
                <a:lnTo>
                  <a:pt x="38" y="118"/>
                </a:lnTo>
                <a:lnTo>
                  <a:pt x="38" y="118"/>
                </a:lnTo>
                <a:lnTo>
                  <a:pt x="38" y="118"/>
                </a:lnTo>
                <a:lnTo>
                  <a:pt x="37" y="117"/>
                </a:lnTo>
                <a:lnTo>
                  <a:pt x="36" y="117"/>
                </a:lnTo>
                <a:lnTo>
                  <a:pt x="36" y="116"/>
                </a:lnTo>
                <a:lnTo>
                  <a:pt x="36" y="116"/>
                </a:lnTo>
                <a:lnTo>
                  <a:pt x="36" y="116"/>
                </a:lnTo>
                <a:lnTo>
                  <a:pt x="36" y="116"/>
                </a:lnTo>
                <a:lnTo>
                  <a:pt x="37" y="116"/>
                </a:lnTo>
                <a:lnTo>
                  <a:pt x="36" y="114"/>
                </a:lnTo>
                <a:lnTo>
                  <a:pt x="36" y="114"/>
                </a:lnTo>
                <a:lnTo>
                  <a:pt x="36" y="116"/>
                </a:lnTo>
                <a:lnTo>
                  <a:pt x="34" y="116"/>
                </a:lnTo>
                <a:lnTo>
                  <a:pt x="34" y="114"/>
                </a:lnTo>
                <a:lnTo>
                  <a:pt x="34" y="114"/>
                </a:lnTo>
                <a:lnTo>
                  <a:pt x="34" y="114"/>
                </a:lnTo>
                <a:lnTo>
                  <a:pt x="33" y="114"/>
                </a:lnTo>
                <a:lnTo>
                  <a:pt x="33" y="114"/>
                </a:lnTo>
                <a:lnTo>
                  <a:pt x="33" y="114"/>
                </a:lnTo>
                <a:lnTo>
                  <a:pt x="33" y="114"/>
                </a:lnTo>
                <a:lnTo>
                  <a:pt x="33" y="113"/>
                </a:lnTo>
                <a:lnTo>
                  <a:pt x="33" y="113"/>
                </a:lnTo>
                <a:lnTo>
                  <a:pt x="31" y="113"/>
                </a:lnTo>
                <a:lnTo>
                  <a:pt x="31" y="113"/>
                </a:lnTo>
                <a:lnTo>
                  <a:pt x="30" y="113"/>
                </a:lnTo>
                <a:lnTo>
                  <a:pt x="30" y="113"/>
                </a:lnTo>
                <a:lnTo>
                  <a:pt x="30" y="114"/>
                </a:lnTo>
                <a:lnTo>
                  <a:pt x="30" y="116"/>
                </a:lnTo>
                <a:lnTo>
                  <a:pt x="30" y="116"/>
                </a:lnTo>
                <a:lnTo>
                  <a:pt x="28" y="117"/>
                </a:lnTo>
                <a:lnTo>
                  <a:pt x="28" y="117"/>
                </a:lnTo>
                <a:lnTo>
                  <a:pt x="28" y="117"/>
                </a:lnTo>
                <a:lnTo>
                  <a:pt x="28" y="117"/>
                </a:lnTo>
                <a:lnTo>
                  <a:pt x="28" y="117"/>
                </a:lnTo>
                <a:lnTo>
                  <a:pt x="28" y="117"/>
                </a:lnTo>
                <a:lnTo>
                  <a:pt x="27" y="118"/>
                </a:lnTo>
                <a:lnTo>
                  <a:pt x="27" y="118"/>
                </a:lnTo>
                <a:lnTo>
                  <a:pt x="24" y="118"/>
                </a:lnTo>
                <a:lnTo>
                  <a:pt x="24" y="118"/>
                </a:lnTo>
                <a:lnTo>
                  <a:pt x="26" y="118"/>
                </a:lnTo>
                <a:lnTo>
                  <a:pt x="26" y="117"/>
                </a:lnTo>
                <a:lnTo>
                  <a:pt x="26" y="117"/>
                </a:lnTo>
                <a:lnTo>
                  <a:pt x="26" y="117"/>
                </a:lnTo>
                <a:lnTo>
                  <a:pt x="26" y="116"/>
                </a:lnTo>
                <a:lnTo>
                  <a:pt x="26" y="116"/>
                </a:lnTo>
                <a:lnTo>
                  <a:pt x="27" y="116"/>
                </a:lnTo>
                <a:lnTo>
                  <a:pt x="27" y="114"/>
                </a:lnTo>
                <a:lnTo>
                  <a:pt x="27" y="114"/>
                </a:lnTo>
                <a:lnTo>
                  <a:pt x="27" y="114"/>
                </a:lnTo>
                <a:lnTo>
                  <a:pt x="26" y="114"/>
                </a:lnTo>
                <a:lnTo>
                  <a:pt x="26" y="114"/>
                </a:lnTo>
                <a:lnTo>
                  <a:pt x="26" y="114"/>
                </a:lnTo>
                <a:lnTo>
                  <a:pt x="24" y="114"/>
                </a:lnTo>
                <a:lnTo>
                  <a:pt x="24" y="116"/>
                </a:lnTo>
                <a:lnTo>
                  <a:pt x="24" y="116"/>
                </a:lnTo>
                <a:lnTo>
                  <a:pt x="24" y="116"/>
                </a:lnTo>
                <a:lnTo>
                  <a:pt x="24" y="116"/>
                </a:lnTo>
                <a:lnTo>
                  <a:pt x="24" y="117"/>
                </a:lnTo>
                <a:lnTo>
                  <a:pt x="24" y="117"/>
                </a:lnTo>
                <a:lnTo>
                  <a:pt x="23" y="117"/>
                </a:lnTo>
                <a:lnTo>
                  <a:pt x="23" y="117"/>
                </a:lnTo>
                <a:lnTo>
                  <a:pt x="23" y="118"/>
                </a:lnTo>
                <a:lnTo>
                  <a:pt x="23" y="118"/>
                </a:lnTo>
                <a:lnTo>
                  <a:pt x="24" y="118"/>
                </a:lnTo>
                <a:lnTo>
                  <a:pt x="24" y="118"/>
                </a:lnTo>
                <a:lnTo>
                  <a:pt x="23" y="118"/>
                </a:lnTo>
                <a:lnTo>
                  <a:pt x="23" y="118"/>
                </a:lnTo>
                <a:lnTo>
                  <a:pt x="23" y="118"/>
                </a:lnTo>
                <a:lnTo>
                  <a:pt x="23" y="118"/>
                </a:lnTo>
                <a:lnTo>
                  <a:pt x="23" y="117"/>
                </a:lnTo>
                <a:lnTo>
                  <a:pt x="23" y="117"/>
                </a:lnTo>
                <a:lnTo>
                  <a:pt x="21" y="117"/>
                </a:lnTo>
                <a:lnTo>
                  <a:pt x="21" y="118"/>
                </a:lnTo>
                <a:lnTo>
                  <a:pt x="21" y="118"/>
                </a:lnTo>
                <a:lnTo>
                  <a:pt x="21" y="118"/>
                </a:lnTo>
                <a:lnTo>
                  <a:pt x="21" y="118"/>
                </a:lnTo>
                <a:lnTo>
                  <a:pt x="20" y="118"/>
                </a:lnTo>
                <a:lnTo>
                  <a:pt x="20" y="118"/>
                </a:lnTo>
                <a:lnTo>
                  <a:pt x="18" y="118"/>
                </a:lnTo>
                <a:lnTo>
                  <a:pt x="18" y="118"/>
                </a:lnTo>
                <a:lnTo>
                  <a:pt x="18" y="118"/>
                </a:lnTo>
                <a:lnTo>
                  <a:pt x="18" y="118"/>
                </a:lnTo>
                <a:lnTo>
                  <a:pt x="18" y="120"/>
                </a:lnTo>
                <a:lnTo>
                  <a:pt x="18" y="120"/>
                </a:lnTo>
                <a:lnTo>
                  <a:pt x="18" y="120"/>
                </a:lnTo>
                <a:lnTo>
                  <a:pt x="18" y="120"/>
                </a:lnTo>
                <a:lnTo>
                  <a:pt x="18" y="120"/>
                </a:lnTo>
                <a:lnTo>
                  <a:pt x="17" y="120"/>
                </a:lnTo>
                <a:lnTo>
                  <a:pt x="17" y="118"/>
                </a:lnTo>
                <a:lnTo>
                  <a:pt x="17" y="118"/>
                </a:lnTo>
                <a:lnTo>
                  <a:pt x="16" y="118"/>
                </a:lnTo>
                <a:lnTo>
                  <a:pt x="16" y="118"/>
                </a:lnTo>
                <a:lnTo>
                  <a:pt x="16" y="118"/>
                </a:lnTo>
                <a:lnTo>
                  <a:pt x="16" y="118"/>
                </a:lnTo>
                <a:lnTo>
                  <a:pt x="16" y="117"/>
                </a:lnTo>
                <a:lnTo>
                  <a:pt x="16" y="117"/>
                </a:lnTo>
                <a:lnTo>
                  <a:pt x="16" y="116"/>
                </a:lnTo>
                <a:lnTo>
                  <a:pt x="16" y="116"/>
                </a:lnTo>
                <a:lnTo>
                  <a:pt x="16" y="116"/>
                </a:lnTo>
                <a:lnTo>
                  <a:pt x="16" y="116"/>
                </a:lnTo>
                <a:lnTo>
                  <a:pt x="14" y="116"/>
                </a:lnTo>
                <a:lnTo>
                  <a:pt x="14" y="116"/>
                </a:lnTo>
                <a:lnTo>
                  <a:pt x="14" y="117"/>
                </a:lnTo>
                <a:lnTo>
                  <a:pt x="13" y="117"/>
                </a:lnTo>
                <a:lnTo>
                  <a:pt x="13" y="117"/>
                </a:lnTo>
                <a:lnTo>
                  <a:pt x="13" y="117"/>
                </a:lnTo>
                <a:lnTo>
                  <a:pt x="13" y="117"/>
                </a:lnTo>
                <a:lnTo>
                  <a:pt x="13" y="117"/>
                </a:lnTo>
                <a:lnTo>
                  <a:pt x="11" y="117"/>
                </a:lnTo>
                <a:lnTo>
                  <a:pt x="10" y="116"/>
                </a:lnTo>
                <a:lnTo>
                  <a:pt x="10" y="116"/>
                </a:lnTo>
                <a:lnTo>
                  <a:pt x="10" y="116"/>
                </a:lnTo>
                <a:lnTo>
                  <a:pt x="8" y="117"/>
                </a:lnTo>
                <a:lnTo>
                  <a:pt x="8" y="117"/>
                </a:lnTo>
                <a:lnTo>
                  <a:pt x="8" y="117"/>
                </a:lnTo>
                <a:lnTo>
                  <a:pt x="10" y="117"/>
                </a:lnTo>
                <a:lnTo>
                  <a:pt x="10" y="117"/>
                </a:lnTo>
                <a:lnTo>
                  <a:pt x="10" y="118"/>
                </a:lnTo>
                <a:lnTo>
                  <a:pt x="8" y="118"/>
                </a:lnTo>
                <a:lnTo>
                  <a:pt x="8" y="118"/>
                </a:lnTo>
                <a:lnTo>
                  <a:pt x="8" y="117"/>
                </a:lnTo>
                <a:lnTo>
                  <a:pt x="8" y="117"/>
                </a:lnTo>
                <a:lnTo>
                  <a:pt x="8" y="117"/>
                </a:lnTo>
                <a:lnTo>
                  <a:pt x="8" y="117"/>
                </a:lnTo>
                <a:lnTo>
                  <a:pt x="7" y="117"/>
                </a:lnTo>
                <a:lnTo>
                  <a:pt x="7" y="116"/>
                </a:lnTo>
                <a:lnTo>
                  <a:pt x="6" y="116"/>
                </a:lnTo>
                <a:lnTo>
                  <a:pt x="6" y="114"/>
                </a:lnTo>
                <a:lnTo>
                  <a:pt x="6" y="114"/>
                </a:lnTo>
                <a:lnTo>
                  <a:pt x="6" y="114"/>
                </a:lnTo>
                <a:lnTo>
                  <a:pt x="7" y="114"/>
                </a:lnTo>
                <a:lnTo>
                  <a:pt x="7" y="114"/>
                </a:lnTo>
                <a:lnTo>
                  <a:pt x="7" y="114"/>
                </a:lnTo>
                <a:lnTo>
                  <a:pt x="7" y="114"/>
                </a:lnTo>
                <a:lnTo>
                  <a:pt x="7" y="114"/>
                </a:lnTo>
                <a:lnTo>
                  <a:pt x="7" y="114"/>
                </a:lnTo>
                <a:lnTo>
                  <a:pt x="7" y="111"/>
                </a:lnTo>
                <a:lnTo>
                  <a:pt x="6" y="111"/>
                </a:lnTo>
                <a:lnTo>
                  <a:pt x="6" y="111"/>
                </a:lnTo>
                <a:lnTo>
                  <a:pt x="6" y="110"/>
                </a:lnTo>
                <a:lnTo>
                  <a:pt x="6" y="108"/>
                </a:lnTo>
                <a:lnTo>
                  <a:pt x="8" y="110"/>
                </a:lnTo>
                <a:lnTo>
                  <a:pt x="8" y="110"/>
                </a:lnTo>
                <a:lnTo>
                  <a:pt x="8" y="108"/>
                </a:lnTo>
                <a:lnTo>
                  <a:pt x="8" y="108"/>
                </a:lnTo>
                <a:lnTo>
                  <a:pt x="8" y="108"/>
                </a:lnTo>
                <a:lnTo>
                  <a:pt x="8" y="108"/>
                </a:lnTo>
                <a:lnTo>
                  <a:pt x="8" y="107"/>
                </a:lnTo>
                <a:lnTo>
                  <a:pt x="8" y="107"/>
                </a:lnTo>
                <a:lnTo>
                  <a:pt x="8" y="107"/>
                </a:lnTo>
                <a:lnTo>
                  <a:pt x="10" y="108"/>
                </a:lnTo>
                <a:lnTo>
                  <a:pt x="10" y="108"/>
                </a:lnTo>
                <a:lnTo>
                  <a:pt x="11" y="108"/>
                </a:lnTo>
                <a:lnTo>
                  <a:pt x="13" y="110"/>
                </a:lnTo>
                <a:lnTo>
                  <a:pt x="13" y="110"/>
                </a:lnTo>
                <a:lnTo>
                  <a:pt x="13" y="110"/>
                </a:lnTo>
                <a:lnTo>
                  <a:pt x="13" y="110"/>
                </a:lnTo>
                <a:lnTo>
                  <a:pt x="14" y="110"/>
                </a:lnTo>
                <a:lnTo>
                  <a:pt x="14" y="110"/>
                </a:lnTo>
                <a:lnTo>
                  <a:pt x="17" y="110"/>
                </a:lnTo>
                <a:lnTo>
                  <a:pt x="18" y="110"/>
                </a:lnTo>
                <a:lnTo>
                  <a:pt x="18" y="110"/>
                </a:lnTo>
                <a:lnTo>
                  <a:pt x="20" y="110"/>
                </a:lnTo>
                <a:lnTo>
                  <a:pt x="20" y="110"/>
                </a:lnTo>
                <a:lnTo>
                  <a:pt x="20" y="108"/>
                </a:lnTo>
                <a:lnTo>
                  <a:pt x="20" y="108"/>
                </a:lnTo>
                <a:lnTo>
                  <a:pt x="21" y="108"/>
                </a:lnTo>
                <a:lnTo>
                  <a:pt x="21" y="108"/>
                </a:lnTo>
                <a:lnTo>
                  <a:pt x="21" y="108"/>
                </a:lnTo>
                <a:lnTo>
                  <a:pt x="21" y="108"/>
                </a:lnTo>
                <a:lnTo>
                  <a:pt x="21" y="108"/>
                </a:lnTo>
                <a:lnTo>
                  <a:pt x="21" y="108"/>
                </a:lnTo>
                <a:lnTo>
                  <a:pt x="21" y="110"/>
                </a:lnTo>
                <a:lnTo>
                  <a:pt x="23" y="110"/>
                </a:lnTo>
                <a:lnTo>
                  <a:pt x="23" y="110"/>
                </a:lnTo>
                <a:lnTo>
                  <a:pt x="24" y="108"/>
                </a:lnTo>
                <a:lnTo>
                  <a:pt x="24" y="108"/>
                </a:lnTo>
                <a:lnTo>
                  <a:pt x="26" y="108"/>
                </a:lnTo>
                <a:lnTo>
                  <a:pt x="26" y="108"/>
                </a:lnTo>
                <a:lnTo>
                  <a:pt x="26" y="108"/>
                </a:lnTo>
                <a:lnTo>
                  <a:pt x="27" y="108"/>
                </a:lnTo>
                <a:lnTo>
                  <a:pt x="27" y="108"/>
                </a:lnTo>
                <a:lnTo>
                  <a:pt x="27" y="108"/>
                </a:lnTo>
                <a:lnTo>
                  <a:pt x="27" y="108"/>
                </a:lnTo>
                <a:lnTo>
                  <a:pt x="28" y="108"/>
                </a:lnTo>
                <a:lnTo>
                  <a:pt x="28" y="108"/>
                </a:lnTo>
                <a:lnTo>
                  <a:pt x="28" y="108"/>
                </a:lnTo>
                <a:lnTo>
                  <a:pt x="28" y="108"/>
                </a:lnTo>
                <a:lnTo>
                  <a:pt x="28" y="108"/>
                </a:lnTo>
                <a:lnTo>
                  <a:pt x="28" y="107"/>
                </a:lnTo>
                <a:lnTo>
                  <a:pt x="30" y="108"/>
                </a:lnTo>
                <a:lnTo>
                  <a:pt x="30" y="108"/>
                </a:lnTo>
                <a:lnTo>
                  <a:pt x="30" y="107"/>
                </a:lnTo>
                <a:lnTo>
                  <a:pt x="30" y="107"/>
                </a:lnTo>
                <a:lnTo>
                  <a:pt x="30" y="107"/>
                </a:lnTo>
                <a:lnTo>
                  <a:pt x="31" y="107"/>
                </a:lnTo>
                <a:lnTo>
                  <a:pt x="31" y="107"/>
                </a:lnTo>
                <a:lnTo>
                  <a:pt x="31" y="107"/>
                </a:lnTo>
                <a:lnTo>
                  <a:pt x="31" y="107"/>
                </a:lnTo>
                <a:lnTo>
                  <a:pt x="31" y="107"/>
                </a:lnTo>
                <a:lnTo>
                  <a:pt x="31" y="107"/>
                </a:lnTo>
                <a:lnTo>
                  <a:pt x="31" y="107"/>
                </a:lnTo>
                <a:lnTo>
                  <a:pt x="33" y="107"/>
                </a:lnTo>
                <a:lnTo>
                  <a:pt x="33" y="106"/>
                </a:lnTo>
                <a:lnTo>
                  <a:pt x="33" y="106"/>
                </a:lnTo>
                <a:lnTo>
                  <a:pt x="33" y="106"/>
                </a:lnTo>
                <a:lnTo>
                  <a:pt x="34" y="106"/>
                </a:lnTo>
                <a:lnTo>
                  <a:pt x="34" y="107"/>
                </a:lnTo>
                <a:lnTo>
                  <a:pt x="34" y="107"/>
                </a:lnTo>
                <a:lnTo>
                  <a:pt x="36" y="106"/>
                </a:lnTo>
                <a:lnTo>
                  <a:pt x="36" y="106"/>
                </a:lnTo>
                <a:lnTo>
                  <a:pt x="37" y="106"/>
                </a:lnTo>
                <a:lnTo>
                  <a:pt x="37" y="106"/>
                </a:lnTo>
                <a:lnTo>
                  <a:pt x="37" y="107"/>
                </a:lnTo>
                <a:lnTo>
                  <a:pt x="37" y="107"/>
                </a:lnTo>
                <a:lnTo>
                  <a:pt x="37" y="107"/>
                </a:lnTo>
                <a:lnTo>
                  <a:pt x="37" y="107"/>
                </a:lnTo>
                <a:lnTo>
                  <a:pt x="37" y="108"/>
                </a:lnTo>
                <a:lnTo>
                  <a:pt x="36" y="108"/>
                </a:lnTo>
                <a:lnTo>
                  <a:pt x="34" y="108"/>
                </a:lnTo>
                <a:lnTo>
                  <a:pt x="34" y="107"/>
                </a:lnTo>
                <a:lnTo>
                  <a:pt x="34" y="107"/>
                </a:lnTo>
                <a:lnTo>
                  <a:pt x="33" y="108"/>
                </a:lnTo>
                <a:lnTo>
                  <a:pt x="33" y="108"/>
                </a:lnTo>
                <a:lnTo>
                  <a:pt x="33" y="108"/>
                </a:lnTo>
                <a:lnTo>
                  <a:pt x="33" y="108"/>
                </a:lnTo>
                <a:lnTo>
                  <a:pt x="33" y="108"/>
                </a:lnTo>
                <a:lnTo>
                  <a:pt x="31" y="108"/>
                </a:lnTo>
                <a:lnTo>
                  <a:pt x="31" y="108"/>
                </a:lnTo>
                <a:lnTo>
                  <a:pt x="31" y="108"/>
                </a:lnTo>
                <a:lnTo>
                  <a:pt x="31" y="108"/>
                </a:lnTo>
                <a:lnTo>
                  <a:pt x="31" y="110"/>
                </a:lnTo>
                <a:lnTo>
                  <a:pt x="31" y="110"/>
                </a:lnTo>
                <a:lnTo>
                  <a:pt x="31" y="110"/>
                </a:lnTo>
                <a:lnTo>
                  <a:pt x="31" y="110"/>
                </a:lnTo>
                <a:lnTo>
                  <a:pt x="31" y="110"/>
                </a:lnTo>
                <a:lnTo>
                  <a:pt x="30" y="111"/>
                </a:lnTo>
                <a:lnTo>
                  <a:pt x="30" y="111"/>
                </a:lnTo>
                <a:lnTo>
                  <a:pt x="30" y="111"/>
                </a:lnTo>
                <a:lnTo>
                  <a:pt x="30" y="111"/>
                </a:lnTo>
                <a:lnTo>
                  <a:pt x="28" y="110"/>
                </a:lnTo>
                <a:lnTo>
                  <a:pt x="28" y="110"/>
                </a:lnTo>
                <a:lnTo>
                  <a:pt x="28" y="111"/>
                </a:lnTo>
                <a:lnTo>
                  <a:pt x="28" y="111"/>
                </a:lnTo>
                <a:lnTo>
                  <a:pt x="27" y="111"/>
                </a:lnTo>
                <a:lnTo>
                  <a:pt x="27" y="111"/>
                </a:lnTo>
                <a:lnTo>
                  <a:pt x="27" y="111"/>
                </a:lnTo>
                <a:lnTo>
                  <a:pt x="27" y="113"/>
                </a:lnTo>
                <a:lnTo>
                  <a:pt x="28" y="113"/>
                </a:lnTo>
                <a:lnTo>
                  <a:pt x="28" y="113"/>
                </a:lnTo>
                <a:lnTo>
                  <a:pt x="30" y="113"/>
                </a:lnTo>
                <a:lnTo>
                  <a:pt x="30" y="113"/>
                </a:lnTo>
                <a:lnTo>
                  <a:pt x="31" y="113"/>
                </a:lnTo>
                <a:lnTo>
                  <a:pt x="31" y="113"/>
                </a:lnTo>
                <a:lnTo>
                  <a:pt x="31" y="113"/>
                </a:lnTo>
                <a:lnTo>
                  <a:pt x="33" y="113"/>
                </a:lnTo>
                <a:lnTo>
                  <a:pt x="33" y="113"/>
                </a:lnTo>
                <a:lnTo>
                  <a:pt x="33" y="113"/>
                </a:lnTo>
                <a:lnTo>
                  <a:pt x="33" y="113"/>
                </a:lnTo>
                <a:lnTo>
                  <a:pt x="34" y="113"/>
                </a:lnTo>
                <a:lnTo>
                  <a:pt x="34" y="113"/>
                </a:lnTo>
                <a:lnTo>
                  <a:pt x="36" y="113"/>
                </a:lnTo>
                <a:lnTo>
                  <a:pt x="36" y="111"/>
                </a:lnTo>
                <a:lnTo>
                  <a:pt x="37" y="111"/>
                </a:lnTo>
                <a:lnTo>
                  <a:pt x="38" y="111"/>
                </a:lnTo>
                <a:lnTo>
                  <a:pt x="38" y="113"/>
                </a:lnTo>
                <a:lnTo>
                  <a:pt x="40" y="111"/>
                </a:lnTo>
                <a:lnTo>
                  <a:pt x="40" y="110"/>
                </a:lnTo>
                <a:lnTo>
                  <a:pt x="40" y="110"/>
                </a:lnTo>
                <a:lnTo>
                  <a:pt x="40" y="110"/>
                </a:lnTo>
                <a:lnTo>
                  <a:pt x="41" y="111"/>
                </a:lnTo>
                <a:lnTo>
                  <a:pt x="41" y="111"/>
                </a:lnTo>
                <a:lnTo>
                  <a:pt x="41" y="111"/>
                </a:lnTo>
                <a:lnTo>
                  <a:pt x="41" y="113"/>
                </a:lnTo>
                <a:lnTo>
                  <a:pt x="41" y="113"/>
                </a:lnTo>
                <a:lnTo>
                  <a:pt x="41" y="113"/>
                </a:lnTo>
                <a:lnTo>
                  <a:pt x="43" y="113"/>
                </a:lnTo>
                <a:lnTo>
                  <a:pt x="43" y="113"/>
                </a:lnTo>
                <a:lnTo>
                  <a:pt x="43" y="113"/>
                </a:lnTo>
                <a:lnTo>
                  <a:pt x="43" y="111"/>
                </a:lnTo>
                <a:lnTo>
                  <a:pt x="43" y="111"/>
                </a:lnTo>
                <a:lnTo>
                  <a:pt x="43" y="110"/>
                </a:lnTo>
                <a:lnTo>
                  <a:pt x="43" y="110"/>
                </a:lnTo>
                <a:lnTo>
                  <a:pt x="43" y="110"/>
                </a:lnTo>
                <a:lnTo>
                  <a:pt x="43" y="110"/>
                </a:lnTo>
                <a:lnTo>
                  <a:pt x="43" y="110"/>
                </a:lnTo>
                <a:lnTo>
                  <a:pt x="43" y="108"/>
                </a:lnTo>
                <a:lnTo>
                  <a:pt x="43" y="108"/>
                </a:lnTo>
                <a:lnTo>
                  <a:pt x="44" y="110"/>
                </a:lnTo>
                <a:lnTo>
                  <a:pt x="46" y="110"/>
                </a:lnTo>
                <a:lnTo>
                  <a:pt x="46" y="110"/>
                </a:lnTo>
                <a:lnTo>
                  <a:pt x="44" y="110"/>
                </a:lnTo>
                <a:lnTo>
                  <a:pt x="44" y="110"/>
                </a:lnTo>
                <a:lnTo>
                  <a:pt x="44" y="111"/>
                </a:lnTo>
                <a:lnTo>
                  <a:pt x="44" y="111"/>
                </a:lnTo>
                <a:lnTo>
                  <a:pt x="44" y="111"/>
                </a:lnTo>
                <a:lnTo>
                  <a:pt x="44" y="111"/>
                </a:lnTo>
                <a:lnTo>
                  <a:pt x="44" y="113"/>
                </a:lnTo>
                <a:lnTo>
                  <a:pt x="44" y="113"/>
                </a:lnTo>
                <a:lnTo>
                  <a:pt x="46" y="113"/>
                </a:lnTo>
                <a:lnTo>
                  <a:pt x="47" y="113"/>
                </a:lnTo>
                <a:lnTo>
                  <a:pt x="47" y="113"/>
                </a:lnTo>
                <a:lnTo>
                  <a:pt x="47" y="113"/>
                </a:lnTo>
                <a:lnTo>
                  <a:pt x="47" y="111"/>
                </a:lnTo>
                <a:lnTo>
                  <a:pt x="47" y="111"/>
                </a:lnTo>
                <a:lnTo>
                  <a:pt x="48" y="111"/>
                </a:lnTo>
                <a:lnTo>
                  <a:pt x="48" y="111"/>
                </a:lnTo>
                <a:lnTo>
                  <a:pt x="48" y="111"/>
                </a:lnTo>
                <a:lnTo>
                  <a:pt x="50" y="111"/>
                </a:lnTo>
                <a:lnTo>
                  <a:pt x="50" y="110"/>
                </a:lnTo>
                <a:lnTo>
                  <a:pt x="50" y="110"/>
                </a:lnTo>
                <a:lnTo>
                  <a:pt x="48" y="110"/>
                </a:lnTo>
                <a:lnTo>
                  <a:pt x="48" y="110"/>
                </a:lnTo>
                <a:lnTo>
                  <a:pt x="48" y="107"/>
                </a:lnTo>
                <a:lnTo>
                  <a:pt x="48" y="107"/>
                </a:lnTo>
                <a:lnTo>
                  <a:pt x="47" y="108"/>
                </a:lnTo>
                <a:lnTo>
                  <a:pt x="47" y="108"/>
                </a:lnTo>
                <a:lnTo>
                  <a:pt x="47" y="108"/>
                </a:lnTo>
                <a:lnTo>
                  <a:pt x="47" y="108"/>
                </a:lnTo>
                <a:lnTo>
                  <a:pt x="47" y="107"/>
                </a:lnTo>
                <a:lnTo>
                  <a:pt x="47" y="107"/>
                </a:lnTo>
                <a:lnTo>
                  <a:pt x="47" y="107"/>
                </a:lnTo>
                <a:lnTo>
                  <a:pt x="47" y="107"/>
                </a:lnTo>
                <a:lnTo>
                  <a:pt x="46" y="107"/>
                </a:lnTo>
                <a:lnTo>
                  <a:pt x="44" y="107"/>
                </a:lnTo>
                <a:lnTo>
                  <a:pt x="43" y="108"/>
                </a:lnTo>
                <a:lnTo>
                  <a:pt x="43" y="108"/>
                </a:lnTo>
                <a:lnTo>
                  <a:pt x="41" y="108"/>
                </a:lnTo>
                <a:lnTo>
                  <a:pt x="41" y="108"/>
                </a:lnTo>
                <a:lnTo>
                  <a:pt x="40" y="108"/>
                </a:lnTo>
                <a:lnTo>
                  <a:pt x="38" y="107"/>
                </a:lnTo>
                <a:lnTo>
                  <a:pt x="38" y="107"/>
                </a:lnTo>
                <a:lnTo>
                  <a:pt x="38" y="107"/>
                </a:lnTo>
                <a:lnTo>
                  <a:pt x="38" y="107"/>
                </a:lnTo>
                <a:lnTo>
                  <a:pt x="38" y="106"/>
                </a:lnTo>
                <a:lnTo>
                  <a:pt x="40" y="106"/>
                </a:lnTo>
                <a:lnTo>
                  <a:pt x="40" y="107"/>
                </a:lnTo>
                <a:lnTo>
                  <a:pt x="40" y="107"/>
                </a:lnTo>
                <a:lnTo>
                  <a:pt x="40" y="107"/>
                </a:lnTo>
                <a:lnTo>
                  <a:pt x="41" y="106"/>
                </a:lnTo>
                <a:lnTo>
                  <a:pt x="41" y="106"/>
                </a:lnTo>
                <a:lnTo>
                  <a:pt x="41" y="106"/>
                </a:lnTo>
                <a:lnTo>
                  <a:pt x="41" y="106"/>
                </a:lnTo>
                <a:lnTo>
                  <a:pt x="41" y="107"/>
                </a:lnTo>
                <a:lnTo>
                  <a:pt x="43" y="107"/>
                </a:lnTo>
                <a:lnTo>
                  <a:pt x="43" y="107"/>
                </a:lnTo>
                <a:lnTo>
                  <a:pt x="43" y="107"/>
                </a:lnTo>
                <a:lnTo>
                  <a:pt x="43" y="104"/>
                </a:lnTo>
                <a:lnTo>
                  <a:pt x="43" y="104"/>
                </a:lnTo>
                <a:lnTo>
                  <a:pt x="43" y="104"/>
                </a:lnTo>
                <a:lnTo>
                  <a:pt x="41" y="104"/>
                </a:lnTo>
                <a:lnTo>
                  <a:pt x="41" y="104"/>
                </a:lnTo>
                <a:lnTo>
                  <a:pt x="41" y="104"/>
                </a:lnTo>
                <a:lnTo>
                  <a:pt x="38" y="104"/>
                </a:lnTo>
                <a:lnTo>
                  <a:pt x="37" y="104"/>
                </a:lnTo>
                <a:lnTo>
                  <a:pt x="36" y="104"/>
                </a:lnTo>
                <a:lnTo>
                  <a:pt x="34" y="104"/>
                </a:lnTo>
                <a:lnTo>
                  <a:pt x="33" y="104"/>
                </a:lnTo>
                <a:lnTo>
                  <a:pt x="30" y="104"/>
                </a:lnTo>
                <a:lnTo>
                  <a:pt x="30" y="103"/>
                </a:lnTo>
                <a:lnTo>
                  <a:pt x="30" y="103"/>
                </a:lnTo>
                <a:lnTo>
                  <a:pt x="31" y="103"/>
                </a:lnTo>
                <a:lnTo>
                  <a:pt x="31" y="103"/>
                </a:lnTo>
                <a:lnTo>
                  <a:pt x="31" y="103"/>
                </a:lnTo>
                <a:lnTo>
                  <a:pt x="33" y="101"/>
                </a:lnTo>
                <a:lnTo>
                  <a:pt x="33" y="101"/>
                </a:lnTo>
                <a:lnTo>
                  <a:pt x="33" y="103"/>
                </a:lnTo>
                <a:lnTo>
                  <a:pt x="33" y="103"/>
                </a:lnTo>
                <a:lnTo>
                  <a:pt x="33" y="103"/>
                </a:lnTo>
                <a:lnTo>
                  <a:pt x="33" y="103"/>
                </a:lnTo>
                <a:lnTo>
                  <a:pt x="33" y="103"/>
                </a:lnTo>
                <a:lnTo>
                  <a:pt x="34" y="103"/>
                </a:lnTo>
                <a:lnTo>
                  <a:pt x="34" y="103"/>
                </a:lnTo>
                <a:lnTo>
                  <a:pt x="34" y="103"/>
                </a:lnTo>
                <a:lnTo>
                  <a:pt x="34" y="103"/>
                </a:lnTo>
                <a:lnTo>
                  <a:pt x="33" y="101"/>
                </a:lnTo>
                <a:lnTo>
                  <a:pt x="33" y="101"/>
                </a:lnTo>
                <a:lnTo>
                  <a:pt x="33" y="101"/>
                </a:lnTo>
                <a:lnTo>
                  <a:pt x="31" y="100"/>
                </a:lnTo>
                <a:lnTo>
                  <a:pt x="31" y="100"/>
                </a:lnTo>
                <a:lnTo>
                  <a:pt x="31" y="101"/>
                </a:lnTo>
                <a:lnTo>
                  <a:pt x="30" y="103"/>
                </a:lnTo>
                <a:lnTo>
                  <a:pt x="28" y="101"/>
                </a:lnTo>
                <a:lnTo>
                  <a:pt x="28" y="101"/>
                </a:lnTo>
                <a:lnTo>
                  <a:pt x="28" y="103"/>
                </a:lnTo>
                <a:lnTo>
                  <a:pt x="28" y="103"/>
                </a:lnTo>
                <a:lnTo>
                  <a:pt x="27" y="103"/>
                </a:lnTo>
                <a:lnTo>
                  <a:pt x="27" y="104"/>
                </a:lnTo>
                <a:lnTo>
                  <a:pt x="27" y="104"/>
                </a:lnTo>
                <a:lnTo>
                  <a:pt x="27" y="104"/>
                </a:lnTo>
                <a:lnTo>
                  <a:pt x="26" y="104"/>
                </a:lnTo>
                <a:lnTo>
                  <a:pt x="26" y="104"/>
                </a:lnTo>
                <a:lnTo>
                  <a:pt x="26" y="104"/>
                </a:lnTo>
                <a:lnTo>
                  <a:pt x="26" y="104"/>
                </a:lnTo>
                <a:lnTo>
                  <a:pt x="26" y="103"/>
                </a:lnTo>
                <a:lnTo>
                  <a:pt x="24" y="103"/>
                </a:lnTo>
                <a:lnTo>
                  <a:pt x="24" y="103"/>
                </a:lnTo>
                <a:lnTo>
                  <a:pt x="24" y="103"/>
                </a:lnTo>
                <a:lnTo>
                  <a:pt x="23" y="103"/>
                </a:lnTo>
                <a:lnTo>
                  <a:pt x="23" y="103"/>
                </a:lnTo>
                <a:lnTo>
                  <a:pt x="21" y="103"/>
                </a:lnTo>
                <a:lnTo>
                  <a:pt x="21" y="103"/>
                </a:lnTo>
                <a:lnTo>
                  <a:pt x="20" y="103"/>
                </a:lnTo>
                <a:lnTo>
                  <a:pt x="20" y="104"/>
                </a:lnTo>
                <a:lnTo>
                  <a:pt x="20" y="104"/>
                </a:lnTo>
                <a:lnTo>
                  <a:pt x="20" y="104"/>
                </a:lnTo>
                <a:lnTo>
                  <a:pt x="20" y="104"/>
                </a:lnTo>
                <a:lnTo>
                  <a:pt x="20" y="104"/>
                </a:lnTo>
                <a:lnTo>
                  <a:pt x="20" y="103"/>
                </a:lnTo>
                <a:lnTo>
                  <a:pt x="20" y="103"/>
                </a:lnTo>
                <a:lnTo>
                  <a:pt x="20" y="103"/>
                </a:lnTo>
                <a:lnTo>
                  <a:pt x="18" y="103"/>
                </a:lnTo>
                <a:lnTo>
                  <a:pt x="18" y="104"/>
                </a:lnTo>
                <a:lnTo>
                  <a:pt x="17" y="104"/>
                </a:lnTo>
                <a:lnTo>
                  <a:pt x="17" y="103"/>
                </a:lnTo>
                <a:lnTo>
                  <a:pt x="16" y="104"/>
                </a:lnTo>
                <a:lnTo>
                  <a:pt x="16" y="104"/>
                </a:lnTo>
                <a:lnTo>
                  <a:pt x="16" y="104"/>
                </a:lnTo>
                <a:lnTo>
                  <a:pt x="16" y="104"/>
                </a:lnTo>
                <a:lnTo>
                  <a:pt x="16" y="104"/>
                </a:lnTo>
                <a:lnTo>
                  <a:pt x="16" y="104"/>
                </a:lnTo>
                <a:lnTo>
                  <a:pt x="16" y="104"/>
                </a:lnTo>
                <a:lnTo>
                  <a:pt x="14" y="104"/>
                </a:lnTo>
                <a:lnTo>
                  <a:pt x="14" y="104"/>
                </a:lnTo>
                <a:lnTo>
                  <a:pt x="13" y="104"/>
                </a:lnTo>
                <a:lnTo>
                  <a:pt x="13" y="104"/>
                </a:lnTo>
                <a:lnTo>
                  <a:pt x="13" y="104"/>
                </a:lnTo>
                <a:lnTo>
                  <a:pt x="13" y="104"/>
                </a:lnTo>
                <a:lnTo>
                  <a:pt x="13" y="106"/>
                </a:lnTo>
                <a:lnTo>
                  <a:pt x="13" y="106"/>
                </a:lnTo>
                <a:lnTo>
                  <a:pt x="13" y="106"/>
                </a:lnTo>
                <a:lnTo>
                  <a:pt x="10" y="106"/>
                </a:lnTo>
                <a:lnTo>
                  <a:pt x="8" y="104"/>
                </a:lnTo>
                <a:lnTo>
                  <a:pt x="7" y="104"/>
                </a:lnTo>
                <a:lnTo>
                  <a:pt x="7" y="104"/>
                </a:lnTo>
                <a:lnTo>
                  <a:pt x="6" y="104"/>
                </a:lnTo>
                <a:lnTo>
                  <a:pt x="6" y="104"/>
                </a:lnTo>
                <a:lnTo>
                  <a:pt x="6" y="106"/>
                </a:lnTo>
                <a:lnTo>
                  <a:pt x="6" y="106"/>
                </a:lnTo>
                <a:lnTo>
                  <a:pt x="6" y="107"/>
                </a:lnTo>
                <a:lnTo>
                  <a:pt x="6" y="107"/>
                </a:lnTo>
                <a:lnTo>
                  <a:pt x="6" y="106"/>
                </a:lnTo>
                <a:lnTo>
                  <a:pt x="4" y="106"/>
                </a:lnTo>
                <a:lnTo>
                  <a:pt x="4" y="106"/>
                </a:lnTo>
                <a:lnTo>
                  <a:pt x="3" y="106"/>
                </a:lnTo>
                <a:lnTo>
                  <a:pt x="3" y="106"/>
                </a:lnTo>
                <a:lnTo>
                  <a:pt x="3" y="104"/>
                </a:lnTo>
                <a:lnTo>
                  <a:pt x="1" y="104"/>
                </a:lnTo>
                <a:lnTo>
                  <a:pt x="1" y="104"/>
                </a:lnTo>
                <a:lnTo>
                  <a:pt x="1" y="104"/>
                </a:lnTo>
                <a:lnTo>
                  <a:pt x="3" y="104"/>
                </a:lnTo>
                <a:lnTo>
                  <a:pt x="3" y="104"/>
                </a:lnTo>
                <a:lnTo>
                  <a:pt x="3" y="103"/>
                </a:lnTo>
                <a:lnTo>
                  <a:pt x="3" y="103"/>
                </a:lnTo>
                <a:lnTo>
                  <a:pt x="3" y="103"/>
                </a:lnTo>
                <a:lnTo>
                  <a:pt x="3" y="103"/>
                </a:lnTo>
                <a:lnTo>
                  <a:pt x="3" y="103"/>
                </a:lnTo>
                <a:lnTo>
                  <a:pt x="4" y="103"/>
                </a:lnTo>
                <a:lnTo>
                  <a:pt x="4" y="103"/>
                </a:lnTo>
                <a:lnTo>
                  <a:pt x="6" y="103"/>
                </a:lnTo>
                <a:lnTo>
                  <a:pt x="6" y="103"/>
                </a:lnTo>
                <a:lnTo>
                  <a:pt x="6" y="103"/>
                </a:lnTo>
                <a:lnTo>
                  <a:pt x="4" y="103"/>
                </a:lnTo>
                <a:lnTo>
                  <a:pt x="4" y="104"/>
                </a:lnTo>
                <a:lnTo>
                  <a:pt x="6" y="104"/>
                </a:lnTo>
                <a:lnTo>
                  <a:pt x="6" y="104"/>
                </a:lnTo>
                <a:lnTo>
                  <a:pt x="6" y="103"/>
                </a:lnTo>
                <a:lnTo>
                  <a:pt x="7" y="103"/>
                </a:lnTo>
                <a:lnTo>
                  <a:pt x="7" y="101"/>
                </a:lnTo>
                <a:lnTo>
                  <a:pt x="7" y="101"/>
                </a:lnTo>
                <a:lnTo>
                  <a:pt x="7" y="101"/>
                </a:lnTo>
                <a:lnTo>
                  <a:pt x="6" y="101"/>
                </a:lnTo>
                <a:lnTo>
                  <a:pt x="4" y="101"/>
                </a:lnTo>
                <a:lnTo>
                  <a:pt x="3" y="101"/>
                </a:lnTo>
                <a:lnTo>
                  <a:pt x="1" y="101"/>
                </a:lnTo>
                <a:lnTo>
                  <a:pt x="1" y="101"/>
                </a:lnTo>
                <a:lnTo>
                  <a:pt x="1" y="103"/>
                </a:lnTo>
                <a:lnTo>
                  <a:pt x="0" y="103"/>
                </a:lnTo>
                <a:lnTo>
                  <a:pt x="0" y="103"/>
                </a:lnTo>
                <a:lnTo>
                  <a:pt x="1" y="101"/>
                </a:lnTo>
                <a:lnTo>
                  <a:pt x="1" y="100"/>
                </a:lnTo>
                <a:lnTo>
                  <a:pt x="1" y="100"/>
                </a:lnTo>
                <a:lnTo>
                  <a:pt x="1" y="100"/>
                </a:lnTo>
                <a:lnTo>
                  <a:pt x="1" y="100"/>
                </a:lnTo>
                <a:lnTo>
                  <a:pt x="3" y="100"/>
                </a:lnTo>
                <a:lnTo>
                  <a:pt x="3" y="100"/>
                </a:lnTo>
                <a:lnTo>
                  <a:pt x="3" y="98"/>
                </a:lnTo>
                <a:lnTo>
                  <a:pt x="3" y="98"/>
                </a:lnTo>
                <a:lnTo>
                  <a:pt x="3" y="98"/>
                </a:lnTo>
                <a:lnTo>
                  <a:pt x="3" y="100"/>
                </a:lnTo>
                <a:lnTo>
                  <a:pt x="3" y="100"/>
                </a:lnTo>
                <a:lnTo>
                  <a:pt x="3" y="100"/>
                </a:lnTo>
                <a:lnTo>
                  <a:pt x="4" y="100"/>
                </a:lnTo>
                <a:lnTo>
                  <a:pt x="4" y="101"/>
                </a:lnTo>
                <a:lnTo>
                  <a:pt x="6" y="100"/>
                </a:lnTo>
                <a:lnTo>
                  <a:pt x="6" y="100"/>
                </a:lnTo>
                <a:lnTo>
                  <a:pt x="6" y="100"/>
                </a:lnTo>
                <a:lnTo>
                  <a:pt x="6" y="100"/>
                </a:lnTo>
                <a:lnTo>
                  <a:pt x="6" y="100"/>
                </a:lnTo>
                <a:lnTo>
                  <a:pt x="6" y="98"/>
                </a:lnTo>
                <a:lnTo>
                  <a:pt x="6" y="98"/>
                </a:lnTo>
                <a:lnTo>
                  <a:pt x="6" y="98"/>
                </a:lnTo>
                <a:lnTo>
                  <a:pt x="6" y="98"/>
                </a:lnTo>
                <a:lnTo>
                  <a:pt x="4" y="98"/>
                </a:lnTo>
                <a:lnTo>
                  <a:pt x="4" y="98"/>
                </a:lnTo>
                <a:lnTo>
                  <a:pt x="6" y="98"/>
                </a:lnTo>
                <a:lnTo>
                  <a:pt x="7" y="97"/>
                </a:lnTo>
                <a:lnTo>
                  <a:pt x="7" y="97"/>
                </a:lnTo>
                <a:lnTo>
                  <a:pt x="8" y="97"/>
                </a:lnTo>
                <a:lnTo>
                  <a:pt x="8" y="97"/>
                </a:lnTo>
                <a:lnTo>
                  <a:pt x="10" y="97"/>
                </a:lnTo>
                <a:lnTo>
                  <a:pt x="10" y="97"/>
                </a:lnTo>
                <a:lnTo>
                  <a:pt x="10" y="97"/>
                </a:lnTo>
                <a:lnTo>
                  <a:pt x="10" y="97"/>
                </a:lnTo>
                <a:lnTo>
                  <a:pt x="10" y="97"/>
                </a:lnTo>
                <a:lnTo>
                  <a:pt x="10" y="97"/>
                </a:lnTo>
                <a:lnTo>
                  <a:pt x="10" y="97"/>
                </a:lnTo>
                <a:lnTo>
                  <a:pt x="10" y="97"/>
                </a:lnTo>
                <a:lnTo>
                  <a:pt x="11" y="97"/>
                </a:lnTo>
                <a:lnTo>
                  <a:pt x="11" y="97"/>
                </a:lnTo>
                <a:lnTo>
                  <a:pt x="13" y="97"/>
                </a:lnTo>
                <a:lnTo>
                  <a:pt x="13" y="97"/>
                </a:lnTo>
                <a:lnTo>
                  <a:pt x="13" y="97"/>
                </a:lnTo>
                <a:lnTo>
                  <a:pt x="13" y="97"/>
                </a:lnTo>
                <a:lnTo>
                  <a:pt x="13" y="97"/>
                </a:lnTo>
                <a:lnTo>
                  <a:pt x="14" y="96"/>
                </a:lnTo>
                <a:lnTo>
                  <a:pt x="14" y="96"/>
                </a:lnTo>
                <a:lnTo>
                  <a:pt x="14" y="97"/>
                </a:lnTo>
                <a:lnTo>
                  <a:pt x="14" y="97"/>
                </a:lnTo>
                <a:lnTo>
                  <a:pt x="16" y="98"/>
                </a:lnTo>
                <a:lnTo>
                  <a:pt x="16" y="98"/>
                </a:lnTo>
                <a:lnTo>
                  <a:pt x="16" y="100"/>
                </a:lnTo>
                <a:lnTo>
                  <a:pt x="16" y="100"/>
                </a:lnTo>
                <a:lnTo>
                  <a:pt x="17" y="100"/>
                </a:lnTo>
                <a:lnTo>
                  <a:pt x="17" y="100"/>
                </a:lnTo>
                <a:lnTo>
                  <a:pt x="17" y="100"/>
                </a:lnTo>
                <a:lnTo>
                  <a:pt x="17" y="98"/>
                </a:lnTo>
                <a:lnTo>
                  <a:pt x="17" y="98"/>
                </a:lnTo>
                <a:lnTo>
                  <a:pt x="17" y="98"/>
                </a:lnTo>
                <a:lnTo>
                  <a:pt x="17" y="98"/>
                </a:lnTo>
                <a:lnTo>
                  <a:pt x="18" y="98"/>
                </a:lnTo>
                <a:lnTo>
                  <a:pt x="18" y="98"/>
                </a:lnTo>
                <a:lnTo>
                  <a:pt x="20" y="98"/>
                </a:lnTo>
                <a:lnTo>
                  <a:pt x="20" y="98"/>
                </a:lnTo>
                <a:lnTo>
                  <a:pt x="20" y="98"/>
                </a:lnTo>
                <a:lnTo>
                  <a:pt x="20" y="98"/>
                </a:lnTo>
                <a:lnTo>
                  <a:pt x="21" y="98"/>
                </a:lnTo>
                <a:lnTo>
                  <a:pt x="21" y="97"/>
                </a:lnTo>
                <a:lnTo>
                  <a:pt x="21" y="97"/>
                </a:lnTo>
                <a:lnTo>
                  <a:pt x="21" y="97"/>
                </a:lnTo>
                <a:lnTo>
                  <a:pt x="20" y="97"/>
                </a:lnTo>
                <a:lnTo>
                  <a:pt x="20" y="97"/>
                </a:lnTo>
                <a:lnTo>
                  <a:pt x="20" y="97"/>
                </a:lnTo>
                <a:lnTo>
                  <a:pt x="18" y="97"/>
                </a:lnTo>
                <a:lnTo>
                  <a:pt x="18" y="97"/>
                </a:lnTo>
                <a:lnTo>
                  <a:pt x="18" y="97"/>
                </a:lnTo>
                <a:lnTo>
                  <a:pt x="18" y="96"/>
                </a:lnTo>
                <a:lnTo>
                  <a:pt x="20" y="96"/>
                </a:lnTo>
                <a:lnTo>
                  <a:pt x="20" y="94"/>
                </a:lnTo>
                <a:lnTo>
                  <a:pt x="20" y="94"/>
                </a:lnTo>
                <a:lnTo>
                  <a:pt x="20" y="94"/>
                </a:lnTo>
                <a:lnTo>
                  <a:pt x="21" y="94"/>
                </a:lnTo>
                <a:lnTo>
                  <a:pt x="21" y="94"/>
                </a:lnTo>
                <a:lnTo>
                  <a:pt x="21" y="96"/>
                </a:lnTo>
                <a:lnTo>
                  <a:pt x="21" y="96"/>
                </a:lnTo>
                <a:lnTo>
                  <a:pt x="23" y="96"/>
                </a:lnTo>
                <a:lnTo>
                  <a:pt x="23" y="96"/>
                </a:lnTo>
                <a:lnTo>
                  <a:pt x="23" y="94"/>
                </a:lnTo>
                <a:lnTo>
                  <a:pt x="23" y="94"/>
                </a:lnTo>
                <a:lnTo>
                  <a:pt x="24" y="94"/>
                </a:lnTo>
                <a:lnTo>
                  <a:pt x="26" y="94"/>
                </a:lnTo>
                <a:lnTo>
                  <a:pt x="26" y="94"/>
                </a:lnTo>
                <a:lnTo>
                  <a:pt x="26" y="93"/>
                </a:lnTo>
                <a:lnTo>
                  <a:pt x="26" y="93"/>
                </a:lnTo>
                <a:lnTo>
                  <a:pt x="27" y="94"/>
                </a:lnTo>
                <a:lnTo>
                  <a:pt x="28" y="94"/>
                </a:lnTo>
                <a:lnTo>
                  <a:pt x="28" y="94"/>
                </a:lnTo>
                <a:lnTo>
                  <a:pt x="28" y="94"/>
                </a:lnTo>
                <a:lnTo>
                  <a:pt x="28" y="94"/>
                </a:lnTo>
                <a:lnTo>
                  <a:pt x="28" y="93"/>
                </a:lnTo>
                <a:lnTo>
                  <a:pt x="28" y="93"/>
                </a:lnTo>
                <a:lnTo>
                  <a:pt x="30" y="91"/>
                </a:lnTo>
                <a:lnTo>
                  <a:pt x="30" y="91"/>
                </a:lnTo>
                <a:lnTo>
                  <a:pt x="30" y="93"/>
                </a:lnTo>
                <a:lnTo>
                  <a:pt x="30" y="93"/>
                </a:lnTo>
                <a:lnTo>
                  <a:pt x="31" y="93"/>
                </a:lnTo>
                <a:lnTo>
                  <a:pt x="31" y="93"/>
                </a:lnTo>
                <a:lnTo>
                  <a:pt x="33" y="93"/>
                </a:lnTo>
                <a:lnTo>
                  <a:pt x="33" y="93"/>
                </a:lnTo>
                <a:lnTo>
                  <a:pt x="33" y="93"/>
                </a:lnTo>
                <a:lnTo>
                  <a:pt x="34" y="93"/>
                </a:lnTo>
                <a:lnTo>
                  <a:pt x="36" y="93"/>
                </a:lnTo>
                <a:lnTo>
                  <a:pt x="36" y="93"/>
                </a:lnTo>
                <a:lnTo>
                  <a:pt x="36" y="93"/>
                </a:lnTo>
                <a:lnTo>
                  <a:pt x="36" y="94"/>
                </a:lnTo>
                <a:lnTo>
                  <a:pt x="36" y="94"/>
                </a:lnTo>
                <a:lnTo>
                  <a:pt x="37" y="94"/>
                </a:lnTo>
                <a:lnTo>
                  <a:pt x="37" y="94"/>
                </a:lnTo>
                <a:lnTo>
                  <a:pt x="38" y="94"/>
                </a:lnTo>
                <a:lnTo>
                  <a:pt x="38" y="93"/>
                </a:lnTo>
                <a:lnTo>
                  <a:pt x="40" y="93"/>
                </a:lnTo>
                <a:lnTo>
                  <a:pt x="40" y="93"/>
                </a:lnTo>
                <a:lnTo>
                  <a:pt x="38" y="93"/>
                </a:lnTo>
                <a:lnTo>
                  <a:pt x="38" y="93"/>
                </a:lnTo>
                <a:lnTo>
                  <a:pt x="38" y="93"/>
                </a:lnTo>
                <a:lnTo>
                  <a:pt x="37" y="91"/>
                </a:lnTo>
                <a:lnTo>
                  <a:pt x="37" y="91"/>
                </a:lnTo>
                <a:lnTo>
                  <a:pt x="37" y="91"/>
                </a:lnTo>
                <a:lnTo>
                  <a:pt x="37" y="91"/>
                </a:lnTo>
                <a:lnTo>
                  <a:pt x="37" y="91"/>
                </a:lnTo>
                <a:lnTo>
                  <a:pt x="38" y="91"/>
                </a:lnTo>
                <a:lnTo>
                  <a:pt x="40" y="91"/>
                </a:lnTo>
                <a:lnTo>
                  <a:pt x="41" y="91"/>
                </a:lnTo>
                <a:lnTo>
                  <a:pt x="41" y="90"/>
                </a:lnTo>
                <a:lnTo>
                  <a:pt x="43" y="90"/>
                </a:lnTo>
                <a:lnTo>
                  <a:pt x="43" y="88"/>
                </a:lnTo>
                <a:lnTo>
                  <a:pt x="41" y="88"/>
                </a:lnTo>
                <a:lnTo>
                  <a:pt x="41" y="87"/>
                </a:lnTo>
                <a:lnTo>
                  <a:pt x="41" y="87"/>
                </a:lnTo>
                <a:lnTo>
                  <a:pt x="41" y="87"/>
                </a:lnTo>
                <a:lnTo>
                  <a:pt x="40" y="87"/>
                </a:lnTo>
                <a:lnTo>
                  <a:pt x="40" y="87"/>
                </a:lnTo>
                <a:lnTo>
                  <a:pt x="40" y="87"/>
                </a:lnTo>
                <a:lnTo>
                  <a:pt x="40" y="87"/>
                </a:lnTo>
                <a:lnTo>
                  <a:pt x="40" y="87"/>
                </a:lnTo>
                <a:lnTo>
                  <a:pt x="40" y="87"/>
                </a:lnTo>
                <a:lnTo>
                  <a:pt x="38" y="87"/>
                </a:lnTo>
                <a:lnTo>
                  <a:pt x="38" y="87"/>
                </a:lnTo>
                <a:lnTo>
                  <a:pt x="38" y="87"/>
                </a:lnTo>
                <a:lnTo>
                  <a:pt x="38" y="87"/>
                </a:lnTo>
                <a:lnTo>
                  <a:pt x="38" y="87"/>
                </a:lnTo>
                <a:lnTo>
                  <a:pt x="38" y="87"/>
                </a:lnTo>
                <a:lnTo>
                  <a:pt x="37" y="87"/>
                </a:lnTo>
                <a:lnTo>
                  <a:pt x="37" y="88"/>
                </a:lnTo>
                <a:lnTo>
                  <a:pt x="36" y="88"/>
                </a:lnTo>
                <a:lnTo>
                  <a:pt x="36" y="88"/>
                </a:lnTo>
                <a:lnTo>
                  <a:pt x="34" y="88"/>
                </a:lnTo>
                <a:lnTo>
                  <a:pt x="34" y="88"/>
                </a:lnTo>
                <a:lnTo>
                  <a:pt x="34" y="88"/>
                </a:lnTo>
                <a:lnTo>
                  <a:pt x="34" y="88"/>
                </a:lnTo>
                <a:lnTo>
                  <a:pt x="34" y="87"/>
                </a:lnTo>
                <a:lnTo>
                  <a:pt x="34" y="87"/>
                </a:lnTo>
                <a:lnTo>
                  <a:pt x="33" y="87"/>
                </a:lnTo>
                <a:lnTo>
                  <a:pt x="33" y="87"/>
                </a:lnTo>
                <a:lnTo>
                  <a:pt x="33" y="88"/>
                </a:lnTo>
                <a:lnTo>
                  <a:pt x="33" y="88"/>
                </a:lnTo>
                <a:lnTo>
                  <a:pt x="33" y="88"/>
                </a:lnTo>
                <a:lnTo>
                  <a:pt x="31" y="88"/>
                </a:lnTo>
                <a:lnTo>
                  <a:pt x="31" y="87"/>
                </a:lnTo>
                <a:lnTo>
                  <a:pt x="31" y="88"/>
                </a:lnTo>
                <a:lnTo>
                  <a:pt x="30" y="88"/>
                </a:lnTo>
                <a:lnTo>
                  <a:pt x="30" y="88"/>
                </a:lnTo>
                <a:lnTo>
                  <a:pt x="28" y="88"/>
                </a:lnTo>
                <a:lnTo>
                  <a:pt x="28" y="88"/>
                </a:lnTo>
                <a:lnTo>
                  <a:pt x="28" y="88"/>
                </a:lnTo>
                <a:lnTo>
                  <a:pt x="28" y="88"/>
                </a:lnTo>
                <a:lnTo>
                  <a:pt x="28" y="88"/>
                </a:lnTo>
                <a:lnTo>
                  <a:pt x="27" y="88"/>
                </a:lnTo>
                <a:lnTo>
                  <a:pt x="27" y="88"/>
                </a:lnTo>
                <a:lnTo>
                  <a:pt x="26" y="88"/>
                </a:lnTo>
                <a:lnTo>
                  <a:pt x="26" y="88"/>
                </a:lnTo>
                <a:lnTo>
                  <a:pt x="26" y="88"/>
                </a:lnTo>
                <a:lnTo>
                  <a:pt x="26" y="88"/>
                </a:lnTo>
                <a:lnTo>
                  <a:pt x="24" y="88"/>
                </a:lnTo>
                <a:lnTo>
                  <a:pt x="24" y="88"/>
                </a:lnTo>
                <a:lnTo>
                  <a:pt x="24" y="88"/>
                </a:lnTo>
                <a:lnTo>
                  <a:pt x="24" y="88"/>
                </a:lnTo>
                <a:lnTo>
                  <a:pt x="24" y="88"/>
                </a:lnTo>
                <a:lnTo>
                  <a:pt x="24" y="88"/>
                </a:lnTo>
                <a:lnTo>
                  <a:pt x="24" y="88"/>
                </a:lnTo>
                <a:lnTo>
                  <a:pt x="23" y="90"/>
                </a:lnTo>
                <a:lnTo>
                  <a:pt x="21" y="90"/>
                </a:lnTo>
                <a:lnTo>
                  <a:pt x="21" y="91"/>
                </a:lnTo>
                <a:lnTo>
                  <a:pt x="20" y="91"/>
                </a:lnTo>
                <a:lnTo>
                  <a:pt x="20" y="91"/>
                </a:lnTo>
                <a:lnTo>
                  <a:pt x="18" y="91"/>
                </a:lnTo>
                <a:lnTo>
                  <a:pt x="18" y="91"/>
                </a:lnTo>
                <a:lnTo>
                  <a:pt x="18" y="91"/>
                </a:lnTo>
                <a:lnTo>
                  <a:pt x="20" y="90"/>
                </a:lnTo>
                <a:lnTo>
                  <a:pt x="20" y="90"/>
                </a:lnTo>
                <a:lnTo>
                  <a:pt x="21" y="90"/>
                </a:lnTo>
                <a:lnTo>
                  <a:pt x="21" y="90"/>
                </a:lnTo>
                <a:lnTo>
                  <a:pt x="21" y="90"/>
                </a:lnTo>
                <a:lnTo>
                  <a:pt x="21" y="88"/>
                </a:lnTo>
                <a:lnTo>
                  <a:pt x="21" y="88"/>
                </a:lnTo>
                <a:lnTo>
                  <a:pt x="20" y="88"/>
                </a:lnTo>
                <a:lnTo>
                  <a:pt x="20" y="88"/>
                </a:lnTo>
                <a:lnTo>
                  <a:pt x="20" y="88"/>
                </a:lnTo>
                <a:lnTo>
                  <a:pt x="18" y="88"/>
                </a:lnTo>
                <a:lnTo>
                  <a:pt x="18" y="90"/>
                </a:lnTo>
                <a:lnTo>
                  <a:pt x="18" y="90"/>
                </a:lnTo>
                <a:lnTo>
                  <a:pt x="18" y="90"/>
                </a:lnTo>
                <a:lnTo>
                  <a:pt x="18" y="90"/>
                </a:lnTo>
                <a:lnTo>
                  <a:pt x="17" y="90"/>
                </a:lnTo>
                <a:lnTo>
                  <a:pt x="17" y="90"/>
                </a:lnTo>
                <a:lnTo>
                  <a:pt x="17" y="88"/>
                </a:lnTo>
                <a:lnTo>
                  <a:pt x="16" y="88"/>
                </a:lnTo>
                <a:lnTo>
                  <a:pt x="16" y="88"/>
                </a:lnTo>
                <a:lnTo>
                  <a:pt x="16" y="90"/>
                </a:lnTo>
                <a:lnTo>
                  <a:pt x="16" y="90"/>
                </a:lnTo>
                <a:lnTo>
                  <a:pt x="16" y="90"/>
                </a:lnTo>
                <a:lnTo>
                  <a:pt x="14" y="90"/>
                </a:lnTo>
                <a:lnTo>
                  <a:pt x="13" y="90"/>
                </a:lnTo>
                <a:lnTo>
                  <a:pt x="13" y="90"/>
                </a:lnTo>
                <a:lnTo>
                  <a:pt x="11" y="90"/>
                </a:lnTo>
                <a:lnTo>
                  <a:pt x="11" y="90"/>
                </a:lnTo>
                <a:lnTo>
                  <a:pt x="11" y="90"/>
                </a:lnTo>
                <a:lnTo>
                  <a:pt x="11" y="90"/>
                </a:lnTo>
                <a:lnTo>
                  <a:pt x="10" y="90"/>
                </a:lnTo>
                <a:lnTo>
                  <a:pt x="10" y="90"/>
                </a:lnTo>
                <a:lnTo>
                  <a:pt x="10" y="90"/>
                </a:lnTo>
                <a:lnTo>
                  <a:pt x="10" y="90"/>
                </a:lnTo>
                <a:lnTo>
                  <a:pt x="8" y="90"/>
                </a:lnTo>
                <a:lnTo>
                  <a:pt x="8" y="88"/>
                </a:lnTo>
                <a:lnTo>
                  <a:pt x="8" y="88"/>
                </a:lnTo>
                <a:lnTo>
                  <a:pt x="10" y="88"/>
                </a:lnTo>
                <a:lnTo>
                  <a:pt x="10" y="88"/>
                </a:lnTo>
                <a:lnTo>
                  <a:pt x="11" y="88"/>
                </a:lnTo>
                <a:lnTo>
                  <a:pt x="11" y="88"/>
                </a:lnTo>
                <a:lnTo>
                  <a:pt x="13" y="88"/>
                </a:lnTo>
                <a:lnTo>
                  <a:pt x="13" y="88"/>
                </a:lnTo>
                <a:lnTo>
                  <a:pt x="13" y="88"/>
                </a:lnTo>
                <a:lnTo>
                  <a:pt x="13" y="88"/>
                </a:lnTo>
                <a:lnTo>
                  <a:pt x="14" y="88"/>
                </a:lnTo>
                <a:lnTo>
                  <a:pt x="14" y="88"/>
                </a:lnTo>
                <a:lnTo>
                  <a:pt x="14" y="88"/>
                </a:lnTo>
                <a:lnTo>
                  <a:pt x="16" y="88"/>
                </a:lnTo>
                <a:lnTo>
                  <a:pt x="16" y="88"/>
                </a:lnTo>
                <a:lnTo>
                  <a:pt x="16" y="88"/>
                </a:lnTo>
                <a:lnTo>
                  <a:pt x="16" y="88"/>
                </a:lnTo>
                <a:lnTo>
                  <a:pt x="17" y="88"/>
                </a:lnTo>
                <a:lnTo>
                  <a:pt x="18" y="88"/>
                </a:lnTo>
                <a:lnTo>
                  <a:pt x="18" y="87"/>
                </a:lnTo>
                <a:lnTo>
                  <a:pt x="20" y="86"/>
                </a:lnTo>
                <a:lnTo>
                  <a:pt x="20" y="86"/>
                </a:lnTo>
                <a:lnTo>
                  <a:pt x="18" y="86"/>
                </a:lnTo>
                <a:lnTo>
                  <a:pt x="18" y="86"/>
                </a:lnTo>
                <a:lnTo>
                  <a:pt x="18" y="86"/>
                </a:lnTo>
                <a:lnTo>
                  <a:pt x="17" y="86"/>
                </a:lnTo>
                <a:lnTo>
                  <a:pt x="17" y="86"/>
                </a:lnTo>
                <a:lnTo>
                  <a:pt x="16" y="87"/>
                </a:lnTo>
                <a:lnTo>
                  <a:pt x="14" y="87"/>
                </a:lnTo>
                <a:lnTo>
                  <a:pt x="14" y="87"/>
                </a:lnTo>
                <a:lnTo>
                  <a:pt x="14" y="87"/>
                </a:lnTo>
                <a:lnTo>
                  <a:pt x="14" y="86"/>
                </a:lnTo>
                <a:lnTo>
                  <a:pt x="13" y="86"/>
                </a:lnTo>
                <a:lnTo>
                  <a:pt x="13" y="86"/>
                </a:lnTo>
                <a:lnTo>
                  <a:pt x="13" y="86"/>
                </a:lnTo>
                <a:lnTo>
                  <a:pt x="13" y="87"/>
                </a:lnTo>
                <a:lnTo>
                  <a:pt x="11" y="87"/>
                </a:lnTo>
                <a:lnTo>
                  <a:pt x="11" y="87"/>
                </a:lnTo>
                <a:lnTo>
                  <a:pt x="13" y="86"/>
                </a:lnTo>
                <a:lnTo>
                  <a:pt x="13" y="86"/>
                </a:lnTo>
                <a:lnTo>
                  <a:pt x="14" y="86"/>
                </a:lnTo>
                <a:lnTo>
                  <a:pt x="16" y="84"/>
                </a:lnTo>
                <a:lnTo>
                  <a:pt x="16" y="84"/>
                </a:lnTo>
                <a:lnTo>
                  <a:pt x="16" y="84"/>
                </a:lnTo>
                <a:lnTo>
                  <a:pt x="17" y="84"/>
                </a:lnTo>
                <a:lnTo>
                  <a:pt x="17" y="86"/>
                </a:lnTo>
                <a:lnTo>
                  <a:pt x="18" y="86"/>
                </a:lnTo>
                <a:lnTo>
                  <a:pt x="18" y="86"/>
                </a:lnTo>
                <a:lnTo>
                  <a:pt x="18" y="84"/>
                </a:lnTo>
                <a:lnTo>
                  <a:pt x="18" y="84"/>
                </a:lnTo>
                <a:lnTo>
                  <a:pt x="18" y="84"/>
                </a:lnTo>
                <a:lnTo>
                  <a:pt x="18" y="84"/>
                </a:lnTo>
                <a:lnTo>
                  <a:pt x="18" y="84"/>
                </a:lnTo>
                <a:lnTo>
                  <a:pt x="18" y="84"/>
                </a:lnTo>
                <a:lnTo>
                  <a:pt x="20" y="86"/>
                </a:lnTo>
                <a:lnTo>
                  <a:pt x="20" y="86"/>
                </a:lnTo>
                <a:lnTo>
                  <a:pt x="20" y="84"/>
                </a:lnTo>
                <a:lnTo>
                  <a:pt x="20" y="84"/>
                </a:lnTo>
                <a:lnTo>
                  <a:pt x="20" y="84"/>
                </a:lnTo>
                <a:lnTo>
                  <a:pt x="21" y="84"/>
                </a:lnTo>
                <a:lnTo>
                  <a:pt x="21" y="84"/>
                </a:lnTo>
                <a:lnTo>
                  <a:pt x="21" y="84"/>
                </a:lnTo>
                <a:lnTo>
                  <a:pt x="21" y="84"/>
                </a:lnTo>
                <a:lnTo>
                  <a:pt x="21" y="83"/>
                </a:lnTo>
                <a:lnTo>
                  <a:pt x="21" y="83"/>
                </a:lnTo>
                <a:lnTo>
                  <a:pt x="23" y="83"/>
                </a:lnTo>
                <a:lnTo>
                  <a:pt x="24" y="83"/>
                </a:lnTo>
                <a:lnTo>
                  <a:pt x="24" y="81"/>
                </a:lnTo>
                <a:lnTo>
                  <a:pt x="26" y="81"/>
                </a:lnTo>
                <a:lnTo>
                  <a:pt x="26" y="81"/>
                </a:lnTo>
                <a:lnTo>
                  <a:pt x="26" y="81"/>
                </a:lnTo>
                <a:lnTo>
                  <a:pt x="27" y="83"/>
                </a:lnTo>
                <a:lnTo>
                  <a:pt x="27" y="83"/>
                </a:lnTo>
                <a:lnTo>
                  <a:pt x="27" y="84"/>
                </a:lnTo>
                <a:lnTo>
                  <a:pt x="27" y="84"/>
                </a:lnTo>
                <a:lnTo>
                  <a:pt x="28" y="83"/>
                </a:lnTo>
                <a:lnTo>
                  <a:pt x="28" y="83"/>
                </a:lnTo>
                <a:lnTo>
                  <a:pt x="28" y="84"/>
                </a:lnTo>
                <a:lnTo>
                  <a:pt x="30" y="84"/>
                </a:lnTo>
                <a:lnTo>
                  <a:pt x="30" y="83"/>
                </a:lnTo>
                <a:lnTo>
                  <a:pt x="31" y="83"/>
                </a:lnTo>
                <a:lnTo>
                  <a:pt x="31" y="83"/>
                </a:lnTo>
                <a:lnTo>
                  <a:pt x="31" y="83"/>
                </a:lnTo>
                <a:lnTo>
                  <a:pt x="30" y="83"/>
                </a:lnTo>
                <a:lnTo>
                  <a:pt x="30" y="83"/>
                </a:lnTo>
                <a:lnTo>
                  <a:pt x="30" y="83"/>
                </a:lnTo>
                <a:lnTo>
                  <a:pt x="31" y="81"/>
                </a:lnTo>
                <a:lnTo>
                  <a:pt x="31" y="81"/>
                </a:lnTo>
                <a:lnTo>
                  <a:pt x="31" y="81"/>
                </a:lnTo>
                <a:lnTo>
                  <a:pt x="31" y="81"/>
                </a:lnTo>
                <a:lnTo>
                  <a:pt x="31" y="81"/>
                </a:lnTo>
                <a:lnTo>
                  <a:pt x="31" y="81"/>
                </a:lnTo>
                <a:lnTo>
                  <a:pt x="31" y="81"/>
                </a:lnTo>
                <a:lnTo>
                  <a:pt x="30" y="80"/>
                </a:lnTo>
                <a:lnTo>
                  <a:pt x="30" y="78"/>
                </a:lnTo>
                <a:lnTo>
                  <a:pt x="30" y="78"/>
                </a:lnTo>
                <a:lnTo>
                  <a:pt x="31" y="78"/>
                </a:lnTo>
                <a:lnTo>
                  <a:pt x="31" y="78"/>
                </a:lnTo>
                <a:lnTo>
                  <a:pt x="33" y="78"/>
                </a:lnTo>
                <a:lnTo>
                  <a:pt x="33" y="78"/>
                </a:lnTo>
                <a:lnTo>
                  <a:pt x="33" y="80"/>
                </a:lnTo>
                <a:lnTo>
                  <a:pt x="33" y="80"/>
                </a:lnTo>
                <a:lnTo>
                  <a:pt x="31" y="80"/>
                </a:lnTo>
                <a:lnTo>
                  <a:pt x="31" y="80"/>
                </a:lnTo>
                <a:lnTo>
                  <a:pt x="31" y="80"/>
                </a:lnTo>
                <a:lnTo>
                  <a:pt x="31" y="80"/>
                </a:lnTo>
                <a:lnTo>
                  <a:pt x="31" y="81"/>
                </a:lnTo>
                <a:lnTo>
                  <a:pt x="31" y="81"/>
                </a:lnTo>
                <a:lnTo>
                  <a:pt x="31" y="81"/>
                </a:lnTo>
                <a:lnTo>
                  <a:pt x="31" y="81"/>
                </a:lnTo>
                <a:lnTo>
                  <a:pt x="33" y="83"/>
                </a:lnTo>
                <a:lnTo>
                  <a:pt x="33" y="83"/>
                </a:lnTo>
                <a:lnTo>
                  <a:pt x="33" y="83"/>
                </a:lnTo>
                <a:lnTo>
                  <a:pt x="34" y="83"/>
                </a:lnTo>
                <a:lnTo>
                  <a:pt x="34" y="83"/>
                </a:lnTo>
                <a:lnTo>
                  <a:pt x="34" y="83"/>
                </a:lnTo>
                <a:lnTo>
                  <a:pt x="34" y="83"/>
                </a:lnTo>
                <a:lnTo>
                  <a:pt x="36" y="81"/>
                </a:lnTo>
                <a:lnTo>
                  <a:pt x="36" y="81"/>
                </a:lnTo>
                <a:lnTo>
                  <a:pt x="37" y="83"/>
                </a:lnTo>
                <a:lnTo>
                  <a:pt x="37" y="83"/>
                </a:lnTo>
                <a:lnTo>
                  <a:pt x="38" y="83"/>
                </a:lnTo>
                <a:lnTo>
                  <a:pt x="38" y="81"/>
                </a:lnTo>
                <a:lnTo>
                  <a:pt x="40" y="81"/>
                </a:lnTo>
                <a:lnTo>
                  <a:pt x="41" y="81"/>
                </a:lnTo>
                <a:lnTo>
                  <a:pt x="41" y="81"/>
                </a:lnTo>
                <a:lnTo>
                  <a:pt x="41" y="80"/>
                </a:lnTo>
                <a:lnTo>
                  <a:pt x="41" y="80"/>
                </a:lnTo>
                <a:lnTo>
                  <a:pt x="41" y="80"/>
                </a:lnTo>
                <a:lnTo>
                  <a:pt x="41" y="80"/>
                </a:lnTo>
                <a:lnTo>
                  <a:pt x="41" y="80"/>
                </a:lnTo>
                <a:lnTo>
                  <a:pt x="43" y="81"/>
                </a:lnTo>
                <a:lnTo>
                  <a:pt x="43" y="81"/>
                </a:lnTo>
                <a:lnTo>
                  <a:pt x="43" y="81"/>
                </a:lnTo>
                <a:lnTo>
                  <a:pt x="44" y="80"/>
                </a:lnTo>
                <a:lnTo>
                  <a:pt x="44" y="80"/>
                </a:lnTo>
                <a:lnTo>
                  <a:pt x="44" y="80"/>
                </a:lnTo>
                <a:lnTo>
                  <a:pt x="44" y="80"/>
                </a:lnTo>
                <a:lnTo>
                  <a:pt x="44" y="80"/>
                </a:lnTo>
                <a:lnTo>
                  <a:pt x="44" y="78"/>
                </a:lnTo>
                <a:lnTo>
                  <a:pt x="44" y="78"/>
                </a:lnTo>
                <a:lnTo>
                  <a:pt x="44" y="78"/>
                </a:lnTo>
                <a:lnTo>
                  <a:pt x="46" y="77"/>
                </a:lnTo>
                <a:lnTo>
                  <a:pt x="46" y="77"/>
                </a:lnTo>
                <a:lnTo>
                  <a:pt x="44" y="77"/>
                </a:lnTo>
                <a:lnTo>
                  <a:pt x="44" y="77"/>
                </a:lnTo>
                <a:lnTo>
                  <a:pt x="44" y="77"/>
                </a:lnTo>
                <a:lnTo>
                  <a:pt x="44" y="77"/>
                </a:lnTo>
                <a:lnTo>
                  <a:pt x="44" y="77"/>
                </a:lnTo>
                <a:lnTo>
                  <a:pt x="44" y="77"/>
                </a:lnTo>
                <a:lnTo>
                  <a:pt x="44" y="77"/>
                </a:lnTo>
                <a:lnTo>
                  <a:pt x="44" y="78"/>
                </a:lnTo>
                <a:lnTo>
                  <a:pt x="43" y="77"/>
                </a:lnTo>
                <a:lnTo>
                  <a:pt x="43" y="77"/>
                </a:lnTo>
                <a:lnTo>
                  <a:pt x="44" y="77"/>
                </a:lnTo>
                <a:lnTo>
                  <a:pt x="44" y="76"/>
                </a:lnTo>
                <a:lnTo>
                  <a:pt x="44" y="76"/>
                </a:lnTo>
                <a:lnTo>
                  <a:pt x="44" y="76"/>
                </a:lnTo>
                <a:lnTo>
                  <a:pt x="43" y="76"/>
                </a:lnTo>
                <a:lnTo>
                  <a:pt x="41" y="76"/>
                </a:lnTo>
                <a:lnTo>
                  <a:pt x="41" y="76"/>
                </a:lnTo>
                <a:lnTo>
                  <a:pt x="41" y="76"/>
                </a:lnTo>
                <a:lnTo>
                  <a:pt x="41" y="76"/>
                </a:lnTo>
                <a:lnTo>
                  <a:pt x="40" y="76"/>
                </a:lnTo>
                <a:lnTo>
                  <a:pt x="40" y="76"/>
                </a:lnTo>
                <a:lnTo>
                  <a:pt x="40" y="76"/>
                </a:lnTo>
                <a:lnTo>
                  <a:pt x="38" y="76"/>
                </a:lnTo>
                <a:lnTo>
                  <a:pt x="38" y="76"/>
                </a:lnTo>
                <a:lnTo>
                  <a:pt x="37" y="78"/>
                </a:lnTo>
                <a:lnTo>
                  <a:pt x="37" y="78"/>
                </a:lnTo>
                <a:lnTo>
                  <a:pt x="37" y="78"/>
                </a:lnTo>
                <a:lnTo>
                  <a:pt x="37" y="78"/>
                </a:lnTo>
                <a:lnTo>
                  <a:pt x="37" y="78"/>
                </a:lnTo>
                <a:lnTo>
                  <a:pt x="36" y="78"/>
                </a:lnTo>
                <a:lnTo>
                  <a:pt x="36" y="78"/>
                </a:lnTo>
                <a:lnTo>
                  <a:pt x="37" y="78"/>
                </a:lnTo>
                <a:lnTo>
                  <a:pt x="37" y="78"/>
                </a:lnTo>
                <a:lnTo>
                  <a:pt x="37" y="77"/>
                </a:lnTo>
                <a:lnTo>
                  <a:pt x="36" y="77"/>
                </a:lnTo>
                <a:lnTo>
                  <a:pt x="36" y="77"/>
                </a:lnTo>
                <a:lnTo>
                  <a:pt x="37" y="77"/>
                </a:lnTo>
                <a:lnTo>
                  <a:pt x="37" y="77"/>
                </a:lnTo>
                <a:lnTo>
                  <a:pt x="37" y="77"/>
                </a:lnTo>
                <a:lnTo>
                  <a:pt x="37" y="76"/>
                </a:lnTo>
                <a:lnTo>
                  <a:pt x="37" y="76"/>
                </a:lnTo>
                <a:lnTo>
                  <a:pt x="36" y="76"/>
                </a:lnTo>
                <a:lnTo>
                  <a:pt x="36" y="76"/>
                </a:lnTo>
                <a:lnTo>
                  <a:pt x="36" y="76"/>
                </a:lnTo>
                <a:lnTo>
                  <a:pt x="34" y="76"/>
                </a:lnTo>
                <a:lnTo>
                  <a:pt x="33" y="76"/>
                </a:lnTo>
                <a:lnTo>
                  <a:pt x="33" y="76"/>
                </a:lnTo>
                <a:lnTo>
                  <a:pt x="34" y="76"/>
                </a:lnTo>
                <a:lnTo>
                  <a:pt x="33" y="76"/>
                </a:lnTo>
                <a:lnTo>
                  <a:pt x="33" y="76"/>
                </a:lnTo>
                <a:lnTo>
                  <a:pt x="33" y="76"/>
                </a:lnTo>
                <a:lnTo>
                  <a:pt x="33" y="76"/>
                </a:lnTo>
                <a:lnTo>
                  <a:pt x="33" y="76"/>
                </a:lnTo>
                <a:lnTo>
                  <a:pt x="31" y="77"/>
                </a:lnTo>
                <a:lnTo>
                  <a:pt x="31" y="77"/>
                </a:lnTo>
                <a:lnTo>
                  <a:pt x="31" y="77"/>
                </a:lnTo>
                <a:lnTo>
                  <a:pt x="31" y="76"/>
                </a:lnTo>
                <a:lnTo>
                  <a:pt x="31" y="74"/>
                </a:lnTo>
                <a:lnTo>
                  <a:pt x="31" y="74"/>
                </a:lnTo>
                <a:lnTo>
                  <a:pt x="30" y="73"/>
                </a:lnTo>
                <a:lnTo>
                  <a:pt x="30" y="74"/>
                </a:lnTo>
                <a:lnTo>
                  <a:pt x="30" y="74"/>
                </a:lnTo>
                <a:lnTo>
                  <a:pt x="30" y="73"/>
                </a:lnTo>
                <a:lnTo>
                  <a:pt x="30" y="73"/>
                </a:lnTo>
                <a:lnTo>
                  <a:pt x="30" y="73"/>
                </a:lnTo>
                <a:lnTo>
                  <a:pt x="30" y="73"/>
                </a:lnTo>
                <a:lnTo>
                  <a:pt x="30" y="73"/>
                </a:lnTo>
                <a:lnTo>
                  <a:pt x="28" y="71"/>
                </a:lnTo>
                <a:lnTo>
                  <a:pt x="28" y="71"/>
                </a:lnTo>
                <a:lnTo>
                  <a:pt x="28" y="71"/>
                </a:lnTo>
                <a:lnTo>
                  <a:pt x="30" y="71"/>
                </a:lnTo>
                <a:lnTo>
                  <a:pt x="30" y="73"/>
                </a:lnTo>
                <a:lnTo>
                  <a:pt x="30" y="71"/>
                </a:lnTo>
                <a:lnTo>
                  <a:pt x="30" y="71"/>
                </a:lnTo>
                <a:lnTo>
                  <a:pt x="30" y="71"/>
                </a:lnTo>
                <a:lnTo>
                  <a:pt x="30" y="71"/>
                </a:lnTo>
                <a:lnTo>
                  <a:pt x="28" y="70"/>
                </a:lnTo>
                <a:lnTo>
                  <a:pt x="30" y="70"/>
                </a:lnTo>
                <a:lnTo>
                  <a:pt x="30" y="70"/>
                </a:lnTo>
                <a:lnTo>
                  <a:pt x="30" y="70"/>
                </a:lnTo>
                <a:lnTo>
                  <a:pt x="28" y="70"/>
                </a:lnTo>
                <a:lnTo>
                  <a:pt x="28" y="70"/>
                </a:lnTo>
                <a:lnTo>
                  <a:pt x="28" y="70"/>
                </a:lnTo>
                <a:lnTo>
                  <a:pt x="28" y="70"/>
                </a:lnTo>
                <a:lnTo>
                  <a:pt x="28" y="70"/>
                </a:lnTo>
                <a:lnTo>
                  <a:pt x="28" y="70"/>
                </a:lnTo>
                <a:lnTo>
                  <a:pt x="27" y="70"/>
                </a:lnTo>
                <a:lnTo>
                  <a:pt x="27" y="70"/>
                </a:lnTo>
                <a:lnTo>
                  <a:pt x="26" y="70"/>
                </a:lnTo>
                <a:lnTo>
                  <a:pt x="26" y="70"/>
                </a:lnTo>
                <a:lnTo>
                  <a:pt x="26" y="70"/>
                </a:lnTo>
                <a:lnTo>
                  <a:pt x="26" y="70"/>
                </a:lnTo>
                <a:lnTo>
                  <a:pt x="26" y="70"/>
                </a:lnTo>
                <a:lnTo>
                  <a:pt x="26" y="71"/>
                </a:lnTo>
                <a:lnTo>
                  <a:pt x="26" y="73"/>
                </a:lnTo>
                <a:lnTo>
                  <a:pt x="26" y="73"/>
                </a:lnTo>
                <a:lnTo>
                  <a:pt x="26" y="73"/>
                </a:lnTo>
                <a:lnTo>
                  <a:pt x="26" y="71"/>
                </a:lnTo>
                <a:lnTo>
                  <a:pt x="26" y="71"/>
                </a:lnTo>
                <a:lnTo>
                  <a:pt x="26" y="73"/>
                </a:lnTo>
                <a:lnTo>
                  <a:pt x="24" y="73"/>
                </a:lnTo>
                <a:lnTo>
                  <a:pt x="23" y="70"/>
                </a:lnTo>
                <a:lnTo>
                  <a:pt x="23" y="70"/>
                </a:lnTo>
                <a:lnTo>
                  <a:pt x="23" y="71"/>
                </a:lnTo>
                <a:lnTo>
                  <a:pt x="23" y="71"/>
                </a:lnTo>
                <a:lnTo>
                  <a:pt x="23" y="73"/>
                </a:lnTo>
                <a:lnTo>
                  <a:pt x="23" y="73"/>
                </a:lnTo>
                <a:lnTo>
                  <a:pt x="23" y="71"/>
                </a:lnTo>
                <a:lnTo>
                  <a:pt x="21" y="71"/>
                </a:lnTo>
                <a:lnTo>
                  <a:pt x="21" y="71"/>
                </a:lnTo>
                <a:lnTo>
                  <a:pt x="20" y="71"/>
                </a:lnTo>
                <a:lnTo>
                  <a:pt x="20" y="71"/>
                </a:lnTo>
                <a:lnTo>
                  <a:pt x="20" y="71"/>
                </a:lnTo>
                <a:lnTo>
                  <a:pt x="20" y="71"/>
                </a:lnTo>
                <a:lnTo>
                  <a:pt x="20" y="71"/>
                </a:lnTo>
                <a:lnTo>
                  <a:pt x="18" y="71"/>
                </a:lnTo>
                <a:lnTo>
                  <a:pt x="18" y="71"/>
                </a:lnTo>
                <a:lnTo>
                  <a:pt x="17" y="73"/>
                </a:lnTo>
                <a:lnTo>
                  <a:pt x="17" y="73"/>
                </a:lnTo>
                <a:lnTo>
                  <a:pt x="17" y="73"/>
                </a:lnTo>
                <a:lnTo>
                  <a:pt x="16" y="73"/>
                </a:lnTo>
                <a:lnTo>
                  <a:pt x="16" y="73"/>
                </a:lnTo>
                <a:lnTo>
                  <a:pt x="14" y="73"/>
                </a:lnTo>
                <a:lnTo>
                  <a:pt x="14" y="73"/>
                </a:lnTo>
                <a:lnTo>
                  <a:pt x="14" y="73"/>
                </a:lnTo>
                <a:lnTo>
                  <a:pt x="13" y="74"/>
                </a:lnTo>
                <a:lnTo>
                  <a:pt x="13" y="74"/>
                </a:lnTo>
                <a:lnTo>
                  <a:pt x="13" y="74"/>
                </a:lnTo>
                <a:lnTo>
                  <a:pt x="11" y="74"/>
                </a:lnTo>
                <a:lnTo>
                  <a:pt x="11" y="76"/>
                </a:lnTo>
                <a:lnTo>
                  <a:pt x="11" y="76"/>
                </a:lnTo>
                <a:lnTo>
                  <a:pt x="11" y="76"/>
                </a:lnTo>
                <a:lnTo>
                  <a:pt x="10" y="76"/>
                </a:lnTo>
                <a:lnTo>
                  <a:pt x="10" y="76"/>
                </a:lnTo>
                <a:lnTo>
                  <a:pt x="8" y="76"/>
                </a:lnTo>
                <a:lnTo>
                  <a:pt x="8" y="76"/>
                </a:lnTo>
                <a:lnTo>
                  <a:pt x="10" y="76"/>
                </a:lnTo>
                <a:lnTo>
                  <a:pt x="10" y="74"/>
                </a:lnTo>
                <a:lnTo>
                  <a:pt x="10" y="74"/>
                </a:lnTo>
                <a:lnTo>
                  <a:pt x="8" y="73"/>
                </a:lnTo>
                <a:lnTo>
                  <a:pt x="10" y="73"/>
                </a:lnTo>
                <a:lnTo>
                  <a:pt x="10" y="73"/>
                </a:lnTo>
                <a:lnTo>
                  <a:pt x="10" y="73"/>
                </a:lnTo>
                <a:lnTo>
                  <a:pt x="10" y="71"/>
                </a:lnTo>
                <a:lnTo>
                  <a:pt x="10" y="71"/>
                </a:lnTo>
                <a:lnTo>
                  <a:pt x="10" y="71"/>
                </a:lnTo>
                <a:lnTo>
                  <a:pt x="10" y="71"/>
                </a:lnTo>
                <a:lnTo>
                  <a:pt x="10" y="71"/>
                </a:lnTo>
                <a:lnTo>
                  <a:pt x="10" y="70"/>
                </a:lnTo>
                <a:lnTo>
                  <a:pt x="13" y="70"/>
                </a:lnTo>
                <a:lnTo>
                  <a:pt x="13" y="69"/>
                </a:lnTo>
                <a:lnTo>
                  <a:pt x="13" y="69"/>
                </a:lnTo>
                <a:lnTo>
                  <a:pt x="13" y="69"/>
                </a:lnTo>
                <a:lnTo>
                  <a:pt x="13" y="67"/>
                </a:lnTo>
                <a:lnTo>
                  <a:pt x="13" y="67"/>
                </a:lnTo>
                <a:lnTo>
                  <a:pt x="13" y="67"/>
                </a:lnTo>
                <a:lnTo>
                  <a:pt x="14" y="69"/>
                </a:lnTo>
                <a:lnTo>
                  <a:pt x="14" y="69"/>
                </a:lnTo>
                <a:lnTo>
                  <a:pt x="16" y="69"/>
                </a:lnTo>
                <a:lnTo>
                  <a:pt x="16" y="69"/>
                </a:lnTo>
                <a:lnTo>
                  <a:pt x="17" y="69"/>
                </a:lnTo>
                <a:lnTo>
                  <a:pt x="18" y="69"/>
                </a:lnTo>
                <a:lnTo>
                  <a:pt x="20" y="67"/>
                </a:lnTo>
                <a:lnTo>
                  <a:pt x="20" y="67"/>
                </a:lnTo>
                <a:lnTo>
                  <a:pt x="21" y="67"/>
                </a:lnTo>
                <a:lnTo>
                  <a:pt x="21" y="67"/>
                </a:lnTo>
                <a:lnTo>
                  <a:pt x="21" y="67"/>
                </a:lnTo>
                <a:lnTo>
                  <a:pt x="23" y="67"/>
                </a:lnTo>
                <a:lnTo>
                  <a:pt x="24" y="67"/>
                </a:lnTo>
                <a:lnTo>
                  <a:pt x="24" y="67"/>
                </a:lnTo>
                <a:lnTo>
                  <a:pt x="24" y="67"/>
                </a:lnTo>
                <a:lnTo>
                  <a:pt x="24" y="67"/>
                </a:lnTo>
                <a:lnTo>
                  <a:pt x="24" y="66"/>
                </a:lnTo>
                <a:lnTo>
                  <a:pt x="24" y="66"/>
                </a:lnTo>
                <a:lnTo>
                  <a:pt x="24" y="66"/>
                </a:lnTo>
                <a:lnTo>
                  <a:pt x="26" y="66"/>
                </a:lnTo>
                <a:lnTo>
                  <a:pt x="26" y="66"/>
                </a:lnTo>
                <a:lnTo>
                  <a:pt x="27" y="66"/>
                </a:lnTo>
                <a:lnTo>
                  <a:pt x="27" y="64"/>
                </a:lnTo>
                <a:lnTo>
                  <a:pt x="27" y="66"/>
                </a:lnTo>
                <a:lnTo>
                  <a:pt x="27" y="66"/>
                </a:lnTo>
                <a:lnTo>
                  <a:pt x="28" y="66"/>
                </a:lnTo>
                <a:lnTo>
                  <a:pt x="28" y="66"/>
                </a:lnTo>
                <a:lnTo>
                  <a:pt x="30" y="66"/>
                </a:lnTo>
                <a:lnTo>
                  <a:pt x="31" y="66"/>
                </a:lnTo>
                <a:lnTo>
                  <a:pt x="33" y="64"/>
                </a:lnTo>
                <a:lnTo>
                  <a:pt x="33" y="64"/>
                </a:lnTo>
                <a:lnTo>
                  <a:pt x="33" y="64"/>
                </a:lnTo>
                <a:lnTo>
                  <a:pt x="33" y="64"/>
                </a:lnTo>
                <a:lnTo>
                  <a:pt x="34" y="64"/>
                </a:lnTo>
                <a:lnTo>
                  <a:pt x="36" y="64"/>
                </a:lnTo>
                <a:lnTo>
                  <a:pt x="36" y="64"/>
                </a:lnTo>
                <a:lnTo>
                  <a:pt x="37" y="63"/>
                </a:lnTo>
                <a:lnTo>
                  <a:pt x="37" y="63"/>
                </a:lnTo>
                <a:lnTo>
                  <a:pt x="37" y="63"/>
                </a:lnTo>
                <a:lnTo>
                  <a:pt x="37" y="63"/>
                </a:lnTo>
                <a:lnTo>
                  <a:pt x="37" y="63"/>
                </a:lnTo>
                <a:lnTo>
                  <a:pt x="37" y="61"/>
                </a:lnTo>
                <a:lnTo>
                  <a:pt x="38" y="61"/>
                </a:lnTo>
                <a:lnTo>
                  <a:pt x="38" y="61"/>
                </a:lnTo>
                <a:lnTo>
                  <a:pt x="38" y="61"/>
                </a:lnTo>
                <a:lnTo>
                  <a:pt x="38" y="61"/>
                </a:lnTo>
                <a:lnTo>
                  <a:pt x="40" y="61"/>
                </a:lnTo>
                <a:lnTo>
                  <a:pt x="40" y="61"/>
                </a:lnTo>
                <a:lnTo>
                  <a:pt x="40" y="60"/>
                </a:lnTo>
                <a:lnTo>
                  <a:pt x="40" y="60"/>
                </a:lnTo>
                <a:lnTo>
                  <a:pt x="40" y="60"/>
                </a:lnTo>
                <a:lnTo>
                  <a:pt x="40" y="59"/>
                </a:lnTo>
                <a:lnTo>
                  <a:pt x="40" y="59"/>
                </a:lnTo>
                <a:lnTo>
                  <a:pt x="40" y="59"/>
                </a:lnTo>
                <a:lnTo>
                  <a:pt x="40" y="56"/>
                </a:lnTo>
                <a:lnTo>
                  <a:pt x="40" y="56"/>
                </a:lnTo>
                <a:lnTo>
                  <a:pt x="38" y="56"/>
                </a:lnTo>
                <a:lnTo>
                  <a:pt x="38" y="57"/>
                </a:lnTo>
                <a:lnTo>
                  <a:pt x="38" y="57"/>
                </a:lnTo>
                <a:lnTo>
                  <a:pt x="38" y="57"/>
                </a:lnTo>
                <a:lnTo>
                  <a:pt x="37" y="57"/>
                </a:lnTo>
                <a:lnTo>
                  <a:pt x="37" y="57"/>
                </a:lnTo>
                <a:lnTo>
                  <a:pt x="37" y="57"/>
                </a:lnTo>
                <a:lnTo>
                  <a:pt x="37" y="56"/>
                </a:lnTo>
                <a:lnTo>
                  <a:pt x="37" y="54"/>
                </a:lnTo>
                <a:lnTo>
                  <a:pt x="37" y="54"/>
                </a:lnTo>
                <a:lnTo>
                  <a:pt x="38" y="54"/>
                </a:lnTo>
                <a:lnTo>
                  <a:pt x="38" y="54"/>
                </a:lnTo>
                <a:lnTo>
                  <a:pt x="38" y="54"/>
                </a:lnTo>
                <a:lnTo>
                  <a:pt x="38" y="53"/>
                </a:lnTo>
                <a:lnTo>
                  <a:pt x="38" y="53"/>
                </a:lnTo>
                <a:lnTo>
                  <a:pt x="38" y="53"/>
                </a:lnTo>
                <a:lnTo>
                  <a:pt x="40" y="54"/>
                </a:lnTo>
                <a:lnTo>
                  <a:pt x="40" y="54"/>
                </a:lnTo>
                <a:lnTo>
                  <a:pt x="40" y="54"/>
                </a:lnTo>
                <a:lnTo>
                  <a:pt x="40" y="54"/>
                </a:lnTo>
                <a:lnTo>
                  <a:pt x="40" y="56"/>
                </a:lnTo>
                <a:lnTo>
                  <a:pt x="41" y="56"/>
                </a:lnTo>
                <a:lnTo>
                  <a:pt x="41" y="56"/>
                </a:lnTo>
                <a:lnTo>
                  <a:pt x="41" y="56"/>
                </a:lnTo>
                <a:lnTo>
                  <a:pt x="41" y="56"/>
                </a:lnTo>
                <a:lnTo>
                  <a:pt x="43" y="56"/>
                </a:lnTo>
                <a:lnTo>
                  <a:pt x="43" y="56"/>
                </a:lnTo>
                <a:lnTo>
                  <a:pt x="43" y="57"/>
                </a:lnTo>
                <a:lnTo>
                  <a:pt x="43" y="56"/>
                </a:lnTo>
                <a:lnTo>
                  <a:pt x="43" y="56"/>
                </a:lnTo>
                <a:lnTo>
                  <a:pt x="44" y="56"/>
                </a:lnTo>
                <a:lnTo>
                  <a:pt x="44" y="57"/>
                </a:lnTo>
                <a:lnTo>
                  <a:pt x="43" y="57"/>
                </a:lnTo>
                <a:lnTo>
                  <a:pt x="43" y="57"/>
                </a:lnTo>
                <a:lnTo>
                  <a:pt x="43" y="57"/>
                </a:lnTo>
                <a:lnTo>
                  <a:pt x="43" y="59"/>
                </a:lnTo>
                <a:lnTo>
                  <a:pt x="43" y="59"/>
                </a:lnTo>
                <a:lnTo>
                  <a:pt x="41" y="60"/>
                </a:lnTo>
                <a:lnTo>
                  <a:pt x="41" y="60"/>
                </a:lnTo>
                <a:lnTo>
                  <a:pt x="41" y="60"/>
                </a:lnTo>
                <a:lnTo>
                  <a:pt x="41" y="60"/>
                </a:lnTo>
                <a:lnTo>
                  <a:pt x="41" y="60"/>
                </a:lnTo>
                <a:lnTo>
                  <a:pt x="43" y="61"/>
                </a:lnTo>
                <a:lnTo>
                  <a:pt x="44" y="61"/>
                </a:lnTo>
                <a:lnTo>
                  <a:pt x="44" y="61"/>
                </a:lnTo>
                <a:lnTo>
                  <a:pt x="44" y="61"/>
                </a:lnTo>
                <a:lnTo>
                  <a:pt x="44" y="61"/>
                </a:lnTo>
                <a:lnTo>
                  <a:pt x="46" y="61"/>
                </a:lnTo>
                <a:lnTo>
                  <a:pt x="46" y="61"/>
                </a:lnTo>
                <a:lnTo>
                  <a:pt x="46" y="60"/>
                </a:lnTo>
                <a:lnTo>
                  <a:pt x="46" y="61"/>
                </a:lnTo>
                <a:lnTo>
                  <a:pt x="47" y="60"/>
                </a:lnTo>
                <a:lnTo>
                  <a:pt x="47" y="60"/>
                </a:lnTo>
                <a:lnTo>
                  <a:pt x="46" y="60"/>
                </a:lnTo>
                <a:lnTo>
                  <a:pt x="46" y="59"/>
                </a:lnTo>
                <a:lnTo>
                  <a:pt x="46" y="59"/>
                </a:lnTo>
                <a:lnTo>
                  <a:pt x="46" y="57"/>
                </a:lnTo>
                <a:lnTo>
                  <a:pt x="46" y="57"/>
                </a:lnTo>
                <a:lnTo>
                  <a:pt x="46" y="57"/>
                </a:lnTo>
                <a:lnTo>
                  <a:pt x="47" y="57"/>
                </a:lnTo>
                <a:lnTo>
                  <a:pt x="47" y="57"/>
                </a:lnTo>
                <a:lnTo>
                  <a:pt x="46" y="57"/>
                </a:lnTo>
                <a:lnTo>
                  <a:pt x="46" y="59"/>
                </a:lnTo>
                <a:lnTo>
                  <a:pt x="46" y="60"/>
                </a:lnTo>
                <a:lnTo>
                  <a:pt x="46" y="60"/>
                </a:lnTo>
                <a:lnTo>
                  <a:pt x="47" y="60"/>
                </a:lnTo>
                <a:lnTo>
                  <a:pt x="48" y="59"/>
                </a:lnTo>
                <a:lnTo>
                  <a:pt x="48" y="59"/>
                </a:lnTo>
                <a:lnTo>
                  <a:pt x="48" y="59"/>
                </a:lnTo>
                <a:lnTo>
                  <a:pt x="48" y="57"/>
                </a:lnTo>
                <a:lnTo>
                  <a:pt x="48" y="57"/>
                </a:lnTo>
                <a:lnTo>
                  <a:pt x="48" y="56"/>
                </a:lnTo>
                <a:lnTo>
                  <a:pt x="48" y="56"/>
                </a:lnTo>
                <a:lnTo>
                  <a:pt x="48" y="56"/>
                </a:lnTo>
                <a:lnTo>
                  <a:pt x="48" y="54"/>
                </a:lnTo>
                <a:lnTo>
                  <a:pt x="48" y="54"/>
                </a:lnTo>
                <a:lnTo>
                  <a:pt x="48" y="54"/>
                </a:lnTo>
                <a:lnTo>
                  <a:pt x="48" y="54"/>
                </a:lnTo>
                <a:lnTo>
                  <a:pt x="48" y="54"/>
                </a:lnTo>
                <a:lnTo>
                  <a:pt x="48" y="53"/>
                </a:lnTo>
                <a:lnTo>
                  <a:pt x="48" y="53"/>
                </a:lnTo>
                <a:lnTo>
                  <a:pt x="50" y="51"/>
                </a:lnTo>
                <a:lnTo>
                  <a:pt x="50" y="51"/>
                </a:lnTo>
                <a:lnTo>
                  <a:pt x="51" y="51"/>
                </a:lnTo>
                <a:lnTo>
                  <a:pt x="51" y="50"/>
                </a:lnTo>
                <a:lnTo>
                  <a:pt x="51" y="50"/>
                </a:lnTo>
                <a:lnTo>
                  <a:pt x="50" y="50"/>
                </a:lnTo>
                <a:lnTo>
                  <a:pt x="50" y="50"/>
                </a:lnTo>
                <a:lnTo>
                  <a:pt x="50" y="49"/>
                </a:lnTo>
                <a:lnTo>
                  <a:pt x="50" y="49"/>
                </a:lnTo>
                <a:lnTo>
                  <a:pt x="50" y="49"/>
                </a:lnTo>
                <a:lnTo>
                  <a:pt x="48" y="49"/>
                </a:lnTo>
                <a:lnTo>
                  <a:pt x="48" y="49"/>
                </a:lnTo>
                <a:lnTo>
                  <a:pt x="48" y="50"/>
                </a:lnTo>
                <a:lnTo>
                  <a:pt x="48" y="50"/>
                </a:lnTo>
                <a:lnTo>
                  <a:pt x="48" y="50"/>
                </a:lnTo>
                <a:lnTo>
                  <a:pt x="47" y="50"/>
                </a:lnTo>
                <a:lnTo>
                  <a:pt x="47" y="50"/>
                </a:lnTo>
                <a:lnTo>
                  <a:pt x="47" y="50"/>
                </a:lnTo>
                <a:lnTo>
                  <a:pt x="47" y="50"/>
                </a:lnTo>
                <a:lnTo>
                  <a:pt x="47" y="50"/>
                </a:lnTo>
                <a:lnTo>
                  <a:pt x="47" y="50"/>
                </a:lnTo>
                <a:lnTo>
                  <a:pt x="47" y="49"/>
                </a:lnTo>
                <a:lnTo>
                  <a:pt x="47" y="47"/>
                </a:lnTo>
                <a:lnTo>
                  <a:pt x="47" y="47"/>
                </a:lnTo>
                <a:lnTo>
                  <a:pt x="47" y="47"/>
                </a:lnTo>
                <a:lnTo>
                  <a:pt x="47" y="47"/>
                </a:lnTo>
                <a:lnTo>
                  <a:pt x="48" y="47"/>
                </a:lnTo>
                <a:lnTo>
                  <a:pt x="51" y="47"/>
                </a:lnTo>
                <a:lnTo>
                  <a:pt x="51" y="47"/>
                </a:lnTo>
                <a:lnTo>
                  <a:pt x="50" y="47"/>
                </a:lnTo>
                <a:lnTo>
                  <a:pt x="50" y="47"/>
                </a:lnTo>
                <a:lnTo>
                  <a:pt x="50" y="47"/>
                </a:lnTo>
                <a:lnTo>
                  <a:pt x="51" y="49"/>
                </a:lnTo>
                <a:lnTo>
                  <a:pt x="51" y="49"/>
                </a:lnTo>
                <a:lnTo>
                  <a:pt x="53" y="49"/>
                </a:lnTo>
                <a:lnTo>
                  <a:pt x="53" y="50"/>
                </a:lnTo>
                <a:lnTo>
                  <a:pt x="53" y="50"/>
                </a:lnTo>
                <a:lnTo>
                  <a:pt x="53" y="50"/>
                </a:lnTo>
                <a:lnTo>
                  <a:pt x="53" y="50"/>
                </a:lnTo>
                <a:lnTo>
                  <a:pt x="53" y="50"/>
                </a:lnTo>
                <a:lnTo>
                  <a:pt x="53" y="50"/>
                </a:lnTo>
                <a:lnTo>
                  <a:pt x="53" y="50"/>
                </a:lnTo>
                <a:lnTo>
                  <a:pt x="53" y="50"/>
                </a:lnTo>
                <a:lnTo>
                  <a:pt x="53" y="50"/>
                </a:lnTo>
                <a:lnTo>
                  <a:pt x="53" y="50"/>
                </a:lnTo>
                <a:lnTo>
                  <a:pt x="51" y="50"/>
                </a:lnTo>
                <a:lnTo>
                  <a:pt x="51" y="51"/>
                </a:lnTo>
                <a:lnTo>
                  <a:pt x="51" y="51"/>
                </a:lnTo>
                <a:lnTo>
                  <a:pt x="53" y="51"/>
                </a:lnTo>
                <a:lnTo>
                  <a:pt x="54" y="51"/>
                </a:lnTo>
                <a:lnTo>
                  <a:pt x="54" y="50"/>
                </a:lnTo>
                <a:lnTo>
                  <a:pt x="54" y="50"/>
                </a:lnTo>
                <a:lnTo>
                  <a:pt x="54" y="50"/>
                </a:lnTo>
                <a:lnTo>
                  <a:pt x="54" y="49"/>
                </a:lnTo>
                <a:lnTo>
                  <a:pt x="54" y="47"/>
                </a:lnTo>
                <a:lnTo>
                  <a:pt x="54" y="47"/>
                </a:lnTo>
                <a:lnTo>
                  <a:pt x="54" y="46"/>
                </a:lnTo>
                <a:lnTo>
                  <a:pt x="54" y="46"/>
                </a:lnTo>
                <a:lnTo>
                  <a:pt x="56" y="46"/>
                </a:lnTo>
                <a:lnTo>
                  <a:pt x="56" y="46"/>
                </a:lnTo>
                <a:lnTo>
                  <a:pt x="56" y="46"/>
                </a:lnTo>
                <a:lnTo>
                  <a:pt x="56" y="44"/>
                </a:lnTo>
                <a:lnTo>
                  <a:pt x="57" y="44"/>
                </a:lnTo>
                <a:lnTo>
                  <a:pt x="57" y="43"/>
                </a:lnTo>
                <a:lnTo>
                  <a:pt x="57" y="43"/>
                </a:lnTo>
                <a:lnTo>
                  <a:pt x="57" y="43"/>
                </a:lnTo>
                <a:lnTo>
                  <a:pt x="56" y="43"/>
                </a:lnTo>
                <a:lnTo>
                  <a:pt x="56" y="41"/>
                </a:lnTo>
                <a:lnTo>
                  <a:pt x="56" y="43"/>
                </a:lnTo>
                <a:lnTo>
                  <a:pt x="54" y="43"/>
                </a:lnTo>
                <a:lnTo>
                  <a:pt x="54" y="43"/>
                </a:lnTo>
                <a:lnTo>
                  <a:pt x="54" y="43"/>
                </a:lnTo>
                <a:lnTo>
                  <a:pt x="54" y="43"/>
                </a:lnTo>
                <a:lnTo>
                  <a:pt x="54" y="43"/>
                </a:lnTo>
                <a:lnTo>
                  <a:pt x="54" y="41"/>
                </a:lnTo>
                <a:lnTo>
                  <a:pt x="54" y="41"/>
                </a:lnTo>
                <a:lnTo>
                  <a:pt x="54" y="41"/>
                </a:lnTo>
                <a:lnTo>
                  <a:pt x="54" y="40"/>
                </a:lnTo>
                <a:lnTo>
                  <a:pt x="54" y="40"/>
                </a:lnTo>
                <a:lnTo>
                  <a:pt x="54" y="40"/>
                </a:lnTo>
                <a:lnTo>
                  <a:pt x="54" y="40"/>
                </a:lnTo>
                <a:lnTo>
                  <a:pt x="54" y="39"/>
                </a:lnTo>
                <a:lnTo>
                  <a:pt x="54" y="39"/>
                </a:lnTo>
                <a:lnTo>
                  <a:pt x="54" y="39"/>
                </a:lnTo>
                <a:lnTo>
                  <a:pt x="54" y="37"/>
                </a:lnTo>
                <a:lnTo>
                  <a:pt x="56" y="39"/>
                </a:lnTo>
                <a:lnTo>
                  <a:pt x="56" y="39"/>
                </a:lnTo>
                <a:lnTo>
                  <a:pt x="56" y="39"/>
                </a:lnTo>
                <a:lnTo>
                  <a:pt x="56" y="37"/>
                </a:lnTo>
                <a:lnTo>
                  <a:pt x="56" y="37"/>
                </a:lnTo>
                <a:lnTo>
                  <a:pt x="57" y="37"/>
                </a:lnTo>
                <a:lnTo>
                  <a:pt x="57" y="37"/>
                </a:lnTo>
                <a:lnTo>
                  <a:pt x="57" y="37"/>
                </a:lnTo>
                <a:lnTo>
                  <a:pt x="58" y="37"/>
                </a:lnTo>
                <a:lnTo>
                  <a:pt x="60" y="36"/>
                </a:lnTo>
                <a:lnTo>
                  <a:pt x="60" y="36"/>
                </a:lnTo>
                <a:lnTo>
                  <a:pt x="61" y="36"/>
                </a:lnTo>
                <a:lnTo>
                  <a:pt x="61" y="36"/>
                </a:lnTo>
                <a:lnTo>
                  <a:pt x="61" y="34"/>
                </a:lnTo>
                <a:lnTo>
                  <a:pt x="61" y="34"/>
                </a:lnTo>
                <a:lnTo>
                  <a:pt x="63" y="34"/>
                </a:lnTo>
                <a:lnTo>
                  <a:pt x="63" y="34"/>
                </a:lnTo>
                <a:lnTo>
                  <a:pt x="64" y="34"/>
                </a:lnTo>
                <a:lnTo>
                  <a:pt x="64" y="33"/>
                </a:lnTo>
                <a:lnTo>
                  <a:pt x="65" y="33"/>
                </a:lnTo>
                <a:lnTo>
                  <a:pt x="67" y="31"/>
                </a:lnTo>
                <a:lnTo>
                  <a:pt x="67" y="31"/>
                </a:lnTo>
                <a:lnTo>
                  <a:pt x="67" y="31"/>
                </a:lnTo>
                <a:lnTo>
                  <a:pt x="65" y="30"/>
                </a:lnTo>
                <a:lnTo>
                  <a:pt x="65" y="30"/>
                </a:lnTo>
                <a:lnTo>
                  <a:pt x="65" y="31"/>
                </a:lnTo>
                <a:lnTo>
                  <a:pt x="64" y="31"/>
                </a:lnTo>
                <a:lnTo>
                  <a:pt x="64" y="31"/>
                </a:lnTo>
                <a:lnTo>
                  <a:pt x="64" y="30"/>
                </a:lnTo>
                <a:lnTo>
                  <a:pt x="64" y="30"/>
                </a:lnTo>
                <a:lnTo>
                  <a:pt x="64" y="30"/>
                </a:lnTo>
                <a:lnTo>
                  <a:pt x="64" y="30"/>
                </a:lnTo>
                <a:lnTo>
                  <a:pt x="65" y="30"/>
                </a:lnTo>
                <a:lnTo>
                  <a:pt x="65" y="30"/>
                </a:lnTo>
                <a:lnTo>
                  <a:pt x="67" y="30"/>
                </a:lnTo>
                <a:lnTo>
                  <a:pt x="67" y="29"/>
                </a:lnTo>
                <a:lnTo>
                  <a:pt x="67" y="29"/>
                </a:lnTo>
                <a:lnTo>
                  <a:pt x="67" y="29"/>
                </a:lnTo>
                <a:lnTo>
                  <a:pt x="67" y="29"/>
                </a:lnTo>
                <a:lnTo>
                  <a:pt x="68" y="27"/>
                </a:lnTo>
                <a:lnTo>
                  <a:pt x="68" y="27"/>
                </a:lnTo>
                <a:lnTo>
                  <a:pt x="70" y="26"/>
                </a:lnTo>
                <a:lnTo>
                  <a:pt x="70" y="26"/>
                </a:lnTo>
                <a:lnTo>
                  <a:pt x="70" y="26"/>
                </a:lnTo>
                <a:lnTo>
                  <a:pt x="70" y="24"/>
                </a:lnTo>
                <a:lnTo>
                  <a:pt x="70" y="24"/>
                </a:lnTo>
                <a:lnTo>
                  <a:pt x="70" y="23"/>
                </a:lnTo>
                <a:lnTo>
                  <a:pt x="71" y="23"/>
                </a:lnTo>
                <a:lnTo>
                  <a:pt x="71" y="24"/>
                </a:lnTo>
                <a:lnTo>
                  <a:pt x="71" y="24"/>
                </a:lnTo>
                <a:lnTo>
                  <a:pt x="71" y="24"/>
                </a:lnTo>
                <a:lnTo>
                  <a:pt x="71" y="24"/>
                </a:lnTo>
                <a:lnTo>
                  <a:pt x="73" y="23"/>
                </a:lnTo>
                <a:lnTo>
                  <a:pt x="73" y="23"/>
                </a:lnTo>
                <a:lnTo>
                  <a:pt x="73" y="23"/>
                </a:lnTo>
                <a:lnTo>
                  <a:pt x="74" y="23"/>
                </a:lnTo>
                <a:lnTo>
                  <a:pt x="74" y="23"/>
                </a:lnTo>
                <a:lnTo>
                  <a:pt x="74" y="23"/>
                </a:lnTo>
                <a:lnTo>
                  <a:pt x="74" y="23"/>
                </a:lnTo>
                <a:lnTo>
                  <a:pt x="75" y="22"/>
                </a:lnTo>
                <a:lnTo>
                  <a:pt x="75" y="22"/>
                </a:lnTo>
                <a:lnTo>
                  <a:pt x="77" y="22"/>
                </a:lnTo>
                <a:lnTo>
                  <a:pt x="78" y="22"/>
                </a:lnTo>
                <a:lnTo>
                  <a:pt x="78" y="22"/>
                </a:lnTo>
                <a:lnTo>
                  <a:pt x="80" y="20"/>
                </a:lnTo>
                <a:lnTo>
                  <a:pt x="80" y="20"/>
                </a:lnTo>
                <a:lnTo>
                  <a:pt x="80" y="22"/>
                </a:lnTo>
                <a:lnTo>
                  <a:pt x="80" y="22"/>
                </a:lnTo>
                <a:lnTo>
                  <a:pt x="81" y="22"/>
                </a:lnTo>
                <a:lnTo>
                  <a:pt x="81" y="22"/>
                </a:lnTo>
                <a:lnTo>
                  <a:pt x="81" y="20"/>
                </a:lnTo>
                <a:lnTo>
                  <a:pt x="83" y="20"/>
                </a:lnTo>
                <a:lnTo>
                  <a:pt x="83" y="20"/>
                </a:lnTo>
                <a:lnTo>
                  <a:pt x="84" y="20"/>
                </a:lnTo>
                <a:lnTo>
                  <a:pt x="84" y="20"/>
                </a:lnTo>
                <a:lnTo>
                  <a:pt x="84" y="20"/>
                </a:lnTo>
                <a:lnTo>
                  <a:pt x="85" y="20"/>
                </a:lnTo>
                <a:lnTo>
                  <a:pt x="85" y="19"/>
                </a:lnTo>
                <a:lnTo>
                  <a:pt x="85" y="19"/>
                </a:lnTo>
                <a:lnTo>
                  <a:pt x="85" y="20"/>
                </a:lnTo>
                <a:lnTo>
                  <a:pt x="87" y="20"/>
                </a:lnTo>
                <a:lnTo>
                  <a:pt x="87" y="19"/>
                </a:lnTo>
                <a:lnTo>
                  <a:pt x="88" y="19"/>
                </a:lnTo>
                <a:lnTo>
                  <a:pt x="88" y="19"/>
                </a:lnTo>
                <a:lnTo>
                  <a:pt x="88" y="19"/>
                </a:lnTo>
                <a:lnTo>
                  <a:pt x="88" y="19"/>
                </a:lnTo>
                <a:lnTo>
                  <a:pt x="88" y="19"/>
                </a:lnTo>
                <a:lnTo>
                  <a:pt x="88" y="19"/>
                </a:lnTo>
                <a:lnTo>
                  <a:pt x="88" y="19"/>
                </a:lnTo>
                <a:lnTo>
                  <a:pt x="88" y="19"/>
                </a:lnTo>
                <a:lnTo>
                  <a:pt x="90" y="19"/>
                </a:lnTo>
                <a:lnTo>
                  <a:pt x="90" y="19"/>
                </a:lnTo>
                <a:lnTo>
                  <a:pt x="90" y="19"/>
                </a:lnTo>
                <a:lnTo>
                  <a:pt x="91" y="19"/>
                </a:lnTo>
                <a:lnTo>
                  <a:pt x="91" y="19"/>
                </a:lnTo>
                <a:lnTo>
                  <a:pt x="91" y="19"/>
                </a:lnTo>
                <a:lnTo>
                  <a:pt x="91" y="19"/>
                </a:lnTo>
                <a:lnTo>
                  <a:pt x="91" y="17"/>
                </a:lnTo>
                <a:lnTo>
                  <a:pt x="91" y="17"/>
                </a:lnTo>
                <a:lnTo>
                  <a:pt x="91" y="17"/>
                </a:lnTo>
                <a:lnTo>
                  <a:pt x="93" y="17"/>
                </a:lnTo>
                <a:lnTo>
                  <a:pt x="93" y="17"/>
                </a:lnTo>
                <a:lnTo>
                  <a:pt x="93" y="17"/>
                </a:lnTo>
                <a:lnTo>
                  <a:pt x="93" y="17"/>
                </a:lnTo>
                <a:lnTo>
                  <a:pt x="94" y="19"/>
                </a:lnTo>
                <a:lnTo>
                  <a:pt x="94" y="19"/>
                </a:lnTo>
                <a:lnTo>
                  <a:pt x="94" y="17"/>
                </a:lnTo>
                <a:lnTo>
                  <a:pt x="94" y="17"/>
                </a:lnTo>
                <a:lnTo>
                  <a:pt x="94" y="19"/>
                </a:lnTo>
                <a:lnTo>
                  <a:pt x="95" y="19"/>
                </a:lnTo>
                <a:lnTo>
                  <a:pt x="95" y="19"/>
                </a:lnTo>
                <a:lnTo>
                  <a:pt x="97" y="17"/>
                </a:lnTo>
                <a:lnTo>
                  <a:pt x="98" y="17"/>
                </a:lnTo>
                <a:lnTo>
                  <a:pt x="98" y="17"/>
                </a:lnTo>
                <a:lnTo>
                  <a:pt x="98" y="17"/>
                </a:lnTo>
                <a:lnTo>
                  <a:pt x="98" y="17"/>
                </a:lnTo>
                <a:lnTo>
                  <a:pt x="98" y="17"/>
                </a:lnTo>
                <a:lnTo>
                  <a:pt x="98" y="17"/>
                </a:lnTo>
                <a:lnTo>
                  <a:pt x="100" y="17"/>
                </a:lnTo>
                <a:lnTo>
                  <a:pt x="101" y="17"/>
                </a:lnTo>
                <a:lnTo>
                  <a:pt x="101" y="17"/>
                </a:lnTo>
                <a:lnTo>
                  <a:pt x="103" y="17"/>
                </a:lnTo>
                <a:lnTo>
                  <a:pt x="103" y="17"/>
                </a:lnTo>
                <a:lnTo>
                  <a:pt x="103" y="17"/>
                </a:lnTo>
                <a:lnTo>
                  <a:pt x="103" y="17"/>
                </a:lnTo>
                <a:lnTo>
                  <a:pt x="104" y="17"/>
                </a:lnTo>
                <a:lnTo>
                  <a:pt x="104" y="17"/>
                </a:lnTo>
                <a:lnTo>
                  <a:pt x="104" y="17"/>
                </a:lnTo>
                <a:lnTo>
                  <a:pt x="104" y="17"/>
                </a:lnTo>
                <a:lnTo>
                  <a:pt x="104" y="17"/>
                </a:lnTo>
                <a:lnTo>
                  <a:pt x="104" y="17"/>
                </a:lnTo>
                <a:lnTo>
                  <a:pt x="104" y="17"/>
                </a:lnTo>
                <a:lnTo>
                  <a:pt x="105" y="17"/>
                </a:lnTo>
                <a:lnTo>
                  <a:pt x="105" y="17"/>
                </a:lnTo>
                <a:lnTo>
                  <a:pt x="105" y="17"/>
                </a:lnTo>
                <a:lnTo>
                  <a:pt x="105" y="17"/>
                </a:lnTo>
                <a:lnTo>
                  <a:pt x="105" y="17"/>
                </a:lnTo>
                <a:lnTo>
                  <a:pt x="105" y="16"/>
                </a:lnTo>
                <a:lnTo>
                  <a:pt x="105" y="16"/>
                </a:lnTo>
                <a:lnTo>
                  <a:pt x="105" y="14"/>
                </a:lnTo>
                <a:lnTo>
                  <a:pt x="105" y="14"/>
                </a:lnTo>
                <a:lnTo>
                  <a:pt x="107" y="14"/>
                </a:lnTo>
                <a:lnTo>
                  <a:pt x="107" y="14"/>
                </a:lnTo>
                <a:lnTo>
                  <a:pt x="107" y="14"/>
                </a:lnTo>
                <a:lnTo>
                  <a:pt x="108" y="14"/>
                </a:lnTo>
                <a:lnTo>
                  <a:pt x="108" y="14"/>
                </a:lnTo>
                <a:lnTo>
                  <a:pt x="108" y="14"/>
                </a:lnTo>
                <a:lnTo>
                  <a:pt x="110" y="14"/>
                </a:lnTo>
                <a:lnTo>
                  <a:pt x="110" y="14"/>
                </a:lnTo>
                <a:lnTo>
                  <a:pt x="110" y="14"/>
                </a:lnTo>
                <a:lnTo>
                  <a:pt x="110" y="16"/>
                </a:lnTo>
                <a:lnTo>
                  <a:pt x="110" y="17"/>
                </a:lnTo>
                <a:lnTo>
                  <a:pt x="110" y="17"/>
                </a:lnTo>
                <a:lnTo>
                  <a:pt x="110" y="17"/>
                </a:lnTo>
                <a:lnTo>
                  <a:pt x="110" y="17"/>
                </a:lnTo>
                <a:lnTo>
                  <a:pt x="110" y="16"/>
                </a:lnTo>
                <a:lnTo>
                  <a:pt x="111" y="14"/>
                </a:lnTo>
                <a:lnTo>
                  <a:pt x="111" y="14"/>
                </a:lnTo>
                <a:lnTo>
                  <a:pt x="111" y="14"/>
                </a:lnTo>
                <a:lnTo>
                  <a:pt x="111" y="13"/>
                </a:lnTo>
                <a:lnTo>
                  <a:pt x="112" y="14"/>
                </a:lnTo>
                <a:lnTo>
                  <a:pt x="112" y="16"/>
                </a:lnTo>
                <a:lnTo>
                  <a:pt x="112" y="16"/>
                </a:lnTo>
                <a:lnTo>
                  <a:pt x="114" y="16"/>
                </a:lnTo>
                <a:lnTo>
                  <a:pt x="114" y="14"/>
                </a:lnTo>
                <a:lnTo>
                  <a:pt x="114" y="14"/>
                </a:lnTo>
                <a:lnTo>
                  <a:pt x="115" y="13"/>
                </a:lnTo>
                <a:lnTo>
                  <a:pt x="115" y="13"/>
                </a:lnTo>
                <a:lnTo>
                  <a:pt x="115" y="13"/>
                </a:lnTo>
                <a:lnTo>
                  <a:pt x="115" y="13"/>
                </a:lnTo>
                <a:lnTo>
                  <a:pt x="118" y="13"/>
                </a:lnTo>
                <a:lnTo>
                  <a:pt x="120" y="13"/>
                </a:lnTo>
                <a:lnTo>
                  <a:pt x="121" y="13"/>
                </a:lnTo>
                <a:lnTo>
                  <a:pt x="121" y="13"/>
                </a:lnTo>
                <a:lnTo>
                  <a:pt x="122" y="13"/>
                </a:lnTo>
                <a:lnTo>
                  <a:pt x="122" y="14"/>
                </a:lnTo>
                <a:lnTo>
                  <a:pt x="122" y="14"/>
                </a:lnTo>
                <a:lnTo>
                  <a:pt x="122" y="14"/>
                </a:lnTo>
                <a:lnTo>
                  <a:pt x="124" y="13"/>
                </a:lnTo>
                <a:lnTo>
                  <a:pt x="124" y="13"/>
                </a:lnTo>
                <a:lnTo>
                  <a:pt x="124" y="13"/>
                </a:lnTo>
                <a:lnTo>
                  <a:pt x="124" y="13"/>
                </a:lnTo>
                <a:lnTo>
                  <a:pt x="124" y="13"/>
                </a:lnTo>
                <a:lnTo>
                  <a:pt x="125" y="13"/>
                </a:lnTo>
                <a:lnTo>
                  <a:pt x="125" y="13"/>
                </a:lnTo>
                <a:lnTo>
                  <a:pt x="125" y="14"/>
                </a:lnTo>
                <a:lnTo>
                  <a:pt x="125" y="14"/>
                </a:lnTo>
                <a:lnTo>
                  <a:pt x="125" y="13"/>
                </a:lnTo>
                <a:lnTo>
                  <a:pt x="127" y="13"/>
                </a:lnTo>
                <a:lnTo>
                  <a:pt x="128" y="13"/>
                </a:lnTo>
                <a:lnTo>
                  <a:pt x="128" y="13"/>
                </a:lnTo>
                <a:lnTo>
                  <a:pt x="130" y="13"/>
                </a:lnTo>
                <a:lnTo>
                  <a:pt x="130" y="13"/>
                </a:lnTo>
                <a:lnTo>
                  <a:pt x="130" y="13"/>
                </a:lnTo>
                <a:lnTo>
                  <a:pt x="130" y="13"/>
                </a:lnTo>
                <a:lnTo>
                  <a:pt x="130" y="12"/>
                </a:lnTo>
                <a:lnTo>
                  <a:pt x="130" y="12"/>
                </a:lnTo>
                <a:lnTo>
                  <a:pt x="131" y="12"/>
                </a:lnTo>
                <a:lnTo>
                  <a:pt x="131" y="12"/>
                </a:lnTo>
                <a:lnTo>
                  <a:pt x="131" y="12"/>
                </a:lnTo>
                <a:lnTo>
                  <a:pt x="131" y="12"/>
                </a:lnTo>
                <a:lnTo>
                  <a:pt x="131" y="13"/>
                </a:lnTo>
                <a:lnTo>
                  <a:pt x="131" y="13"/>
                </a:lnTo>
                <a:lnTo>
                  <a:pt x="131" y="12"/>
                </a:lnTo>
                <a:lnTo>
                  <a:pt x="131" y="12"/>
                </a:lnTo>
                <a:lnTo>
                  <a:pt x="131" y="12"/>
                </a:lnTo>
                <a:lnTo>
                  <a:pt x="131" y="13"/>
                </a:lnTo>
                <a:lnTo>
                  <a:pt x="131" y="13"/>
                </a:lnTo>
                <a:lnTo>
                  <a:pt x="132" y="13"/>
                </a:lnTo>
                <a:lnTo>
                  <a:pt x="134" y="13"/>
                </a:lnTo>
                <a:lnTo>
                  <a:pt x="135" y="13"/>
                </a:lnTo>
                <a:lnTo>
                  <a:pt x="135" y="13"/>
                </a:lnTo>
                <a:lnTo>
                  <a:pt x="135" y="13"/>
                </a:lnTo>
                <a:lnTo>
                  <a:pt x="135" y="13"/>
                </a:lnTo>
                <a:lnTo>
                  <a:pt x="135" y="13"/>
                </a:lnTo>
                <a:lnTo>
                  <a:pt x="135" y="14"/>
                </a:lnTo>
                <a:lnTo>
                  <a:pt x="135" y="14"/>
                </a:lnTo>
                <a:lnTo>
                  <a:pt x="135" y="14"/>
                </a:lnTo>
                <a:lnTo>
                  <a:pt x="135" y="14"/>
                </a:lnTo>
                <a:lnTo>
                  <a:pt x="135" y="13"/>
                </a:lnTo>
                <a:lnTo>
                  <a:pt x="137" y="13"/>
                </a:lnTo>
                <a:lnTo>
                  <a:pt x="137" y="13"/>
                </a:lnTo>
                <a:lnTo>
                  <a:pt x="137" y="14"/>
                </a:lnTo>
                <a:lnTo>
                  <a:pt x="138" y="14"/>
                </a:lnTo>
                <a:lnTo>
                  <a:pt x="138" y="14"/>
                </a:lnTo>
                <a:lnTo>
                  <a:pt x="140" y="14"/>
                </a:lnTo>
                <a:lnTo>
                  <a:pt x="140" y="14"/>
                </a:lnTo>
                <a:lnTo>
                  <a:pt x="141" y="14"/>
                </a:lnTo>
                <a:lnTo>
                  <a:pt x="142" y="14"/>
                </a:lnTo>
                <a:lnTo>
                  <a:pt x="142" y="13"/>
                </a:lnTo>
                <a:lnTo>
                  <a:pt x="144" y="13"/>
                </a:lnTo>
                <a:lnTo>
                  <a:pt x="144" y="13"/>
                </a:lnTo>
                <a:lnTo>
                  <a:pt x="144" y="13"/>
                </a:lnTo>
                <a:lnTo>
                  <a:pt x="145" y="13"/>
                </a:lnTo>
                <a:lnTo>
                  <a:pt x="145" y="13"/>
                </a:lnTo>
                <a:lnTo>
                  <a:pt x="144" y="14"/>
                </a:lnTo>
                <a:lnTo>
                  <a:pt x="144" y="14"/>
                </a:lnTo>
                <a:lnTo>
                  <a:pt x="145" y="14"/>
                </a:lnTo>
                <a:lnTo>
                  <a:pt x="145" y="14"/>
                </a:lnTo>
                <a:lnTo>
                  <a:pt x="145" y="14"/>
                </a:lnTo>
                <a:lnTo>
                  <a:pt x="145" y="14"/>
                </a:lnTo>
                <a:lnTo>
                  <a:pt x="147" y="14"/>
                </a:lnTo>
                <a:lnTo>
                  <a:pt x="147" y="14"/>
                </a:lnTo>
                <a:lnTo>
                  <a:pt x="147" y="13"/>
                </a:lnTo>
                <a:lnTo>
                  <a:pt x="147" y="13"/>
                </a:lnTo>
                <a:lnTo>
                  <a:pt x="147" y="14"/>
                </a:lnTo>
                <a:lnTo>
                  <a:pt x="148" y="14"/>
                </a:lnTo>
                <a:lnTo>
                  <a:pt x="150" y="13"/>
                </a:lnTo>
                <a:lnTo>
                  <a:pt x="150" y="13"/>
                </a:lnTo>
                <a:lnTo>
                  <a:pt x="150" y="13"/>
                </a:lnTo>
                <a:lnTo>
                  <a:pt x="150" y="13"/>
                </a:lnTo>
                <a:lnTo>
                  <a:pt x="150" y="13"/>
                </a:lnTo>
                <a:lnTo>
                  <a:pt x="150" y="14"/>
                </a:lnTo>
                <a:lnTo>
                  <a:pt x="150" y="14"/>
                </a:lnTo>
                <a:lnTo>
                  <a:pt x="151" y="13"/>
                </a:lnTo>
                <a:lnTo>
                  <a:pt x="151" y="13"/>
                </a:lnTo>
                <a:lnTo>
                  <a:pt x="151" y="13"/>
                </a:lnTo>
                <a:lnTo>
                  <a:pt x="151" y="13"/>
                </a:lnTo>
                <a:lnTo>
                  <a:pt x="151" y="13"/>
                </a:lnTo>
                <a:lnTo>
                  <a:pt x="152" y="14"/>
                </a:lnTo>
                <a:lnTo>
                  <a:pt x="152" y="14"/>
                </a:lnTo>
                <a:lnTo>
                  <a:pt x="152" y="14"/>
                </a:lnTo>
                <a:lnTo>
                  <a:pt x="154" y="14"/>
                </a:lnTo>
                <a:lnTo>
                  <a:pt x="154" y="14"/>
                </a:lnTo>
                <a:lnTo>
                  <a:pt x="154" y="14"/>
                </a:lnTo>
                <a:lnTo>
                  <a:pt x="154" y="13"/>
                </a:lnTo>
                <a:lnTo>
                  <a:pt x="154" y="13"/>
                </a:lnTo>
                <a:lnTo>
                  <a:pt x="155" y="14"/>
                </a:lnTo>
                <a:lnTo>
                  <a:pt x="155" y="14"/>
                </a:lnTo>
                <a:lnTo>
                  <a:pt x="155" y="14"/>
                </a:lnTo>
                <a:lnTo>
                  <a:pt x="155" y="14"/>
                </a:lnTo>
                <a:lnTo>
                  <a:pt x="155" y="13"/>
                </a:lnTo>
                <a:lnTo>
                  <a:pt x="158" y="14"/>
                </a:lnTo>
                <a:lnTo>
                  <a:pt x="157" y="14"/>
                </a:lnTo>
                <a:lnTo>
                  <a:pt x="157" y="14"/>
                </a:lnTo>
                <a:lnTo>
                  <a:pt x="157" y="14"/>
                </a:lnTo>
                <a:lnTo>
                  <a:pt x="157" y="16"/>
                </a:lnTo>
                <a:lnTo>
                  <a:pt x="155" y="16"/>
                </a:lnTo>
                <a:lnTo>
                  <a:pt x="155" y="16"/>
                </a:lnTo>
                <a:lnTo>
                  <a:pt x="155" y="16"/>
                </a:lnTo>
                <a:lnTo>
                  <a:pt x="155" y="17"/>
                </a:lnTo>
                <a:lnTo>
                  <a:pt x="155" y="17"/>
                </a:lnTo>
                <a:lnTo>
                  <a:pt x="155" y="17"/>
                </a:lnTo>
                <a:lnTo>
                  <a:pt x="157" y="17"/>
                </a:lnTo>
                <a:lnTo>
                  <a:pt x="157" y="17"/>
                </a:lnTo>
                <a:lnTo>
                  <a:pt x="158" y="19"/>
                </a:lnTo>
                <a:lnTo>
                  <a:pt x="158" y="19"/>
                </a:lnTo>
                <a:lnTo>
                  <a:pt x="158" y="19"/>
                </a:lnTo>
                <a:lnTo>
                  <a:pt x="158" y="19"/>
                </a:lnTo>
                <a:lnTo>
                  <a:pt x="160" y="19"/>
                </a:lnTo>
                <a:lnTo>
                  <a:pt x="160" y="19"/>
                </a:lnTo>
                <a:lnTo>
                  <a:pt x="161" y="20"/>
                </a:lnTo>
                <a:lnTo>
                  <a:pt x="161" y="20"/>
                </a:lnTo>
                <a:lnTo>
                  <a:pt x="162" y="19"/>
                </a:lnTo>
                <a:lnTo>
                  <a:pt x="162" y="19"/>
                </a:lnTo>
                <a:lnTo>
                  <a:pt x="162" y="19"/>
                </a:lnTo>
                <a:lnTo>
                  <a:pt x="162" y="17"/>
                </a:lnTo>
                <a:lnTo>
                  <a:pt x="162" y="17"/>
                </a:lnTo>
                <a:lnTo>
                  <a:pt x="162" y="16"/>
                </a:lnTo>
                <a:lnTo>
                  <a:pt x="162" y="16"/>
                </a:lnTo>
                <a:lnTo>
                  <a:pt x="162" y="14"/>
                </a:lnTo>
                <a:lnTo>
                  <a:pt x="162" y="14"/>
                </a:lnTo>
                <a:lnTo>
                  <a:pt x="162" y="14"/>
                </a:lnTo>
                <a:lnTo>
                  <a:pt x="162" y="14"/>
                </a:lnTo>
                <a:lnTo>
                  <a:pt x="162" y="13"/>
                </a:lnTo>
                <a:lnTo>
                  <a:pt x="164" y="13"/>
                </a:lnTo>
                <a:lnTo>
                  <a:pt x="164" y="13"/>
                </a:lnTo>
                <a:lnTo>
                  <a:pt x="164" y="13"/>
                </a:lnTo>
                <a:lnTo>
                  <a:pt x="165" y="14"/>
                </a:lnTo>
                <a:lnTo>
                  <a:pt x="165" y="14"/>
                </a:lnTo>
                <a:lnTo>
                  <a:pt x="167" y="14"/>
                </a:lnTo>
                <a:lnTo>
                  <a:pt x="167" y="14"/>
                </a:lnTo>
                <a:lnTo>
                  <a:pt x="167" y="16"/>
                </a:lnTo>
                <a:lnTo>
                  <a:pt x="167" y="16"/>
                </a:lnTo>
                <a:lnTo>
                  <a:pt x="165" y="16"/>
                </a:lnTo>
                <a:lnTo>
                  <a:pt x="165" y="16"/>
                </a:lnTo>
                <a:lnTo>
                  <a:pt x="165" y="16"/>
                </a:lnTo>
                <a:lnTo>
                  <a:pt x="167" y="16"/>
                </a:lnTo>
                <a:lnTo>
                  <a:pt x="168" y="17"/>
                </a:lnTo>
                <a:lnTo>
                  <a:pt x="168" y="17"/>
                </a:lnTo>
                <a:lnTo>
                  <a:pt x="169" y="17"/>
                </a:lnTo>
                <a:lnTo>
                  <a:pt x="169" y="17"/>
                </a:lnTo>
                <a:lnTo>
                  <a:pt x="169" y="17"/>
                </a:lnTo>
                <a:lnTo>
                  <a:pt x="171" y="17"/>
                </a:lnTo>
                <a:lnTo>
                  <a:pt x="171" y="17"/>
                </a:lnTo>
                <a:lnTo>
                  <a:pt x="172" y="17"/>
                </a:lnTo>
                <a:lnTo>
                  <a:pt x="174" y="17"/>
                </a:lnTo>
                <a:lnTo>
                  <a:pt x="174" y="17"/>
                </a:lnTo>
                <a:lnTo>
                  <a:pt x="174" y="17"/>
                </a:lnTo>
                <a:lnTo>
                  <a:pt x="174" y="17"/>
                </a:lnTo>
                <a:lnTo>
                  <a:pt x="174" y="17"/>
                </a:lnTo>
                <a:lnTo>
                  <a:pt x="174" y="17"/>
                </a:lnTo>
                <a:lnTo>
                  <a:pt x="174" y="16"/>
                </a:lnTo>
                <a:lnTo>
                  <a:pt x="174" y="16"/>
                </a:lnTo>
                <a:lnTo>
                  <a:pt x="174" y="16"/>
                </a:lnTo>
                <a:lnTo>
                  <a:pt x="175" y="17"/>
                </a:lnTo>
                <a:lnTo>
                  <a:pt x="175" y="17"/>
                </a:lnTo>
                <a:lnTo>
                  <a:pt x="175" y="16"/>
                </a:lnTo>
                <a:lnTo>
                  <a:pt x="175" y="16"/>
                </a:lnTo>
                <a:lnTo>
                  <a:pt x="175" y="16"/>
                </a:lnTo>
                <a:lnTo>
                  <a:pt x="175" y="16"/>
                </a:lnTo>
                <a:lnTo>
                  <a:pt x="175" y="14"/>
                </a:lnTo>
                <a:lnTo>
                  <a:pt x="174" y="14"/>
                </a:lnTo>
                <a:lnTo>
                  <a:pt x="174" y="14"/>
                </a:lnTo>
                <a:lnTo>
                  <a:pt x="174" y="14"/>
                </a:lnTo>
                <a:lnTo>
                  <a:pt x="174" y="14"/>
                </a:lnTo>
                <a:lnTo>
                  <a:pt x="175" y="14"/>
                </a:lnTo>
                <a:lnTo>
                  <a:pt x="175" y="14"/>
                </a:lnTo>
                <a:lnTo>
                  <a:pt x="175" y="14"/>
                </a:lnTo>
                <a:lnTo>
                  <a:pt x="175" y="14"/>
                </a:lnTo>
                <a:lnTo>
                  <a:pt x="177" y="16"/>
                </a:lnTo>
                <a:lnTo>
                  <a:pt x="177" y="16"/>
                </a:lnTo>
                <a:lnTo>
                  <a:pt x="175" y="16"/>
                </a:lnTo>
                <a:lnTo>
                  <a:pt x="175" y="17"/>
                </a:lnTo>
                <a:lnTo>
                  <a:pt x="175" y="17"/>
                </a:lnTo>
                <a:lnTo>
                  <a:pt x="177" y="17"/>
                </a:lnTo>
                <a:lnTo>
                  <a:pt x="177" y="17"/>
                </a:lnTo>
                <a:lnTo>
                  <a:pt x="177" y="17"/>
                </a:lnTo>
                <a:lnTo>
                  <a:pt x="177" y="17"/>
                </a:lnTo>
                <a:lnTo>
                  <a:pt x="177" y="17"/>
                </a:lnTo>
                <a:lnTo>
                  <a:pt x="177" y="17"/>
                </a:lnTo>
                <a:lnTo>
                  <a:pt x="178" y="16"/>
                </a:lnTo>
                <a:lnTo>
                  <a:pt x="178" y="16"/>
                </a:lnTo>
                <a:lnTo>
                  <a:pt x="178" y="17"/>
                </a:lnTo>
                <a:lnTo>
                  <a:pt x="179" y="17"/>
                </a:lnTo>
                <a:lnTo>
                  <a:pt x="179" y="17"/>
                </a:lnTo>
                <a:lnTo>
                  <a:pt x="179" y="16"/>
                </a:lnTo>
                <a:lnTo>
                  <a:pt x="179" y="16"/>
                </a:lnTo>
                <a:lnTo>
                  <a:pt x="181" y="17"/>
                </a:lnTo>
                <a:lnTo>
                  <a:pt x="181" y="17"/>
                </a:lnTo>
                <a:lnTo>
                  <a:pt x="182" y="17"/>
                </a:lnTo>
                <a:lnTo>
                  <a:pt x="184" y="17"/>
                </a:lnTo>
                <a:lnTo>
                  <a:pt x="184" y="17"/>
                </a:lnTo>
                <a:lnTo>
                  <a:pt x="184" y="16"/>
                </a:lnTo>
                <a:lnTo>
                  <a:pt x="185" y="16"/>
                </a:lnTo>
                <a:lnTo>
                  <a:pt x="185" y="16"/>
                </a:lnTo>
                <a:lnTo>
                  <a:pt x="187" y="16"/>
                </a:lnTo>
                <a:lnTo>
                  <a:pt x="188" y="16"/>
                </a:lnTo>
                <a:lnTo>
                  <a:pt x="188" y="16"/>
                </a:lnTo>
                <a:lnTo>
                  <a:pt x="188" y="14"/>
                </a:lnTo>
                <a:lnTo>
                  <a:pt x="188" y="14"/>
                </a:lnTo>
                <a:lnTo>
                  <a:pt x="188" y="13"/>
                </a:lnTo>
                <a:lnTo>
                  <a:pt x="188" y="13"/>
                </a:lnTo>
                <a:lnTo>
                  <a:pt x="188" y="13"/>
                </a:lnTo>
                <a:lnTo>
                  <a:pt x="189" y="13"/>
                </a:lnTo>
                <a:lnTo>
                  <a:pt x="189" y="13"/>
                </a:lnTo>
                <a:lnTo>
                  <a:pt x="191" y="13"/>
                </a:lnTo>
                <a:lnTo>
                  <a:pt x="191" y="13"/>
                </a:lnTo>
                <a:lnTo>
                  <a:pt x="191" y="13"/>
                </a:lnTo>
                <a:lnTo>
                  <a:pt x="191" y="13"/>
                </a:lnTo>
                <a:lnTo>
                  <a:pt x="189" y="13"/>
                </a:lnTo>
                <a:lnTo>
                  <a:pt x="188" y="13"/>
                </a:lnTo>
                <a:lnTo>
                  <a:pt x="188" y="14"/>
                </a:lnTo>
                <a:lnTo>
                  <a:pt x="188" y="14"/>
                </a:lnTo>
                <a:lnTo>
                  <a:pt x="188" y="14"/>
                </a:lnTo>
                <a:lnTo>
                  <a:pt x="188" y="14"/>
                </a:lnTo>
                <a:lnTo>
                  <a:pt x="189" y="16"/>
                </a:lnTo>
                <a:lnTo>
                  <a:pt x="189" y="16"/>
                </a:lnTo>
                <a:lnTo>
                  <a:pt x="191" y="16"/>
                </a:lnTo>
                <a:lnTo>
                  <a:pt x="192" y="16"/>
                </a:lnTo>
                <a:lnTo>
                  <a:pt x="195" y="16"/>
                </a:lnTo>
                <a:lnTo>
                  <a:pt x="195" y="16"/>
                </a:lnTo>
                <a:lnTo>
                  <a:pt x="195" y="14"/>
                </a:lnTo>
                <a:lnTo>
                  <a:pt x="195" y="14"/>
                </a:lnTo>
                <a:lnTo>
                  <a:pt x="197" y="14"/>
                </a:lnTo>
                <a:lnTo>
                  <a:pt x="197" y="14"/>
                </a:lnTo>
                <a:lnTo>
                  <a:pt x="198" y="14"/>
                </a:lnTo>
                <a:lnTo>
                  <a:pt x="198" y="14"/>
                </a:lnTo>
                <a:lnTo>
                  <a:pt x="198" y="14"/>
                </a:lnTo>
                <a:lnTo>
                  <a:pt x="198" y="14"/>
                </a:lnTo>
                <a:lnTo>
                  <a:pt x="199" y="14"/>
                </a:lnTo>
                <a:lnTo>
                  <a:pt x="199" y="14"/>
                </a:lnTo>
                <a:lnTo>
                  <a:pt x="201" y="14"/>
                </a:lnTo>
                <a:lnTo>
                  <a:pt x="202" y="14"/>
                </a:lnTo>
                <a:lnTo>
                  <a:pt x="202" y="14"/>
                </a:lnTo>
                <a:lnTo>
                  <a:pt x="204" y="14"/>
                </a:lnTo>
                <a:lnTo>
                  <a:pt x="205" y="13"/>
                </a:lnTo>
                <a:lnTo>
                  <a:pt x="205" y="13"/>
                </a:lnTo>
                <a:lnTo>
                  <a:pt x="205" y="13"/>
                </a:lnTo>
                <a:lnTo>
                  <a:pt x="205" y="13"/>
                </a:lnTo>
                <a:lnTo>
                  <a:pt x="205" y="13"/>
                </a:lnTo>
                <a:lnTo>
                  <a:pt x="207" y="13"/>
                </a:lnTo>
                <a:lnTo>
                  <a:pt x="207" y="13"/>
                </a:lnTo>
                <a:lnTo>
                  <a:pt x="207" y="13"/>
                </a:lnTo>
                <a:lnTo>
                  <a:pt x="208" y="13"/>
                </a:lnTo>
                <a:lnTo>
                  <a:pt x="208" y="13"/>
                </a:lnTo>
                <a:lnTo>
                  <a:pt x="208" y="13"/>
                </a:lnTo>
                <a:lnTo>
                  <a:pt x="208" y="13"/>
                </a:lnTo>
                <a:lnTo>
                  <a:pt x="209" y="13"/>
                </a:lnTo>
                <a:lnTo>
                  <a:pt x="209" y="13"/>
                </a:lnTo>
                <a:lnTo>
                  <a:pt x="209" y="13"/>
                </a:lnTo>
                <a:lnTo>
                  <a:pt x="211" y="13"/>
                </a:lnTo>
                <a:lnTo>
                  <a:pt x="212" y="13"/>
                </a:lnTo>
                <a:lnTo>
                  <a:pt x="214" y="13"/>
                </a:lnTo>
                <a:lnTo>
                  <a:pt x="215" y="12"/>
                </a:lnTo>
                <a:lnTo>
                  <a:pt x="215" y="12"/>
                </a:lnTo>
                <a:lnTo>
                  <a:pt x="215" y="12"/>
                </a:lnTo>
                <a:lnTo>
                  <a:pt x="215" y="12"/>
                </a:lnTo>
                <a:lnTo>
                  <a:pt x="215" y="12"/>
                </a:lnTo>
                <a:lnTo>
                  <a:pt x="215" y="12"/>
                </a:lnTo>
                <a:lnTo>
                  <a:pt x="216" y="12"/>
                </a:lnTo>
                <a:lnTo>
                  <a:pt x="216" y="12"/>
                </a:lnTo>
                <a:lnTo>
                  <a:pt x="216" y="12"/>
                </a:lnTo>
                <a:lnTo>
                  <a:pt x="216" y="13"/>
                </a:lnTo>
                <a:lnTo>
                  <a:pt x="216" y="13"/>
                </a:lnTo>
                <a:lnTo>
                  <a:pt x="216" y="13"/>
                </a:lnTo>
                <a:lnTo>
                  <a:pt x="218" y="14"/>
                </a:lnTo>
                <a:lnTo>
                  <a:pt x="218" y="14"/>
                </a:lnTo>
                <a:lnTo>
                  <a:pt x="218" y="13"/>
                </a:lnTo>
                <a:lnTo>
                  <a:pt x="219" y="13"/>
                </a:lnTo>
                <a:lnTo>
                  <a:pt x="221" y="13"/>
                </a:lnTo>
                <a:lnTo>
                  <a:pt x="221" y="13"/>
                </a:lnTo>
                <a:lnTo>
                  <a:pt x="221" y="13"/>
                </a:lnTo>
                <a:lnTo>
                  <a:pt x="222" y="13"/>
                </a:lnTo>
                <a:lnTo>
                  <a:pt x="222" y="13"/>
                </a:lnTo>
                <a:lnTo>
                  <a:pt x="222" y="13"/>
                </a:lnTo>
                <a:lnTo>
                  <a:pt x="224" y="13"/>
                </a:lnTo>
                <a:lnTo>
                  <a:pt x="224" y="13"/>
                </a:lnTo>
                <a:lnTo>
                  <a:pt x="224" y="13"/>
                </a:lnTo>
                <a:lnTo>
                  <a:pt x="224" y="13"/>
                </a:lnTo>
                <a:lnTo>
                  <a:pt x="224" y="13"/>
                </a:lnTo>
                <a:lnTo>
                  <a:pt x="225" y="12"/>
                </a:lnTo>
                <a:lnTo>
                  <a:pt x="225" y="12"/>
                </a:lnTo>
                <a:lnTo>
                  <a:pt x="225" y="12"/>
                </a:lnTo>
                <a:lnTo>
                  <a:pt x="225" y="12"/>
                </a:lnTo>
                <a:lnTo>
                  <a:pt x="225" y="12"/>
                </a:lnTo>
                <a:lnTo>
                  <a:pt x="226" y="12"/>
                </a:lnTo>
                <a:lnTo>
                  <a:pt x="226" y="12"/>
                </a:lnTo>
                <a:lnTo>
                  <a:pt x="226" y="12"/>
                </a:lnTo>
                <a:lnTo>
                  <a:pt x="226" y="12"/>
                </a:lnTo>
                <a:lnTo>
                  <a:pt x="228" y="12"/>
                </a:lnTo>
                <a:lnTo>
                  <a:pt x="228" y="12"/>
                </a:lnTo>
                <a:lnTo>
                  <a:pt x="228" y="12"/>
                </a:lnTo>
                <a:lnTo>
                  <a:pt x="228" y="10"/>
                </a:lnTo>
                <a:lnTo>
                  <a:pt x="228" y="10"/>
                </a:lnTo>
                <a:lnTo>
                  <a:pt x="228" y="10"/>
                </a:lnTo>
                <a:lnTo>
                  <a:pt x="228" y="10"/>
                </a:lnTo>
                <a:lnTo>
                  <a:pt x="228" y="10"/>
                </a:lnTo>
                <a:lnTo>
                  <a:pt x="229" y="10"/>
                </a:lnTo>
                <a:lnTo>
                  <a:pt x="229" y="10"/>
                </a:lnTo>
                <a:lnTo>
                  <a:pt x="228" y="10"/>
                </a:lnTo>
                <a:lnTo>
                  <a:pt x="228" y="10"/>
                </a:lnTo>
                <a:lnTo>
                  <a:pt x="226" y="10"/>
                </a:lnTo>
                <a:lnTo>
                  <a:pt x="226" y="10"/>
                </a:lnTo>
                <a:lnTo>
                  <a:pt x="228" y="10"/>
                </a:lnTo>
                <a:lnTo>
                  <a:pt x="228" y="9"/>
                </a:lnTo>
                <a:lnTo>
                  <a:pt x="229" y="9"/>
                </a:lnTo>
                <a:lnTo>
                  <a:pt x="229" y="10"/>
                </a:lnTo>
                <a:lnTo>
                  <a:pt x="229" y="10"/>
                </a:lnTo>
                <a:lnTo>
                  <a:pt x="231" y="10"/>
                </a:lnTo>
                <a:lnTo>
                  <a:pt x="231" y="10"/>
                </a:lnTo>
                <a:lnTo>
                  <a:pt x="232" y="10"/>
                </a:lnTo>
                <a:lnTo>
                  <a:pt x="232" y="10"/>
                </a:lnTo>
                <a:lnTo>
                  <a:pt x="234" y="9"/>
                </a:lnTo>
                <a:lnTo>
                  <a:pt x="234" y="9"/>
                </a:lnTo>
                <a:lnTo>
                  <a:pt x="234" y="9"/>
                </a:lnTo>
                <a:lnTo>
                  <a:pt x="234" y="9"/>
                </a:lnTo>
                <a:lnTo>
                  <a:pt x="234" y="9"/>
                </a:lnTo>
                <a:lnTo>
                  <a:pt x="232" y="9"/>
                </a:lnTo>
                <a:lnTo>
                  <a:pt x="232" y="9"/>
                </a:lnTo>
                <a:lnTo>
                  <a:pt x="232" y="7"/>
                </a:lnTo>
                <a:lnTo>
                  <a:pt x="232" y="7"/>
                </a:lnTo>
                <a:lnTo>
                  <a:pt x="234" y="7"/>
                </a:lnTo>
                <a:lnTo>
                  <a:pt x="234" y="7"/>
                </a:lnTo>
                <a:lnTo>
                  <a:pt x="234" y="9"/>
                </a:lnTo>
                <a:lnTo>
                  <a:pt x="234" y="9"/>
                </a:lnTo>
                <a:lnTo>
                  <a:pt x="235" y="9"/>
                </a:lnTo>
                <a:lnTo>
                  <a:pt x="235" y="9"/>
                </a:lnTo>
                <a:lnTo>
                  <a:pt x="236" y="9"/>
                </a:lnTo>
                <a:lnTo>
                  <a:pt x="238" y="9"/>
                </a:lnTo>
                <a:lnTo>
                  <a:pt x="238" y="9"/>
                </a:lnTo>
                <a:lnTo>
                  <a:pt x="238" y="7"/>
                </a:lnTo>
                <a:lnTo>
                  <a:pt x="238" y="7"/>
                </a:lnTo>
                <a:lnTo>
                  <a:pt x="238" y="6"/>
                </a:lnTo>
                <a:lnTo>
                  <a:pt x="238" y="6"/>
                </a:lnTo>
                <a:lnTo>
                  <a:pt x="238" y="6"/>
                </a:lnTo>
                <a:lnTo>
                  <a:pt x="238" y="7"/>
                </a:lnTo>
                <a:lnTo>
                  <a:pt x="238" y="7"/>
                </a:lnTo>
                <a:lnTo>
                  <a:pt x="238" y="7"/>
                </a:lnTo>
                <a:lnTo>
                  <a:pt x="238" y="7"/>
                </a:lnTo>
                <a:lnTo>
                  <a:pt x="239" y="7"/>
                </a:lnTo>
                <a:lnTo>
                  <a:pt x="239" y="9"/>
                </a:lnTo>
                <a:lnTo>
                  <a:pt x="239" y="9"/>
                </a:lnTo>
                <a:lnTo>
                  <a:pt x="241" y="9"/>
                </a:lnTo>
                <a:lnTo>
                  <a:pt x="242" y="9"/>
                </a:lnTo>
                <a:lnTo>
                  <a:pt x="244" y="7"/>
                </a:lnTo>
                <a:lnTo>
                  <a:pt x="244" y="7"/>
                </a:lnTo>
                <a:lnTo>
                  <a:pt x="244" y="7"/>
                </a:lnTo>
                <a:lnTo>
                  <a:pt x="244" y="7"/>
                </a:lnTo>
                <a:lnTo>
                  <a:pt x="244" y="7"/>
                </a:lnTo>
                <a:lnTo>
                  <a:pt x="244" y="7"/>
                </a:lnTo>
                <a:lnTo>
                  <a:pt x="245" y="6"/>
                </a:lnTo>
                <a:lnTo>
                  <a:pt x="246" y="6"/>
                </a:lnTo>
                <a:lnTo>
                  <a:pt x="246" y="6"/>
                </a:lnTo>
                <a:lnTo>
                  <a:pt x="246" y="7"/>
                </a:lnTo>
                <a:lnTo>
                  <a:pt x="246" y="7"/>
                </a:lnTo>
                <a:lnTo>
                  <a:pt x="246" y="7"/>
                </a:lnTo>
                <a:lnTo>
                  <a:pt x="246" y="7"/>
                </a:lnTo>
                <a:lnTo>
                  <a:pt x="246" y="7"/>
                </a:lnTo>
                <a:lnTo>
                  <a:pt x="248" y="7"/>
                </a:lnTo>
                <a:lnTo>
                  <a:pt x="248" y="6"/>
                </a:lnTo>
                <a:lnTo>
                  <a:pt x="248" y="6"/>
                </a:lnTo>
                <a:lnTo>
                  <a:pt x="248" y="6"/>
                </a:lnTo>
                <a:lnTo>
                  <a:pt x="248" y="4"/>
                </a:lnTo>
                <a:lnTo>
                  <a:pt x="248" y="4"/>
                </a:lnTo>
                <a:lnTo>
                  <a:pt x="248" y="4"/>
                </a:lnTo>
                <a:lnTo>
                  <a:pt x="248" y="4"/>
                </a:lnTo>
                <a:lnTo>
                  <a:pt x="248" y="4"/>
                </a:lnTo>
                <a:lnTo>
                  <a:pt x="248" y="4"/>
                </a:lnTo>
                <a:lnTo>
                  <a:pt x="248" y="4"/>
                </a:lnTo>
                <a:lnTo>
                  <a:pt x="248" y="3"/>
                </a:lnTo>
                <a:lnTo>
                  <a:pt x="248" y="3"/>
                </a:lnTo>
                <a:lnTo>
                  <a:pt x="248" y="4"/>
                </a:lnTo>
                <a:lnTo>
                  <a:pt x="248" y="4"/>
                </a:lnTo>
                <a:lnTo>
                  <a:pt x="249" y="3"/>
                </a:lnTo>
                <a:lnTo>
                  <a:pt x="249" y="3"/>
                </a:lnTo>
                <a:lnTo>
                  <a:pt x="251" y="3"/>
                </a:lnTo>
                <a:lnTo>
                  <a:pt x="251" y="3"/>
                </a:lnTo>
                <a:lnTo>
                  <a:pt x="252" y="4"/>
                </a:lnTo>
                <a:lnTo>
                  <a:pt x="249" y="6"/>
                </a:lnTo>
                <a:lnTo>
                  <a:pt x="249" y="6"/>
                </a:lnTo>
                <a:lnTo>
                  <a:pt x="251" y="6"/>
                </a:lnTo>
                <a:lnTo>
                  <a:pt x="251" y="6"/>
                </a:lnTo>
                <a:lnTo>
                  <a:pt x="252" y="6"/>
                </a:lnTo>
                <a:lnTo>
                  <a:pt x="252" y="6"/>
                </a:lnTo>
                <a:lnTo>
                  <a:pt x="252" y="6"/>
                </a:lnTo>
                <a:lnTo>
                  <a:pt x="254" y="6"/>
                </a:lnTo>
                <a:lnTo>
                  <a:pt x="255" y="6"/>
                </a:lnTo>
                <a:lnTo>
                  <a:pt x="256" y="4"/>
                </a:lnTo>
                <a:lnTo>
                  <a:pt x="258" y="4"/>
                </a:lnTo>
                <a:lnTo>
                  <a:pt x="258" y="4"/>
                </a:lnTo>
                <a:lnTo>
                  <a:pt x="259" y="4"/>
                </a:lnTo>
                <a:lnTo>
                  <a:pt x="259" y="4"/>
                </a:lnTo>
                <a:lnTo>
                  <a:pt x="259" y="4"/>
                </a:lnTo>
                <a:lnTo>
                  <a:pt x="259" y="4"/>
                </a:lnTo>
                <a:lnTo>
                  <a:pt x="261" y="4"/>
                </a:lnTo>
                <a:lnTo>
                  <a:pt x="262" y="4"/>
                </a:lnTo>
                <a:lnTo>
                  <a:pt x="264" y="4"/>
                </a:lnTo>
                <a:lnTo>
                  <a:pt x="265" y="3"/>
                </a:lnTo>
                <a:lnTo>
                  <a:pt x="265" y="3"/>
                </a:lnTo>
                <a:lnTo>
                  <a:pt x="265" y="4"/>
                </a:lnTo>
                <a:lnTo>
                  <a:pt x="264" y="4"/>
                </a:lnTo>
                <a:lnTo>
                  <a:pt x="262" y="4"/>
                </a:lnTo>
                <a:lnTo>
                  <a:pt x="261" y="6"/>
                </a:lnTo>
                <a:lnTo>
                  <a:pt x="261" y="6"/>
                </a:lnTo>
                <a:lnTo>
                  <a:pt x="261" y="6"/>
                </a:lnTo>
                <a:lnTo>
                  <a:pt x="259" y="6"/>
                </a:lnTo>
                <a:lnTo>
                  <a:pt x="258" y="6"/>
                </a:lnTo>
                <a:lnTo>
                  <a:pt x="258" y="6"/>
                </a:lnTo>
                <a:lnTo>
                  <a:pt x="256" y="6"/>
                </a:lnTo>
                <a:lnTo>
                  <a:pt x="256" y="7"/>
                </a:lnTo>
                <a:lnTo>
                  <a:pt x="256" y="7"/>
                </a:lnTo>
                <a:lnTo>
                  <a:pt x="258" y="7"/>
                </a:lnTo>
                <a:lnTo>
                  <a:pt x="258" y="7"/>
                </a:lnTo>
                <a:lnTo>
                  <a:pt x="259" y="7"/>
                </a:lnTo>
                <a:lnTo>
                  <a:pt x="261" y="7"/>
                </a:lnTo>
                <a:lnTo>
                  <a:pt x="262" y="9"/>
                </a:lnTo>
                <a:lnTo>
                  <a:pt x="262" y="9"/>
                </a:lnTo>
                <a:lnTo>
                  <a:pt x="264" y="9"/>
                </a:lnTo>
                <a:lnTo>
                  <a:pt x="264" y="9"/>
                </a:lnTo>
                <a:lnTo>
                  <a:pt x="264" y="9"/>
                </a:lnTo>
                <a:lnTo>
                  <a:pt x="264" y="9"/>
                </a:lnTo>
                <a:lnTo>
                  <a:pt x="264" y="9"/>
                </a:lnTo>
                <a:lnTo>
                  <a:pt x="264" y="7"/>
                </a:lnTo>
                <a:lnTo>
                  <a:pt x="264" y="7"/>
                </a:lnTo>
                <a:lnTo>
                  <a:pt x="264" y="7"/>
                </a:lnTo>
                <a:lnTo>
                  <a:pt x="264" y="6"/>
                </a:lnTo>
                <a:lnTo>
                  <a:pt x="265" y="6"/>
                </a:lnTo>
                <a:lnTo>
                  <a:pt x="265" y="6"/>
                </a:lnTo>
                <a:lnTo>
                  <a:pt x="266" y="6"/>
                </a:lnTo>
                <a:lnTo>
                  <a:pt x="266" y="6"/>
                </a:lnTo>
                <a:lnTo>
                  <a:pt x="266" y="6"/>
                </a:lnTo>
                <a:lnTo>
                  <a:pt x="266" y="6"/>
                </a:lnTo>
                <a:lnTo>
                  <a:pt x="268" y="6"/>
                </a:lnTo>
                <a:lnTo>
                  <a:pt x="268" y="6"/>
                </a:lnTo>
                <a:lnTo>
                  <a:pt x="269" y="6"/>
                </a:lnTo>
                <a:lnTo>
                  <a:pt x="271" y="6"/>
                </a:lnTo>
                <a:lnTo>
                  <a:pt x="271" y="6"/>
                </a:lnTo>
                <a:lnTo>
                  <a:pt x="271" y="6"/>
                </a:lnTo>
                <a:lnTo>
                  <a:pt x="271" y="6"/>
                </a:lnTo>
                <a:lnTo>
                  <a:pt x="272" y="6"/>
                </a:lnTo>
                <a:lnTo>
                  <a:pt x="272" y="6"/>
                </a:lnTo>
                <a:lnTo>
                  <a:pt x="273" y="6"/>
                </a:lnTo>
                <a:lnTo>
                  <a:pt x="273" y="6"/>
                </a:lnTo>
                <a:lnTo>
                  <a:pt x="273" y="7"/>
                </a:lnTo>
                <a:lnTo>
                  <a:pt x="273" y="9"/>
                </a:lnTo>
                <a:lnTo>
                  <a:pt x="273" y="9"/>
                </a:lnTo>
                <a:lnTo>
                  <a:pt x="275" y="7"/>
                </a:lnTo>
                <a:lnTo>
                  <a:pt x="275" y="7"/>
                </a:lnTo>
                <a:lnTo>
                  <a:pt x="275" y="9"/>
                </a:lnTo>
                <a:lnTo>
                  <a:pt x="276" y="10"/>
                </a:lnTo>
                <a:lnTo>
                  <a:pt x="276" y="10"/>
                </a:lnTo>
                <a:lnTo>
                  <a:pt x="276" y="10"/>
                </a:lnTo>
                <a:lnTo>
                  <a:pt x="278" y="10"/>
                </a:lnTo>
                <a:lnTo>
                  <a:pt x="278" y="10"/>
                </a:lnTo>
                <a:lnTo>
                  <a:pt x="278" y="10"/>
                </a:lnTo>
                <a:lnTo>
                  <a:pt x="278" y="10"/>
                </a:lnTo>
                <a:lnTo>
                  <a:pt x="279" y="9"/>
                </a:lnTo>
                <a:lnTo>
                  <a:pt x="279" y="7"/>
                </a:lnTo>
                <a:lnTo>
                  <a:pt x="279" y="7"/>
                </a:lnTo>
                <a:lnTo>
                  <a:pt x="279" y="7"/>
                </a:lnTo>
                <a:lnTo>
                  <a:pt x="281" y="7"/>
                </a:lnTo>
                <a:lnTo>
                  <a:pt x="281" y="7"/>
                </a:lnTo>
                <a:lnTo>
                  <a:pt x="281" y="7"/>
                </a:lnTo>
                <a:lnTo>
                  <a:pt x="282" y="7"/>
                </a:lnTo>
                <a:lnTo>
                  <a:pt x="282" y="7"/>
                </a:lnTo>
                <a:lnTo>
                  <a:pt x="283" y="6"/>
                </a:lnTo>
                <a:lnTo>
                  <a:pt x="283" y="6"/>
                </a:lnTo>
                <a:lnTo>
                  <a:pt x="282" y="6"/>
                </a:lnTo>
                <a:lnTo>
                  <a:pt x="281" y="6"/>
                </a:lnTo>
                <a:lnTo>
                  <a:pt x="281" y="6"/>
                </a:lnTo>
                <a:lnTo>
                  <a:pt x="279" y="6"/>
                </a:lnTo>
                <a:lnTo>
                  <a:pt x="279" y="6"/>
                </a:lnTo>
                <a:lnTo>
                  <a:pt x="279" y="6"/>
                </a:lnTo>
                <a:lnTo>
                  <a:pt x="279" y="6"/>
                </a:lnTo>
                <a:lnTo>
                  <a:pt x="279" y="7"/>
                </a:lnTo>
                <a:lnTo>
                  <a:pt x="278" y="7"/>
                </a:lnTo>
                <a:lnTo>
                  <a:pt x="278" y="7"/>
                </a:lnTo>
                <a:lnTo>
                  <a:pt x="279" y="7"/>
                </a:lnTo>
                <a:lnTo>
                  <a:pt x="279" y="6"/>
                </a:lnTo>
                <a:lnTo>
                  <a:pt x="279" y="6"/>
                </a:lnTo>
                <a:lnTo>
                  <a:pt x="278" y="6"/>
                </a:lnTo>
                <a:lnTo>
                  <a:pt x="278" y="6"/>
                </a:lnTo>
                <a:lnTo>
                  <a:pt x="276" y="6"/>
                </a:lnTo>
                <a:lnTo>
                  <a:pt x="276" y="6"/>
                </a:lnTo>
                <a:lnTo>
                  <a:pt x="275" y="6"/>
                </a:lnTo>
                <a:lnTo>
                  <a:pt x="275" y="4"/>
                </a:lnTo>
                <a:lnTo>
                  <a:pt x="278" y="4"/>
                </a:lnTo>
                <a:lnTo>
                  <a:pt x="278" y="4"/>
                </a:lnTo>
                <a:lnTo>
                  <a:pt x="278" y="4"/>
                </a:lnTo>
                <a:lnTo>
                  <a:pt x="278" y="4"/>
                </a:lnTo>
                <a:lnTo>
                  <a:pt x="279" y="4"/>
                </a:lnTo>
                <a:lnTo>
                  <a:pt x="279" y="4"/>
                </a:lnTo>
                <a:lnTo>
                  <a:pt x="279" y="4"/>
                </a:lnTo>
                <a:lnTo>
                  <a:pt x="279" y="4"/>
                </a:lnTo>
                <a:lnTo>
                  <a:pt x="279" y="4"/>
                </a:lnTo>
                <a:lnTo>
                  <a:pt x="281" y="6"/>
                </a:lnTo>
                <a:lnTo>
                  <a:pt x="281" y="6"/>
                </a:lnTo>
                <a:lnTo>
                  <a:pt x="281" y="6"/>
                </a:lnTo>
                <a:lnTo>
                  <a:pt x="281" y="6"/>
                </a:lnTo>
                <a:lnTo>
                  <a:pt x="281" y="4"/>
                </a:lnTo>
                <a:lnTo>
                  <a:pt x="282" y="4"/>
                </a:lnTo>
                <a:lnTo>
                  <a:pt x="283" y="4"/>
                </a:lnTo>
                <a:lnTo>
                  <a:pt x="283" y="4"/>
                </a:lnTo>
                <a:lnTo>
                  <a:pt x="283" y="4"/>
                </a:lnTo>
                <a:lnTo>
                  <a:pt x="283" y="4"/>
                </a:lnTo>
                <a:lnTo>
                  <a:pt x="283" y="3"/>
                </a:lnTo>
                <a:lnTo>
                  <a:pt x="282" y="3"/>
                </a:lnTo>
                <a:lnTo>
                  <a:pt x="282" y="3"/>
                </a:lnTo>
                <a:lnTo>
                  <a:pt x="283" y="3"/>
                </a:lnTo>
                <a:lnTo>
                  <a:pt x="285" y="3"/>
                </a:lnTo>
                <a:lnTo>
                  <a:pt x="286" y="2"/>
                </a:lnTo>
                <a:lnTo>
                  <a:pt x="289" y="2"/>
                </a:lnTo>
                <a:lnTo>
                  <a:pt x="291" y="2"/>
                </a:lnTo>
                <a:lnTo>
                  <a:pt x="292" y="0"/>
                </a:lnTo>
                <a:lnTo>
                  <a:pt x="293" y="0"/>
                </a:lnTo>
                <a:lnTo>
                  <a:pt x="293" y="0"/>
                </a:lnTo>
                <a:close/>
              </a:path>
            </a:pathLst>
          </a:custGeom>
          <a:blipFill dpi="0" rotWithShape="1">
            <a:blip r:embed="rId3"/>
            <a:stretch>
              <a:fillRect/>
            </a:stretch>
          </a:bli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9" name="Freeform 910"/>
          <p:cNvSpPr/>
          <p:nvPr/>
        </p:nvSpPr>
        <p:spPr bwMode="auto">
          <a:xfrm>
            <a:off x="2140795" y="2934574"/>
            <a:ext cx="760336" cy="767206"/>
          </a:xfrm>
          <a:custGeom>
            <a:gdLst>
              <a:gd name="T0" fmla="*/ 140 w 280"/>
              <a:gd name="T1" fmla="*/ 0 h 283"/>
              <a:gd name="T2" fmla="*/ 0 w 280"/>
              <a:gd name="T3" fmla="*/ 122 h 283"/>
              <a:gd name="T4" fmla="*/ 34 w 280"/>
              <a:gd name="T5" fmla="*/ 104 h 283"/>
              <a:gd name="T6" fmla="*/ 70 w 280"/>
              <a:gd name="T7" fmla="*/ 124 h 283"/>
              <a:gd name="T8" fmla="*/ 105 w 280"/>
              <a:gd name="T9" fmla="*/ 104 h 283"/>
              <a:gd name="T10" fmla="*/ 135 w 280"/>
              <a:gd name="T11" fmla="*/ 117 h 283"/>
              <a:gd name="T12" fmla="*/ 135 w 280"/>
              <a:gd name="T13" fmla="*/ 194 h 283"/>
              <a:gd name="T14" fmla="*/ 129 w 280"/>
              <a:gd name="T15" fmla="*/ 194 h 283"/>
              <a:gd name="T16" fmla="*/ 129 w 280"/>
              <a:gd name="T17" fmla="*/ 222 h 283"/>
              <a:gd name="T18" fmla="*/ 129 w 280"/>
              <a:gd name="T19" fmla="*/ 250 h 283"/>
              <a:gd name="T20" fmla="*/ 127 w 280"/>
              <a:gd name="T21" fmla="*/ 259 h 283"/>
              <a:gd name="T22" fmla="*/ 117 w 280"/>
              <a:gd name="T23" fmla="*/ 264 h 283"/>
              <a:gd name="T24" fmla="*/ 113 w 280"/>
              <a:gd name="T25" fmla="*/ 264 h 283"/>
              <a:gd name="T26" fmla="*/ 107 w 280"/>
              <a:gd name="T27" fmla="*/ 261 h 283"/>
              <a:gd name="T28" fmla="*/ 105 w 280"/>
              <a:gd name="T29" fmla="*/ 257 h 283"/>
              <a:gd name="T30" fmla="*/ 104 w 280"/>
              <a:gd name="T31" fmla="*/ 251 h 283"/>
              <a:gd name="T32" fmla="*/ 101 w 280"/>
              <a:gd name="T33" fmla="*/ 244 h 283"/>
              <a:gd name="T34" fmla="*/ 93 w 280"/>
              <a:gd name="T35" fmla="*/ 240 h 283"/>
              <a:gd name="T36" fmla="*/ 86 w 280"/>
              <a:gd name="T37" fmla="*/ 243 h 283"/>
              <a:gd name="T38" fmla="*/ 83 w 280"/>
              <a:gd name="T39" fmla="*/ 251 h 283"/>
              <a:gd name="T40" fmla="*/ 85 w 280"/>
              <a:gd name="T41" fmla="*/ 264 h 283"/>
              <a:gd name="T42" fmla="*/ 91 w 280"/>
              <a:gd name="T43" fmla="*/ 274 h 283"/>
              <a:gd name="T44" fmla="*/ 107 w 280"/>
              <a:gd name="T45" fmla="*/ 282 h 283"/>
              <a:gd name="T46" fmla="*/ 117 w 280"/>
              <a:gd name="T47" fmla="*/ 283 h 283"/>
              <a:gd name="T48" fmla="*/ 117 w 280"/>
              <a:gd name="T49" fmla="*/ 283 h 283"/>
              <a:gd name="T50" fmla="*/ 117 w 280"/>
              <a:gd name="T51" fmla="*/ 283 h 283"/>
              <a:gd name="T52" fmla="*/ 117 w 280"/>
              <a:gd name="T53" fmla="*/ 283 h 283"/>
              <a:gd name="T54" fmla="*/ 117 w 280"/>
              <a:gd name="T55" fmla="*/ 283 h 283"/>
              <a:gd name="T56" fmla="*/ 117 w 280"/>
              <a:gd name="T57" fmla="*/ 283 h 283"/>
              <a:gd name="T58" fmla="*/ 117 w 280"/>
              <a:gd name="T59" fmla="*/ 283 h 283"/>
              <a:gd name="T60" fmla="*/ 117 w 280"/>
              <a:gd name="T61" fmla="*/ 283 h 283"/>
              <a:gd name="T62" fmla="*/ 143 w 280"/>
              <a:gd name="T63" fmla="*/ 272 h 283"/>
              <a:gd name="T64" fmla="*/ 151 w 280"/>
              <a:gd name="T65" fmla="*/ 250 h 283"/>
              <a:gd name="T66" fmla="*/ 151 w 280"/>
              <a:gd name="T67" fmla="*/ 250 h 283"/>
              <a:gd name="T68" fmla="*/ 151 w 280"/>
              <a:gd name="T69" fmla="*/ 250 h 283"/>
              <a:gd name="T70" fmla="*/ 151 w 280"/>
              <a:gd name="T71" fmla="*/ 222 h 283"/>
              <a:gd name="T72" fmla="*/ 151 w 280"/>
              <a:gd name="T73" fmla="*/ 194 h 283"/>
              <a:gd name="T74" fmla="*/ 145 w 280"/>
              <a:gd name="T75" fmla="*/ 194 h 283"/>
              <a:gd name="T76" fmla="*/ 145 w 280"/>
              <a:gd name="T77" fmla="*/ 117 h 283"/>
              <a:gd name="T78" fmla="*/ 175 w 280"/>
              <a:gd name="T79" fmla="*/ 105 h 283"/>
              <a:gd name="T80" fmla="*/ 210 w 280"/>
              <a:gd name="T81" fmla="*/ 124 h 283"/>
              <a:gd name="T82" fmla="*/ 246 w 280"/>
              <a:gd name="T83" fmla="*/ 105 h 283"/>
              <a:gd name="T84" fmla="*/ 280 w 280"/>
              <a:gd name="T85" fmla="*/ 123 h 283"/>
              <a:gd name="T86" fmla="*/ 140 w 280"/>
              <a:gd name="T87" fmla="*/ 0 h 2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80" h="283">
                <a:moveTo>
                  <a:pt x="140" y="0"/>
                </a:moveTo>
                <a:cubicBezTo>
                  <a:pt x="68" y="0"/>
                  <a:pt x="9" y="54"/>
                  <a:pt x="0" y="122"/>
                </a:cubicBezTo>
                <a:cubicBezTo>
                  <a:pt x="7" y="112"/>
                  <a:pt x="20" y="104"/>
                  <a:pt x="34" y="104"/>
                </a:cubicBezTo>
                <a:cubicBezTo>
                  <a:pt x="50" y="104"/>
                  <a:pt x="63" y="112"/>
                  <a:pt x="70" y="124"/>
                </a:cubicBezTo>
                <a:cubicBezTo>
                  <a:pt x="76" y="113"/>
                  <a:pt x="89" y="104"/>
                  <a:pt x="105" y="104"/>
                </a:cubicBezTo>
                <a:cubicBezTo>
                  <a:pt x="117" y="104"/>
                  <a:pt x="128" y="110"/>
                  <a:pt x="135" y="117"/>
                </a:cubicBezTo>
                <a:cubicBezTo>
                  <a:pt x="135" y="194"/>
                  <a:pt x="135" y="194"/>
                  <a:pt x="135" y="194"/>
                </a:cubicBezTo>
                <a:cubicBezTo>
                  <a:pt x="129" y="194"/>
                  <a:pt x="129" y="194"/>
                  <a:pt x="129" y="194"/>
                </a:cubicBezTo>
                <a:cubicBezTo>
                  <a:pt x="129" y="194"/>
                  <a:pt x="129" y="208"/>
                  <a:pt x="129" y="222"/>
                </a:cubicBezTo>
                <a:cubicBezTo>
                  <a:pt x="129" y="236"/>
                  <a:pt x="129" y="250"/>
                  <a:pt x="129" y="250"/>
                </a:cubicBezTo>
                <a:cubicBezTo>
                  <a:pt x="129" y="252"/>
                  <a:pt x="129" y="256"/>
                  <a:pt x="127" y="259"/>
                </a:cubicBezTo>
                <a:cubicBezTo>
                  <a:pt x="125" y="262"/>
                  <a:pt x="122" y="264"/>
                  <a:pt x="117" y="264"/>
                </a:cubicBezTo>
                <a:cubicBezTo>
                  <a:pt x="116" y="264"/>
                  <a:pt x="115" y="264"/>
                  <a:pt x="113" y="264"/>
                </a:cubicBezTo>
                <a:cubicBezTo>
                  <a:pt x="111" y="263"/>
                  <a:pt x="109" y="262"/>
                  <a:pt x="107" y="261"/>
                </a:cubicBezTo>
                <a:cubicBezTo>
                  <a:pt x="106" y="259"/>
                  <a:pt x="106" y="258"/>
                  <a:pt x="105" y="257"/>
                </a:cubicBezTo>
                <a:cubicBezTo>
                  <a:pt x="104" y="255"/>
                  <a:pt x="104" y="253"/>
                  <a:pt x="104" y="251"/>
                </a:cubicBezTo>
                <a:cubicBezTo>
                  <a:pt x="104" y="248"/>
                  <a:pt x="103" y="245"/>
                  <a:pt x="101" y="244"/>
                </a:cubicBezTo>
                <a:cubicBezTo>
                  <a:pt x="99" y="242"/>
                  <a:pt x="96" y="240"/>
                  <a:pt x="93" y="240"/>
                </a:cubicBezTo>
                <a:cubicBezTo>
                  <a:pt x="90" y="240"/>
                  <a:pt x="88" y="242"/>
                  <a:pt x="86" y="243"/>
                </a:cubicBezTo>
                <a:cubicBezTo>
                  <a:pt x="84" y="245"/>
                  <a:pt x="83" y="248"/>
                  <a:pt x="83" y="251"/>
                </a:cubicBezTo>
                <a:cubicBezTo>
                  <a:pt x="83" y="256"/>
                  <a:pt x="83" y="260"/>
                  <a:pt x="85" y="264"/>
                </a:cubicBezTo>
                <a:cubicBezTo>
                  <a:pt x="86" y="267"/>
                  <a:pt x="88" y="271"/>
                  <a:pt x="91" y="274"/>
                </a:cubicBezTo>
                <a:cubicBezTo>
                  <a:pt x="96" y="278"/>
                  <a:pt x="102" y="281"/>
                  <a:pt x="107" y="282"/>
                </a:cubicBezTo>
                <a:cubicBezTo>
                  <a:pt x="112" y="283"/>
                  <a:pt x="116" y="283"/>
                  <a:pt x="117" y="283"/>
                </a:cubicBezTo>
                <a:cubicBezTo>
                  <a:pt x="117" y="283"/>
                  <a:pt x="117" y="283"/>
                  <a:pt x="117" y="283"/>
                </a:cubicBezTo>
                <a:cubicBezTo>
                  <a:pt x="117" y="283"/>
                  <a:pt x="117" y="283"/>
                  <a:pt x="117" y="283"/>
                </a:cubicBezTo>
                <a:cubicBezTo>
                  <a:pt x="117" y="283"/>
                  <a:pt x="117" y="283"/>
                  <a:pt x="117" y="283"/>
                </a:cubicBezTo>
                <a:cubicBezTo>
                  <a:pt x="117" y="283"/>
                  <a:pt x="117" y="283"/>
                  <a:pt x="117" y="283"/>
                </a:cubicBezTo>
                <a:cubicBezTo>
                  <a:pt x="117" y="283"/>
                  <a:pt x="117" y="283"/>
                  <a:pt x="117" y="283"/>
                </a:cubicBezTo>
                <a:cubicBezTo>
                  <a:pt x="117" y="283"/>
                  <a:pt x="117" y="283"/>
                  <a:pt x="117" y="283"/>
                </a:cubicBezTo>
                <a:cubicBezTo>
                  <a:pt x="117" y="283"/>
                  <a:pt x="117" y="283"/>
                  <a:pt x="117" y="283"/>
                </a:cubicBezTo>
                <a:cubicBezTo>
                  <a:pt x="129" y="283"/>
                  <a:pt x="137" y="278"/>
                  <a:pt x="143" y="272"/>
                </a:cubicBezTo>
                <a:cubicBezTo>
                  <a:pt x="148" y="265"/>
                  <a:pt x="150" y="257"/>
                  <a:pt x="151" y="250"/>
                </a:cubicBezTo>
                <a:cubicBezTo>
                  <a:pt x="151" y="250"/>
                  <a:pt x="151" y="250"/>
                  <a:pt x="151" y="250"/>
                </a:cubicBezTo>
                <a:cubicBezTo>
                  <a:pt x="151" y="250"/>
                  <a:pt x="151" y="250"/>
                  <a:pt x="151" y="250"/>
                </a:cubicBezTo>
                <a:cubicBezTo>
                  <a:pt x="151" y="222"/>
                  <a:pt x="151" y="222"/>
                  <a:pt x="151" y="222"/>
                </a:cubicBezTo>
                <a:cubicBezTo>
                  <a:pt x="151" y="194"/>
                  <a:pt x="151" y="194"/>
                  <a:pt x="151" y="194"/>
                </a:cubicBezTo>
                <a:cubicBezTo>
                  <a:pt x="145" y="194"/>
                  <a:pt x="145" y="194"/>
                  <a:pt x="145" y="194"/>
                </a:cubicBezTo>
                <a:cubicBezTo>
                  <a:pt x="145" y="117"/>
                  <a:pt x="145" y="117"/>
                  <a:pt x="145" y="117"/>
                </a:cubicBezTo>
                <a:cubicBezTo>
                  <a:pt x="152" y="109"/>
                  <a:pt x="163" y="104"/>
                  <a:pt x="175" y="105"/>
                </a:cubicBezTo>
                <a:cubicBezTo>
                  <a:pt x="191" y="105"/>
                  <a:pt x="204" y="113"/>
                  <a:pt x="210" y="124"/>
                </a:cubicBezTo>
                <a:cubicBezTo>
                  <a:pt x="217" y="113"/>
                  <a:pt x="230" y="105"/>
                  <a:pt x="246" y="105"/>
                </a:cubicBezTo>
                <a:cubicBezTo>
                  <a:pt x="260" y="105"/>
                  <a:pt x="273" y="112"/>
                  <a:pt x="280" y="123"/>
                </a:cubicBezTo>
                <a:cubicBezTo>
                  <a:pt x="271" y="54"/>
                  <a:pt x="212" y="0"/>
                  <a:pt x="140" y="0"/>
                </a:cubicBezTo>
                <a:close/>
              </a:path>
            </a:pathLst>
          </a:custGeom>
          <a:solidFill>
            <a:schemeClr val="bg1"/>
          </a:solidFill>
          <a:ln>
            <a:noFill/>
          </a:ln>
        </p:spPr>
        <p:txBody>
          <a:bodyPr vert="horz" wrap="square" lIns="68580" tIns="34290" rIns="68580" bIns="34290" numCol="1" anchor="t" anchorCtr="0" compatLnSpc="1"/>
          <a:lstStyle/>
          <a:p>
            <a:endParaRPr lang="zh-CN" altLang="en-US"/>
          </a:p>
        </p:txBody>
      </p:sp>
      <p:sp>
        <p:nvSpPr>
          <p:cNvPr id="10" name="Freeform 307"/>
          <p:cNvSpPr>
            <a:spLocks noChangeAspect="1" noEditPoints="1"/>
          </p:cNvSpPr>
          <p:nvPr/>
        </p:nvSpPr>
        <p:spPr bwMode="auto">
          <a:xfrm>
            <a:off x="9279465" y="2868019"/>
            <a:ext cx="579537" cy="846647"/>
          </a:xfrm>
          <a:custGeom>
            <a:gdLst>
              <a:gd name="T0" fmla="*/ 151 w 243"/>
              <a:gd name="T1" fmla="*/ 4 h 354"/>
              <a:gd name="T2" fmla="*/ 236 w 243"/>
              <a:gd name="T3" fmla="*/ 91 h 354"/>
              <a:gd name="T4" fmla="*/ 212 w 243"/>
              <a:gd name="T5" fmla="*/ 202 h 354"/>
              <a:gd name="T6" fmla="*/ 201 w 243"/>
              <a:gd name="T7" fmla="*/ 243 h 354"/>
              <a:gd name="T8" fmla="*/ 199 w 243"/>
              <a:gd name="T9" fmla="*/ 276 h 354"/>
              <a:gd name="T10" fmla="*/ 183 w 243"/>
              <a:gd name="T11" fmla="*/ 322 h 354"/>
              <a:gd name="T12" fmla="*/ 143 w 243"/>
              <a:gd name="T13" fmla="*/ 354 h 354"/>
              <a:gd name="T14" fmla="*/ 63 w 243"/>
              <a:gd name="T15" fmla="*/ 328 h 354"/>
              <a:gd name="T16" fmla="*/ 43 w 243"/>
              <a:gd name="T17" fmla="*/ 281 h 354"/>
              <a:gd name="T18" fmla="*/ 43 w 243"/>
              <a:gd name="T19" fmla="*/ 253 h 354"/>
              <a:gd name="T20" fmla="*/ 39 w 243"/>
              <a:gd name="T21" fmla="*/ 231 h 354"/>
              <a:gd name="T22" fmla="*/ 10 w 243"/>
              <a:gd name="T23" fmla="*/ 163 h 354"/>
              <a:gd name="T24" fmla="*/ 74 w 243"/>
              <a:gd name="T25" fmla="*/ 10 h 354"/>
              <a:gd name="T26" fmla="*/ 114 w 243"/>
              <a:gd name="T27" fmla="*/ 0 h 354"/>
              <a:gd name="T28" fmla="*/ 121 w 243"/>
              <a:gd name="T29" fmla="*/ 245 h 354"/>
              <a:gd name="T30" fmla="*/ 180 w 243"/>
              <a:gd name="T31" fmla="*/ 233 h 354"/>
              <a:gd name="T32" fmla="*/ 205 w 243"/>
              <a:gd name="T33" fmla="*/ 168 h 354"/>
              <a:gd name="T34" fmla="*/ 182 w 243"/>
              <a:gd name="T35" fmla="*/ 44 h 354"/>
              <a:gd name="T36" fmla="*/ 26 w 243"/>
              <a:gd name="T37" fmla="*/ 138 h 354"/>
              <a:gd name="T38" fmla="*/ 62 w 243"/>
              <a:gd name="T39" fmla="*/ 235 h 354"/>
              <a:gd name="T40" fmla="*/ 121 w 243"/>
              <a:gd name="T41" fmla="*/ 245 h 354"/>
              <a:gd name="T42" fmla="*/ 74 w 243"/>
              <a:gd name="T43" fmla="*/ 254 h 354"/>
              <a:gd name="T44" fmla="*/ 74 w 243"/>
              <a:gd name="T45" fmla="*/ 274 h 354"/>
              <a:gd name="T46" fmla="*/ 169 w 243"/>
              <a:gd name="T47" fmla="*/ 274 h 354"/>
              <a:gd name="T48" fmla="*/ 169 w 243"/>
              <a:gd name="T49" fmla="*/ 254 h 354"/>
              <a:gd name="T50" fmla="*/ 121 w 243"/>
              <a:gd name="T51" fmla="*/ 283 h 354"/>
              <a:gd name="T52" fmla="*/ 64 w 243"/>
              <a:gd name="T53" fmla="*/ 289 h 354"/>
              <a:gd name="T54" fmla="*/ 140 w 243"/>
              <a:gd name="T55" fmla="*/ 303 h 354"/>
              <a:gd name="T56" fmla="*/ 178 w 243"/>
              <a:gd name="T57" fmla="*/ 297 h 354"/>
              <a:gd name="T58" fmla="*/ 121 w 243"/>
              <a:gd name="T59" fmla="*/ 283 h 354"/>
              <a:gd name="T60" fmla="*/ 100 w 243"/>
              <a:gd name="T61" fmla="*/ 332 h 354"/>
              <a:gd name="T62" fmla="*/ 159 w 243"/>
              <a:gd name="T63" fmla="*/ 313 h 35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3" h="354">
                <a:moveTo>
                  <a:pt x="128" y="0"/>
                </a:moveTo>
                <a:cubicBezTo>
                  <a:pt x="136" y="1"/>
                  <a:pt x="144" y="2"/>
                  <a:pt x="151" y="4"/>
                </a:cubicBezTo>
                <a:cubicBezTo>
                  <a:pt x="172" y="9"/>
                  <a:pt x="190" y="20"/>
                  <a:pt x="205" y="35"/>
                </a:cubicBezTo>
                <a:cubicBezTo>
                  <a:pt x="221" y="51"/>
                  <a:pt x="231" y="69"/>
                  <a:pt x="236" y="91"/>
                </a:cubicBezTo>
                <a:cubicBezTo>
                  <a:pt x="243" y="121"/>
                  <a:pt x="240" y="149"/>
                  <a:pt x="225" y="177"/>
                </a:cubicBezTo>
                <a:cubicBezTo>
                  <a:pt x="221" y="185"/>
                  <a:pt x="216" y="194"/>
                  <a:pt x="212" y="202"/>
                </a:cubicBezTo>
                <a:cubicBezTo>
                  <a:pt x="206" y="214"/>
                  <a:pt x="203" y="226"/>
                  <a:pt x="202" y="238"/>
                </a:cubicBezTo>
                <a:cubicBezTo>
                  <a:pt x="202" y="240"/>
                  <a:pt x="201" y="241"/>
                  <a:pt x="201" y="243"/>
                </a:cubicBezTo>
                <a:cubicBezTo>
                  <a:pt x="200" y="246"/>
                  <a:pt x="200" y="255"/>
                  <a:pt x="200" y="258"/>
                </a:cubicBezTo>
                <a:cubicBezTo>
                  <a:pt x="202" y="264"/>
                  <a:pt x="201" y="270"/>
                  <a:pt x="199" y="276"/>
                </a:cubicBezTo>
                <a:cubicBezTo>
                  <a:pt x="198" y="278"/>
                  <a:pt x="198" y="279"/>
                  <a:pt x="199" y="281"/>
                </a:cubicBezTo>
                <a:cubicBezTo>
                  <a:pt x="205" y="297"/>
                  <a:pt x="198" y="314"/>
                  <a:pt x="183" y="322"/>
                </a:cubicBezTo>
                <a:cubicBezTo>
                  <a:pt x="181" y="322"/>
                  <a:pt x="180" y="324"/>
                  <a:pt x="180" y="325"/>
                </a:cubicBezTo>
                <a:cubicBezTo>
                  <a:pt x="173" y="342"/>
                  <a:pt x="161" y="353"/>
                  <a:pt x="143" y="354"/>
                </a:cubicBezTo>
                <a:cubicBezTo>
                  <a:pt x="127" y="354"/>
                  <a:pt x="111" y="354"/>
                  <a:pt x="96" y="353"/>
                </a:cubicBezTo>
                <a:cubicBezTo>
                  <a:pt x="80" y="352"/>
                  <a:pt x="69" y="342"/>
                  <a:pt x="63" y="328"/>
                </a:cubicBezTo>
                <a:cubicBezTo>
                  <a:pt x="62" y="324"/>
                  <a:pt x="60" y="322"/>
                  <a:pt x="57" y="321"/>
                </a:cubicBezTo>
                <a:cubicBezTo>
                  <a:pt x="43" y="313"/>
                  <a:pt x="37" y="296"/>
                  <a:pt x="43" y="281"/>
                </a:cubicBezTo>
                <a:cubicBezTo>
                  <a:pt x="44" y="279"/>
                  <a:pt x="44" y="278"/>
                  <a:pt x="43" y="276"/>
                </a:cubicBezTo>
                <a:cubicBezTo>
                  <a:pt x="40" y="268"/>
                  <a:pt x="40" y="261"/>
                  <a:pt x="43" y="253"/>
                </a:cubicBezTo>
                <a:cubicBezTo>
                  <a:pt x="43" y="252"/>
                  <a:pt x="43" y="250"/>
                  <a:pt x="43" y="248"/>
                </a:cubicBezTo>
                <a:cubicBezTo>
                  <a:pt x="41" y="242"/>
                  <a:pt x="40" y="237"/>
                  <a:pt x="39" y="231"/>
                </a:cubicBezTo>
                <a:cubicBezTo>
                  <a:pt x="37" y="218"/>
                  <a:pt x="32" y="206"/>
                  <a:pt x="26" y="195"/>
                </a:cubicBezTo>
                <a:cubicBezTo>
                  <a:pt x="21" y="184"/>
                  <a:pt x="15" y="174"/>
                  <a:pt x="10" y="163"/>
                </a:cubicBezTo>
                <a:cubicBezTo>
                  <a:pt x="2" y="143"/>
                  <a:pt x="0" y="121"/>
                  <a:pt x="4" y="100"/>
                </a:cubicBezTo>
                <a:cubicBezTo>
                  <a:pt x="11" y="57"/>
                  <a:pt x="35" y="27"/>
                  <a:pt x="74" y="10"/>
                </a:cubicBezTo>
                <a:cubicBezTo>
                  <a:pt x="86" y="4"/>
                  <a:pt x="98" y="1"/>
                  <a:pt x="111" y="1"/>
                </a:cubicBezTo>
                <a:cubicBezTo>
                  <a:pt x="112" y="0"/>
                  <a:pt x="113" y="0"/>
                  <a:pt x="114" y="0"/>
                </a:cubicBezTo>
                <a:lnTo>
                  <a:pt x="128" y="0"/>
                </a:lnTo>
                <a:close/>
                <a:moveTo>
                  <a:pt x="121" y="245"/>
                </a:moveTo>
                <a:cubicBezTo>
                  <a:pt x="136" y="245"/>
                  <a:pt x="151" y="245"/>
                  <a:pt x="167" y="245"/>
                </a:cubicBezTo>
                <a:cubicBezTo>
                  <a:pt x="176" y="245"/>
                  <a:pt x="179" y="242"/>
                  <a:pt x="180" y="233"/>
                </a:cubicBezTo>
                <a:cubicBezTo>
                  <a:pt x="182" y="223"/>
                  <a:pt x="184" y="213"/>
                  <a:pt x="187" y="203"/>
                </a:cubicBezTo>
                <a:cubicBezTo>
                  <a:pt x="192" y="191"/>
                  <a:pt x="199" y="180"/>
                  <a:pt x="205" y="168"/>
                </a:cubicBezTo>
                <a:cubicBezTo>
                  <a:pt x="212" y="156"/>
                  <a:pt x="216" y="143"/>
                  <a:pt x="217" y="128"/>
                </a:cubicBezTo>
                <a:cubicBezTo>
                  <a:pt x="220" y="94"/>
                  <a:pt x="208" y="66"/>
                  <a:pt x="182" y="44"/>
                </a:cubicBezTo>
                <a:cubicBezTo>
                  <a:pt x="149" y="17"/>
                  <a:pt x="106" y="15"/>
                  <a:pt x="70" y="37"/>
                </a:cubicBezTo>
                <a:cubicBezTo>
                  <a:pt x="35" y="58"/>
                  <a:pt x="19" y="98"/>
                  <a:pt x="26" y="138"/>
                </a:cubicBezTo>
                <a:cubicBezTo>
                  <a:pt x="28" y="152"/>
                  <a:pt x="35" y="165"/>
                  <a:pt x="42" y="177"/>
                </a:cubicBezTo>
                <a:cubicBezTo>
                  <a:pt x="52" y="195"/>
                  <a:pt x="60" y="214"/>
                  <a:pt x="62" y="235"/>
                </a:cubicBezTo>
                <a:cubicBezTo>
                  <a:pt x="62" y="242"/>
                  <a:pt x="66" y="245"/>
                  <a:pt x="73" y="245"/>
                </a:cubicBezTo>
                <a:cubicBezTo>
                  <a:pt x="89" y="245"/>
                  <a:pt x="105" y="245"/>
                  <a:pt x="121" y="245"/>
                </a:cubicBezTo>
                <a:moveTo>
                  <a:pt x="121" y="254"/>
                </a:moveTo>
                <a:cubicBezTo>
                  <a:pt x="105" y="254"/>
                  <a:pt x="89" y="254"/>
                  <a:pt x="74" y="254"/>
                </a:cubicBezTo>
                <a:cubicBezTo>
                  <a:pt x="69" y="254"/>
                  <a:pt x="65" y="256"/>
                  <a:pt x="64" y="260"/>
                </a:cubicBezTo>
                <a:cubicBezTo>
                  <a:pt x="61" y="267"/>
                  <a:pt x="66" y="274"/>
                  <a:pt x="74" y="274"/>
                </a:cubicBezTo>
                <a:cubicBezTo>
                  <a:pt x="96" y="274"/>
                  <a:pt x="118" y="274"/>
                  <a:pt x="140" y="274"/>
                </a:cubicBezTo>
                <a:cubicBezTo>
                  <a:pt x="149" y="274"/>
                  <a:pt x="159" y="274"/>
                  <a:pt x="169" y="274"/>
                </a:cubicBezTo>
                <a:cubicBezTo>
                  <a:pt x="173" y="274"/>
                  <a:pt x="176" y="272"/>
                  <a:pt x="178" y="268"/>
                </a:cubicBezTo>
                <a:cubicBezTo>
                  <a:pt x="181" y="261"/>
                  <a:pt x="176" y="254"/>
                  <a:pt x="169" y="254"/>
                </a:cubicBezTo>
                <a:cubicBezTo>
                  <a:pt x="153" y="254"/>
                  <a:pt x="137" y="254"/>
                  <a:pt x="121" y="254"/>
                </a:cubicBezTo>
                <a:moveTo>
                  <a:pt x="121" y="283"/>
                </a:moveTo>
                <a:cubicBezTo>
                  <a:pt x="105" y="283"/>
                  <a:pt x="89" y="283"/>
                  <a:pt x="74" y="283"/>
                </a:cubicBezTo>
                <a:cubicBezTo>
                  <a:pt x="69" y="283"/>
                  <a:pt x="65" y="285"/>
                  <a:pt x="64" y="289"/>
                </a:cubicBezTo>
                <a:cubicBezTo>
                  <a:pt x="61" y="296"/>
                  <a:pt x="66" y="303"/>
                  <a:pt x="74" y="303"/>
                </a:cubicBezTo>
                <a:cubicBezTo>
                  <a:pt x="96" y="303"/>
                  <a:pt x="118" y="303"/>
                  <a:pt x="140" y="303"/>
                </a:cubicBezTo>
                <a:cubicBezTo>
                  <a:pt x="149" y="303"/>
                  <a:pt x="159" y="303"/>
                  <a:pt x="169" y="303"/>
                </a:cubicBezTo>
                <a:cubicBezTo>
                  <a:pt x="173" y="303"/>
                  <a:pt x="176" y="301"/>
                  <a:pt x="178" y="297"/>
                </a:cubicBezTo>
                <a:cubicBezTo>
                  <a:pt x="181" y="290"/>
                  <a:pt x="176" y="283"/>
                  <a:pt x="169" y="283"/>
                </a:cubicBezTo>
                <a:cubicBezTo>
                  <a:pt x="153" y="283"/>
                  <a:pt x="137" y="283"/>
                  <a:pt x="121" y="283"/>
                </a:cubicBezTo>
                <a:moveTo>
                  <a:pt x="82" y="313"/>
                </a:moveTo>
                <a:cubicBezTo>
                  <a:pt x="82" y="323"/>
                  <a:pt x="90" y="331"/>
                  <a:pt x="100" y="332"/>
                </a:cubicBezTo>
                <a:cubicBezTo>
                  <a:pt x="114" y="332"/>
                  <a:pt x="128" y="332"/>
                  <a:pt x="142" y="332"/>
                </a:cubicBezTo>
                <a:cubicBezTo>
                  <a:pt x="152" y="331"/>
                  <a:pt x="159" y="323"/>
                  <a:pt x="159" y="313"/>
                </a:cubicBezTo>
                <a:lnTo>
                  <a:pt x="82" y="313"/>
                </a:lnTo>
                <a:close/>
              </a:path>
            </a:pathLst>
          </a:custGeom>
          <a:solidFill>
            <a:schemeClr val="bg1"/>
          </a:solidFill>
          <a:ln>
            <a:noFill/>
          </a:ln>
        </p:spPr>
        <p:txBody>
          <a:bodyPr vert="horz" wrap="square" lIns="68580" tIns="34290" rIns="68580" bIns="34290" numCol="1" anchor="t" anchorCtr="0" compatLnSpc="1"/>
          <a:lstStyle/>
          <a:p>
            <a:endParaRPr lang="zh-CN" altLang="en-US"/>
          </a:p>
        </p:txBody>
      </p:sp>
      <p:sp>
        <p:nvSpPr>
          <p:cNvPr id="11" name="Freeform 63"/>
          <p:cNvSpPr>
            <a:spLocks noChangeAspect="1" noEditPoints="1"/>
          </p:cNvSpPr>
          <p:nvPr/>
        </p:nvSpPr>
        <p:spPr bwMode="auto">
          <a:xfrm>
            <a:off x="5717857" y="2830060"/>
            <a:ext cx="725697" cy="824258"/>
          </a:xfrm>
          <a:custGeom>
            <a:gdLst>
              <a:gd name="T0" fmla="*/ 319 w 352"/>
              <a:gd name="T1" fmla="*/ 209 h 400"/>
              <a:gd name="T2" fmla="*/ 238 w 352"/>
              <a:gd name="T3" fmla="*/ 134 h 400"/>
              <a:gd name="T4" fmla="*/ 251 w 352"/>
              <a:gd name="T5" fmla="*/ 134 h 400"/>
              <a:gd name="T6" fmla="*/ 313 w 352"/>
              <a:gd name="T7" fmla="*/ 114 h 400"/>
              <a:gd name="T8" fmla="*/ 283 w 352"/>
              <a:gd name="T9" fmla="*/ 96 h 400"/>
              <a:gd name="T10" fmla="*/ 292 w 352"/>
              <a:gd name="T11" fmla="*/ 82 h 400"/>
              <a:gd name="T12" fmla="*/ 289 w 352"/>
              <a:gd name="T13" fmla="*/ 75 h 400"/>
              <a:gd name="T14" fmla="*/ 237 w 352"/>
              <a:gd name="T15" fmla="*/ 97 h 400"/>
              <a:gd name="T16" fmla="*/ 231 w 352"/>
              <a:gd name="T17" fmla="*/ 16 h 400"/>
              <a:gd name="T18" fmla="*/ 142 w 352"/>
              <a:gd name="T19" fmla="*/ 17 h 400"/>
              <a:gd name="T20" fmla="*/ 136 w 352"/>
              <a:gd name="T21" fmla="*/ 108 h 400"/>
              <a:gd name="T22" fmla="*/ 121 w 352"/>
              <a:gd name="T23" fmla="*/ 112 h 400"/>
              <a:gd name="T24" fmla="*/ 111 w 352"/>
              <a:gd name="T25" fmla="*/ 119 h 400"/>
              <a:gd name="T26" fmla="*/ 127 w 352"/>
              <a:gd name="T27" fmla="*/ 130 h 400"/>
              <a:gd name="T28" fmla="*/ 34 w 352"/>
              <a:gd name="T29" fmla="*/ 214 h 400"/>
              <a:gd name="T30" fmla="*/ 149 w 352"/>
              <a:gd name="T31" fmla="*/ 391 h 400"/>
              <a:gd name="T32" fmla="*/ 343 w 352"/>
              <a:gd name="T33" fmla="*/ 268 h 400"/>
              <a:gd name="T34" fmla="*/ 303 w 352"/>
              <a:gd name="T35" fmla="*/ 109 h 400"/>
              <a:gd name="T36" fmla="*/ 251 w 352"/>
              <a:gd name="T37" fmla="*/ 123 h 400"/>
              <a:gd name="T38" fmla="*/ 243 w 352"/>
              <a:gd name="T39" fmla="*/ 122 h 400"/>
              <a:gd name="T40" fmla="*/ 280 w 352"/>
              <a:gd name="T41" fmla="*/ 85 h 400"/>
              <a:gd name="T42" fmla="*/ 239 w 352"/>
              <a:gd name="T43" fmla="*/ 111 h 400"/>
              <a:gd name="T44" fmla="*/ 280 w 352"/>
              <a:gd name="T45" fmla="*/ 85 h 400"/>
              <a:gd name="T46" fmla="*/ 218 w 352"/>
              <a:gd name="T47" fmla="*/ 315 h 400"/>
              <a:gd name="T48" fmla="*/ 183 w 352"/>
              <a:gd name="T49" fmla="*/ 326 h 400"/>
              <a:gd name="T50" fmla="*/ 169 w 352"/>
              <a:gd name="T51" fmla="*/ 344 h 400"/>
              <a:gd name="T52" fmla="*/ 147 w 352"/>
              <a:gd name="T53" fmla="*/ 322 h 400"/>
              <a:gd name="T54" fmla="*/ 122 w 352"/>
              <a:gd name="T55" fmla="*/ 300 h 400"/>
              <a:gd name="T56" fmla="*/ 155 w 352"/>
              <a:gd name="T57" fmla="*/ 280 h 400"/>
              <a:gd name="T58" fmla="*/ 169 w 352"/>
              <a:gd name="T59" fmla="*/ 301 h 400"/>
              <a:gd name="T60" fmla="*/ 142 w 352"/>
              <a:gd name="T61" fmla="*/ 258 h 400"/>
              <a:gd name="T62" fmla="*/ 122 w 352"/>
              <a:gd name="T63" fmla="*/ 225 h 400"/>
              <a:gd name="T64" fmla="*/ 169 w 352"/>
              <a:gd name="T65" fmla="*/ 184 h 400"/>
              <a:gd name="T66" fmla="*/ 183 w 352"/>
              <a:gd name="T67" fmla="*/ 175 h 400"/>
              <a:gd name="T68" fmla="*/ 215 w 352"/>
              <a:gd name="T69" fmla="*/ 194 h 400"/>
              <a:gd name="T70" fmla="*/ 195 w 352"/>
              <a:gd name="T71" fmla="*/ 223 h 400"/>
              <a:gd name="T72" fmla="*/ 183 w 352"/>
              <a:gd name="T73" fmla="*/ 209 h 400"/>
              <a:gd name="T74" fmla="*/ 221 w 352"/>
              <a:gd name="T75" fmla="*/ 252 h 400"/>
              <a:gd name="T76" fmla="*/ 230 w 352"/>
              <a:gd name="T77" fmla="*/ 301 h 40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2" h="400">
                <a:moveTo>
                  <a:pt x="343" y="268"/>
                </a:moveTo>
                <a:cubicBezTo>
                  <a:pt x="339" y="245"/>
                  <a:pt x="331" y="231"/>
                  <a:pt x="319" y="209"/>
                </a:cubicBezTo>
                <a:cubicBezTo>
                  <a:pt x="308" y="192"/>
                  <a:pt x="288" y="172"/>
                  <a:pt x="273" y="160"/>
                </a:cubicBezTo>
                <a:cubicBezTo>
                  <a:pt x="262" y="151"/>
                  <a:pt x="249" y="143"/>
                  <a:pt x="238" y="134"/>
                </a:cubicBezTo>
                <a:cubicBezTo>
                  <a:pt x="241" y="134"/>
                  <a:pt x="241" y="134"/>
                  <a:pt x="241" y="134"/>
                </a:cubicBezTo>
                <a:cubicBezTo>
                  <a:pt x="251" y="134"/>
                  <a:pt x="251" y="134"/>
                  <a:pt x="251" y="134"/>
                </a:cubicBezTo>
                <a:cubicBezTo>
                  <a:pt x="258" y="134"/>
                  <a:pt x="266" y="134"/>
                  <a:pt x="274" y="133"/>
                </a:cubicBezTo>
                <a:cubicBezTo>
                  <a:pt x="283" y="132"/>
                  <a:pt x="306" y="128"/>
                  <a:pt x="313" y="114"/>
                </a:cubicBezTo>
                <a:cubicBezTo>
                  <a:pt x="318" y="104"/>
                  <a:pt x="314" y="99"/>
                  <a:pt x="311" y="97"/>
                </a:cubicBezTo>
                <a:cubicBezTo>
                  <a:pt x="306" y="93"/>
                  <a:pt x="295" y="94"/>
                  <a:pt x="283" y="96"/>
                </a:cubicBezTo>
                <a:cubicBezTo>
                  <a:pt x="288" y="92"/>
                  <a:pt x="291" y="88"/>
                  <a:pt x="292" y="84"/>
                </a:cubicBezTo>
                <a:cubicBezTo>
                  <a:pt x="292" y="84"/>
                  <a:pt x="292" y="83"/>
                  <a:pt x="292" y="82"/>
                </a:cubicBezTo>
                <a:cubicBezTo>
                  <a:pt x="292" y="80"/>
                  <a:pt x="292" y="78"/>
                  <a:pt x="290" y="76"/>
                </a:cubicBezTo>
                <a:cubicBezTo>
                  <a:pt x="289" y="75"/>
                  <a:pt x="289" y="75"/>
                  <a:pt x="289" y="75"/>
                </a:cubicBezTo>
                <a:cubicBezTo>
                  <a:pt x="287" y="74"/>
                  <a:pt x="287" y="74"/>
                  <a:pt x="287" y="74"/>
                </a:cubicBezTo>
                <a:cubicBezTo>
                  <a:pt x="272" y="72"/>
                  <a:pt x="251" y="83"/>
                  <a:pt x="237" y="97"/>
                </a:cubicBezTo>
                <a:cubicBezTo>
                  <a:pt x="252" y="77"/>
                  <a:pt x="280" y="51"/>
                  <a:pt x="285" y="30"/>
                </a:cubicBezTo>
                <a:cubicBezTo>
                  <a:pt x="266" y="29"/>
                  <a:pt x="247" y="25"/>
                  <a:pt x="231" y="16"/>
                </a:cubicBezTo>
                <a:cubicBezTo>
                  <a:pt x="216" y="8"/>
                  <a:pt x="209" y="0"/>
                  <a:pt x="191" y="3"/>
                </a:cubicBezTo>
                <a:cubicBezTo>
                  <a:pt x="174" y="5"/>
                  <a:pt x="158" y="13"/>
                  <a:pt x="142" y="17"/>
                </a:cubicBezTo>
                <a:cubicBezTo>
                  <a:pt x="124" y="22"/>
                  <a:pt x="108" y="15"/>
                  <a:pt x="90" y="18"/>
                </a:cubicBezTo>
                <a:cubicBezTo>
                  <a:pt x="87" y="49"/>
                  <a:pt x="125" y="79"/>
                  <a:pt x="136" y="108"/>
                </a:cubicBezTo>
                <a:cubicBezTo>
                  <a:pt x="131" y="109"/>
                  <a:pt x="126" y="110"/>
                  <a:pt x="121" y="112"/>
                </a:cubicBezTo>
                <a:cubicBezTo>
                  <a:pt x="121" y="112"/>
                  <a:pt x="121" y="112"/>
                  <a:pt x="121" y="112"/>
                </a:cubicBezTo>
                <a:cubicBezTo>
                  <a:pt x="118" y="113"/>
                  <a:pt x="115" y="114"/>
                  <a:pt x="114" y="116"/>
                </a:cubicBezTo>
                <a:cubicBezTo>
                  <a:pt x="111" y="119"/>
                  <a:pt x="111" y="119"/>
                  <a:pt x="111" y="119"/>
                </a:cubicBezTo>
                <a:cubicBezTo>
                  <a:pt x="113" y="123"/>
                  <a:pt x="113" y="123"/>
                  <a:pt x="113" y="123"/>
                </a:cubicBezTo>
                <a:cubicBezTo>
                  <a:pt x="116" y="127"/>
                  <a:pt x="120" y="129"/>
                  <a:pt x="127" y="130"/>
                </a:cubicBezTo>
                <a:cubicBezTo>
                  <a:pt x="113" y="139"/>
                  <a:pt x="96" y="149"/>
                  <a:pt x="84" y="159"/>
                </a:cubicBezTo>
                <a:cubicBezTo>
                  <a:pt x="69" y="172"/>
                  <a:pt x="46" y="198"/>
                  <a:pt x="34" y="214"/>
                </a:cubicBezTo>
                <a:cubicBezTo>
                  <a:pt x="13" y="240"/>
                  <a:pt x="0" y="275"/>
                  <a:pt x="6" y="307"/>
                </a:cubicBezTo>
                <a:cubicBezTo>
                  <a:pt x="18" y="370"/>
                  <a:pt x="92" y="391"/>
                  <a:pt x="149" y="391"/>
                </a:cubicBezTo>
                <a:cubicBezTo>
                  <a:pt x="212" y="391"/>
                  <a:pt x="293" y="400"/>
                  <a:pt x="335" y="348"/>
                </a:cubicBezTo>
                <a:cubicBezTo>
                  <a:pt x="352" y="327"/>
                  <a:pt x="347" y="295"/>
                  <a:pt x="343" y="268"/>
                </a:cubicBezTo>
                <a:close/>
                <a:moveTo>
                  <a:pt x="305" y="105"/>
                </a:moveTo>
                <a:cubicBezTo>
                  <a:pt x="305" y="105"/>
                  <a:pt x="305" y="106"/>
                  <a:pt x="303" y="109"/>
                </a:cubicBezTo>
                <a:cubicBezTo>
                  <a:pt x="299" y="117"/>
                  <a:pt x="284" y="121"/>
                  <a:pt x="273" y="123"/>
                </a:cubicBezTo>
                <a:cubicBezTo>
                  <a:pt x="266" y="124"/>
                  <a:pt x="258" y="124"/>
                  <a:pt x="251" y="123"/>
                </a:cubicBezTo>
                <a:cubicBezTo>
                  <a:pt x="243" y="123"/>
                  <a:pt x="243" y="123"/>
                  <a:pt x="243" y="123"/>
                </a:cubicBezTo>
                <a:cubicBezTo>
                  <a:pt x="243" y="122"/>
                  <a:pt x="243" y="122"/>
                  <a:pt x="243" y="122"/>
                </a:cubicBezTo>
                <a:cubicBezTo>
                  <a:pt x="263" y="112"/>
                  <a:pt x="300" y="101"/>
                  <a:pt x="305" y="105"/>
                </a:cubicBezTo>
                <a:close/>
                <a:moveTo>
                  <a:pt x="280" y="85"/>
                </a:moveTo>
                <a:cubicBezTo>
                  <a:pt x="275" y="90"/>
                  <a:pt x="260" y="99"/>
                  <a:pt x="251" y="104"/>
                </a:cubicBezTo>
                <a:cubicBezTo>
                  <a:pt x="247" y="106"/>
                  <a:pt x="243" y="108"/>
                  <a:pt x="239" y="111"/>
                </a:cubicBezTo>
                <a:cubicBezTo>
                  <a:pt x="239" y="111"/>
                  <a:pt x="239" y="111"/>
                  <a:pt x="239" y="111"/>
                </a:cubicBezTo>
                <a:cubicBezTo>
                  <a:pt x="249" y="98"/>
                  <a:pt x="267" y="86"/>
                  <a:pt x="280" y="85"/>
                </a:cubicBezTo>
                <a:close/>
                <a:moveTo>
                  <a:pt x="230" y="301"/>
                </a:moveTo>
                <a:cubicBezTo>
                  <a:pt x="227" y="306"/>
                  <a:pt x="223" y="311"/>
                  <a:pt x="218" y="315"/>
                </a:cubicBezTo>
                <a:cubicBezTo>
                  <a:pt x="213" y="319"/>
                  <a:pt x="208" y="322"/>
                  <a:pt x="203" y="323"/>
                </a:cubicBezTo>
                <a:cubicBezTo>
                  <a:pt x="197" y="325"/>
                  <a:pt x="191" y="326"/>
                  <a:pt x="183" y="326"/>
                </a:cubicBezTo>
                <a:cubicBezTo>
                  <a:pt x="183" y="344"/>
                  <a:pt x="183" y="344"/>
                  <a:pt x="183" y="344"/>
                </a:cubicBezTo>
                <a:cubicBezTo>
                  <a:pt x="169" y="344"/>
                  <a:pt x="169" y="344"/>
                  <a:pt x="169" y="344"/>
                </a:cubicBezTo>
                <a:cubicBezTo>
                  <a:pt x="169" y="326"/>
                  <a:pt x="169" y="326"/>
                  <a:pt x="169" y="326"/>
                </a:cubicBezTo>
                <a:cubicBezTo>
                  <a:pt x="160" y="326"/>
                  <a:pt x="152" y="324"/>
                  <a:pt x="147" y="322"/>
                </a:cubicBezTo>
                <a:cubicBezTo>
                  <a:pt x="141" y="320"/>
                  <a:pt x="136" y="317"/>
                  <a:pt x="132" y="313"/>
                </a:cubicBezTo>
                <a:cubicBezTo>
                  <a:pt x="127" y="309"/>
                  <a:pt x="124" y="305"/>
                  <a:pt x="122" y="300"/>
                </a:cubicBezTo>
                <a:cubicBezTo>
                  <a:pt x="120" y="296"/>
                  <a:pt x="118" y="291"/>
                  <a:pt x="117" y="284"/>
                </a:cubicBezTo>
                <a:cubicBezTo>
                  <a:pt x="155" y="280"/>
                  <a:pt x="155" y="280"/>
                  <a:pt x="155" y="280"/>
                </a:cubicBezTo>
                <a:cubicBezTo>
                  <a:pt x="156" y="286"/>
                  <a:pt x="158" y="291"/>
                  <a:pt x="160" y="293"/>
                </a:cubicBezTo>
                <a:cubicBezTo>
                  <a:pt x="162" y="296"/>
                  <a:pt x="165" y="299"/>
                  <a:pt x="169" y="301"/>
                </a:cubicBezTo>
                <a:cubicBezTo>
                  <a:pt x="169" y="267"/>
                  <a:pt x="169" y="267"/>
                  <a:pt x="169" y="267"/>
                </a:cubicBezTo>
                <a:cubicBezTo>
                  <a:pt x="156" y="264"/>
                  <a:pt x="147" y="261"/>
                  <a:pt x="142" y="258"/>
                </a:cubicBezTo>
                <a:cubicBezTo>
                  <a:pt x="137" y="255"/>
                  <a:pt x="132" y="251"/>
                  <a:pt x="128" y="246"/>
                </a:cubicBezTo>
                <a:cubicBezTo>
                  <a:pt x="124" y="240"/>
                  <a:pt x="122" y="233"/>
                  <a:pt x="122" y="225"/>
                </a:cubicBezTo>
                <a:cubicBezTo>
                  <a:pt x="122" y="213"/>
                  <a:pt x="126" y="204"/>
                  <a:pt x="134" y="196"/>
                </a:cubicBezTo>
                <a:cubicBezTo>
                  <a:pt x="142" y="189"/>
                  <a:pt x="154" y="185"/>
                  <a:pt x="169" y="184"/>
                </a:cubicBezTo>
                <a:cubicBezTo>
                  <a:pt x="169" y="175"/>
                  <a:pt x="169" y="175"/>
                  <a:pt x="169" y="175"/>
                </a:cubicBezTo>
                <a:cubicBezTo>
                  <a:pt x="183" y="175"/>
                  <a:pt x="183" y="175"/>
                  <a:pt x="183" y="175"/>
                </a:cubicBezTo>
                <a:cubicBezTo>
                  <a:pt x="183" y="184"/>
                  <a:pt x="183" y="184"/>
                  <a:pt x="183" y="184"/>
                </a:cubicBezTo>
                <a:cubicBezTo>
                  <a:pt x="197" y="185"/>
                  <a:pt x="208" y="188"/>
                  <a:pt x="215" y="194"/>
                </a:cubicBezTo>
                <a:cubicBezTo>
                  <a:pt x="223" y="200"/>
                  <a:pt x="228" y="208"/>
                  <a:pt x="230" y="218"/>
                </a:cubicBezTo>
                <a:cubicBezTo>
                  <a:pt x="195" y="223"/>
                  <a:pt x="195" y="223"/>
                  <a:pt x="195" y="223"/>
                </a:cubicBezTo>
                <a:cubicBezTo>
                  <a:pt x="193" y="219"/>
                  <a:pt x="191" y="216"/>
                  <a:pt x="190" y="214"/>
                </a:cubicBezTo>
                <a:cubicBezTo>
                  <a:pt x="189" y="212"/>
                  <a:pt x="186" y="211"/>
                  <a:pt x="183" y="209"/>
                </a:cubicBezTo>
                <a:cubicBezTo>
                  <a:pt x="183" y="236"/>
                  <a:pt x="183" y="236"/>
                  <a:pt x="183" y="236"/>
                </a:cubicBezTo>
                <a:cubicBezTo>
                  <a:pt x="202" y="241"/>
                  <a:pt x="215" y="247"/>
                  <a:pt x="221" y="252"/>
                </a:cubicBezTo>
                <a:cubicBezTo>
                  <a:pt x="230" y="260"/>
                  <a:pt x="234" y="270"/>
                  <a:pt x="234" y="282"/>
                </a:cubicBezTo>
                <a:cubicBezTo>
                  <a:pt x="234" y="288"/>
                  <a:pt x="233" y="295"/>
                  <a:pt x="230" y="301"/>
                </a:cubicBezTo>
                <a:close/>
              </a:path>
            </a:pathLst>
          </a:custGeom>
          <a:solidFill>
            <a:schemeClr val="bg1"/>
          </a:solidFill>
          <a:ln>
            <a:noFill/>
          </a:ln>
        </p:spPr>
        <p:txBody>
          <a:bodyPr vert="horz" wrap="square" lIns="68580" tIns="34290" rIns="68580" bIns="34290" numCol="1" anchor="t" anchorCtr="0" compatLnSpc="1"/>
          <a:lstStyle/>
          <a:p>
            <a:endParaRPr lang="zh-CN" altLang="en-US"/>
          </a:p>
        </p:txBody>
      </p:sp>
      <p:sp>
        <p:nvSpPr>
          <p:cNvPr id="12" name="矩形 11"/>
          <p:cNvSpPr/>
          <p:nvPr/>
        </p:nvSpPr>
        <p:spPr>
          <a:xfrm>
            <a:off x="1239270" y="4385806"/>
            <a:ext cx="2563385" cy="1061829"/>
          </a:xfrm>
          <a:prstGeom prst="rect">
            <a:avLst/>
          </a:prstGeom>
        </p:spPr>
        <p:txBody>
          <a:bodyPr wrap="square">
            <a:spAutoFit/>
          </a:bodyPr>
          <a:lstStyle/>
          <a:p>
            <a:pPr algn="ctr">
              <a:lnSpc>
                <a:spcPct val="150000"/>
              </a:lnSpc>
              <a:spcAft>
                <a:spcPts val="600"/>
              </a:spcAft>
            </a:pPr>
            <a:r>
              <a:rPr lang="zh-CN" altLang="en-US" sz="140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4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3" name="矩形 12"/>
          <p:cNvSpPr/>
          <p:nvPr/>
        </p:nvSpPr>
        <p:spPr>
          <a:xfrm>
            <a:off x="4660782" y="4385805"/>
            <a:ext cx="2563385" cy="1061829"/>
          </a:xfrm>
          <a:prstGeom prst="rect">
            <a:avLst/>
          </a:prstGeom>
        </p:spPr>
        <p:txBody>
          <a:bodyPr wrap="square">
            <a:spAutoFit/>
          </a:bodyPr>
          <a:lstStyle/>
          <a:p>
            <a:pPr algn="ctr">
              <a:lnSpc>
                <a:spcPct val="150000"/>
              </a:lnSpc>
              <a:spcAft>
                <a:spcPts val="600"/>
              </a:spcAft>
            </a:pPr>
            <a:r>
              <a:rPr lang="zh-CN" altLang="en-US" sz="140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4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4" name="矩形 13"/>
          <p:cNvSpPr/>
          <p:nvPr/>
        </p:nvSpPr>
        <p:spPr>
          <a:xfrm>
            <a:off x="8287540" y="4385804"/>
            <a:ext cx="2563385" cy="1061829"/>
          </a:xfrm>
          <a:prstGeom prst="rect">
            <a:avLst/>
          </a:prstGeom>
        </p:spPr>
        <p:txBody>
          <a:bodyPr wrap="square">
            <a:spAutoFit/>
          </a:bodyPr>
          <a:lstStyle/>
          <a:p>
            <a:pPr algn="ctr">
              <a:lnSpc>
                <a:spcPct val="150000"/>
              </a:lnSpc>
              <a:spcAft>
                <a:spcPts val="600"/>
              </a:spcAft>
            </a:pPr>
            <a:r>
              <a:rPr lang="zh-CN" altLang="en-US" sz="140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40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15" name="组合 14"/>
          <p:cNvGrpSpPr/>
          <p:nvPr/>
        </p:nvGrpSpPr>
        <p:grpSpPr>
          <a:xfrm rot="11776078">
            <a:off x="1374736" y="2922809"/>
            <a:ext cx="1183384" cy="1272424"/>
            <a:chOff x="5768974" y="3077369"/>
            <a:chExt cx="654051" cy="703263"/>
          </a:xfrm>
        </p:grpSpPr>
        <p:sp>
          <p:nvSpPr>
            <p:cNvPr id="16" name="Freeform 5"/>
            <p:cNvSpPr/>
            <p:nvPr/>
          </p:nvSpPr>
          <p:spPr bwMode="auto">
            <a:xfrm>
              <a:off x="5875337" y="3077369"/>
              <a:ext cx="547688" cy="552450"/>
            </a:xfrm>
            <a:custGeom>
              <a:gdLst>
                <a:gd name="T0" fmla="*/ 108 w 146"/>
                <a:gd name="T1" fmla="*/ 145 h 147"/>
                <a:gd name="T2" fmla="*/ 102 w 146"/>
                <a:gd name="T3" fmla="*/ 145 h 147"/>
                <a:gd name="T4" fmla="*/ 1 w 146"/>
                <a:gd name="T5" fmla="*/ 44 h 147"/>
                <a:gd name="T6" fmla="*/ 1 w 146"/>
                <a:gd name="T7" fmla="*/ 39 h 147"/>
                <a:gd name="T8" fmla="*/ 39 w 146"/>
                <a:gd name="T9" fmla="*/ 1 h 147"/>
                <a:gd name="T10" fmla="*/ 44 w 146"/>
                <a:gd name="T11" fmla="*/ 1 h 147"/>
                <a:gd name="T12" fmla="*/ 145 w 146"/>
                <a:gd name="T13" fmla="*/ 102 h 147"/>
                <a:gd name="T14" fmla="*/ 145 w 146"/>
                <a:gd name="T15" fmla="*/ 108 h 147"/>
                <a:gd name="T16" fmla="*/ 108 w 146"/>
                <a:gd name="T17" fmla="*/ 145 h 1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147">
                  <a:moveTo>
                    <a:pt x="108" y="145"/>
                  </a:moveTo>
                  <a:cubicBezTo>
                    <a:pt x="106" y="147"/>
                    <a:pt x="103" y="147"/>
                    <a:pt x="102" y="145"/>
                  </a:cubicBezTo>
                  <a:cubicBezTo>
                    <a:pt x="1" y="44"/>
                    <a:pt x="1" y="44"/>
                    <a:pt x="1" y="44"/>
                  </a:cubicBezTo>
                  <a:cubicBezTo>
                    <a:pt x="0" y="43"/>
                    <a:pt x="0" y="40"/>
                    <a:pt x="1" y="39"/>
                  </a:cubicBezTo>
                  <a:cubicBezTo>
                    <a:pt x="39" y="1"/>
                    <a:pt x="39" y="1"/>
                    <a:pt x="39" y="1"/>
                  </a:cubicBezTo>
                  <a:cubicBezTo>
                    <a:pt x="40" y="0"/>
                    <a:pt x="43" y="0"/>
                    <a:pt x="44" y="1"/>
                  </a:cubicBezTo>
                  <a:cubicBezTo>
                    <a:pt x="145" y="102"/>
                    <a:pt x="145" y="102"/>
                    <a:pt x="145" y="102"/>
                  </a:cubicBezTo>
                  <a:cubicBezTo>
                    <a:pt x="146" y="104"/>
                    <a:pt x="146" y="106"/>
                    <a:pt x="145" y="108"/>
                  </a:cubicBezTo>
                  <a:lnTo>
                    <a:pt x="108" y="145"/>
                  </a:lnTo>
                  <a:close/>
                </a:path>
              </a:pathLst>
            </a:custGeom>
            <a:blipFill dpi="0" rotWithShape="1">
              <a:blip r:embed="rId3"/>
              <a:stretch>
                <a:fillRect/>
              </a:stretch>
            </a:blipFill>
            <a:ln w="30163" cap="rnd">
              <a:solidFill>
                <a:srgbClr val="000000"/>
              </a:solidFill>
              <a:prstDash val="solid"/>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7" name="Freeform 6"/>
            <p:cNvSpPr/>
            <p:nvPr/>
          </p:nvSpPr>
          <p:spPr bwMode="auto">
            <a:xfrm>
              <a:off x="5953124" y="3513931"/>
              <a:ext cx="431800" cy="217488"/>
            </a:xfrm>
            <a:custGeom>
              <a:gdLst>
                <a:gd name="T0" fmla="*/ 104 w 115"/>
                <a:gd name="T1" fmla="*/ 12 h 58"/>
                <a:gd name="T2" fmla="*/ 114 w 115"/>
                <a:gd name="T3" fmla="*/ 21 h 58"/>
                <a:gd name="T4" fmla="*/ 114 w 115"/>
                <a:gd name="T5" fmla="*/ 27 h 58"/>
                <a:gd name="T6" fmla="*/ 84 w 115"/>
                <a:gd name="T7" fmla="*/ 57 h 58"/>
                <a:gd name="T8" fmla="*/ 78 w 115"/>
                <a:gd name="T9" fmla="*/ 57 h 58"/>
                <a:gd name="T10" fmla="*/ 23 w 115"/>
                <a:gd name="T11" fmla="*/ 2 h 58"/>
                <a:gd name="T12" fmla="*/ 18 w 115"/>
                <a:gd name="T13" fmla="*/ 2 h 58"/>
                <a:gd name="T14" fmla="*/ 0 w 115"/>
                <a:gd name="T15" fmla="*/ 19 h 58"/>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57">
                  <a:moveTo>
                    <a:pt x="104" y="12"/>
                  </a:moveTo>
                  <a:cubicBezTo>
                    <a:pt x="114" y="21"/>
                    <a:pt x="114" y="21"/>
                    <a:pt x="114" y="21"/>
                  </a:cubicBezTo>
                  <a:cubicBezTo>
                    <a:pt x="115" y="23"/>
                    <a:pt x="115" y="26"/>
                    <a:pt x="114" y="27"/>
                  </a:cubicBezTo>
                  <a:cubicBezTo>
                    <a:pt x="84" y="57"/>
                    <a:pt x="84" y="57"/>
                    <a:pt x="84" y="57"/>
                  </a:cubicBezTo>
                  <a:cubicBezTo>
                    <a:pt x="82" y="58"/>
                    <a:pt x="80" y="58"/>
                    <a:pt x="78" y="57"/>
                  </a:cubicBezTo>
                  <a:cubicBezTo>
                    <a:pt x="23" y="2"/>
                    <a:pt x="23" y="2"/>
                    <a:pt x="23" y="2"/>
                  </a:cubicBezTo>
                  <a:cubicBezTo>
                    <a:pt x="22" y="0"/>
                    <a:pt x="19" y="0"/>
                    <a:pt x="18" y="2"/>
                  </a:cubicBezTo>
                  <a:cubicBezTo>
                    <a:pt x="0" y="19"/>
                    <a:pt x="0" y="19"/>
                    <a:pt x="0" y="19"/>
                  </a:cubicBezTo>
                </a:path>
              </a:pathLst>
            </a:custGeom>
            <a:noFill/>
            <a:ln w="30163" cap="rnd">
              <a:solidFill>
                <a:srgbClr val="00000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8" name="Freeform 7"/>
            <p:cNvSpPr/>
            <p:nvPr/>
          </p:nvSpPr>
          <p:spPr bwMode="auto">
            <a:xfrm>
              <a:off x="5768974" y="3550444"/>
              <a:ext cx="230188" cy="230188"/>
            </a:xfrm>
            <a:custGeom>
              <a:gdLst>
                <a:gd name="T0" fmla="*/ 24 w 61"/>
                <a:gd name="T1" fmla="*/ 60 h 61"/>
                <a:gd name="T2" fmla="*/ 18 w 61"/>
                <a:gd name="T3" fmla="*/ 60 h 61"/>
                <a:gd name="T4" fmla="*/ 1 w 61"/>
                <a:gd name="T5" fmla="*/ 42 h 61"/>
                <a:gd name="T6" fmla="*/ 1 w 61"/>
                <a:gd name="T7" fmla="*/ 37 h 61"/>
                <a:gd name="T8" fmla="*/ 36 w 61"/>
                <a:gd name="T9" fmla="*/ 2 h 61"/>
                <a:gd name="T10" fmla="*/ 42 w 61"/>
                <a:gd name="T11" fmla="*/ 2 h 61"/>
                <a:gd name="T12" fmla="*/ 59 w 61"/>
                <a:gd name="T13" fmla="*/ 19 h 61"/>
                <a:gd name="T14" fmla="*/ 59 w 61"/>
                <a:gd name="T15" fmla="*/ 25 h 61"/>
                <a:gd name="T16" fmla="*/ 24 w 61"/>
                <a:gd name="T17" fmla="*/ 60 h 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61">
                  <a:moveTo>
                    <a:pt x="24" y="60"/>
                  </a:moveTo>
                  <a:cubicBezTo>
                    <a:pt x="23" y="61"/>
                    <a:pt x="20" y="61"/>
                    <a:pt x="18" y="60"/>
                  </a:cubicBezTo>
                  <a:cubicBezTo>
                    <a:pt x="1" y="42"/>
                    <a:pt x="1" y="42"/>
                    <a:pt x="1" y="42"/>
                  </a:cubicBezTo>
                  <a:cubicBezTo>
                    <a:pt x="0" y="41"/>
                    <a:pt x="0" y="38"/>
                    <a:pt x="1" y="37"/>
                  </a:cubicBezTo>
                  <a:cubicBezTo>
                    <a:pt x="36" y="2"/>
                    <a:pt x="36" y="2"/>
                    <a:pt x="36" y="2"/>
                  </a:cubicBezTo>
                  <a:cubicBezTo>
                    <a:pt x="38" y="0"/>
                    <a:pt x="40" y="0"/>
                    <a:pt x="42" y="2"/>
                  </a:cubicBezTo>
                  <a:cubicBezTo>
                    <a:pt x="59" y="19"/>
                    <a:pt x="59" y="19"/>
                    <a:pt x="59" y="19"/>
                  </a:cubicBezTo>
                  <a:cubicBezTo>
                    <a:pt x="61" y="21"/>
                    <a:pt x="61" y="23"/>
                    <a:pt x="59" y="25"/>
                  </a:cubicBezTo>
                  <a:lnTo>
                    <a:pt x="24" y="60"/>
                  </a:lnTo>
                  <a:close/>
                </a:path>
              </a:pathLst>
            </a:custGeom>
            <a:blipFill dpi="0" rotWithShape="1">
              <a:blip r:embed="rId4">
                <a:extLst>
                  <a:ext uri="{28A0092B-C50C-407E-A947-70E740481C1C}">
                    <a14:useLocalDpi xmlns:a14="http://schemas.microsoft.com/office/drawing/2010/main" val="0"/>
                  </a:ext>
                </a:extLst>
              </a:blip>
              <a:stretch>
                <a:fillRect/>
              </a:stretch>
            </a:blipFill>
            <a:ln w="30163" cap="rnd">
              <a:solidFill>
                <a:srgbClr val="000000"/>
              </a:solidFill>
              <a:prstDash val="solid"/>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9" name="Line 8"/>
            <p:cNvSpPr>
              <a:spLocks noChangeShapeType="1"/>
            </p:cNvSpPr>
            <p:nvPr/>
          </p:nvSpPr>
          <p:spPr bwMode="auto">
            <a:xfrm flipH="1">
              <a:off x="6313487" y="3517106"/>
              <a:ext cx="87313" cy="87313"/>
            </a:xfrm>
            <a:prstGeom prst="line">
              <a:avLst/>
            </a:prstGeom>
            <a:noFill/>
            <a:ln w="30163" cap="rnd">
              <a:solidFill>
                <a:srgbClr val="000000"/>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grpSp>
        <p:nvGrpSpPr>
          <p:cNvPr id="20" name="组合 19"/>
          <p:cNvGrpSpPr/>
          <p:nvPr/>
        </p:nvGrpSpPr>
        <p:grpSpPr>
          <a:xfrm rot="11776078">
            <a:off x="4637988" y="2877629"/>
            <a:ext cx="1183384" cy="1272424"/>
            <a:chOff x="5768974" y="3077369"/>
            <a:chExt cx="654051" cy="703263"/>
          </a:xfrm>
        </p:grpSpPr>
        <p:sp>
          <p:nvSpPr>
            <p:cNvPr id="21" name="Freeform 5"/>
            <p:cNvSpPr/>
            <p:nvPr/>
          </p:nvSpPr>
          <p:spPr bwMode="auto">
            <a:xfrm>
              <a:off x="5875337" y="3077369"/>
              <a:ext cx="547688" cy="552450"/>
            </a:xfrm>
            <a:custGeom>
              <a:gdLst>
                <a:gd name="T0" fmla="*/ 108 w 146"/>
                <a:gd name="T1" fmla="*/ 145 h 147"/>
                <a:gd name="T2" fmla="*/ 102 w 146"/>
                <a:gd name="T3" fmla="*/ 145 h 147"/>
                <a:gd name="T4" fmla="*/ 1 w 146"/>
                <a:gd name="T5" fmla="*/ 44 h 147"/>
                <a:gd name="T6" fmla="*/ 1 w 146"/>
                <a:gd name="T7" fmla="*/ 39 h 147"/>
                <a:gd name="T8" fmla="*/ 39 w 146"/>
                <a:gd name="T9" fmla="*/ 1 h 147"/>
                <a:gd name="T10" fmla="*/ 44 w 146"/>
                <a:gd name="T11" fmla="*/ 1 h 147"/>
                <a:gd name="T12" fmla="*/ 145 w 146"/>
                <a:gd name="T13" fmla="*/ 102 h 147"/>
                <a:gd name="T14" fmla="*/ 145 w 146"/>
                <a:gd name="T15" fmla="*/ 108 h 147"/>
                <a:gd name="T16" fmla="*/ 108 w 146"/>
                <a:gd name="T17" fmla="*/ 145 h 1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147">
                  <a:moveTo>
                    <a:pt x="108" y="145"/>
                  </a:moveTo>
                  <a:cubicBezTo>
                    <a:pt x="106" y="147"/>
                    <a:pt x="103" y="147"/>
                    <a:pt x="102" y="145"/>
                  </a:cubicBezTo>
                  <a:cubicBezTo>
                    <a:pt x="1" y="44"/>
                    <a:pt x="1" y="44"/>
                    <a:pt x="1" y="44"/>
                  </a:cubicBezTo>
                  <a:cubicBezTo>
                    <a:pt x="0" y="43"/>
                    <a:pt x="0" y="40"/>
                    <a:pt x="1" y="39"/>
                  </a:cubicBezTo>
                  <a:cubicBezTo>
                    <a:pt x="39" y="1"/>
                    <a:pt x="39" y="1"/>
                    <a:pt x="39" y="1"/>
                  </a:cubicBezTo>
                  <a:cubicBezTo>
                    <a:pt x="40" y="0"/>
                    <a:pt x="43" y="0"/>
                    <a:pt x="44" y="1"/>
                  </a:cubicBezTo>
                  <a:cubicBezTo>
                    <a:pt x="145" y="102"/>
                    <a:pt x="145" y="102"/>
                    <a:pt x="145" y="102"/>
                  </a:cubicBezTo>
                  <a:cubicBezTo>
                    <a:pt x="146" y="104"/>
                    <a:pt x="146" y="106"/>
                    <a:pt x="145" y="108"/>
                  </a:cubicBezTo>
                  <a:lnTo>
                    <a:pt x="108" y="145"/>
                  </a:lnTo>
                  <a:close/>
                </a:path>
              </a:pathLst>
            </a:custGeom>
            <a:blipFill dpi="0" rotWithShape="1">
              <a:blip r:embed="rId3"/>
              <a:stretch>
                <a:fillRect/>
              </a:stretch>
            </a:blipFill>
            <a:ln w="30163" cap="rnd">
              <a:solidFill>
                <a:srgbClr val="000000"/>
              </a:solidFill>
              <a:prstDash val="solid"/>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2" name="Freeform 6"/>
            <p:cNvSpPr/>
            <p:nvPr/>
          </p:nvSpPr>
          <p:spPr bwMode="auto">
            <a:xfrm>
              <a:off x="5953124" y="3513931"/>
              <a:ext cx="431800" cy="217488"/>
            </a:xfrm>
            <a:custGeom>
              <a:gdLst>
                <a:gd name="T0" fmla="*/ 104 w 115"/>
                <a:gd name="T1" fmla="*/ 12 h 58"/>
                <a:gd name="T2" fmla="*/ 114 w 115"/>
                <a:gd name="T3" fmla="*/ 21 h 58"/>
                <a:gd name="T4" fmla="*/ 114 w 115"/>
                <a:gd name="T5" fmla="*/ 27 h 58"/>
                <a:gd name="T6" fmla="*/ 84 w 115"/>
                <a:gd name="T7" fmla="*/ 57 h 58"/>
                <a:gd name="T8" fmla="*/ 78 w 115"/>
                <a:gd name="T9" fmla="*/ 57 h 58"/>
                <a:gd name="T10" fmla="*/ 23 w 115"/>
                <a:gd name="T11" fmla="*/ 2 h 58"/>
                <a:gd name="T12" fmla="*/ 18 w 115"/>
                <a:gd name="T13" fmla="*/ 2 h 58"/>
                <a:gd name="T14" fmla="*/ 0 w 115"/>
                <a:gd name="T15" fmla="*/ 19 h 58"/>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57">
                  <a:moveTo>
                    <a:pt x="104" y="12"/>
                  </a:moveTo>
                  <a:cubicBezTo>
                    <a:pt x="114" y="21"/>
                    <a:pt x="114" y="21"/>
                    <a:pt x="114" y="21"/>
                  </a:cubicBezTo>
                  <a:cubicBezTo>
                    <a:pt x="115" y="23"/>
                    <a:pt x="115" y="26"/>
                    <a:pt x="114" y="27"/>
                  </a:cubicBezTo>
                  <a:cubicBezTo>
                    <a:pt x="84" y="57"/>
                    <a:pt x="84" y="57"/>
                    <a:pt x="84" y="57"/>
                  </a:cubicBezTo>
                  <a:cubicBezTo>
                    <a:pt x="82" y="58"/>
                    <a:pt x="80" y="58"/>
                    <a:pt x="78" y="57"/>
                  </a:cubicBezTo>
                  <a:cubicBezTo>
                    <a:pt x="23" y="2"/>
                    <a:pt x="23" y="2"/>
                    <a:pt x="23" y="2"/>
                  </a:cubicBezTo>
                  <a:cubicBezTo>
                    <a:pt x="22" y="0"/>
                    <a:pt x="19" y="0"/>
                    <a:pt x="18" y="2"/>
                  </a:cubicBezTo>
                  <a:cubicBezTo>
                    <a:pt x="0" y="19"/>
                    <a:pt x="0" y="19"/>
                    <a:pt x="0" y="19"/>
                  </a:cubicBezTo>
                </a:path>
              </a:pathLst>
            </a:custGeom>
            <a:noFill/>
            <a:ln w="30163" cap="rnd">
              <a:solidFill>
                <a:srgbClr val="00000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3" name="Freeform 7"/>
            <p:cNvSpPr/>
            <p:nvPr/>
          </p:nvSpPr>
          <p:spPr bwMode="auto">
            <a:xfrm>
              <a:off x="5768974" y="3550444"/>
              <a:ext cx="230188" cy="230188"/>
            </a:xfrm>
            <a:custGeom>
              <a:gdLst>
                <a:gd name="T0" fmla="*/ 24 w 61"/>
                <a:gd name="T1" fmla="*/ 60 h 61"/>
                <a:gd name="T2" fmla="*/ 18 w 61"/>
                <a:gd name="T3" fmla="*/ 60 h 61"/>
                <a:gd name="T4" fmla="*/ 1 w 61"/>
                <a:gd name="T5" fmla="*/ 42 h 61"/>
                <a:gd name="T6" fmla="*/ 1 w 61"/>
                <a:gd name="T7" fmla="*/ 37 h 61"/>
                <a:gd name="T8" fmla="*/ 36 w 61"/>
                <a:gd name="T9" fmla="*/ 2 h 61"/>
                <a:gd name="T10" fmla="*/ 42 w 61"/>
                <a:gd name="T11" fmla="*/ 2 h 61"/>
                <a:gd name="T12" fmla="*/ 59 w 61"/>
                <a:gd name="T13" fmla="*/ 19 h 61"/>
                <a:gd name="T14" fmla="*/ 59 w 61"/>
                <a:gd name="T15" fmla="*/ 25 h 61"/>
                <a:gd name="T16" fmla="*/ 24 w 61"/>
                <a:gd name="T17" fmla="*/ 60 h 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61">
                  <a:moveTo>
                    <a:pt x="24" y="60"/>
                  </a:moveTo>
                  <a:cubicBezTo>
                    <a:pt x="23" y="61"/>
                    <a:pt x="20" y="61"/>
                    <a:pt x="18" y="60"/>
                  </a:cubicBezTo>
                  <a:cubicBezTo>
                    <a:pt x="1" y="42"/>
                    <a:pt x="1" y="42"/>
                    <a:pt x="1" y="42"/>
                  </a:cubicBezTo>
                  <a:cubicBezTo>
                    <a:pt x="0" y="41"/>
                    <a:pt x="0" y="38"/>
                    <a:pt x="1" y="37"/>
                  </a:cubicBezTo>
                  <a:cubicBezTo>
                    <a:pt x="36" y="2"/>
                    <a:pt x="36" y="2"/>
                    <a:pt x="36" y="2"/>
                  </a:cubicBezTo>
                  <a:cubicBezTo>
                    <a:pt x="38" y="0"/>
                    <a:pt x="40" y="0"/>
                    <a:pt x="42" y="2"/>
                  </a:cubicBezTo>
                  <a:cubicBezTo>
                    <a:pt x="59" y="19"/>
                    <a:pt x="59" y="19"/>
                    <a:pt x="59" y="19"/>
                  </a:cubicBezTo>
                  <a:cubicBezTo>
                    <a:pt x="61" y="21"/>
                    <a:pt x="61" y="23"/>
                    <a:pt x="59" y="25"/>
                  </a:cubicBezTo>
                  <a:lnTo>
                    <a:pt x="24" y="60"/>
                  </a:lnTo>
                  <a:close/>
                </a:path>
              </a:pathLst>
            </a:custGeom>
            <a:blipFill dpi="0" rotWithShape="1">
              <a:blip r:embed="rId4">
                <a:extLst>
                  <a:ext uri="{28A0092B-C50C-407E-A947-70E740481C1C}">
                    <a14:useLocalDpi xmlns:a14="http://schemas.microsoft.com/office/drawing/2010/main" val="0"/>
                  </a:ext>
                </a:extLst>
              </a:blip>
              <a:stretch>
                <a:fillRect/>
              </a:stretch>
            </a:blipFill>
            <a:ln w="30163" cap="rnd">
              <a:solidFill>
                <a:srgbClr val="000000"/>
              </a:solidFill>
              <a:prstDash val="solid"/>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4" name="Line 8"/>
            <p:cNvSpPr>
              <a:spLocks noChangeShapeType="1"/>
            </p:cNvSpPr>
            <p:nvPr/>
          </p:nvSpPr>
          <p:spPr bwMode="auto">
            <a:xfrm flipH="1">
              <a:off x="6313487" y="3517106"/>
              <a:ext cx="87313" cy="87313"/>
            </a:xfrm>
            <a:prstGeom prst="line">
              <a:avLst/>
            </a:prstGeom>
            <a:noFill/>
            <a:ln w="30163" cap="rnd">
              <a:solidFill>
                <a:srgbClr val="000000"/>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grpSp>
        <p:nvGrpSpPr>
          <p:cNvPr id="25" name="组合 24"/>
          <p:cNvGrpSpPr/>
          <p:nvPr/>
        </p:nvGrpSpPr>
        <p:grpSpPr>
          <a:xfrm rot="11776078">
            <a:off x="8194152" y="2847711"/>
            <a:ext cx="1183384" cy="1272424"/>
            <a:chOff x="5768974" y="3077369"/>
            <a:chExt cx="654051" cy="703263"/>
          </a:xfrm>
        </p:grpSpPr>
        <p:sp>
          <p:nvSpPr>
            <p:cNvPr id="26" name="Freeform 5"/>
            <p:cNvSpPr/>
            <p:nvPr/>
          </p:nvSpPr>
          <p:spPr bwMode="auto">
            <a:xfrm>
              <a:off x="5875337" y="3077369"/>
              <a:ext cx="547688" cy="552450"/>
            </a:xfrm>
            <a:custGeom>
              <a:gdLst>
                <a:gd name="T0" fmla="*/ 108 w 146"/>
                <a:gd name="T1" fmla="*/ 145 h 147"/>
                <a:gd name="T2" fmla="*/ 102 w 146"/>
                <a:gd name="T3" fmla="*/ 145 h 147"/>
                <a:gd name="T4" fmla="*/ 1 w 146"/>
                <a:gd name="T5" fmla="*/ 44 h 147"/>
                <a:gd name="T6" fmla="*/ 1 w 146"/>
                <a:gd name="T7" fmla="*/ 39 h 147"/>
                <a:gd name="T8" fmla="*/ 39 w 146"/>
                <a:gd name="T9" fmla="*/ 1 h 147"/>
                <a:gd name="T10" fmla="*/ 44 w 146"/>
                <a:gd name="T11" fmla="*/ 1 h 147"/>
                <a:gd name="T12" fmla="*/ 145 w 146"/>
                <a:gd name="T13" fmla="*/ 102 h 147"/>
                <a:gd name="T14" fmla="*/ 145 w 146"/>
                <a:gd name="T15" fmla="*/ 108 h 147"/>
                <a:gd name="T16" fmla="*/ 108 w 146"/>
                <a:gd name="T17" fmla="*/ 145 h 1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147">
                  <a:moveTo>
                    <a:pt x="108" y="145"/>
                  </a:moveTo>
                  <a:cubicBezTo>
                    <a:pt x="106" y="147"/>
                    <a:pt x="103" y="147"/>
                    <a:pt x="102" y="145"/>
                  </a:cubicBezTo>
                  <a:cubicBezTo>
                    <a:pt x="1" y="44"/>
                    <a:pt x="1" y="44"/>
                    <a:pt x="1" y="44"/>
                  </a:cubicBezTo>
                  <a:cubicBezTo>
                    <a:pt x="0" y="43"/>
                    <a:pt x="0" y="40"/>
                    <a:pt x="1" y="39"/>
                  </a:cubicBezTo>
                  <a:cubicBezTo>
                    <a:pt x="39" y="1"/>
                    <a:pt x="39" y="1"/>
                    <a:pt x="39" y="1"/>
                  </a:cubicBezTo>
                  <a:cubicBezTo>
                    <a:pt x="40" y="0"/>
                    <a:pt x="43" y="0"/>
                    <a:pt x="44" y="1"/>
                  </a:cubicBezTo>
                  <a:cubicBezTo>
                    <a:pt x="145" y="102"/>
                    <a:pt x="145" y="102"/>
                    <a:pt x="145" y="102"/>
                  </a:cubicBezTo>
                  <a:cubicBezTo>
                    <a:pt x="146" y="104"/>
                    <a:pt x="146" y="106"/>
                    <a:pt x="145" y="108"/>
                  </a:cubicBezTo>
                  <a:lnTo>
                    <a:pt x="108" y="145"/>
                  </a:lnTo>
                  <a:close/>
                </a:path>
              </a:pathLst>
            </a:custGeom>
            <a:blipFill dpi="0" rotWithShape="1">
              <a:blip r:embed="rId3"/>
              <a:stretch>
                <a:fillRect/>
              </a:stretch>
            </a:blipFill>
            <a:ln w="30163" cap="rnd">
              <a:solidFill>
                <a:srgbClr val="000000"/>
              </a:solidFill>
              <a:prstDash val="solid"/>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7" name="Freeform 6"/>
            <p:cNvSpPr/>
            <p:nvPr/>
          </p:nvSpPr>
          <p:spPr bwMode="auto">
            <a:xfrm>
              <a:off x="5953124" y="3513931"/>
              <a:ext cx="431800" cy="217488"/>
            </a:xfrm>
            <a:custGeom>
              <a:gdLst>
                <a:gd name="T0" fmla="*/ 104 w 115"/>
                <a:gd name="T1" fmla="*/ 12 h 58"/>
                <a:gd name="T2" fmla="*/ 114 w 115"/>
                <a:gd name="T3" fmla="*/ 21 h 58"/>
                <a:gd name="T4" fmla="*/ 114 w 115"/>
                <a:gd name="T5" fmla="*/ 27 h 58"/>
                <a:gd name="T6" fmla="*/ 84 w 115"/>
                <a:gd name="T7" fmla="*/ 57 h 58"/>
                <a:gd name="T8" fmla="*/ 78 w 115"/>
                <a:gd name="T9" fmla="*/ 57 h 58"/>
                <a:gd name="T10" fmla="*/ 23 w 115"/>
                <a:gd name="T11" fmla="*/ 2 h 58"/>
                <a:gd name="T12" fmla="*/ 18 w 115"/>
                <a:gd name="T13" fmla="*/ 2 h 58"/>
                <a:gd name="T14" fmla="*/ 0 w 115"/>
                <a:gd name="T15" fmla="*/ 19 h 58"/>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57">
                  <a:moveTo>
                    <a:pt x="104" y="12"/>
                  </a:moveTo>
                  <a:cubicBezTo>
                    <a:pt x="114" y="21"/>
                    <a:pt x="114" y="21"/>
                    <a:pt x="114" y="21"/>
                  </a:cubicBezTo>
                  <a:cubicBezTo>
                    <a:pt x="115" y="23"/>
                    <a:pt x="115" y="26"/>
                    <a:pt x="114" y="27"/>
                  </a:cubicBezTo>
                  <a:cubicBezTo>
                    <a:pt x="84" y="57"/>
                    <a:pt x="84" y="57"/>
                    <a:pt x="84" y="57"/>
                  </a:cubicBezTo>
                  <a:cubicBezTo>
                    <a:pt x="82" y="58"/>
                    <a:pt x="80" y="58"/>
                    <a:pt x="78" y="57"/>
                  </a:cubicBezTo>
                  <a:cubicBezTo>
                    <a:pt x="23" y="2"/>
                    <a:pt x="23" y="2"/>
                    <a:pt x="23" y="2"/>
                  </a:cubicBezTo>
                  <a:cubicBezTo>
                    <a:pt x="22" y="0"/>
                    <a:pt x="19" y="0"/>
                    <a:pt x="18" y="2"/>
                  </a:cubicBezTo>
                  <a:cubicBezTo>
                    <a:pt x="0" y="19"/>
                    <a:pt x="0" y="19"/>
                    <a:pt x="0" y="19"/>
                  </a:cubicBezTo>
                </a:path>
              </a:pathLst>
            </a:custGeom>
            <a:noFill/>
            <a:ln w="30163" cap="rnd">
              <a:solidFill>
                <a:srgbClr val="00000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8" name="Freeform 7"/>
            <p:cNvSpPr/>
            <p:nvPr/>
          </p:nvSpPr>
          <p:spPr bwMode="auto">
            <a:xfrm>
              <a:off x="5768974" y="3550444"/>
              <a:ext cx="230188" cy="230188"/>
            </a:xfrm>
            <a:custGeom>
              <a:gdLst>
                <a:gd name="T0" fmla="*/ 24 w 61"/>
                <a:gd name="T1" fmla="*/ 60 h 61"/>
                <a:gd name="T2" fmla="*/ 18 w 61"/>
                <a:gd name="T3" fmla="*/ 60 h 61"/>
                <a:gd name="T4" fmla="*/ 1 w 61"/>
                <a:gd name="T5" fmla="*/ 42 h 61"/>
                <a:gd name="T6" fmla="*/ 1 w 61"/>
                <a:gd name="T7" fmla="*/ 37 h 61"/>
                <a:gd name="T8" fmla="*/ 36 w 61"/>
                <a:gd name="T9" fmla="*/ 2 h 61"/>
                <a:gd name="T10" fmla="*/ 42 w 61"/>
                <a:gd name="T11" fmla="*/ 2 h 61"/>
                <a:gd name="T12" fmla="*/ 59 w 61"/>
                <a:gd name="T13" fmla="*/ 19 h 61"/>
                <a:gd name="T14" fmla="*/ 59 w 61"/>
                <a:gd name="T15" fmla="*/ 25 h 61"/>
                <a:gd name="T16" fmla="*/ 24 w 61"/>
                <a:gd name="T17" fmla="*/ 60 h 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61">
                  <a:moveTo>
                    <a:pt x="24" y="60"/>
                  </a:moveTo>
                  <a:cubicBezTo>
                    <a:pt x="23" y="61"/>
                    <a:pt x="20" y="61"/>
                    <a:pt x="18" y="60"/>
                  </a:cubicBezTo>
                  <a:cubicBezTo>
                    <a:pt x="1" y="42"/>
                    <a:pt x="1" y="42"/>
                    <a:pt x="1" y="42"/>
                  </a:cubicBezTo>
                  <a:cubicBezTo>
                    <a:pt x="0" y="41"/>
                    <a:pt x="0" y="38"/>
                    <a:pt x="1" y="37"/>
                  </a:cubicBezTo>
                  <a:cubicBezTo>
                    <a:pt x="36" y="2"/>
                    <a:pt x="36" y="2"/>
                    <a:pt x="36" y="2"/>
                  </a:cubicBezTo>
                  <a:cubicBezTo>
                    <a:pt x="38" y="0"/>
                    <a:pt x="40" y="0"/>
                    <a:pt x="42" y="2"/>
                  </a:cubicBezTo>
                  <a:cubicBezTo>
                    <a:pt x="59" y="19"/>
                    <a:pt x="59" y="19"/>
                    <a:pt x="59" y="19"/>
                  </a:cubicBezTo>
                  <a:cubicBezTo>
                    <a:pt x="61" y="21"/>
                    <a:pt x="61" y="23"/>
                    <a:pt x="59" y="25"/>
                  </a:cubicBezTo>
                  <a:lnTo>
                    <a:pt x="24" y="60"/>
                  </a:lnTo>
                  <a:close/>
                </a:path>
              </a:pathLst>
            </a:custGeom>
            <a:blipFill dpi="0" rotWithShape="1">
              <a:blip r:embed="rId4">
                <a:extLst>
                  <a:ext uri="{28A0092B-C50C-407E-A947-70E740481C1C}">
                    <a14:useLocalDpi xmlns:a14="http://schemas.microsoft.com/office/drawing/2010/main" val="0"/>
                  </a:ext>
                </a:extLst>
              </a:blip>
              <a:stretch>
                <a:fillRect/>
              </a:stretch>
            </a:blipFill>
            <a:ln w="30163" cap="rnd">
              <a:solidFill>
                <a:srgbClr val="000000"/>
              </a:solidFill>
              <a:prstDash val="solid"/>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9" name="Line 8"/>
            <p:cNvSpPr>
              <a:spLocks noChangeShapeType="1"/>
            </p:cNvSpPr>
            <p:nvPr/>
          </p:nvSpPr>
          <p:spPr bwMode="auto">
            <a:xfrm flipH="1">
              <a:off x="6313487" y="3517106"/>
              <a:ext cx="87313" cy="87313"/>
            </a:xfrm>
            <a:prstGeom prst="line">
              <a:avLst/>
            </a:prstGeom>
            <a:noFill/>
            <a:ln w="30163" cap="rnd">
              <a:solidFill>
                <a:srgbClr val="000000"/>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spTree>
  </p:cSld>
  <p:clrMapOvr>
    <a:masterClrMapping/>
  </p:clrMapOvr>
  <mc:AlternateContent>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par>
                                <p:cTn id="8" presetID="1"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childTnLst>
                                </p:cTn>
                              </p:par>
                              <p:par>
                                <p:cTn id="10" presetID="0" presetClass="path" presetSubtype="0" accel="50000" decel="50000" fill="hold" nodeType="withEffect">
                                  <p:stCondLst>
                                    <p:cond delay="0"/>
                                  </p:stCondLst>
                                  <p:childTnLst>
                                    <p:animMotion origin="layout" path="M -2.91667E-06 -1.48148E-06 L -2.91667E-06 -1.48148E-06 C 0.00026 -0.02708 -0.00039 -0.05463 0.00104 -0.08171 C 0.00117 -0.08379 0.00313 -0.08356 0.00417 -0.08356 C 0.00534 -0.08356 0.00638 -0.0824 0.00742 -0.08171 C 0.0082 -0.07986 0.00899 -0.07801 0.00964 -0.07592 C 0.01185 -0.06759 0.00912 -0.07199 0.01276 -0.06273 C 0.01367 -0.06041 0.01511 -0.05902 0.01602 -0.05694 C 0.01758 -0.05324 0.01888 -0.0493 0.02031 -0.0456 C 0.02539 -0.03217 0.01901 -0.04884 0.02565 -0.03217 C 0.02643 -0.03032 0.02708 -0.02847 0.02774 -0.02662 C 0.02995 -0.02129 0.03164 -0.01574 0.03425 -0.01134 C 0.03529 -0.00949 0.03646 -0.00764 0.03737 -0.00555 C 0.03906 -0.00208 0.03984 0.00255 0.04167 0.00579 C 0.04284 0.00764 0.04388 0.00949 0.04492 0.01158 C 0.04609 0.01389 0.04714 0.01644 0.04818 0.01922 C 0.04883 0.02107 0.04922 0.02338 0.05026 0.02477 C 0.05117 0.02616 0.05247 0.02616 0.05352 0.02685 C 0.05391 0.02477 0.0543 0.02292 0.05456 0.02107 C 0.05495 0.01852 0.05521 0.01598 0.0556 0.01343 C 0.05768 0.00255 0.05781 0.00625 0.05886 -0.0037 C 0.05925 -0.0081 0.05938 -0.01273 0.0599 -0.0169 C 0.06042 -0.02083 0.06211 -0.02847 0.06211 -0.02847 C 0.0625 -0.0324 0.06328 -0.04282 0.06419 -0.04745 C 0.06471 -0.05 0.06563 -0.05254 0.06641 -0.05509 C 0.06875 -0.07222 0.06589 -0.05092 0.06849 -0.07592 C 0.06953 -0.08541 0.0694 -0.08125 0.0707 -0.08935 C 0.07136 -0.09444 0.07279 -0.1044 0.07279 -0.1044 C 0.0819 -0.09629 0.07266 -0.10671 0.07917 -0.0912 C 0.08034 -0.08865 0.08229 -0.08773 0.08346 -0.08541 C 0.09245 -0.06967 0.08372 -0.08078 0.09102 -0.07222 C 0.09232 -0.06759 0.09336 -0.06296 0.09531 -0.05879 C 0.09622 -0.05671 0.0974 -0.05509 0.09844 -0.05324 C 0.10039 -0.04305 0.09831 -0.05115 0.10274 -0.04166 C 0.1112 -0.02384 0.09961 -0.04745 0.10599 -0.03032 C 0.10677 -0.02801 0.1082 -0.02662 0.10925 -0.02453 C 0.11003 -0.02291 0.11055 -0.02083 0.11133 -0.01898 C 0.11237 -0.01643 0.11354 -0.01389 0.11458 -0.01134 C 0.11497 -0.00949 0.11511 -0.0074 0.11563 -0.00555 C 0.11719 -0.00023 0.11862 0.00162 0.12096 0.00579 C 0.12136 0.00764 0.12122 0.01019 0.12201 0.01158 C 0.125 0.0169 0.12669 0.01135 0.12852 0.00764 C 0.12969 0.00533 0.1306 0.00255 0.13164 -1.48148E-06 C 0.13438 -0.01435 0.13073 0.00348 0.1349 -0.01134 C 0.13542 -0.01319 0.13542 -0.01527 0.13594 -0.0169 C 0.1375 -0.02106 0.13958 -0.02453 0.14141 -0.02847 C 0.14401 -0.04282 0.14219 -0.03657 0.14675 -0.04745 C 0.14896 -0.06342 0.14583 -0.04722 0.15104 -0.06065 C 0.15156 -0.0625 0.15156 -0.06458 0.15208 -0.06643 C 0.15274 -0.06898 0.15352 -0.07152 0.15417 -0.07407 C 0.15547 -0.0794 0.15612 -0.08912 0.15951 -0.0912 L 0.16276 -0.09305 C 0.1638 -0.09444 0.16471 -0.09606 0.16602 -0.09699 C 0.16784 -0.09815 0.17787 -0.10046 0.17878 -0.10069 C 0.18203 -0.10139 0.18854 -0.10254 0.18854 -0.10254 L 0.18854 -0.10254" pathEditMode="relative" ptsTypes="AAAAAAAAAAAAAAAAAAAAAAAAAAAAAAAAAAAAAAAAAAAAAAAAAAAAAAAA">
                                      <p:cBhvr>
                                        <p:cTn id="11" dur="1000" fill="hold"/>
                                        <p:tgtEl>
                                          <p:spTgt spid="15"/>
                                        </p:tgtEl>
                                        <p:attrNameLst>
                                          <p:attrName>ppt_x</p:attrName>
                                          <p:attrName>ppt_y</p:attrName>
                                        </p:attrNameLst>
                                      </p:cBhvr>
                                    </p:animMotion>
                                  </p:childTnLst>
                                </p:cTn>
                              </p:par>
                            </p:childTnLst>
                          </p:cTn>
                        </p:par>
                        <p:par>
                          <p:cTn id="12" fill="hold" nodeType="afterGroup">
                            <p:stCondLst>
                              <p:cond delay="1000"/>
                            </p:stCondLst>
                            <p:childTnLst>
                              <p:par>
                                <p:cTn id="13" presetID="1" presetClass="exit" presetSubtype="0" fill="hold" nodeType="afterEffect">
                                  <p:stCondLst>
                                    <p:cond delay="0"/>
                                  </p:stCondLst>
                                  <p:childTnLst>
                                    <p:set>
                                      <p:cBhvr>
                                        <p:cTn id="14" dur="1" fill="hold">
                                          <p:stCondLst>
                                            <p:cond delay="0"/>
                                          </p:stCondLst>
                                        </p:cTn>
                                        <p:tgtEl>
                                          <p:spTgt spid="15"/>
                                        </p:tgtEl>
                                        <p:attrNameLst>
                                          <p:attrName>style.visibility</p:attrName>
                                        </p:attrNameLst>
                                      </p:cBhvr>
                                      <p:to>
                                        <p:strVal val="hidden"/>
                                      </p:to>
                                    </p:set>
                                  </p:childTnLst>
                                </p:cTn>
                              </p:par>
                            </p:childTnLst>
                          </p:cTn>
                        </p:par>
                        <p:par>
                          <p:cTn id="15" fill="hold" nodeType="afterGroup">
                            <p:stCondLst>
                              <p:cond delay="1001"/>
                            </p:stCondLst>
                            <p:childTnLst>
                              <p:par>
                                <p:cTn id="16" presetID="22" presetClass="entr" presetSubtype="8"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1000"/>
                                        <p:tgtEl>
                                          <p:spTgt spid="7"/>
                                        </p:tgtEl>
                                      </p:cBhvr>
                                    </p:animEffec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0" presetClass="path" presetSubtype="0" accel="50000" decel="50000" fill="hold" nodeType="withEffect">
                                  <p:stCondLst>
                                    <p:cond delay="0"/>
                                  </p:stCondLst>
                                  <p:childTnLst>
                                    <p:animMotion origin="layout" path="M 3.75E-06 1.48148E-06 L 3.75E-06 0.00023 C 0.00026 -0.02708 -0.00039 -0.05463 0.00104 -0.08171 C 0.00117 -0.0838 0.00312 -0.08357 0.00416 -0.08357 C 0.00533 -0.08357 0.00638 -0.08241 0.00742 -0.08171 C 0.0082 -0.07986 0.00898 -0.07801 0.00963 -0.07593 C 0.01185 -0.06759 0.00911 -0.07199 0.01276 -0.06273 C 0.01367 -0.06042 0.0151 -0.05903 0.01601 -0.05695 C 0.01757 -0.05324 0.01888 -0.04931 0.02031 -0.0456 C 0.02539 -0.03218 0.01901 -0.04884 0.02565 -0.03218 C 0.02643 -0.03033 0.02708 -0.02847 0.02773 -0.02662 C 0.02994 -0.0213 0.03164 -0.01574 0.03424 -0.01134 C 0.03528 -0.00949 0.03645 -0.00764 0.03737 -0.00556 C 0.03906 -0.00208 0.03984 0.00254 0.04166 0.00579 C 0.04283 0.00764 0.04388 0.00949 0.04492 0.01157 C 0.04609 0.01389 0.04713 0.01643 0.04817 0.01921 C 0.04882 0.02106 0.04922 0.02338 0.05026 0.02477 C 0.05117 0.02616 0.05247 0.02616 0.05351 0.02685 C 0.0539 0.02477 0.05429 0.02292 0.05455 0.02106 C 0.05494 0.01852 0.0552 0.01597 0.0556 0.01342 C 0.05768 0.00254 0.05781 0.00625 0.05885 -0.00371 C 0.05924 -0.0081 0.05937 -0.01273 0.05989 -0.0169 C 0.06041 -0.02083 0.06211 -0.02847 0.06211 -0.02824 C 0.0625 -0.03241 0.06328 -0.04283 0.06419 -0.04746 C 0.06471 -0.05 0.06562 -0.05255 0.0664 -0.05509 C 0.06875 -0.07222 0.06588 -0.05093 0.06849 -0.07593 C 0.06953 -0.08542 0.0694 -0.08125 0.0707 -0.08935 C 0.07135 -0.09445 0.07278 -0.1044 0.07278 -0.10417 C 0.0819 -0.0963 0.07265 -0.10671 0.07916 -0.09121 C 0.08033 -0.08866 0.08229 -0.08773 0.08346 -0.08542 C 0.09244 -0.06968 0.08372 -0.08079 0.09101 -0.07222 C 0.09231 -0.06759 0.09336 -0.06296 0.09531 -0.0588 C 0.09622 -0.05671 0.09739 -0.05509 0.09843 -0.05324 C 0.10039 -0.04306 0.0983 -0.05116 0.10273 -0.04167 C 0.11119 -0.02384 0.09961 -0.04746 0.10599 -0.03033 C 0.10677 -0.02801 0.1082 -0.02662 0.10924 -0.02454 C 0.11002 -0.02292 0.11054 -0.02083 0.11132 -0.01898 C 0.11237 -0.01644 0.11354 -0.01389 0.11458 -0.01134 C 0.11497 -0.00949 0.1151 -0.00741 0.11562 -0.00556 C 0.11718 -0.00023 0.11862 0.00162 0.12096 0.00579 C 0.12135 0.00764 0.12122 0.01018 0.122 0.01157 C 0.125 0.0169 0.12669 0.01134 0.12851 0.00764 C 0.12968 0.00532 0.1306 0.00254 0.13164 1.48148E-06 C 0.13437 -0.01435 0.13073 0.00347 0.13489 -0.01134 C 0.13541 -0.0132 0.13541 -0.01528 0.13593 -0.0169 C 0.1375 -0.02107 0.13958 -0.02454 0.1414 -0.02847 C 0.14401 -0.04283 0.14218 -0.03658 0.14674 -0.04746 C 0.14895 -0.06343 0.14583 -0.04722 0.15104 -0.06065 C 0.15156 -0.0625 0.15156 -0.06458 0.15208 -0.06644 C 0.15273 -0.06898 0.15351 -0.07153 0.15416 -0.07408 C 0.15547 -0.0794 0.15612 -0.08912 0.1595 -0.09121 L 0.16276 -0.09306 C 0.1638 -0.09445 0.16471 -0.09607 0.16601 -0.09699 C 0.16783 -0.09815 0.17786 -0.10046 0.17877 -0.1007 C 0.18203 -0.10139 0.18854 -0.10255 0.18854 -0.10232 L 0.18854 -0.10255" pathEditMode="relative" rAng="0" ptsTypes="AAAAAAAAAAAAAAAAAAAAAAAAAAAAAAAAAAAAAAAAAAAAAAAAAAAAAAAA">
                                      <p:cBhvr>
                                        <p:cTn id="22" dur="1000" fill="hold"/>
                                        <p:tgtEl>
                                          <p:spTgt spid="20"/>
                                        </p:tgtEl>
                                        <p:attrNameLst>
                                          <p:attrName>ppt_x</p:attrName>
                                          <p:attrName>ppt_y</p:attrName>
                                        </p:attrNameLst>
                                      </p:cBhvr>
                                      <p:rCtr x="9427" y="-3889"/>
                                    </p:animMotion>
                                  </p:childTnLst>
                                </p:cTn>
                              </p:par>
                            </p:childTnLst>
                          </p:cTn>
                        </p:par>
                        <p:par>
                          <p:cTn id="23" fill="hold" nodeType="afterGroup">
                            <p:stCondLst>
                              <p:cond delay="2001"/>
                            </p:stCondLst>
                            <p:childTnLst>
                              <p:par>
                                <p:cTn id="24" presetID="1" presetClass="exit" presetSubtype="0" fill="hold" nodeType="afterEffect">
                                  <p:stCondLst>
                                    <p:cond delay="0"/>
                                  </p:stCondLst>
                                  <p:childTnLst>
                                    <p:set>
                                      <p:cBhvr>
                                        <p:cTn id="25" dur="1" fill="hold">
                                          <p:stCondLst>
                                            <p:cond delay="0"/>
                                          </p:stCondLst>
                                        </p:cTn>
                                        <p:tgtEl>
                                          <p:spTgt spid="20"/>
                                        </p:tgtEl>
                                        <p:attrNameLst>
                                          <p:attrName>style.visibility</p:attrName>
                                        </p:attrNameLst>
                                      </p:cBhvr>
                                      <p:to>
                                        <p:strVal val="hidden"/>
                                      </p:to>
                                    </p:set>
                                  </p:childTnLst>
                                </p:cTn>
                              </p:par>
                            </p:childTnLst>
                          </p:cTn>
                        </p:par>
                        <p:par>
                          <p:cTn id="26" fill="hold" nodeType="afterGroup">
                            <p:stCondLst>
                              <p:cond delay="2002"/>
                            </p:stCondLst>
                            <p:childTnLst>
                              <p:par>
                                <p:cTn id="27" presetID="22" presetClass="entr" presetSubtype="8"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1000"/>
                                        <p:tgtEl>
                                          <p:spTgt spid="8"/>
                                        </p:tgtEl>
                                      </p:cBhvr>
                                    </p:animEffect>
                                  </p:childTnLst>
                                </p:cTn>
                              </p:par>
                              <p:par>
                                <p:cTn id="30" presetID="1" presetClass="entr" presetSubtype="0" fill="hold" nodeType="withEffect">
                                  <p:stCondLst>
                                    <p:cond delay="0"/>
                                  </p:stCondLst>
                                  <p:childTnLst>
                                    <p:set>
                                      <p:cBhvr>
                                        <p:cTn id="31" dur="1" fill="hold">
                                          <p:stCondLst>
                                            <p:cond delay="0"/>
                                          </p:stCondLst>
                                        </p:cTn>
                                        <p:tgtEl>
                                          <p:spTgt spid="25"/>
                                        </p:tgtEl>
                                        <p:attrNameLst>
                                          <p:attrName>style.visibility</p:attrName>
                                        </p:attrNameLst>
                                      </p:cBhvr>
                                      <p:to>
                                        <p:strVal val="visible"/>
                                      </p:to>
                                    </p:set>
                                  </p:childTnLst>
                                </p:cTn>
                              </p:par>
                              <p:par>
                                <p:cTn id="32" presetID="0" presetClass="path" presetSubtype="0" accel="50000" decel="50000" fill="hold" nodeType="withEffect">
                                  <p:stCondLst>
                                    <p:cond delay="0"/>
                                  </p:stCondLst>
                                  <p:childTnLst>
                                    <p:animMotion origin="layout" path="M -2.91667E-06 -3.7037E-07 L -2.91667E-06 0.00023 C 0.00026 -0.02708 -0.00039 -0.05463 0.00104 -0.08171 C 0.00117 -0.0838 0.00313 -0.08356 0.00417 -0.08356 C 0.00534 -0.08356 0.00638 -0.08241 0.00742 -0.08171 C 0.00821 -0.07986 0.00899 -0.07801 0.00964 -0.07593 C 0.01185 -0.06759 0.00912 -0.07199 0.01276 -0.06273 C 0.01367 -0.06042 0.01511 -0.05903 0.01602 -0.05694 C 0.01758 -0.05324 0.01888 -0.04931 0.02032 -0.0456 C 0.02539 -0.03218 0.01901 -0.04884 0.02565 -0.03218 C 0.02644 -0.03032 0.02709 -0.02847 0.02774 -0.02662 C 0.02995 -0.0213 0.03164 -0.01574 0.03425 -0.01134 C 0.03529 -0.00949 0.03646 -0.00764 0.03737 -0.00556 C 0.03907 -0.00208 0.03985 0.00255 0.04167 0.00579 C 0.04284 0.00764 0.04388 0.00949 0.04492 0.01157 C 0.0461 0.01389 0.04714 0.01644 0.04818 0.01921 C 0.04883 0.02107 0.04922 0.02338 0.05026 0.02477 C 0.05117 0.02616 0.05248 0.02616 0.05352 0.02685 C 0.05391 0.02477 0.0543 0.02292 0.05456 0.02107 C 0.05495 0.01852 0.05521 0.01597 0.0556 0.01343 C 0.05769 0.00255 0.05782 0.00625 0.05886 -0.0037 C 0.05925 -0.0081 0.05938 -0.01273 0.0599 -0.0169 C 0.06042 -0.02083 0.06211 -0.02847 0.06211 -0.02824 C 0.0625 -0.03241 0.06328 -0.04282 0.0642 -0.04745 C 0.06472 -0.05 0.06563 -0.05255 0.06641 -0.05509 C 0.06875 -0.07222 0.06589 -0.05093 0.06849 -0.07593 C 0.06953 -0.08542 0.0694 -0.08125 0.07071 -0.08935 C 0.07136 -0.09444 0.07279 -0.1044 0.07279 -0.10417 C 0.0819 -0.0963 0.07266 -0.10671 0.07917 -0.0912 C 0.08034 -0.08866 0.08229 -0.08773 0.08347 -0.08542 C 0.09245 -0.06968 0.08373 -0.08079 0.09102 -0.07222 C 0.09232 -0.06759 0.09336 -0.06296 0.09532 -0.0588 C 0.09623 -0.05671 0.0974 -0.05509 0.09844 -0.05324 C 0.10039 -0.04306 0.09831 -0.05116 0.10274 -0.04167 C 0.1112 -0.02384 0.09961 -0.04745 0.10599 -0.03032 C 0.10677 -0.02801 0.10821 -0.02662 0.10925 -0.02454 C 0.11003 -0.02292 0.11055 -0.02083 0.11133 -0.01898 C 0.11237 -0.01643 0.11354 -0.01389 0.11459 -0.01134 C 0.11498 -0.00949 0.11511 -0.00741 0.11563 -0.00556 C 0.11719 -0.00023 0.11862 0.00162 0.12097 0.00579 C 0.12136 0.00764 0.12123 0.01019 0.12201 0.01157 C 0.125 0.0169 0.1267 0.01134 0.12852 0.00764 C 0.12969 0.00532 0.1306 0.00255 0.13164 -3.7037E-07 C 0.13438 -0.01435 0.13073 0.00347 0.1349 -0.01134 C 0.13542 -0.01319 0.13542 -0.01528 0.13594 -0.0169 C 0.1375 -0.02106 0.13959 -0.02454 0.14141 -0.02847 C 0.14401 -0.04282 0.14219 -0.03657 0.14675 -0.04745 C 0.14896 -0.06343 0.14584 -0.04722 0.15104 -0.06065 C 0.15157 -0.0625 0.15157 -0.06458 0.15209 -0.06643 C 0.15274 -0.06898 0.15352 -0.07153 0.15417 -0.07407 C 0.15547 -0.0794 0.15612 -0.08912 0.15951 -0.0912 L 0.16276 -0.09306 C 0.16381 -0.09444 0.16472 -0.09606 0.16602 -0.09699 C 0.16784 -0.09815 0.17787 -0.10046 0.17878 -0.10069 C 0.18203 -0.10139 0.18854 -0.10255 0.18854 -0.10231 L 0.18854 -0.10255" pathEditMode="relative" rAng="0" ptsTypes="AAAAAAAAAAAAAAAAAAAAAAAAAAAAAAAAAAAAAAAAAAAAAAAAAAAAAAAA">
                                      <p:cBhvr>
                                        <p:cTn id="33" dur="1000" fill="hold"/>
                                        <p:tgtEl>
                                          <p:spTgt spid="25"/>
                                        </p:tgtEl>
                                        <p:attrNameLst>
                                          <p:attrName>ppt_x</p:attrName>
                                          <p:attrName>ppt_y</p:attrName>
                                        </p:attrNameLst>
                                      </p:cBhvr>
                                      <p:rCtr x="9427" y="-3889"/>
                                    </p:animMotion>
                                  </p:childTnLst>
                                </p:cTn>
                              </p:par>
                            </p:childTnLst>
                          </p:cTn>
                        </p:par>
                        <p:par>
                          <p:cTn id="34" fill="hold" nodeType="afterGroup">
                            <p:stCondLst>
                              <p:cond delay="3002"/>
                            </p:stCondLst>
                            <p:childTnLst>
                              <p:par>
                                <p:cTn id="35" presetID="1" presetClass="exit" presetSubtype="0" fill="hold" nodeType="afterEffect">
                                  <p:stCondLst>
                                    <p:cond delay="0"/>
                                  </p:stCondLst>
                                  <p:childTnLst>
                                    <p:set>
                                      <p:cBhvr>
                                        <p:cTn id="36" dur="1" fill="hold">
                                          <p:stCondLst>
                                            <p:cond delay="0"/>
                                          </p:stCondLst>
                                        </p:cTn>
                                        <p:tgtEl>
                                          <p:spTgt spid="25"/>
                                        </p:tgtEl>
                                        <p:attrNameLst>
                                          <p:attrName>style.visibility</p:attrName>
                                        </p:attrNameLst>
                                      </p:cBhvr>
                                      <p:to>
                                        <p:strVal val="hidden"/>
                                      </p:to>
                                    </p:set>
                                  </p:childTnLst>
                                </p:cTn>
                              </p:par>
                            </p:childTnLst>
                          </p:cTn>
                        </p:par>
                        <p:par>
                          <p:cTn id="37" fill="hold" nodeType="afterGroup">
                            <p:stCondLst>
                              <p:cond delay="3003"/>
                            </p:stCondLst>
                            <p:childTnLst>
                              <p:par>
                                <p:cTn id="38" presetID="10" presetClass="entr" presetSubtype="0"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
                                        <p:tgtEl>
                                          <p:spTgt spid="9"/>
                                        </p:tgtEl>
                                      </p:cBhvr>
                                    </p:animEffect>
                                  </p:childTnLst>
                                </p:cTn>
                              </p:par>
                            </p:childTnLst>
                          </p:cTn>
                        </p:par>
                        <p:par>
                          <p:cTn id="41" fill="hold" nodeType="afterGroup">
                            <p:stCondLst>
                              <p:cond delay="3013"/>
                            </p:stCondLst>
                            <p:childTnLst>
                              <p:par>
                                <p:cTn id="42" presetID="26" presetClass="emph" presetSubtype="0" repeatCount="2000" fill="hold" grpId="1" nodeType="afterEffect">
                                  <p:stCondLst>
                                    <p:cond delay="0"/>
                                  </p:stCondLst>
                                  <p:childTnLst>
                                    <p:animEffect transition="out" filter="fade">
                                      <p:cBhvr>
                                        <p:cTn id="43" dur="250" tmFilter="0, 0; .2, .5; .8, .5; 1, 0"/>
                                        <p:tgtEl>
                                          <p:spTgt spid="9"/>
                                        </p:tgtEl>
                                      </p:cBhvr>
                                    </p:animEffect>
                                    <p:animScale>
                                      <p:cBhvr>
                                        <p:cTn id="44" dur="125" autoRev="1" fill="hold"/>
                                        <p:tgtEl>
                                          <p:spTgt spid="9"/>
                                        </p:tgtEl>
                                      </p:cBhvr>
                                      <p:by x="105000" y="105000"/>
                                    </p:animScale>
                                  </p:childTnLst>
                                </p:cTn>
                              </p:par>
                            </p:childTnLst>
                          </p:cTn>
                        </p:par>
                        <p:par>
                          <p:cTn id="45" fill="hold" nodeType="afterGroup">
                            <p:stCondLst>
                              <p:cond delay="3263"/>
                            </p:stCondLst>
                            <p:childTnLst>
                              <p:par>
                                <p:cTn id="46" presetID="10" presetClass="entr" presetSubtype="0" fill="hold" grpId="0" nodeType="after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10"/>
                                        <p:tgtEl>
                                          <p:spTgt spid="11"/>
                                        </p:tgtEl>
                                      </p:cBhvr>
                                    </p:animEffect>
                                  </p:childTnLst>
                                </p:cTn>
                              </p:par>
                            </p:childTnLst>
                          </p:cTn>
                        </p:par>
                        <p:par>
                          <p:cTn id="49" fill="hold" nodeType="afterGroup">
                            <p:stCondLst>
                              <p:cond delay="3273"/>
                            </p:stCondLst>
                            <p:childTnLst>
                              <p:par>
                                <p:cTn id="50" presetID="26" presetClass="emph" presetSubtype="0" repeatCount="2000" fill="hold" grpId="1" nodeType="afterEffect">
                                  <p:stCondLst>
                                    <p:cond delay="0"/>
                                  </p:stCondLst>
                                  <p:childTnLst>
                                    <p:animEffect transition="out" filter="fade">
                                      <p:cBhvr>
                                        <p:cTn id="51" dur="250" tmFilter="0, 0; .2, .5; .8, .5; 1, 0"/>
                                        <p:tgtEl>
                                          <p:spTgt spid="11"/>
                                        </p:tgtEl>
                                      </p:cBhvr>
                                    </p:animEffect>
                                    <p:animScale>
                                      <p:cBhvr>
                                        <p:cTn id="52" dur="125" autoRev="1" fill="hold"/>
                                        <p:tgtEl>
                                          <p:spTgt spid="11"/>
                                        </p:tgtEl>
                                      </p:cBhvr>
                                      <p:by x="105000" y="105000"/>
                                    </p:animScale>
                                  </p:childTnLst>
                                </p:cTn>
                              </p:par>
                            </p:childTnLst>
                          </p:cTn>
                        </p:par>
                        <p:par>
                          <p:cTn id="53" fill="hold" nodeType="afterGroup">
                            <p:stCondLst>
                              <p:cond delay="3523"/>
                            </p:stCondLst>
                            <p:childTnLst>
                              <p:par>
                                <p:cTn id="54" presetID="10" presetClass="entr" presetSubtype="0" fill="hold" grpId="0" nodeType="after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10"/>
                                        <p:tgtEl>
                                          <p:spTgt spid="10"/>
                                        </p:tgtEl>
                                      </p:cBhvr>
                                    </p:animEffect>
                                  </p:childTnLst>
                                </p:cTn>
                              </p:par>
                            </p:childTnLst>
                          </p:cTn>
                        </p:par>
                        <p:par>
                          <p:cTn id="57" fill="hold" nodeType="afterGroup">
                            <p:stCondLst>
                              <p:cond delay="3533"/>
                            </p:stCondLst>
                            <p:childTnLst>
                              <p:par>
                                <p:cTn id="58" presetID="26" presetClass="emph" presetSubtype="0" repeatCount="2000" fill="hold" grpId="1" nodeType="afterEffect">
                                  <p:stCondLst>
                                    <p:cond delay="0"/>
                                  </p:stCondLst>
                                  <p:childTnLst>
                                    <p:animEffect transition="out" filter="fade">
                                      <p:cBhvr>
                                        <p:cTn id="59" dur="250" tmFilter="0, 0; .2, .5; .8, .5; 1, 0"/>
                                        <p:tgtEl>
                                          <p:spTgt spid="10"/>
                                        </p:tgtEl>
                                      </p:cBhvr>
                                    </p:animEffect>
                                    <p:animScale>
                                      <p:cBhvr>
                                        <p:cTn id="60" dur="125" autoRev="1" fill="hold"/>
                                        <p:tgtEl>
                                          <p:spTgt spid="10"/>
                                        </p:tgtEl>
                                      </p:cBhvr>
                                      <p:by x="105000" y="105000"/>
                                    </p:animScale>
                                  </p:childTnLst>
                                </p:cTn>
                              </p:par>
                              <p:par>
                                <p:cTn id="61" presetID="22" presetClass="entr" presetSubtype="4" fill="hold" grpId="0" nodeType="withEffect">
                                  <p:stCondLst>
                                    <p:cond delay="250"/>
                                  </p:stCondLst>
                                  <p:childTnLst>
                                    <p:set>
                                      <p:cBhvr>
                                        <p:cTn id="62" dur="1" fill="hold">
                                          <p:stCondLst>
                                            <p:cond delay="0"/>
                                          </p:stCondLst>
                                        </p:cTn>
                                        <p:tgtEl>
                                          <p:spTgt spid="12"/>
                                        </p:tgtEl>
                                        <p:attrNameLst>
                                          <p:attrName>style.visibility</p:attrName>
                                        </p:attrNameLst>
                                      </p:cBhvr>
                                      <p:to>
                                        <p:strVal val="visible"/>
                                      </p:to>
                                    </p:set>
                                    <p:animEffect transition="in" filter="wipe(down)">
                                      <p:cBhvr>
                                        <p:cTn id="63" dur="200"/>
                                        <p:tgtEl>
                                          <p:spTgt spid="12"/>
                                        </p:tgtEl>
                                      </p:cBhvr>
                                    </p:animEffect>
                                  </p:childTnLst>
                                </p:cTn>
                              </p:par>
                              <p:par>
                                <p:cTn id="64" presetID="22" presetClass="entr" presetSubtype="4" fill="hold" grpId="0" nodeType="withEffect">
                                  <p:stCondLst>
                                    <p:cond delay="500"/>
                                  </p:stCondLst>
                                  <p:childTnLst>
                                    <p:set>
                                      <p:cBhvr>
                                        <p:cTn id="65" dur="1" fill="hold">
                                          <p:stCondLst>
                                            <p:cond delay="0"/>
                                          </p:stCondLst>
                                        </p:cTn>
                                        <p:tgtEl>
                                          <p:spTgt spid="13"/>
                                        </p:tgtEl>
                                        <p:attrNameLst>
                                          <p:attrName>style.visibility</p:attrName>
                                        </p:attrNameLst>
                                      </p:cBhvr>
                                      <p:to>
                                        <p:strVal val="visible"/>
                                      </p:to>
                                    </p:set>
                                    <p:animEffect transition="in" filter="wipe(down)">
                                      <p:cBhvr>
                                        <p:cTn id="66" dur="200"/>
                                        <p:tgtEl>
                                          <p:spTgt spid="13"/>
                                        </p:tgtEl>
                                      </p:cBhvr>
                                    </p:animEffect>
                                  </p:childTnLst>
                                </p:cTn>
                              </p:par>
                              <p:par>
                                <p:cTn id="67" presetID="22" presetClass="entr" presetSubtype="4" fill="hold" grpId="0" nodeType="withEffect">
                                  <p:stCondLst>
                                    <p:cond delay="750"/>
                                  </p:stCondLst>
                                  <p:childTnLst>
                                    <p:set>
                                      <p:cBhvr>
                                        <p:cTn id="68" dur="1" fill="hold">
                                          <p:stCondLst>
                                            <p:cond delay="0"/>
                                          </p:stCondLst>
                                        </p:cTn>
                                        <p:tgtEl>
                                          <p:spTgt spid="14"/>
                                        </p:tgtEl>
                                        <p:attrNameLst>
                                          <p:attrName>style.visibility</p:attrName>
                                        </p:attrNameLst>
                                      </p:cBhvr>
                                      <p:to>
                                        <p:strVal val="visible"/>
                                      </p:to>
                                    </p:set>
                                    <p:animEffect transition="in" filter="wipe(down)">
                                      <p:cBhvr>
                                        <p:cTn id="69" dur="2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9" grpId="1" animBg="1"/>
      <p:bldP spid="10" grpId="0" animBg="1"/>
      <p:bldP spid="10" grpId="1" animBg="1"/>
      <p:bldP spid="11" grpId="0" animBg="1"/>
      <p:bldP spid="11" grpId="1" animBg="1"/>
      <p:bldP spid="12" grpId="0"/>
      <p:bldP spid="13" grpId="0"/>
      <p:bldP spid="14" grpId="0"/>
    </p:bld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rot="6952233" flipH="1">
            <a:off x="3048656" y="384892"/>
            <a:ext cx="567569" cy="45719"/>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cxnSp>
        <p:nvCxnSpPr>
          <p:cNvPr id="4" name="直接连接符 3"/>
          <p:cNvCxnSpPr/>
          <p:nvPr/>
        </p:nvCxnSpPr>
        <p:spPr>
          <a:xfrm>
            <a:off x="3332440" y="673071"/>
            <a:ext cx="5729673" cy="0"/>
          </a:xfrm>
          <a:prstGeom prst="line">
            <a:avLst/>
          </a:prstGeom>
          <a:ln>
            <a:solidFill>
              <a:srgbClr val="A0D9CE"/>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3332440" y="149851"/>
            <a:ext cx="5729673" cy="523220"/>
          </a:xfrm>
          <a:prstGeom prst="rect">
            <a:avLst/>
          </a:prstGeom>
          <a:noFill/>
        </p:spPr>
        <p:txBody>
          <a:bodyPr wrap="square" rtlCol="0">
            <a:spAutoFit/>
          </a:bodyPr>
          <a:lstStyle/>
          <a:p>
            <a:pPr algn="ctr"/>
            <a:r>
              <a:rPr lang="en-US" altLang="zh-CN" sz="2800">
                <a:blipFill>
                  <a:blip r:embed="rId3"/>
                  <a:stretch>
                    <a:fillRect/>
                  </a:stretch>
                </a:blipFill>
                <a:latin typeface="微软雅黑" panose="020b0503020204020204" pitchFamily="34" charset="-122"/>
                <a:ea typeface="微软雅黑" panose="020b0503020204020204" pitchFamily="34" charset="-122"/>
              </a:rPr>
              <a:t>ADD YOUR TITLE HERE</a:t>
            </a:r>
            <a:endParaRPr lang="zh-CN" altLang="en-US" sz="2800">
              <a:blipFill>
                <a:blip r:embed="rId3"/>
                <a:stretch>
                  <a:fillRect/>
                </a:stretch>
              </a:blipFill>
              <a:latin typeface="微软雅黑" panose="020b0503020204020204" pitchFamily="34" charset="-122"/>
              <a:ea typeface="微软雅黑" panose="020b0503020204020204" pitchFamily="34" charset="-122"/>
            </a:endParaRPr>
          </a:p>
        </p:txBody>
      </p:sp>
      <p:grpSp>
        <p:nvGrpSpPr>
          <p:cNvPr id="6" name="组合 5"/>
          <p:cNvGrpSpPr/>
          <p:nvPr/>
        </p:nvGrpSpPr>
        <p:grpSpPr>
          <a:xfrm>
            <a:off x="3573964" y="2316607"/>
            <a:ext cx="971536" cy="979427"/>
            <a:chOff x="2226147" y="992752"/>
            <a:chExt cx="971536" cy="979427"/>
          </a:xfrm>
          <a:blipFill>
            <a:blip r:embed="rId3"/>
            <a:stretch>
              <a:fillRect/>
            </a:stretch>
          </a:blipFill>
        </p:grpSpPr>
        <p:sp>
          <p:nvSpPr>
            <p:cNvPr id="7" name="Freeform 132"/>
            <p:cNvSpPr/>
            <p:nvPr/>
          </p:nvSpPr>
          <p:spPr bwMode="auto">
            <a:xfrm>
              <a:off x="2668255" y="992752"/>
              <a:ext cx="529428" cy="979427"/>
            </a:xfrm>
            <a:custGeom>
              <a:gdLst>
                <a:gd name="T0" fmla="*/ 0 w 673"/>
                <a:gd name="T1" fmla="*/ 1153 h 1153"/>
                <a:gd name="T2" fmla="*/ 0 w 673"/>
                <a:gd name="T3" fmla="*/ 0 h 1153"/>
                <a:gd name="T4" fmla="*/ 673 w 673"/>
                <a:gd name="T5" fmla="*/ 761 h 1153"/>
                <a:gd name="T6" fmla="*/ 0 w 673"/>
                <a:gd name="T7" fmla="*/ 1153 h 1153"/>
              </a:gdLst>
              <a:cxnLst>
                <a:cxn ang="0">
                  <a:pos x="T0" y="T1"/>
                </a:cxn>
                <a:cxn ang="0">
                  <a:pos x="T2" y="T3"/>
                </a:cxn>
                <a:cxn ang="0">
                  <a:pos x="T4" y="T5"/>
                </a:cxn>
                <a:cxn ang="0">
                  <a:pos x="T6" y="T7"/>
                </a:cxn>
              </a:cxnLst>
              <a:rect l="0" t="0" r="r" b="b"/>
              <a:pathLst>
                <a:path w="673" h="1153">
                  <a:moveTo>
                    <a:pt x="0" y="1153"/>
                  </a:moveTo>
                  <a:lnTo>
                    <a:pt x="0" y="0"/>
                  </a:lnTo>
                  <a:lnTo>
                    <a:pt x="673" y="761"/>
                  </a:lnTo>
                  <a:lnTo>
                    <a:pt x="0" y="1153"/>
                  </a:lnTo>
                  <a:close/>
                </a:path>
              </a:pathLst>
            </a:custGeom>
            <a:grpFill/>
            <a:ln>
              <a:noFill/>
            </a:ln>
          </p:spPr>
          <p:txBody>
            <a:bodyPr vert="horz" wrap="square" lIns="91440" tIns="45720" rIns="91440" bIns="45720" numCol="1" anchor="t" anchorCtr="0" compatLnSpc="1"/>
            <a:lstStyle/>
            <a:p>
              <a:endParaRPr lang="zh-CN" altLang="en-US"/>
            </a:p>
          </p:txBody>
        </p:sp>
        <p:sp>
          <p:nvSpPr>
            <p:cNvPr id="8" name="Freeform 133"/>
            <p:cNvSpPr/>
            <p:nvPr/>
          </p:nvSpPr>
          <p:spPr bwMode="auto">
            <a:xfrm>
              <a:off x="2226147" y="992752"/>
              <a:ext cx="442108" cy="979427"/>
            </a:xfrm>
            <a:custGeom>
              <a:gdLst>
                <a:gd name="T0" fmla="*/ 562 w 562"/>
                <a:gd name="T1" fmla="*/ 0 h 1153"/>
                <a:gd name="T2" fmla="*/ 0 w 562"/>
                <a:gd name="T3" fmla="*/ 777 h 1153"/>
                <a:gd name="T4" fmla="*/ 562 w 562"/>
                <a:gd name="T5" fmla="*/ 1153 h 1153"/>
                <a:gd name="T6" fmla="*/ 562 w 562"/>
                <a:gd name="T7" fmla="*/ 0 h 1153"/>
              </a:gdLst>
              <a:cxnLst>
                <a:cxn ang="0">
                  <a:pos x="T0" y="T1"/>
                </a:cxn>
                <a:cxn ang="0">
                  <a:pos x="T2" y="T3"/>
                </a:cxn>
                <a:cxn ang="0">
                  <a:pos x="T4" y="T5"/>
                </a:cxn>
                <a:cxn ang="0">
                  <a:pos x="T6" y="T7"/>
                </a:cxn>
              </a:cxnLst>
              <a:rect l="0" t="0" r="r" b="b"/>
              <a:pathLst>
                <a:path w="562" h="1153">
                  <a:moveTo>
                    <a:pt x="562" y="0"/>
                  </a:moveTo>
                  <a:lnTo>
                    <a:pt x="0" y="777"/>
                  </a:lnTo>
                  <a:lnTo>
                    <a:pt x="562" y="1153"/>
                  </a:lnTo>
                  <a:lnTo>
                    <a:pt x="562" y="0"/>
                  </a:lnTo>
                  <a:close/>
                </a:path>
              </a:pathLst>
            </a:custGeom>
            <a:grpFill/>
            <a:ln>
              <a:noFill/>
            </a:ln>
          </p:spPr>
          <p:txBody>
            <a:bodyPr vert="horz" wrap="square" lIns="68580" tIns="34290" rIns="68580" bIns="34290" numCol="1" anchor="t" anchorCtr="0" compatLnSpc="1"/>
            <a:lstStyle/>
            <a:p>
              <a:endParaRPr lang="zh-CN" altLang="en-US"/>
            </a:p>
          </p:txBody>
        </p:sp>
      </p:grpSp>
      <p:grpSp>
        <p:nvGrpSpPr>
          <p:cNvPr id="9" name="组合 8"/>
          <p:cNvGrpSpPr/>
          <p:nvPr/>
        </p:nvGrpSpPr>
        <p:grpSpPr>
          <a:xfrm>
            <a:off x="2764484" y="3889480"/>
            <a:ext cx="2747830" cy="1322610"/>
            <a:chOff x="1416667" y="2418145"/>
            <a:chExt cx="2747830" cy="1322610"/>
          </a:xfrm>
          <a:blipFill>
            <a:blip r:embed="rId3"/>
            <a:stretch>
              <a:fillRect/>
            </a:stretch>
          </a:blipFill>
        </p:grpSpPr>
        <p:sp>
          <p:nvSpPr>
            <p:cNvPr id="10" name="Freeform 134"/>
            <p:cNvSpPr/>
            <p:nvPr/>
          </p:nvSpPr>
          <p:spPr bwMode="auto">
            <a:xfrm>
              <a:off x="1416667" y="2448726"/>
              <a:ext cx="1242148" cy="1292029"/>
            </a:xfrm>
            <a:custGeom>
              <a:gdLst>
                <a:gd name="T0" fmla="*/ 340 w 1579"/>
                <a:gd name="T1" fmla="*/ 0 h 1521"/>
                <a:gd name="T2" fmla="*/ 0 w 1579"/>
                <a:gd name="T3" fmla="*/ 466 h 1521"/>
                <a:gd name="T4" fmla="*/ 1579 w 1579"/>
                <a:gd name="T5" fmla="*/ 1521 h 1521"/>
                <a:gd name="T6" fmla="*/ 1579 w 1579"/>
                <a:gd name="T7" fmla="*/ 829 h 1521"/>
                <a:gd name="T8" fmla="*/ 340 w 1579"/>
                <a:gd name="T9" fmla="*/ 0 h 1521"/>
              </a:gdLst>
              <a:cxnLst>
                <a:cxn ang="0">
                  <a:pos x="T0" y="T1"/>
                </a:cxn>
                <a:cxn ang="0">
                  <a:pos x="T2" y="T3"/>
                </a:cxn>
                <a:cxn ang="0">
                  <a:pos x="T4" y="T5"/>
                </a:cxn>
                <a:cxn ang="0">
                  <a:pos x="T6" y="T7"/>
                </a:cxn>
                <a:cxn ang="0">
                  <a:pos x="T8" y="T9"/>
                </a:cxn>
              </a:cxnLst>
              <a:rect l="0" t="0" r="r" b="b"/>
              <a:pathLst>
                <a:path w="1579" h="1521">
                  <a:moveTo>
                    <a:pt x="340" y="0"/>
                  </a:moveTo>
                  <a:lnTo>
                    <a:pt x="0" y="466"/>
                  </a:lnTo>
                  <a:lnTo>
                    <a:pt x="1579" y="1521"/>
                  </a:lnTo>
                  <a:lnTo>
                    <a:pt x="1579" y="829"/>
                  </a:lnTo>
                  <a:lnTo>
                    <a:pt x="340" y="0"/>
                  </a:lnTo>
                  <a:close/>
                </a:path>
              </a:pathLst>
            </a:custGeom>
            <a:grpFill/>
            <a:ln>
              <a:noFill/>
            </a:ln>
          </p:spPr>
          <p:txBody>
            <a:bodyPr vert="horz" wrap="square" lIns="68580" tIns="34290" rIns="68580" bIns="34290" numCol="1" anchor="t" anchorCtr="0" compatLnSpc="1"/>
            <a:lstStyle/>
            <a:p>
              <a:endParaRPr lang="zh-CN" altLang="en-US"/>
            </a:p>
          </p:txBody>
        </p:sp>
        <p:sp>
          <p:nvSpPr>
            <p:cNvPr id="11" name="Freeform 135"/>
            <p:cNvSpPr/>
            <p:nvPr/>
          </p:nvSpPr>
          <p:spPr bwMode="auto">
            <a:xfrm>
              <a:off x="2658815" y="2418145"/>
              <a:ext cx="1505682" cy="1322609"/>
            </a:xfrm>
            <a:custGeom>
              <a:gdLst>
                <a:gd name="T0" fmla="*/ 0 w 1914"/>
                <a:gd name="T1" fmla="*/ 865 h 1557"/>
                <a:gd name="T2" fmla="*/ 0 w 1914"/>
                <a:gd name="T3" fmla="*/ 1557 h 1557"/>
                <a:gd name="T4" fmla="*/ 1914 w 1914"/>
                <a:gd name="T5" fmla="*/ 478 h 1557"/>
                <a:gd name="T6" fmla="*/ 1486 w 1914"/>
                <a:gd name="T7" fmla="*/ 0 h 1557"/>
                <a:gd name="T8" fmla="*/ 0 w 1914"/>
                <a:gd name="T9" fmla="*/ 865 h 1557"/>
              </a:gdLst>
              <a:cxnLst>
                <a:cxn ang="0">
                  <a:pos x="T0" y="T1"/>
                </a:cxn>
                <a:cxn ang="0">
                  <a:pos x="T2" y="T3"/>
                </a:cxn>
                <a:cxn ang="0">
                  <a:pos x="T4" y="T5"/>
                </a:cxn>
                <a:cxn ang="0">
                  <a:pos x="T6" y="T7"/>
                </a:cxn>
                <a:cxn ang="0">
                  <a:pos x="T8" y="T9"/>
                </a:cxn>
              </a:cxnLst>
              <a:rect l="0" t="0" r="r" b="b"/>
              <a:pathLst>
                <a:path w="1914" h="1557">
                  <a:moveTo>
                    <a:pt x="0" y="865"/>
                  </a:moveTo>
                  <a:lnTo>
                    <a:pt x="0" y="1557"/>
                  </a:lnTo>
                  <a:lnTo>
                    <a:pt x="1914" y="478"/>
                  </a:lnTo>
                  <a:lnTo>
                    <a:pt x="1486" y="0"/>
                  </a:lnTo>
                  <a:lnTo>
                    <a:pt x="0" y="865"/>
                  </a:lnTo>
                  <a:close/>
                </a:path>
              </a:pathLst>
            </a:custGeom>
            <a:grpFill/>
            <a:ln>
              <a:noFill/>
            </a:ln>
          </p:spPr>
          <p:txBody>
            <a:bodyPr vert="horz" wrap="square" lIns="91440" tIns="45720" rIns="91440" bIns="45720" numCol="1" anchor="t" anchorCtr="0" compatLnSpc="1"/>
            <a:lstStyle/>
            <a:p>
              <a:endParaRPr lang="zh-CN" altLang="en-US"/>
            </a:p>
          </p:txBody>
        </p:sp>
      </p:grpSp>
      <p:grpSp>
        <p:nvGrpSpPr>
          <p:cNvPr id="12" name="组合 11"/>
          <p:cNvGrpSpPr/>
          <p:nvPr/>
        </p:nvGrpSpPr>
        <p:grpSpPr>
          <a:xfrm>
            <a:off x="3094885" y="3437549"/>
            <a:ext cx="2022522" cy="977729"/>
            <a:chOff x="1747068" y="2035038"/>
            <a:chExt cx="2022522" cy="977729"/>
          </a:xfrm>
          <a:blipFill>
            <a:blip r:embed="rId3"/>
            <a:stretch>
              <a:fillRect/>
            </a:stretch>
          </a:blipFill>
        </p:grpSpPr>
        <p:sp>
          <p:nvSpPr>
            <p:cNvPr id="13" name="Freeform 136"/>
            <p:cNvSpPr/>
            <p:nvPr/>
          </p:nvSpPr>
          <p:spPr bwMode="auto">
            <a:xfrm>
              <a:off x="1747068" y="2058823"/>
              <a:ext cx="919932" cy="953944"/>
            </a:xfrm>
            <a:custGeom>
              <a:gdLst>
                <a:gd name="T0" fmla="*/ 254 w 1163"/>
                <a:gd name="T1" fmla="*/ 0 h 1123"/>
                <a:gd name="T2" fmla="*/ 0 w 1163"/>
                <a:gd name="T3" fmla="*/ 347 h 1123"/>
                <a:gd name="T4" fmla="*/ 1163 w 1163"/>
                <a:gd name="T5" fmla="*/ 1123 h 1123"/>
                <a:gd name="T6" fmla="*/ 1163 w 1163"/>
                <a:gd name="T7" fmla="*/ 609 h 1123"/>
                <a:gd name="T8" fmla="*/ 254 w 1163"/>
                <a:gd name="T9" fmla="*/ 0 h 1123"/>
              </a:gdLst>
              <a:cxnLst>
                <a:cxn ang="0">
                  <a:pos x="T0" y="T1"/>
                </a:cxn>
                <a:cxn ang="0">
                  <a:pos x="T2" y="T3"/>
                </a:cxn>
                <a:cxn ang="0">
                  <a:pos x="T4" y="T5"/>
                </a:cxn>
                <a:cxn ang="0">
                  <a:pos x="T6" y="T7"/>
                </a:cxn>
                <a:cxn ang="0">
                  <a:pos x="T8" y="T9"/>
                </a:cxn>
              </a:cxnLst>
              <a:rect l="0" t="0" r="r" b="b"/>
              <a:pathLst>
                <a:path w="1163" h="1123">
                  <a:moveTo>
                    <a:pt x="254" y="0"/>
                  </a:moveTo>
                  <a:lnTo>
                    <a:pt x="0" y="347"/>
                  </a:lnTo>
                  <a:lnTo>
                    <a:pt x="1163" y="1123"/>
                  </a:lnTo>
                  <a:lnTo>
                    <a:pt x="1163" y="609"/>
                  </a:lnTo>
                  <a:lnTo>
                    <a:pt x="254" y="0"/>
                  </a:lnTo>
                  <a:close/>
                </a:path>
              </a:pathLst>
            </a:custGeom>
            <a:grpFill/>
            <a:ln>
              <a:noFill/>
            </a:ln>
          </p:spPr>
          <p:txBody>
            <a:bodyPr vert="horz" wrap="square" lIns="68580" tIns="34290" rIns="68580" bIns="34290" numCol="1" anchor="t" anchorCtr="0" compatLnSpc="1"/>
            <a:lstStyle/>
            <a:p>
              <a:endParaRPr lang="zh-CN" altLang="en-US"/>
            </a:p>
          </p:txBody>
        </p:sp>
        <p:sp>
          <p:nvSpPr>
            <p:cNvPr id="14" name="Freeform 137"/>
            <p:cNvSpPr/>
            <p:nvPr/>
          </p:nvSpPr>
          <p:spPr bwMode="auto">
            <a:xfrm>
              <a:off x="2665108" y="2035038"/>
              <a:ext cx="1104482" cy="974331"/>
            </a:xfrm>
            <a:custGeom>
              <a:gdLst>
                <a:gd name="T0" fmla="*/ 0 w 1404"/>
                <a:gd name="T1" fmla="*/ 633 h 1147"/>
                <a:gd name="T2" fmla="*/ 0 w 1404"/>
                <a:gd name="T3" fmla="*/ 1147 h 1147"/>
                <a:gd name="T4" fmla="*/ 1404 w 1404"/>
                <a:gd name="T5" fmla="*/ 357 h 1147"/>
                <a:gd name="T6" fmla="*/ 1083 w 1404"/>
                <a:gd name="T7" fmla="*/ 0 h 1147"/>
                <a:gd name="T8" fmla="*/ 0 w 1404"/>
                <a:gd name="T9" fmla="*/ 633 h 1147"/>
              </a:gdLst>
              <a:cxnLst>
                <a:cxn ang="0">
                  <a:pos x="T0" y="T1"/>
                </a:cxn>
                <a:cxn ang="0">
                  <a:pos x="T2" y="T3"/>
                </a:cxn>
                <a:cxn ang="0">
                  <a:pos x="T4" y="T5"/>
                </a:cxn>
                <a:cxn ang="0">
                  <a:pos x="T6" y="T7"/>
                </a:cxn>
                <a:cxn ang="0">
                  <a:pos x="T8" y="T9"/>
                </a:cxn>
              </a:cxnLst>
              <a:rect l="0" t="0" r="r" b="b"/>
              <a:pathLst>
                <a:path w="1404" h="1147">
                  <a:moveTo>
                    <a:pt x="0" y="633"/>
                  </a:moveTo>
                  <a:lnTo>
                    <a:pt x="0" y="1147"/>
                  </a:lnTo>
                  <a:lnTo>
                    <a:pt x="1404" y="357"/>
                  </a:lnTo>
                  <a:lnTo>
                    <a:pt x="1083" y="0"/>
                  </a:lnTo>
                  <a:lnTo>
                    <a:pt x="0" y="633"/>
                  </a:lnTo>
                  <a:close/>
                </a:path>
              </a:pathLst>
            </a:custGeom>
            <a:grpFill/>
            <a:ln>
              <a:noFill/>
            </a:ln>
          </p:spPr>
          <p:txBody>
            <a:bodyPr vert="horz" wrap="square" lIns="91440" tIns="45720" rIns="91440" bIns="45720" numCol="1" anchor="t" anchorCtr="0" compatLnSpc="1"/>
            <a:lstStyle/>
            <a:p>
              <a:endParaRPr lang="zh-CN" altLang="en-US"/>
            </a:p>
          </p:txBody>
        </p:sp>
      </p:grpSp>
      <p:grpSp>
        <p:nvGrpSpPr>
          <p:cNvPr id="15" name="组合 14"/>
          <p:cNvGrpSpPr/>
          <p:nvPr/>
        </p:nvGrpSpPr>
        <p:grpSpPr>
          <a:xfrm>
            <a:off x="3362351" y="3094114"/>
            <a:ext cx="1434883" cy="692310"/>
            <a:chOff x="2014534" y="1730931"/>
            <a:chExt cx="1434883" cy="692310"/>
          </a:xfrm>
          <a:blipFill>
            <a:blip r:embed="rId3"/>
            <a:stretch>
              <a:fillRect/>
            </a:stretch>
          </a:blipFill>
        </p:grpSpPr>
        <p:sp>
          <p:nvSpPr>
            <p:cNvPr id="16" name="Freeform 138"/>
            <p:cNvSpPr/>
            <p:nvPr/>
          </p:nvSpPr>
          <p:spPr bwMode="auto">
            <a:xfrm>
              <a:off x="2014534" y="1744522"/>
              <a:ext cx="652148" cy="678719"/>
            </a:xfrm>
            <a:custGeom>
              <a:gdLst>
                <a:gd name="T0" fmla="*/ 183 w 829"/>
                <a:gd name="T1" fmla="*/ 0 h 799"/>
                <a:gd name="T2" fmla="*/ 0 w 829"/>
                <a:gd name="T3" fmla="*/ 248 h 799"/>
                <a:gd name="T4" fmla="*/ 829 w 829"/>
                <a:gd name="T5" fmla="*/ 799 h 799"/>
                <a:gd name="T6" fmla="*/ 829 w 829"/>
                <a:gd name="T7" fmla="*/ 432 h 799"/>
                <a:gd name="T8" fmla="*/ 183 w 829"/>
                <a:gd name="T9" fmla="*/ 0 h 799"/>
              </a:gdLst>
              <a:cxnLst>
                <a:cxn ang="0">
                  <a:pos x="T0" y="T1"/>
                </a:cxn>
                <a:cxn ang="0">
                  <a:pos x="T2" y="T3"/>
                </a:cxn>
                <a:cxn ang="0">
                  <a:pos x="T4" y="T5"/>
                </a:cxn>
                <a:cxn ang="0">
                  <a:pos x="T6" y="T7"/>
                </a:cxn>
                <a:cxn ang="0">
                  <a:pos x="T8" y="T9"/>
                </a:cxn>
              </a:cxnLst>
              <a:rect l="0" t="0" r="r" b="b"/>
              <a:pathLst>
                <a:path w="829" h="799">
                  <a:moveTo>
                    <a:pt x="183" y="0"/>
                  </a:moveTo>
                  <a:lnTo>
                    <a:pt x="0" y="248"/>
                  </a:lnTo>
                  <a:lnTo>
                    <a:pt x="829" y="799"/>
                  </a:lnTo>
                  <a:lnTo>
                    <a:pt x="829" y="432"/>
                  </a:lnTo>
                  <a:lnTo>
                    <a:pt x="183" y="0"/>
                  </a:lnTo>
                  <a:close/>
                </a:path>
              </a:pathLst>
            </a:custGeom>
            <a:grpFill/>
            <a:ln>
              <a:noFill/>
            </a:ln>
          </p:spPr>
          <p:txBody>
            <a:bodyPr vert="horz" wrap="square" lIns="68580" tIns="34290" rIns="68580" bIns="34290" numCol="1" anchor="t" anchorCtr="0" compatLnSpc="1"/>
            <a:lstStyle/>
            <a:p>
              <a:endParaRPr lang="zh-CN" altLang="en-US"/>
            </a:p>
          </p:txBody>
        </p:sp>
        <p:sp>
          <p:nvSpPr>
            <p:cNvPr id="17" name="Freeform 139"/>
            <p:cNvSpPr/>
            <p:nvPr/>
          </p:nvSpPr>
          <p:spPr bwMode="auto">
            <a:xfrm>
              <a:off x="2666682" y="1730931"/>
              <a:ext cx="782735" cy="692310"/>
            </a:xfrm>
            <a:custGeom>
              <a:gdLst>
                <a:gd name="T0" fmla="*/ 0 w 995"/>
                <a:gd name="T1" fmla="*/ 448 h 815"/>
                <a:gd name="T2" fmla="*/ 0 w 995"/>
                <a:gd name="T3" fmla="*/ 815 h 815"/>
                <a:gd name="T4" fmla="*/ 995 w 995"/>
                <a:gd name="T5" fmla="*/ 256 h 815"/>
                <a:gd name="T6" fmla="*/ 767 w 995"/>
                <a:gd name="T7" fmla="*/ 0 h 815"/>
                <a:gd name="T8" fmla="*/ 0 w 995"/>
                <a:gd name="T9" fmla="*/ 448 h 815"/>
              </a:gdLst>
              <a:cxnLst>
                <a:cxn ang="0">
                  <a:pos x="T0" y="T1"/>
                </a:cxn>
                <a:cxn ang="0">
                  <a:pos x="T2" y="T3"/>
                </a:cxn>
                <a:cxn ang="0">
                  <a:pos x="T4" y="T5"/>
                </a:cxn>
                <a:cxn ang="0">
                  <a:pos x="T6" y="T7"/>
                </a:cxn>
                <a:cxn ang="0">
                  <a:pos x="T8" y="T9"/>
                </a:cxn>
              </a:cxnLst>
              <a:rect l="0" t="0" r="r" b="b"/>
              <a:pathLst>
                <a:path w="995" h="815">
                  <a:moveTo>
                    <a:pt x="0" y="448"/>
                  </a:moveTo>
                  <a:lnTo>
                    <a:pt x="0" y="815"/>
                  </a:lnTo>
                  <a:lnTo>
                    <a:pt x="995" y="256"/>
                  </a:lnTo>
                  <a:lnTo>
                    <a:pt x="767" y="0"/>
                  </a:lnTo>
                  <a:lnTo>
                    <a:pt x="0" y="448"/>
                  </a:lnTo>
                  <a:close/>
                </a:path>
              </a:pathLst>
            </a:custGeom>
            <a:grpFill/>
            <a:ln>
              <a:noFill/>
            </a:ln>
          </p:spPr>
          <p:txBody>
            <a:bodyPr vert="horz" wrap="square" lIns="91440" tIns="45720" rIns="91440" bIns="45720" numCol="1" anchor="t" anchorCtr="0" compatLnSpc="1"/>
            <a:lstStyle/>
            <a:p>
              <a:endParaRPr lang="zh-CN" altLang="en-US"/>
            </a:p>
          </p:txBody>
        </p:sp>
      </p:grpSp>
      <p:grpSp>
        <p:nvGrpSpPr>
          <p:cNvPr id="18" name="组合 17"/>
          <p:cNvGrpSpPr/>
          <p:nvPr/>
        </p:nvGrpSpPr>
        <p:grpSpPr>
          <a:xfrm>
            <a:off x="2346763" y="4424893"/>
            <a:ext cx="3671378" cy="1744790"/>
            <a:chOff x="998946" y="2914230"/>
            <a:chExt cx="3671378" cy="1744790"/>
          </a:xfrm>
          <a:blipFill>
            <a:blip r:embed="rId3"/>
            <a:stretch>
              <a:fillRect/>
            </a:stretch>
          </a:blipFill>
        </p:grpSpPr>
        <p:sp>
          <p:nvSpPr>
            <p:cNvPr id="19" name="Freeform 140"/>
            <p:cNvSpPr/>
            <p:nvPr/>
          </p:nvSpPr>
          <p:spPr bwMode="auto">
            <a:xfrm>
              <a:off x="998946" y="2951606"/>
              <a:ext cx="1663015" cy="1707414"/>
            </a:xfrm>
            <a:custGeom>
              <a:gdLst>
                <a:gd name="T0" fmla="*/ 437 w 2114"/>
                <a:gd name="T1" fmla="*/ 0 h 2010"/>
                <a:gd name="T2" fmla="*/ 0 w 2114"/>
                <a:gd name="T3" fmla="*/ 599 h 2010"/>
                <a:gd name="T4" fmla="*/ 2114 w 2114"/>
                <a:gd name="T5" fmla="*/ 2010 h 2010"/>
                <a:gd name="T6" fmla="*/ 2114 w 2114"/>
                <a:gd name="T7" fmla="*/ 1125 h 2010"/>
                <a:gd name="T8" fmla="*/ 437 w 2114"/>
                <a:gd name="T9" fmla="*/ 0 h 2010"/>
              </a:gdLst>
              <a:cxnLst>
                <a:cxn ang="0">
                  <a:pos x="T0" y="T1"/>
                </a:cxn>
                <a:cxn ang="0">
                  <a:pos x="T2" y="T3"/>
                </a:cxn>
                <a:cxn ang="0">
                  <a:pos x="T4" y="T5"/>
                </a:cxn>
                <a:cxn ang="0">
                  <a:pos x="T6" y="T7"/>
                </a:cxn>
                <a:cxn ang="0">
                  <a:pos x="T8" y="T9"/>
                </a:cxn>
              </a:cxnLst>
              <a:rect l="0" t="0" r="r" b="b"/>
              <a:pathLst>
                <a:path w="2114" h="2009">
                  <a:moveTo>
                    <a:pt x="437" y="0"/>
                  </a:moveTo>
                  <a:lnTo>
                    <a:pt x="0" y="599"/>
                  </a:lnTo>
                  <a:lnTo>
                    <a:pt x="2114" y="2010"/>
                  </a:lnTo>
                  <a:lnTo>
                    <a:pt x="2114" y="1125"/>
                  </a:lnTo>
                  <a:lnTo>
                    <a:pt x="437" y="0"/>
                  </a:lnTo>
                  <a:close/>
                </a:path>
              </a:pathLst>
            </a:custGeom>
            <a:grpFill/>
            <a:ln>
              <a:noFill/>
            </a:ln>
          </p:spPr>
          <p:txBody>
            <a:bodyPr vert="horz" wrap="square" lIns="68580" tIns="34290" rIns="68580" bIns="34290" numCol="1" anchor="t" anchorCtr="0" compatLnSpc="1"/>
            <a:lstStyle/>
            <a:p>
              <a:endParaRPr lang="zh-CN" altLang="en-US"/>
            </a:p>
          </p:txBody>
        </p:sp>
        <p:sp>
          <p:nvSpPr>
            <p:cNvPr id="20" name="Freeform 141"/>
            <p:cNvSpPr/>
            <p:nvPr/>
          </p:nvSpPr>
          <p:spPr bwMode="auto">
            <a:xfrm>
              <a:off x="2661961" y="2914230"/>
              <a:ext cx="2008363" cy="1744790"/>
            </a:xfrm>
            <a:custGeom>
              <a:gdLst>
                <a:gd name="T0" fmla="*/ 0 w 2553"/>
                <a:gd name="T1" fmla="*/ 1169 h 2054"/>
                <a:gd name="T2" fmla="*/ 0 w 2553"/>
                <a:gd name="T3" fmla="*/ 2054 h 2054"/>
                <a:gd name="T4" fmla="*/ 2553 w 2553"/>
                <a:gd name="T5" fmla="*/ 617 h 2054"/>
                <a:gd name="T6" fmla="*/ 2004 w 2553"/>
                <a:gd name="T7" fmla="*/ 0 h 2054"/>
                <a:gd name="T8" fmla="*/ 0 w 2553"/>
                <a:gd name="T9" fmla="*/ 1169 h 2054"/>
              </a:gdLst>
              <a:cxnLst>
                <a:cxn ang="0">
                  <a:pos x="T0" y="T1"/>
                </a:cxn>
                <a:cxn ang="0">
                  <a:pos x="T2" y="T3"/>
                </a:cxn>
                <a:cxn ang="0">
                  <a:pos x="T4" y="T5"/>
                </a:cxn>
                <a:cxn ang="0">
                  <a:pos x="T6" y="T7"/>
                </a:cxn>
                <a:cxn ang="0">
                  <a:pos x="T8" y="T9"/>
                </a:cxn>
              </a:cxnLst>
              <a:rect l="0" t="0" r="r" b="b"/>
              <a:pathLst>
                <a:path w="2553" h="2054">
                  <a:moveTo>
                    <a:pt x="0" y="1169"/>
                  </a:moveTo>
                  <a:lnTo>
                    <a:pt x="0" y="2054"/>
                  </a:lnTo>
                  <a:lnTo>
                    <a:pt x="2553" y="617"/>
                  </a:lnTo>
                  <a:lnTo>
                    <a:pt x="2004" y="0"/>
                  </a:lnTo>
                  <a:lnTo>
                    <a:pt x="0" y="1169"/>
                  </a:lnTo>
                  <a:close/>
                </a:path>
              </a:pathLst>
            </a:custGeom>
            <a:grpFill/>
            <a:ln>
              <a:noFill/>
            </a:ln>
          </p:spPr>
          <p:txBody>
            <a:bodyPr vert="horz" wrap="square" lIns="91440" tIns="45720" rIns="91440" bIns="45720" numCol="1" anchor="t" anchorCtr="0" compatLnSpc="1"/>
            <a:lstStyle/>
            <a:p>
              <a:endParaRPr lang="zh-CN" altLang="en-US"/>
            </a:p>
          </p:txBody>
        </p:sp>
      </p:grpSp>
      <p:grpSp>
        <p:nvGrpSpPr>
          <p:cNvPr id="21" name="组合 20"/>
          <p:cNvGrpSpPr/>
          <p:nvPr/>
        </p:nvGrpSpPr>
        <p:grpSpPr>
          <a:xfrm>
            <a:off x="6001203" y="3881365"/>
            <a:ext cx="473999" cy="400946"/>
            <a:chOff x="9543502" y="2688540"/>
            <a:chExt cx="631998" cy="534594"/>
          </a:xfrm>
          <a:blipFill>
            <a:blip r:embed="rId3"/>
            <a:stretch>
              <a:fillRect/>
            </a:stretch>
          </a:blipFill>
        </p:grpSpPr>
        <p:sp>
          <p:nvSpPr>
            <p:cNvPr id="22" name="Freeform 248"/>
            <p:cNvSpPr/>
            <p:nvPr/>
          </p:nvSpPr>
          <p:spPr bwMode="auto">
            <a:xfrm>
              <a:off x="9543502" y="2774619"/>
              <a:ext cx="419067" cy="283153"/>
            </a:xfrm>
            <a:custGeom>
              <a:gdLst>
                <a:gd name="T0" fmla="*/ 370 w 370"/>
                <a:gd name="T1" fmla="*/ 0 h 250"/>
                <a:gd name="T2" fmla="*/ 0 w 370"/>
                <a:gd name="T3" fmla="*/ 54 h 250"/>
                <a:gd name="T4" fmla="*/ 36 w 370"/>
                <a:gd name="T5" fmla="*/ 250 h 250"/>
                <a:gd name="T6" fmla="*/ 282 w 370"/>
                <a:gd name="T7" fmla="*/ 250 h 250"/>
                <a:gd name="T8" fmla="*/ 370 w 370"/>
                <a:gd name="T9" fmla="*/ 0 h 250"/>
              </a:gdLst>
              <a:cxnLst>
                <a:cxn ang="0">
                  <a:pos x="T0" y="T1"/>
                </a:cxn>
                <a:cxn ang="0">
                  <a:pos x="T2" y="T3"/>
                </a:cxn>
                <a:cxn ang="0">
                  <a:pos x="T4" y="T5"/>
                </a:cxn>
                <a:cxn ang="0">
                  <a:pos x="T6" y="T7"/>
                </a:cxn>
                <a:cxn ang="0">
                  <a:pos x="T8" y="T9"/>
                </a:cxn>
              </a:cxnLst>
              <a:rect l="0" t="0" r="r" b="b"/>
              <a:pathLst>
                <a:path w="370" h="250">
                  <a:moveTo>
                    <a:pt x="370" y="0"/>
                  </a:moveTo>
                  <a:lnTo>
                    <a:pt x="0" y="54"/>
                  </a:lnTo>
                  <a:lnTo>
                    <a:pt x="36" y="250"/>
                  </a:lnTo>
                  <a:lnTo>
                    <a:pt x="282" y="250"/>
                  </a:lnTo>
                  <a:lnTo>
                    <a:pt x="37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49"/>
            <p:cNvSpPr/>
            <p:nvPr/>
          </p:nvSpPr>
          <p:spPr bwMode="auto">
            <a:xfrm>
              <a:off x="9591072" y="2688540"/>
              <a:ext cx="584428" cy="432658"/>
            </a:xfrm>
            <a:custGeom>
              <a:gdLst>
                <a:gd name="T0" fmla="*/ 250 w 258"/>
                <a:gd name="T1" fmla="*/ 0 h 191"/>
                <a:gd name="T2" fmla="*/ 200 w 258"/>
                <a:gd name="T3" fmla="*/ 0 h 191"/>
                <a:gd name="T4" fmla="*/ 200 w 258"/>
                <a:gd name="T5" fmla="*/ 0 h 191"/>
                <a:gd name="T6" fmla="*/ 198 w 258"/>
                <a:gd name="T7" fmla="*/ 1 h 191"/>
                <a:gd name="T8" fmla="*/ 197 w 258"/>
                <a:gd name="T9" fmla="*/ 1 h 191"/>
                <a:gd name="T10" fmla="*/ 195 w 258"/>
                <a:gd name="T11" fmla="*/ 2 h 191"/>
                <a:gd name="T12" fmla="*/ 194 w 258"/>
                <a:gd name="T13" fmla="*/ 3 h 191"/>
                <a:gd name="T14" fmla="*/ 193 w 258"/>
                <a:gd name="T15" fmla="*/ 4 h 191"/>
                <a:gd name="T16" fmla="*/ 193 w 258"/>
                <a:gd name="T17" fmla="*/ 5 h 191"/>
                <a:gd name="T18" fmla="*/ 192 w 258"/>
                <a:gd name="T19" fmla="*/ 5 h 191"/>
                <a:gd name="T20" fmla="*/ 130 w 258"/>
                <a:gd name="T21" fmla="*/ 175 h 191"/>
                <a:gd name="T22" fmla="*/ 7 w 258"/>
                <a:gd name="T23" fmla="*/ 175 h 191"/>
                <a:gd name="T24" fmla="*/ 0 w 258"/>
                <a:gd name="T25" fmla="*/ 183 h 191"/>
                <a:gd name="T26" fmla="*/ 7 w 258"/>
                <a:gd name="T27" fmla="*/ 191 h 191"/>
                <a:gd name="T28" fmla="*/ 135 w 258"/>
                <a:gd name="T29" fmla="*/ 191 h 191"/>
                <a:gd name="T30" fmla="*/ 138 w 258"/>
                <a:gd name="T31" fmla="*/ 190 h 191"/>
                <a:gd name="T32" fmla="*/ 139 w 258"/>
                <a:gd name="T33" fmla="*/ 190 h 191"/>
                <a:gd name="T34" fmla="*/ 140 w 258"/>
                <a:gd name="T35" fmla="*/ 189 h 191"/>
                <a:gd name="T36" fmla="*/ 141 w 258"/>
                <a:gd name="T37" fmla="*/ 188 h 191"/>
                <a:gd name="T38" fmla="*/ 142 w 258"/>
                <a:gd name="T39" fmla="*/ 187 h 191"/>
                <a:gd name="T40" fmla="*/ 143 w 258"/>
                <a:gd name="T41" fmla="*/ 186 h 191"/>
                <a:gd name="T42" fmla="*/ 143 w 258"/>
                <a:gd name="T43" fmla="*/ 186 h 191"/>
                <a:gd name="T44" fmla="*/ 205 w 258"/>
                <a:gd name="T45" fmla="*/ 16 h 191"/>
                <a:gd name="T46" fmla="*/ 250 w 258"/>
                <a:gd name="T47" fmla="*/ 16 h 191"/>
                <a:gd name="T48" fmla="*/ 258 w 258"/>
                <a:gd name="T49" fmla="*/ 8 h 191"/>
                <a:gd name="T50" fmla="*/ 250 w 258"/>
                <a:gd name="T51" fmla="*/ 0 h 1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58" h="191">
                  <a:moveTo>
                    <a:pt x="250" y="0"/>
                  </a:moveTo>
                  <a:cubicBezTo>
                    <a:pt x="200" y="0"/>
                    <a:pt x="200" y="0"/>
                    <a:pt x="200" y="0"/>
                  </a:cubicBezTo>
                  <a:cubicBezTo>
                    <a:pt x="200" y="0"/>
                    <a:pt x="200" y="0"/>
                    <a:pt x="200" y="0"/>
                  </a:cubicBezTo>
                  <a:cubicBezTo>
                    <a:pt x="199" y="0"/>
                    <a:pt x="198" y="1"/>
                    <a:pt x="198" y="1"/>
                  </a:cubicBezTo>
                  <a:cubicBezTo>
                    <a:pt x="197" y="1"/>
                    <a:pt x="197" y="1"/>
                    <a:pt x="197" y="1"/>
                  </a:cubicBezTo>
                  <a:cubicBezTo>
                    <a:pt x="196" y="1"/>
                    <a:pt x="196" y="2"/>
                    <a:pt x="195" y="2"/>
                  </a:cubicBezTo>
                  <a:cubicBezTo>
                    <a:pt x="195" y="2"/>
                    <a:pt x="195" y="2"/>
                    <a:pt x="194" y="3"/>
                  </a:cubicBezTo>
                  <a:cubicBezTo>
                    <a:pt x="194" y="3"/>
                    <a:pt x="194" y="3"/>
                    <a:pt x="193" y="4"/>
                  </a:cubicBezTo>
                  <a:cubicBezTo>
                    <a:pt x="193" y="4"/>
                    <a:pt x="193" y="5"/>
                    <a:pt x="193" y="5"/>
                  </a:cubicBezTo>
                  <a:cubicBezTo>
                    <a:pt x="193" y="5"/>
                    <a:pt x="193" y="5"/>
                    <a:pt x="192" y="5"/>
                  </a:cubicBezTo>
                  <a:cubicBezTo>
                    <a:pt x="130" y="175"/>
                    <a:pt x="130" y="175"/>
                    <a:pt x="130" y="175"/>
                  </a:cubicBezTo>
                  <a:cubicBezTo>
                    <a:pt x="7" y="175"/>
                    <a:pt x="7" y="175"/>
                    <a:pt x="7" y="175"/>
                  </a:cubicBezTo>
                  <a:cubicBezTo>
                    <a:pt x="3" y="175"/>
                    <a:pt x="0" y="179"/>
                    <a:pt x="0" y="183"/>
                  </a:cubicBezTo>
                  <a:cubicBezTo>
                    <a:pt x="0" y="188"/>
                    <a:pt x="3" y="191"/>
                    <a:pt x="7" y="191"/>
                  </a:cubicBezTo>
                  <a:cubicBezTo>
                    <a:pt x="135" y="191"/>
                    <a:pt x="135" y="191"/>
                    <a:pt x="135" y="191"/>
                  </a:cubicBezTo>
                  <a:cubicBezTo>
                    <a:pt x="136" y="191"/>
                    <a:pt x="137" y="191"/>
                    <a:pt x="138" y="190"/>
                  </a:cubicBezTo>
                  <a:cubicBezTo>
                    <a:pt x="138" y="190"/>
                    <a:pt x="139" y="190"/>
                    <a:pt x="139" y="190"/>
                  </a:cubicBezTo>
                  <a:cubicBezTo>
                    <a:pt x="139" y="190"/>
                    <a:pt x="140" y="189"/>
                    <a:pt x="140" y="189"/>
                  </a:cubicBezTo>
                  <a:cubicBezTo>
                    <a:pt x="141" y="189"/>
                    <a:pt x="141" y="189"/>
                    <a:pt x="141" y="188"/>
                  </a:cubicBezTo>
                  <a:cubicBezTo>
                    <a:pt x="141" y="188"/>
                    <a:pt x="142" y="187"/>
                    <a:pt x="142" y="187"/>
                  </a:cubicBezTo>
                  <a:cubicBezTo>
                    <a:pt x="142" y="186"/>
                    <a:pt x="142" y="186"/>
                    <a:pt x="143" y="186"/>
                  </a:cubicBezTo>
                  <a:cubicBezTo>
                    <a:pt x="143" y="186"/>
                    <a:pt x="143" y="186"/>
                    <a:pt x="143" y="186"/>
                  </a:cubicBezTo>
                  <a:cubicBezTo>
                    <a:pt x="205" y="16"/>
                    <a:pt x="205" y="16"/>
                    <a:pt x="205" y="16"/>
                  </a:cubicBezTo>
                  <a:cubicBezTo>
                    <a:pt x="250" y="16"/>
                    <a:pt x="250" y="16"/>
                    <a:pt x="250" y="16"/>
                  </a:cubicBezTo>
                  <a:cubicBezTo>
                    <a:pt x="254" y="16"/>
                    <a:pt x="258" y="12"/>
                    <a:pt x="258" y="8"/>
                  </a:cubicBezTo>
                  <a:cubicBezTo>
                    <a:pt x="258" y="4"/>
                    <a:pt x="254" y="0"/>
                    <a:pt x="25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Oval 250"/>
            <p:cNvSpPr>
              <a:spLocks noChangeArrowheads="1"/>
            </p:cNvSpPr>
            <p:nvPr/>
          </p:nvSpPr>
          <p:spPr bwMode="auto">
            <a:xfrm>
              <a:off x="9611459" y="3143851"/>
              <a:ext cx="79283" cy="7928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ea typeface="微软雅黑" panose="020b0503020204020204" pitchFamily="34" charset="-122"/>
              </a:endParaRPr>
            </a:p>
          </p:txBody>
        </p:sp>
        <p:sp>
          <p:nvSpPr>
            <p:cNvPr id="25" name="Oval 251"/>
            <p:cNvSpPr>
              <a:spLocks noChangeArrowheads="1"/>
            </p:cNvSpPr>
            <p:nvPr/>
          </p:nvSpPr>
          <p:spPr bwMode="auto">
            <a:xfrm>
              <a:off x="9822125" y="3143851"/>
              <a:ext cx="79283" cy="7928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ea typeface="微软雅黑" panose="020b0503020204020204" pitchFamily="34" charset="-122"/>
              </a:endParaRPr>
            </a:p>
          </p:txBody>
        </p:sp>
      </p:grpSp>
      <p:sp>
        <p:nvSpPr>
          <p:cNvPr id="26" name="Freeform 252"/>
          <p:cNvSpPr/>
          <p:nvPr/>
        </p:nvSpPr>
        <p:spPr bwMode="auto">
          <a:xfrm>
            <a:off x="4802616" y="2236193"/>
            <a:ext cx="358472" cy="337236"/>
          </a:xfrm>
          <a:custGeom>
            <a:gdLst>
              <a:gd name="T0" fmla="*/ 4 w 211"/>
              <a:gd name="T1" fmla="*/ 198 h 198"/>
              <a:gd name="T2" fmla="*/ 7 w 211"/>
              <a:gd name="T3" fmla="*/ 150 h 198"/>
              <a:gd name="T4" fmla="*/ 39 w 211"/>
              <a:gd name="T5" fmla="*/ 126 h 198"/>
              <a:gd name="T6" fmla="*/ 74 w 211"/>
              <a:gd name="T7" fmla="*/ 112 h 198"/>
              <a:gd name="T8" fmla="*/ 84 w 211"/>
              <a:gd name="T9" fmla="*/ 105 h 198"/>
              <a:gd name="T10" fmla="*/ 73 w 211"/>
              <a:gd name="T11" fmla="*/ 72 h 198"/>
              <a:gd name="T12" fmla="*/ 69 w 211"/>
              <a:gd name="T13" fmla="*/ 67 h 198"/>
              <a:gd name="T14" fmla="*/ 69 w 211"/>
              <a:gd name="T15" fmla="*/ 47 h 198"/>
              <a:gd name="T16" fmla="*/ 71 w 211"/>
              <a:gd name="T17" fmla="*/ 43 h 198"/>
              <a:gd name="T18" fmla="*/ 82 w 211"/>
              <a:gd name="T19" fmla="*/ 13 h 198"/>
              <a:gd name="T20" fmla="*/ 76 w 211"/>
              <a:gd name="T21" fmla="*/ 6 h 198"/>
              <a:gd name="T22" fmla="*/ 88 w 211"/>
              <a:gd name="T23" fmla="*/ 7 h 198"/>
              <a:gd name="T24" fmla="*/ 89 w 211"/>
              <a:gd name="T25" fmla="*/ 0 h 198"/>
              <a:gd name="T26" fmla="*/ 95 w 211"/>
              <a:gd name="T27" fmla="*/ 5 h 198"/>
              <a:gd name="T28" fmla="*/ 119 w 211"/>
              <a:gd name="T29" fmla="*/ 3 h 198"/>
              <a:gd name="T30" fmla="*/ 136 w 211"/>
              <a:gd name="T31" fmla="*/ 10 h 198"/>
              <a:gd name="T32" fmla="*/ 148 w 211"/>
              <a:gd name="T33" fmla="*/ 26 h 198"/>
              <a:gd name="T34" fmla="*/ 150 w 211"/>
              <a:gd name="T35" fmla="*/ 49 h 198"/>
              <a:gd name="T36" fmla="*/ 151 w 211"/>
              <a:gd name="T37" fmla="*/ 57 h 198"/>
              <a:gd name="T38" fmla="*/ 146 w 211"/>
              <a:gd name="T39" fmla="*/ 72 h 198"/>
              <a:gd name="T40" fmla="*/ 142 w 211"/>
              <a:gd name="T41" fmla="*/ 75 h 198"/>
              <a:gd name="T42" fmla="*/ 137 w 211"/>
              <a:gd name="T43" fmla="*/ 95 h 198"/>
              <a:gd name="T44" fmla="*/ 141 w 211"/>
              <a:gd name="T45" fmla="*/ 108 h 198"/>
              <a:gd name="T46" fmla="*/ 154 w 211"/>
              <a:gd name="T47" fmla="*/ 119 h 198"/>
              <a:gd name="T48" fmla="*/ 185 w 211"/>
              <a:gd name="T49" fmla="*/ 131 h 198"/>
              <a:gd name="T50" fmla="*/ 202 w 211"/>
              <a:gd name="T51" fmla="*/ 152 h 198"/>
              <a:gd name="T52" fmla="*/ 211 w 211"/>
              <a:gd name="T53" fmla="*/ 198 h 198"/>
              <a:gd name="T54" fmla="*/ 4 w 211"/>
              <a:gd name="T55" fmla="*/ 198 h 19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11" h="198">
                <a:moveTo>
                  <a:pt x="4" y="198"/>
                </a:moveTo>
                <a:cubicBezTo>
                  <a:pt x="4" y="198"/>
                  <a:pt x="0" y="168"/>
                  <a:pt x="7" y="150"/>
                </a:cubicBezTo>
                <a:cubicBezTo>
                  <a:pt x="14" y="132"/>
                  <a:pt x="18" y="129"/>
                  <a:pt x="39" y="126"/>
                </a:cubicBezTo>
                <a:cubicBezTo>
                  <a:pt x="60" y="123"/>
                  <a:pt x="71" y="115"/>
                  <a:pt x="74" y="112"/>
                </a:cubicBezTo>
                <a:cubicBezTo>
                  <a:pt x="77" y="109"/>
                  <a:pt x="82" y="106"/>
                  <a:pt x="84" y="105"/>
                </a:cubicBezTo>
                <a:cubicBezTo>
                  <a:pt x="84" y="105"/>
                  <a:pt x="84" y="84"/>
                  <a:pt x="73" y="72"/>
                </a:cubicBezTo>
                <a:cubicBezTo>
                  <a:pt x="73" y="72"/>
                  <a:pt x="69" y="70"/>
                  <a:pt x="69" y="67"/>
                </a:cubicBezTo>
                <a:cubicBezTo>
                  <a:pt x="68" y="65"/>
                  <a:pt x="66" y="52"/>
                  <a:pt x="69" y="47"/>
                </a:cubicBezTo>
                <a:cubicBezTo>
                  <a:pt x="69" y="47"/>
                  <a:pt x="71" y="45"/>
                  <a:pt x="71" y="43"/>
                </a:cubicBezTo>
                <a:cubicBezTo>
                  <a:pt x="70" y="41"/>
                  <a:pt x="68" y="26"/>
                  <a:pt x="82" y="13"/>
                </a:cubicBezTo>
                <a:cubicBezTo>
                  <a:pt x="82" y="13"/>
                  <a:pt x="86" y="7"/>
                  <a:pt x="76" y="6"/>
                </a:cubicBezTo>
                <a:cubicBezTo>
                  <a:pt x="76" y="6"/>
                  <a:pt x="81" y="3"/>
                  <a:pt x="88" y="7"/>
                </a:cubicBezTo>
                <a:cubicBezTo>
                  <a:pt x="88" y="7"/>
                  <a:pt x="85" y="3"/>
                  <a:pt x="89" y="0"/>
                </a:cubicBezTo>
                <a:cubicBezTo>
                  <a:pt x="89" y="0"/>
                  <a:pt x="87" y="7"/>
                  <a:pt x="95" y="5"/>
                </a:cubicBezTo>
                <a:cubicBezTo>
                  <a:pt x="102" y="3"/>
                  <a:pt x="112" y="1"/>
                  <a:pt x="119" y="3"/>
                </a:cubicBezTo>
                <a:cubicBezTo>
                  <a:pt x="126" y="6"/>
                  <a:pt x="128" y="9"/>
                  <a:pt x="136" y="10"/>
                </a:cubicBezTo>
                <a:cubicBezTo>
                  <a:pt x="145" y="10"/>
                  <a:pt x="148" y="22"/>
                  <a:pt x="148" y="26"/>
                </a:cubicBezTo>
                <a:cubicBezTo>
                  <a:pt x="149" y="30"/>
                  <a:pt x="148" y="47"/>
                  <a:pt x="150" y="49"/>
                </a:cubicBezTo>
                <a:cubicBezTo>
                  <a:pt x="151" y="52"/>
                  <a:pt x="152" y="53"/>
                  <a:pt x="151" y="57"/>
                </a:cubicBezTo>
                <a:cubicBezTo>
                  <a:pt x="151" y="62"/>
                  <a:pt x="148" y="72"/>
                  <a:pt x="146" y="72"/>
                </a:cubicBezTo>
                <a:cubicBezTo>
                  <a:pt x="144" y="73"/>
                  <a:pt x="142" y="74"/>
                  <a:pt x="142" y="75"/>
                </a:cubicBezTo>
                <a:cubicBezTo>
                  <a:pt x="142" y="75"/>
                  <a:pt x="137" y="90"/>
                  <a:pt x="137" y="95"/>
                </a:cubicBezTo>
                <a:cubicBezTo>
                  <a:pt x="137" y="101"/>
                  <a:pt x="137" y="106"/>
                  <a:pt x="141" y="108"/>
                </a:cubicBezTo>
                <a:cubicBezTo>
                  <a:pt x="145" y="109"/>
                  <a:pt x="151" y="116"/>
                  <a:pt x="154" y="119"/>
                </a:cubicBezTo>
                <a:cubicBezTo>
                  <a:pt x="157" y="123"/>
                  <a:pt x="176" y="127"/>
                  <a:pt x="185" y="131"/>
                </a:cubicBezTo>
                <a:cubicBezTo>
                  <a:pt x="193" y="135"/>
                  <a:pt x="197" y="135"/>
                  <a:pt x="202" y="152"/>
                </a:cubicBezTo>
                <a:cubicBezTo>
                  <a:pt x="207" y="169"/>
                  <a:pt x="211" y="186"/>
                  <a:pt x="211" y="198"/>
                </a:cubicBezTo>
                <a:lnTo>
                  <a:pt x="4" y="198"/>
                </a:lnTo>
                <a:close/>
              </a:path>
            </a:pathLst>
          </a:custGeom>
          <a:blipFill>
            <a:blip r:embed="rId3"/>
            <a:stretch>
              <a:fillRect/>
            </a:stretch>
          </a:blipFill>
          <a:ln>
            <a:noFill/>
          </a:ln>
        </p:spPr>
        <p:txBody>
          <a:bodyPr vert="horz" wrap="square" lIns="68580" tIns="34290" rIns="68580" bIns="34290" numCol="1" anchor="t" anchorCtr="0" compatLnSpc="1"/>
          <a:lstStyle/>
          <a:p>
            <a:endParaRPr lang="zh-CN" altLang="en-US"/>
          </a:p>
        </p:txBody>
      </p:sp>
      <p:grpSp>
        <p:nvGrpSpPr>
          <p:cNvPr id="27" name="组合 26"/>
          <p:cNvGrpSpPr/>
          <p:nvPr/>
        </p:nvGrpSpPr>
        <p:grpSpPr>
          <a:xfrm>
            <a:off x="6475202" y="4427999"/>
            <a:ext cx="384806" cy="367817"/>
            <a:chOff x="10175500" y="3476839"/>
            <a:chExt cx="513074" cy="490422"/>
          </a:xfrm>
          <a:blipFill>
            <a:blip r:embed="rId3"/>
            <a:stretch>
              <a:fillRect/>
            </a:stretch>
          </a:blipFill>
        </p:grpSpPr>
        <p:sp>
          <p:nvSpPr>
            <p:cNvPr id="28" name="Rectangle 253"/>
            <p:cNvSpPr>
              <a:spLocks noChangeArrowheads="1"/>
            </p:cNvSpPr>
            <p:nvPr/>
          </p:nvSpPr>
          <p:spPr bwMode="auto">
            <a:xfrm>
              <a:off x="10175500" y="3476839"/>
              <a:ext cx="94007" cy="49042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ea typeface="微软雅黑" panose="020b0503020204020204" pitchFamily="34" charset="-122"/>
              </a:endParaRPr>
            </a:p>
          </p:txBody>
        </p:sp>
        <p:sp>
          <p:nvSpPr>
            <p:cNvPr id="29" name="Rectangle 254"/>
            <p:cNvSpPr>
              <a:spLocks noChangeArrowheads="1"/>
            </p:cNvSpPr>
            <p:nvPr/>
          </p:nvSpPr>
          <p:spPr bwMode="auto">
            <a:xfrm>
              <a:off x="10314812" y="3703362"/>
              <a:ext cx="95139" cy="2638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ea typeface="微软雅黑" panose="020b0503020204020204" pitchFamily="34" charset="-122"/>
              </a:endParaRPr>
            </a:p>
          </p:txBody>
        </p:sp>
        <p:sp>
          <p:nvSpPr>
            <p:cNvPr id="30" name="Rectangle 255"/>
            <p:cNvSpPr>
              <a:spLocks noChangeArrowheads="1"/>
            </p:cNvSpPr>
            <p:nvPr/>
          </p:nvSpPr>
          <p:spPr bwMode="auto">
            <a:xfrm>
              <a:off x="10455256" y="3644466"/>
              <a:ext cx="92874" cy="32279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ea typeface="微软雅黑" panose="020b0503020204020204" pitchFamily="34" charset="-122"/>
              </a:endParaRPr>
            </a:p>
          </p:txBody>
        </p:sp>
        <p:sp>
          <p:nvSpPr>
            <p:cNvPr id="31" name="Rectangle 256"/>
            <p:cNvSpPr>
              <a:spLocks noChangeArrowheads="1"/>
            </p:cNvSpPr>
            <p:nvPr/>
          </p:nvSpPr>
          <p:spPr bwMode="auto">
            <a:xfrm>
              <a:off x="10595700" y="3583305"/>
              <a:ext cx="92874" cy="3839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ea typeface="微软雅黑" panose="020b0503020204020204" pitchFamily="34" charset="-122"/>
              </a:endParaRPr>
            </a:p>
          </p:txBody>
        </p:sp>
        <p:sp>
          <p:nvSpPr>
            <p:cNvPr id="32" name="Freeform 257"/>
            <p:cNvSpPr/>
            <p:nvPr/>
          </p:nvSpPr>
          <p:spPr bwMode="auto">
            <a:xfrm>
              <a:off x="10312546" y="3476839"/>
              <a:ext cx="231053" cy="188014"/>
            </a:xfrm>
            <a:custGeom>
              <a:gdLst>
                <a:gd name="T0" fmla="*/ 0 w 102"/>
                <a:gd name="T1" fmla="*/ 83 h 83"/>
                <a:gd name="T2" fmla="*/ 60 w 102"/>
                <a:gd name="T3" fmla="*/ 27 h 83"/>
                <a:gd name="T4" fmla="*/ 39 w 102"/>
                <a:gd name="T5" fmla="*/ 12 h 83"/>
                <a:gd name="T6" fmla="*/ 92 w 102"/>
                <a:gd name="T7" fmla="*/ 0 h 83"/>
                <a:gd name="T8" fmla="*/ 102 w 102"/>
                <a:gd name="T9" fmla="*/ 51 h 83"/>
                <a:gd name="T10" fmla="*/ 79 w 102"/>
                <a:gd name="T11" fmla="*/ 39 h 83"/>
                <a:gd name="T12" fmla="*/ 0 w 102"/>
                <a:gd name="T13" fmla="*/ 83 h 83"/>
              </a:gdLst>
              <a:cxnLst>
                <a:cxn ang="0">
                  <a:pos x="T0" y="T1"/>
                </a:cxn>
                <a:cxn ang="0">
                  <a:pos x="T2" y="T3"/>
                </a:cxn>
                <a:cxn ang="0">
                  <a:pos x="T4" y="T5"/>
                </a:cxn>
                <a:cxn ang="0">
                  <a:pos x="T6" y="T7"/>
                </a:cxn>
                <a:cxn ang="0">
                  <a:pos x="T8" y="T9"/>
                </a:cxn>
                <a:cxn ang="0">
                  <a:pos x="T10" y="T11"/>
                </a:cxn>
                <a:cxn ang="0">
                  <a:pos x="T12" y="T13"/>
                </a:cxn>
              </a:cxnLst>
              <a:rect l="0" t="0" r="r" b="b"/>
              <a:pathLst>
                <a:path w="102" h="83">
                  <a:moveTo>
                    <a:pt x="0" y="83"/>
                  </a:moveTo>
                  <a:cubicBezTo>
                    <a:pt x="0" y="83"/>
                    <a:pt x="54" y="68"/>
                    <a:pt x="60" y="27"/>
                  </a:cubicBezTo>
                  <a:cubicBezTo>
                    <a:pt x="39" y="12"/>
                    <a:pt x="39" y="12"/>
                    <a:pt x="39" y="12"/>
                  </a:cubicBezTo>
                  <a:cubicBezTo>
                    <a:pt x="92" y="0"/>
                    <a:pt x="92" y="0"/>
                    <a:pt x="92" y="0"/>
                  </a:cubicBezTo>
                  <a:cubicBezTo>
                    <a:pt x="102" y="51"/>
                    <a:pt x="102" y="51"/>
                    <a:pt x="102" y="51"/>
                  </a:cubicBezTo>
                  <a:cubicBezTo>
                    <a:pt x="79" y="39"/>
                    <a:pt x="79" y="39"/>
                    <a:pt x="79" y="39"/>
                  </a:cubicBezTo>
                  <a:cubicBezTo>
                    <a:pt x="79" y="39"/>
                    <a:pt x="65" y="83"/>
                    <a:pt x="0" y="8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3" name="组合 32"/>
          <p:cNvGrpSpPr/>
          <p:nvPr/>
        </p:nvGrpSpPr>
        <p:grpSpPr>
          <a:xfrm>
            <a:off x="5237539" y="2787984"/>
            <a:ext cx="215763" cy="351677"/>
            <a:chOff x="8525283" y="1672586"/>
            <a:chExt cx="287684" cy="468902"/>
          </a:xfrm>
          <a:blipFill>
            <a:blip r:embed="rId3"/>
            <a:stretch>
              <a:fillRect/>
            </a:stretch>
          </a:blipFill>
        </p:grpSpPr>
        <p:sp>
          <p:nvSpPr>
            <p:cNvPr id="34" name="Freeform 258"/>
            <p:cNvSpPr/>
            <p:nvPr/>
          </p:nvSpPr>
          <p:spPr bwMode="auto">
            <a:xfrm>
              <a:off x="8634014" y="2121101"/>
              <a:ext cx="74752" cy="20387"/>
            </a:xfrm>
            <a:custGeom>
              <a:gdLst>
                <a:gd name="T0" fmla="*/ 33 w 33"/>
                <a:gd name="T1" fmla="*/ 4 h 9"/>
                <a:gd name="T2" fmla="*/ 28 w 33"/>
                <a:gd name="T3" fmla="*/ 9 h 9"/>
                <a:gd name="T4" fmla="*/ 4 w 33"/>
                <a:gd name="T5" fmla="*/ 9 h 9"/>
                <a:gd name="T6" fmla="*/ 0 w 33"/>
                <a:gd name="T7" fmla="*/ 4 h 9"/>
                <a:gd name="T8" fmla="*/ 0 w 33"/>
                <a:gd name="T9" fmla="*/ 4 h 9"/>
                <a:gd name="T10" fmla="*/ 4 w 33"/>
                <a:gd name="T11" fmla="*/ 0 h 9"/>
                <a:gd name="T12" fmla="*/ 28 w 33"/>
                <a:gd name="T13" fmla="*/ 0 h 9"/>
                <a:gd name="T14" fmla="*/ 33 w 33"/>
                <a:gd name="T15" fmla="*/ 4 h 9"/>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 h="9">
                  <a:moveTo>
                    <a:pt x="33" y="4"/>
                  </a:moveTo>
                  <a:cubicBezTo>
                    <a:pt x="33" y="7"/>
                    <a:pt x="31" y="9"/>
                    <a:pt x="28" y="9"/>
                  </a:cubicBezTo>
                  <a:cubicBezTo>
                    <a:pt x="4" y="9"/>
                    <a:pt x="4" y="9"/>
                    <a:pt x="4" y="9"/>
                  </a:cubicBezTo>
                  <a:cubicBezTo>
                    <a:pt x="2" y="9"/>
                    <a:pt x="0" y="7"/>
                    <a:pt x="0" y="4"/>
                  </a:cubicBezTo>
                  <a:cubicBezTo>
                    <a:pt x="0" y="4"/>
                    <a:pt x="0" y="4"/>
                    <a:pt x="0" y="4"/>
                  </a:cubicBezTo>
                  <a:cubicBezTo>
                    <a:pt x="0" y="2"/>
                    <a:pt x="2" y="0"/>
                    <a:pt x="4" y="0"/>
                  </a:cubicBezTo>
                  <a:cubicBezTo>
                    <a:pt x="28" y="0"/>
                    <a:pt x="28" y="0"/>
                    <a:pt x="28" y="0"/>
                  </a:cubicBezTo>
                  <a:cubicBezTo>
                    <a:pt x="31" y="0"/>
                    <a:pt x="33" y="2"/>
                    <a:pt x="3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259"/>
            <p:cNvSpPr/>
            <p:nvPr/>
          </p:nvSpPr>
          <p:spPr bwMode="auto">
            <a:xfrm>
              <a:off x="8615892" y="2114305"/>
              <a:ext cx="110996" cy="15857"/>
            </a:xfrm>
            <a:custGeom>
              <a:gdLst>
                <a:gd name="T0" fmla="*/ 6 w 49"/>
                <a:gd name="T1" fmla="*/ 7 h 7"/>
                <a:gd name="T2" fmla="*/ 42 w 49"/>
                <a:gd name="T3" fmla="*/ 7 h 7"/>
                <a:gd name="T4" fmla="*/ 45 w 49"/>
                <a:gd name="T5" fmla="*/ 4 h 7"/>
                <a:gd name="T6" fmla="*/ 49 w 49"/>
                <a:gd name="T7" fmla="*/ 0 h 7"/>
                <a:gd name="T8" fmla="*/ 0 w 49"/>
                <a:gd name="T9" fmla="*/ 0 h 7"/>
                <a:gd name="T10" fmla="*/ 0 w 49"/>
                <a:gd name="T11" fmla="*/ 0 h 7"/>
                <a:gd name="T12" fmla="*/ 6 w 49"/>
                <a:gd name="T13" fmla="*/ 7 h 7"/>
              </a:gdLst>
              <a:cxnLst>
                <a:cxn ang="0">
                  <a:pos x="T0" y="T1"/>
                </a:cxn>
                <a:cxn ang="0">
                  <a:pos x="T2" y="T3"/>
                </a:cxn>
                <a:cxn ang="0">
                  <a:pos x="T4" y="T5"/>
                </a:cxn>
                <a:cxn ang="0">
                  <a:pos x="T6" y="T7"/>
                </a:cxn>
                <a:cxn ang="0">
                  <a:pos x="T8" y="T9"/>
                </a:cxn>
                <a:cxn ang="0">
                  <a:pos x="T10" y="T11"/>
                </a:cxn>
                <a:cxn ang="0">
                  <a:pos x="T12" y="T13"/>
                </a:cxn>
              </a:cxnLst>
              <a:rect l="0" t="0" r="r" b="b"/>
              <a:pathLst>
                <a:path w="49" h="7">
                  <a:moveTo>
                    <a:pt x="6" y="7"/>
                  </a:moveTo>
                  <a:cubicBezTo>
                    <a:pt x="42" y="7"/>
                    <a:pt x="42" y="7"/>
                    <a:pt x="42" y="7"/>
                  </a:cubicBezTo>
                  <a:cubicBezTo>
                    <a:pt x="43" y="6"/>
                    <a:pt x="44" y="6"/>
                    <a:pt x="45" y="4"/>
                  </a:cubicBezTo>
                  <a:cubicBezTo>
                    <a:pt x="47" y="2"/>
                    <a:pt x="48" y="1"/>
                    <a:pt x="49" y="0"/>
                  </a:cubicBezTo>
                  <a:cubicBezTo>
                    <a:pt x="0" y="0"/>
                    <a:pt x="0" y="0"/>
                    <a:pt x="0" y="0"/>
                  </a:cubicBezTo>
                  <a:cubicBezTo>
                    <a:pt x="0" y="0"/>
                    <a:pt x="0" y="0"/>
                    <a:pt x="0" y="0"/>
                  </a:cubicBezTo>
                  <a:cubicBezTo>
                    <a:pt x="0" y="1"/>
                    <a:pt x="5" y="6"/>
                    <a:pt x="6"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260"/>
            <p:cNvSpPr/>
            <p:nvPr/>
          </p:nvSpPr>
          <p:spPr bwMode="auto">
            <a:xfrm>
              <a:off x="8611362" y="2057675"/>
              <a:ext cx="120057" cy="11326"/>
            </a:xfrm>
            <a:custGeom>
              <a:gdLst>
                <a:gd name="T0" fmla="*/ 53 w 53"/>
                <a:gd name="T1" fmla="*/ 3 h 5"/>
                <a:gd name="T2" fmla="*/ 51 w 53"/>
                <a:gd name="T3" fmla="*/ 5 h 5"/>
                <a:gd name="T4" fmla="*/ 2 w 53"/>
                <a:gd name="T5" fmla="*/ 5 h 5"/>
                <a:gd name="T6" fmla="*/ 0 w 53"/>
                <a:gd name="T7" fmla="*/ 3 h 5"/>
                <a:gd name="T8" fmla="*/ 0 w 53"/>
                <a:gd name="T9" fmla="*/ 3 h 5"/>
                <a:gd name="T10" fmla="*/ 2 w 53"/>
                <a:gd name="T11" fmla="*/ 0 h 5"/>
                <a:gd name="T12" fmla="*/ 51 w 53"/>
                <a:gd name="T13" fmla="*/ 0 h 5"/>
                <a:gd name="T14" fmla="*/ 53 w 53"/>
                <a:gd name="T15" fmla="*/ 3 h 5"/>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5">
                  <a:moveTo>
                    <a:pt x="53" y="3"/>
                  </a:moveTo>
                  <a:cubicBezTo>
                    <a:pt x="53" y="4"/>
                    <a:pt x="52" y="5"/>
                    <a:pt x="51" y="5"/>
                  </a:cubicBezTo>
                  <a:cubicBezTo>
                    <a:pt x="2" y="5"/>
                    <a:pt x="2" y="5"/>
                    <a:pt x="2" y="5"/>
                  </a:cubicBezTo>
                  <a:cubicBezTo>
                    <a:pt x="1" y="5"/>
                    <a:pt x="0" y="4"/>
                    <a:pt x="0" y="3"/>
                  </a:cubicBezTo>
                  <a:cubicBezTo>
                    <a:pt x="0" y="3"/>
                    <a:pt x="0" y="3"/>
                    <a:pt x="0" y="3"/>
                  </a:cubicBezTo>
                  <a:cubicBezTo>
                    <a:pt x="0" y="1"/>
                    <a:pt x="1" y="0"/>
                    <a:pt x="2" y="0"/>
                  </a:cubicBezTo>
                  <a:cubicBezTo>
                    <a:pt x="51" y="0"/>
                    <a:pt x="51" y="0"/>
                    <a:pt x="51" y="0"/>
                  </a:cubicBezTo>
                  <a:cubicBezTo>
                    <a:pt x="52" y="0"/>
                    <a:pt x="53" y="1"/>
                    <a:pt x="5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261"/>
            <p:cNvSpPr/>
            <p:nvPr/>
          </p:nvSpPr>
          <p:spPr bwMode="auto">
            <a:xfrm>
              <a:off x="8611362" y="2075796"/>
              <a:ext cx="120057" cy="11326"/>
            </a:xfrm>
            <a:custGeom>
              <a:gdLst>
                <a:gd name="T0" fmla="*/ 53 w 53"/>
                <a:gd name="T1" fmla="*/ 2 h 5"/>
                <a:gd name="T2" fmla="*/ 51 w 53"/>
                <a:gd name="T3" fmla="*/ 5 h 5"/>
                <a:gd name="T4" fmla="*/ 2 w 53"/>
                <a:gd name="T5" fmla="*/ 5 h 5"/>
                <a:gd name="T6" fmla="*/ 0 w 53"/>
                <a:gd name="T7" fmla="*/ 2 h 5"/>
                <a:gd name="T8" fmla="*/ 0 w 53"/>
                <a:gd name="T9" fmla="*/ 2 h 5"/>
                <a:gd name="T10" fmla="*/ 2 w 53"/>
                <a:gd name="T11" fmla="*/ 0 h 5"/>
                <a:gd name="T12" fmla="*/ 51 w 53"/>
                <a:gd name="T13" fmla="*/ 0 h 5"/>
                <a:gd name="T14" fmla="*/ 53 w 53"/>
                <a:gd name="T15" fmla="*/ 2 h 5"/>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5">
                  <a:moveTo>
                    <a:pt x="53" y="2"/>
                  </a:moveTo>
                  <a:cubicBezTo>
                    <a:pt x="53" y="4"/>
                    <a:pt x="52" y="5"/>
                    <a:pt x="51" y="5"/>
                  </a:cubicBezTo>
                  <a:cubicBezTo>
                    <a:pt x="2" y="5"/>
                    <a:pt x="2" y="5"/>
                    <a:pt x="2" y="5"/>
                  </a:cubicBezTo>
                  <a:cubicBezTo>
                    <a:pt x="1" y="5"/>
                    <a:pt x="0" y="4"/>
                    <a:pt x="0" y="2"/>
                  </a:cubicBezTo>
                  <a:cubicBezTo>
                    <a:pt x="0" y="2"/>
                    <a:pt x="0" y="2"/>
                    <a:pt x="0" y="2"/>
                  </a:cubicBezTo>
                  <a:cubicBezTo>
                    <a:pt x="0" y="1"/>
                    <a:pt x="1" y="0"/>
                    <a:pt x="2" y="0"/>
                  </a:cubicBezTo>
                  <a:cubicBezTo>
                    <a:pt x="51" y="0"/>
                    <a:pt x="51" y="0"/>
                    <a:pt x="51" y="0"/>
                  </a:cubicBezTo>
                  <a:cubicBezTo>
                    <a:pt x="52" y="0"/>
                    <a:pt x="53" y="1"/>
                    <a:pt x="5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262"/>
            <p:cNvSpPr/>
            <p:nvPr/>
          </p:nvSpPr>
          <p:spPr bwMode="auto">
            <a:xfrm>
              <a:off x="8611362" y="2091653"/>
              <a:ext cx="120057" cy="11326"/>
            </a:xfrm>
            <a:custGeom>
              <a:gdLst>
                <a:gd name="T0" fmla="*/ 53 w 53"/>
                <a:gd name="T1" fmla="*/ 3 h 5"/>
                <a:gd name="T2" fmla="*/ 51 w 53"/>
                <a:gd name="T3" fmla="*/ 5 h 5"/>
                <a:gd name="T4" fmla="*/ 2 w 53"/>
                <a:gd name="T5" fmla="*/ 5 h 5"/>
                <a:gd name="T6" fmla="*/ 0 w 53"/>
                <a:gd name="T7" fmla="*/ 3 h 5"/>
                <a:gd name="T8" fmla="*/ 0 w 53"/>
                <a:gd name="T9" fmla="*/ 3 h 5"/>
                <a:gd name="T10" fmla="*/ 2 w 53"/>
                <a:gd name="T11" fmla="*/ 0 h 5"/>
                <a:gd name="T12" fmla="*/ 51 w 53"/>
                <a:gd name="T13" fmla="*/ 0 h 5"/>
                <a:gd name="T14" fmla="*/ 53 w 53"/>
                <a:gd name="T15" fmla="*/ 3 h 5"/>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5">
                  <a:moveTo>
                    <a:pt x="53" y="3"/>
                  </a:moveTo>
                  <a:cubicBezTo>
                    <a:pt x="53" y="4"/>
                    <a:pt x="52" y="5"/>
                    <a:pt x="51" y="5"/>
                  </a:cubicBezTo>
                  <a:cubicBezTo>
                    <a:pt x="2" y="5"/>
                    <a:pt x="2" y="5"/>
                    <a:pt x="2" y="5"/>
                  </a:cubicBezTo>
                  <a:cubicBezTo>
                    <a:pt x="1" y="5"/>
                    <a:pt x="0" y="4"/>
                    <a:pt x="0" y="3"/>
                  </a:cubicBezTo>
                  <a:cubicBezTo>
                    <a:pt x="0" y="3"/>
                    <a:pt x="0" y="3"/>
                    <a:pt x="0" y="3"/>
                  </a:cubicBezTo>
                  <a:cubicBezTo>
                    <a:pt x="0" y="1"/>
                    <a:pt x="1" y="0"/>
                    <a:pt x="2" y="0"/>
                  </a:cubicBezTo>
                  <a:cubicBezTo>
                    <a:pt x="51" y="0"/>
                    <a:pt x="51" y="0"/>
                    <a:pt x="51" y="0"/>
                  </a:cubicBezTo>
                  <a:cubicBezTo>
                    <a:pt x="52" y="0"/>
                    <a:pt x="53" y="1"/>
                    <a:pt x="5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263"/>
            <p:cNvSpPr/>
            <p:nvPr/>
          </p:nvSpPr>
          <p:spPr bwMode="auto">
            <a:xfrm>
              <a:off x="8611362" y="2107510"/>
              <a:ext cx="120057" cy="6796"/>
            </a:xfrm>
            <a:custGeom>
              <a:gdLst>
                <a:gd name="T0" fmla="*/ 53 w 53"/>
                <a:gd name="T1" fmla="*/ 1 h 3"/>
                <a:gd name="T2" fmla="*/ 50 w 53"/>
                <a:gd name="T3" fmla="*/ 3 h 3"/>
                <a:gd name="T4" fmla="*/ 2 w 53"/>
                <a:gd name="T5" fmla="*/ 3 h 3"/>
                <a:gd name="T6" fmla="*/ 0 w 53"/>
                <a:gd name="T7" fmla="*/ 1 h 3"/>
                <a:gd name="T8" fmla="*/ 0 w 53"/>
                <a:gd name="T9" fmla="*/ 1 h 3"/>
                <a:gd name="T10" fmla="*/ 2 w 53"/>
                <a:gd name="T11" fmla="*/ 0 h 3"/>
                <a:gd name="T12" fmla="*/ 50 w 53"/>
                <a:gd name="T13" fmla="*/ 0 h 3"/>
                <a:gd name="T14" fmla="*/ 53 w 53"/>
                <a:gd name="T15" fmla="*/ 1 h 3"/>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3">
                  <a:moveTo>
                    <a:pt x="53" y="1"/>
                  </a:moveTo>
                  <a:cubicBezTo>
                    <a:pt x="53" y="2"/>
                    <a:pt x="52" y="3"/>
                    <a:pt x="50" y="3"/>
                  </a:cubicBezTo>
                  <a:cubicBezTo>
                    <a:pt x="2" y="3"/>
                    <a:pt x="2" y="3"/>
                    <a:pt x="2" y="3"/>
                  </a:cubicBezTo>
                  <a:cubicBezTo>
                    <a:pt x="1" y="3"/>
                    <a:pt x="0" y="2"/>
                    <a:pt x="0" y="1"/>
                  </a:cubicBezTo>
                  <a:cubicBezTo>
                    <a:pt x="0" y="1"/>
                    <a:pt x="0" y="1"/>
                    <a:pt x="0" y="1"/>
                  </a:cubicBezTo>
                  <a:cubicBezTo>
                    <a:pt x="0" y="1"/>
                    <a:pt x="1" y="0"/>
                    <a:pt x="2" y="0"/>
                  </a:cubicBezTo>
                  <a:cubicBezTo>
                    <a:pt x="50" y="0"/>
                    <a:pt x="50" y="0"/>
                    <a:pt x="50" y="0"/>
                  </a:cubicBezTo>
                  <a:cubicBezTo>
                    <a:pt x="52" y="0"/>
                    <a:pt x="53" y="1"/>
                    <a:pt x="5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264"/>
            <p:cNvSpPr/>
            <p:nvPr/>
          </p:nvSpPr>
          <p:spPr bwMode="auto">
            <a:xfrm>
              <a:off x="8609096" y="2041818"/>
              <a:ext cx="122322" cy="11326"/>
            </a:xfrm>
            <a:custGeom>
              <a:gdLst>
                <a:gd name="T0" fmla="*/ 54 w 54"/>
                <a:gd name="T1" fmla="*/ 2 h 5"/>
                <a:gd name="T2" fmla="*/ 52 w 54"/>
                <a:gd name="T3" fmla="*/ 5 h 5"/>
                <a:gd name="T4" fmla="*/ 3 w 54"/>
                <a:gd name="T5" fmla="*/ 5 h 5"/>
                <a:gd name="T6" fmla="*/ 0 w 54"/>
                <a:gd name="T7" fmla="*/ 2 h 5"/>
                <a:gd name="T8" fmla="*/ 0 w 54"/>
                <a:gd name="T9" fmla="*/ 2 h 5"/>
                <a:gd name="T10" fmla="*/ 3 w 54"/>
                <a:gd name="T11" fmla="*/ 0 h 5"/>
                <a:gd name="T12" fmla="*/ 52 w 54"/>
                <a:gd name="T13" fmla="*/ 0 h 5"/>
                <a:gd name="T14" fmla="*/ 54 w 54"/>
                <a:gd name="T15" fmla="*/ 2 h 5"/>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 h="5">
                  <a:moveTo>
                    <a:pt x="54" y="2"/>
                  </a:moveTo>
                  <a:cubicBezTo>
                    <a:pt x="54" y="4"/>
                    <a:pt x="53" y="5"/>
                    <a:pt x="52" y="5"/>
                  </a:cubicBezTo>
                  <a:cubicBezTo>
                    <a:pt x="3" y="5"/>
                    <a:pt x="3" y="5"/>
                    <a:pt x="3" y="5"/>
                  </a:cubicBezTo>
                  <a:cubicBezTo>
                    <a:pt x="1" y="5"/>
                    <a:pt x="0" y="4"/>
                    <a:pt x="0" y="2"/>
                  </a:cubicBezTo>
                  <a:cubicBezTo>
                    <a:pt x="0" y="2"/>
                    <a:pt x="0" y="2"/>
                    <a:pt x="0" y="2"/>
                  </a:cubicBezTo>
                  <a:cubicBezTo>
                    <a:pt x="0" y="1"/>
                    <a:pt x="1" y="0"/>
                    <a:pt x="3" y="0"/>
                  </a:cubicBezTo>
                  <a:cubicBezTo>
                    <a:pt x="52" y="0"/>
                    <a:pt x="52" y="0"/>
                    <a:pt x="52" y="0"/>
                  </a:cubicBezTo>
                  <a:cubicBezTo>
                    <a:pt x="53" y="0"/>
                    <a:pt x="54" y="1"/>
                    <a:pt x="5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265"/>
            <p:cNvSpPr>
              <a:spLocks noEditPoints="1"/>
            </p:cNvSpPr>
            <p:nvPr/>
          </p:nvSpPr>
          <p:spPr bwMode="auto">
            <a:xfrm>
              <a:off x="8525283" y="1672586"/>
              <a:ext cx="287684" cy="357906"/>
            </a:xfrm>
            <a:custGeom>
              <a:gdLst>
                <a:gd name="T0" fmla="*/ 41 w 127"/>
                <a:gd name="T1" fmla="*/ 158 h 158"/>
                <a:gd name="T2" fmla="*/ 39 w 127"/>
                <a:gd name="T3" fmla="*/ 158 h 158"/>
                <a:gd name="T4" fmla="*/ 37 w 127"/>
                <a:gd name="T5" fmla="*/ 157 h 158"/>
                <a:gd name="T6" fmla="*/ 29 w 127"/>
                <a:gd name="T7" fmla="*/ 143 h 158"/>
                <a:gd name="T8" fmla="*/ 28 w 127"/>
                <a:gd name="T9" fmla="*/ 138 h 158"/>
                <a:gd name="T10" fmla="*/ 27 w 127"/>
                <a:gd name="T11" fmla="*/ 131 h 158"/>
                <a:gd name="T12" fmla="*/ 20 w 127"/>
                <a:gd name="T13" fmla="*/ 115 h 158"/>
                <a:gd name="T14" fmla="*/ 17 w 127"/>
                <a:gd name="T15" fmla="*/ 111 h 158"/>
                <a:gd name="T16" fmla="*/ 16 w 127"/>
                <a:gd name="T17" fmla="*/ 109 h 158"/>
                <a:gd name="T18" fmla="*/ 6 w 127"/>
                <a:gd name="T19" fmla="*/ 91 h 158"/>
                <a:gd name="T20" fmla="*/ 0 w 127"/>
                <a:gd name="T21" fmla="*/ 64 h 158"/>
                <a:gd name="T22" fmla="*/ 0 w 127"/>
                <a:gd name="T23" fmla="*/ 60 h 158"/>
                <a:gd name="T24" fmla="*/ 6 w 127"/>
                <a:gd name="T25" fmla="*/ 35 h 158"/>
                <a:gd name="T26" fmla="*/ 19 w 127"/>
                <a:gd name="T27" fmla="*/ 18 h 158"/>
                <a:gd name="T28" fmla="*/ 60 w 127"/>
                <a:gd name="T29" fmla="*/ 0 h 158"/>
                <a:gd name="T30" fmla="*/ 65 w 127"/>
                <a:gd name="T31" fmla="*/ 0 h 158"/>
                <a:gd name="T32" fmla="*/ 109 w 127"/>
                <a:gd name="T33" fmla="*/ 18 h 158"/>
                <a:gd name="T34" fmla="*/ 127 w 127"/>
                <a:gd name="T35" fmla="*/ 61 h 158"/>
                <a:gd name="T36" fmla="*/ 127 w 127"/>
                <a:gd name="T37" fmla="*/ 63 h 158"/>
                <a:gd name="T38" fmla="*/ 113 w 127"/>
                <a:gd name="T39" fmla="*/ 106 h 158"/>
                <a:gd name="T40" fmla="*/ 111 w 127"/>
                <a:gd name="T41" fmla="*/ 111 h 158"/>
                <a:gd name="T42" fmla="*/ 108 w 127"/>
                <a:gd name="T43" fmla="*/ 115 h 158"/>
                <a:gd name="T44" fmla="*/ 101 w 127"/>
                <a:gd name="T45" fmla="*/ 131 h 158"/>
                <a:gd name="T46" fmla="*/ 99 w 127"/>
                <a:gd name="T47" fmla="*/ 138 h 158"/>
                <a:gd name="T48" fmla="*/ 91 w 127"/>
                <a:gd name="T49" fmla="*/ 157 h 158"/>
                <a:gd name="T50" fmla="*/ 90 w 127"/>
                <a:gd name="T51" fmla="*/ 158 h 158"/>
                <a:gd name="T52" fmla="*/ 86 w 127"/>
                <a:gd name="T53" fmla="*/ 158 h 158"/>
                <a:gd name="T54" fmla="*/ 73 w 127"/>
                <a:gd name="T55" fmla="*/ 158 h 158"/>
                <a:gd name="T56" fmla="*/ 60 w 127"/>
                <a:gd name="T57" fmla="*/ 158 h 158"/>
                <a:gd name="T58" fmla="*/ 41 w 127"/>
                <a:gd name="T59" fmla="*/ 158 h 158"/>
                <a:gd name="T60" fmla="*/ 64 w 127"/>
                <a:gd name="T61" fmla="*/ 11 h 158"/>
                <a:gd name="T62" fmla="*/ 60 w 127"/>
                <a:gd name="T63" fmla="*/ 11 h 158"/>
                <a:gd name="T64" fmla="*/ 27 w 127"/>
                <a:gd name="T65" fmla="*/ 26 h 158"/>
                <a:gd name="T66" fmla="*/ 16 w 127"/>
                <a:gd name="T67" fmla="*/ 40 h 158"/>
                <a:gd name="T68" fmla="*/ 12 w 127"/>
                <a:gd name="T69" fmla="*/ 60 h 158"/>
                <a:gd name="T70" fmla="*/ 12 w 127"/>
                <a:gd name="T71" fmla="*/ 63 h 158"/>
                <a:gd name="T72" fmla="*/ 16 w 127"/>
                <a:gd name="T73" fmla="*/ 86 h 158"/>
                <a:gd name="T74" fmla="*/ 26 w 127"/>
                <a:gd name="T75" fmla="*/ 104 h 158"/>
                <a:gd name="T76" fmla="*/ 27 w 127"/>
                <a:gd name="T77" fmla="*/ 106 h 158"/>
                <a:gd name="T78" fmla="*/ 29 w 127"/>
                <a:gd name="T79" fmla="*/ 110 h 158"/>
                <a:gd name="T80" fmla="*/ 37 w 127"/>
                <a:gd name="T81" fmla="*/ 128 h 158"/>
                <a:gd name="T82" fmla="*/ 39 w 127"/>
                <a:gd name="T83" fmla="*/ 137 h 158"/>
                <a:gd name="T84" fmla="*/ 40 w 127"/>
                <a:gd name="T85" fmla="*/ 142 h 158"/>
                <a:gd name="T86" fmla="*/ 43 w 127"/>
                <a:gd name="T87" fmla="*/ 147 h 158"/>
                <a:gd name="T88" fmla="*/ 60 w 127"/>
                <a:gd name="T89" fmla="*/ 147 h 158"/>
                <a:gd name="T90" fmla="*/ 73 w 127"/>
                <a:gd name="T91" fmla="*/ 147 h 158"/>
                <a:gd name="T92" fmla="*/ 86 w 127"/>
                <a:gd name="T93" fmla="*/ 147 h 158"/>
                <a:gd name="T94" fmla="*/ 88 w 127"/>
                <a:gd name="T95" fmla="*/ 136 h 158"/>
                <a:gd name="T96" fmla="*/ 90 w 127"/>
                <a:gd name="T97" fmla="*/ 127 h 158"/>
                <a:gd name="T98" fmla="*/ 99 w 127"/>
                <a:gd name="T99" fmla="*/ 110 h 158"/>
                <a:gd name="T100" fmla="*/ 101 w 127"/>
                <a:gd name="T101" fmla="*/ 106 h 158"/>
                <a:gd name="T102" fmla="*/ 104 w 127"/>
                <a:gd name="T103" fmla="*/ 100 h 158"/>
                <a:gd name="T104" fmla="*/ 116 w 127"/>
                <a:gd name="T105" fmla="*/ 63 h 158"/>
                <a:gd name="T106" fmla="*/ 116 w 127"/>
                <a:gd name="T107" fmla="*/ 62 h 158"/>
                <a:gd name="T108" fmla="*/ 101 w 127"/>
                <a:gd name="T109" fmla="*/ 26 h 158"/>
                <a:gd name="T110" fmla="*/ 64 w 127"/>
                <a:gd name="T111" fmla="*/ 11 h 15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7" h="158">
                  <a:moveTo>
                    <a:pt x="41" y="158"/>
                  </a:moveTo>
                  <a:cubicBezTo>
                    <a:pt x="39" y="158"/>
                    <a:pt x="39" y="158"/>
                    <a:pt x="39" y="158"/>
                  </a:cubicBezTo>
                  <a:cubicBezTo>
                    <a:pt x="37" y="157"/>
                    <a:pt x="37" y="157"/>
                    <a:pt x="37" y="157"/>
                  </a:cubicBezTo>
                  <a:cubicBezTo>
                    <a:pt x="33" y="153"/>
                    <a:pt x="30" y="149"/>
                    <a:pt x="29" y="143"/>
                  </a:cubicBezTo>
                  <a:cubicBezTo>
                    <a:pt x="28" y="142"/>
                    <a:pt x="28" y="140"/>
                    <a:pt x="28" y="138"/>
                  </a:cubicBezTo>
                  <a:cubicBezTo>
                    <a:pt x="28" y="135"/>
                    <a:pt x="27" y="133"/>
                    <a:pt x="27" y="131"/>
                  </a:cubicBezTo>
                  <a:cubicBezTo>
                    <a:pt x="25" y="125"/>
                    <a:pt x="22" y="120"/>
                    <a:pt x="20" y="115"/>
                  </a:cubicBezTo>
                  <a:cubicBezTo>
                    <a:pt x="19" y="114"/>
                    <a:pt x="18" y="113"/>
                    <a:pt x="17" y="111"/>
                  </a:cubicBezTo>
                  <a:cubicBezTo>
                    <a:pt x="16" y="109"/>
                    <a:pt x="16" y="109"/>
                    <a:pt x="16" y="109"/>
                  </a:cubicBezTo>
                  <a:cubicBezTo>
                    <a:pt x="13" y="103"/>
                    <a:pt x="9" y="97"/>
                    <a:pt x="6" y="91"/>
                  </a:cubicBezTo>
                  <a:cubicBezTo>
                    <a:pt x="3" y="84"/>
                    <a:pt x="1" y="75"/>
                    <a:pt x="0" y="64"/>
                  </a:cubicBezTo>
                  <a:cubicBezTo>
                    <a:pt x="0" y="60"/>
                    <a:pt x="0" y="60"/>
                    <a:pt x="0" y="60"/>
                  </a:cubicBezTo>
                  <a:cubicBezTo>
                    <a:pt x="1" y="51"/>
                    <a:pt x="3" y="43"/>
                    <a:pt x="6" y="35"/>
                  </a:cubicBezTo>
                  <a:cubicBezTo>
                    <a:pt x="9" y="28"/>
                    <a:pt x="14" y="22"/>
                    <a:pt x="19" y="18"/>
                  </a:cubicBezTo>
                  <a:cubicBezTo>
                    <a:pt x="30" y="6"/>
                    <a:pt x="44" y="0"/>
                    <a:pt x="60" y="0"/>
                  </a:cubicBezTo>
                  <a:cubicBezTo>
                    <a:pt x="65" y="0"/>
                    <a:pt x="65" y="0"/>
                    <a:pt x="65" y="0"/>
                  </a:cubicBezTo>
                  <a:cubicBezTo>
                    <a:pt x="83" y="0"/>
                    <a:pt x="98" y="7"/>
                    <a:pt x="109" y="18"/>
                  </a:cubicBezTo>
                  <a:cubicBezTo>
                    <a:pt x="121" y="30"/>
                    <a:pt x="127" y="44"/>
                    <a:pt x="127" y="61"/>
                  </a:cubicBezTo>
                  <a:cubicBezTo>
                    <a:pt x="127" y="63"/>
                    <a:pt x="127" y="63"/>
                    <a:pt x="127" y="63"/>
                  </a:cubicBezTo>
                  <a:cubicBezTo>
                    <a:pt x="127" y="81"/>
                    <a:pt x="120" y="94"/>
                    <a:pt x="113" y="106"/>
                  </a:cubicBezTo>
                  <a:cubicBezTo>
                    <a:pt x="112" y="107"/>
                    <a:pt x="111" y="109"/>
                    <a:pt x="111" y="111"/>
                  </a:cubicBezTo>
                  <a:cubicBezTo>
                    <a:pt x="110" y="112"/>
                    <a:pt x="109" y="113"/>
                    <a:pt x="108" y="115"/>
                  </a:cubicBezTo>
                  <a:cubicBezTo>
                    <a:pt x="106" y="120"/>
                    <a:pt x="103" y="125"/>
                    <a:pt x="101" y="131"/>
                  </a:cubicBezTo>
                  <a:cubicBezTo>
                    <a:pt x="100" y="133"/>
                    <a:pt x="100" y="135"/>
                    <a:pt x="99" y="138"/>
                  </a:cubicBezTo>
                  <a:cubicBezTo>
                    <a:pt x="98" y="145"/>
                    <a:pt x="97" y="152"/>
                    <a:pt x="91" y="157"/>
                  </a:cubicBezTo>
                  <a:cubicBezTo>
                    <a:pt x="90" y="158"/>
                    <a:pt x="90" y="158"/>
                    <a:pt x="90" y="158"/>
                  </a:cubicBezTo>
                  <a:cubicBezTo>
                    <a:pt x="86" y="158"/>
                    <a:pt x="86" y="158"/>
                    <a:pt x="86" y="158"/>
                  </a:cubicBezTo>
                  <a:cubicBezTo>
                    <a:pt x="81" y="158"/>
                    <a:pt x="77" y="158"/>
                    <a:pt x="73" y="158"/>
                  </a:cubicBezTo>
                  <a:cubicBezTo>
                    <a:pt x="68" y="158"/>
                    <a:pt x="64" y="158"/>
                    <a:pt x="60" y="158"/>
                  </a:cubicBezTo>
                  <a:cubicBezTo>
                    <a:pt x="53" y="158"/>
                    <a:pt x="47" y="158"/>
                    <a:pt x="41" y="158"/>
                  </a:cubicBezTo>
                  <a:close/>
                  <a:moveTo>
                    <a:pt x="64" y="11"/>
                  </a:moveTo>
                  <a:cubicBezTo>
                    <a:pt x="60" y="11"/>
                    <a:pt x="60" y="11"/>
                    <a:pt x="60" y="11"/>
                  </a:cubicBezTo>
                  <a:cubicBezTo>
                    <a:pt x="47" y="11"/>
                    <a:pt x="36" y="16"/>
                    <a:pt x="27" y="26"/>
                  </a:cubicBezTo>
                  <a:cubicBezTo>
                    <a:pt x="23" y="29"/>
                    <a:pt x="19" y="34"/>
                    <a:pt x="16" y="40"/>
                  </a:cubicBezTo>
                  <a:cubicBezTo>
                    <a:pt x="13" y="46"/>
                    <a:pt x="12" y="53"/>
                    <a:pt x="12" y="60"/>
                  </a:cubicBezTo>
                  <a:cubicBezTo>
                    <a:pt x="12" y="63"/>
                    <a:pt x="12" y="63"/>
                    <a:pt x="12" y="63"/>
                  </a:cubicBezTo>
                  <a:cubicBezTo>
                    <a:pt x="12" y="73"/>
                    <a:pt x="14" y="80"/>
                    <a:pt x="16" y="86"/>
                  </a:cubicBezTo>
                  <a:cubicBezTo>
                    <a:pt x="19" y="92"/>
                    <a:pt x="22" y="98"/>
                    <a:pt x="26" y="104"/>
                  </a:cubicBezTo>
                  <a:cubicBezTo>
                    <a:pt x="27" y="106"/>
                    <a:pt x="27" y="106"/>
                    <a:pt x="27" y="106"/>
                  </a:cubicBezTo>
                  <a:cubicBezTo>
                    <a:pt x="28" y="107"/>
                    <a:pt x="28" y="108"/>
                    <a:pt x="29" y="110"/>
                  </a:cubicBezTo>
                  <a:cubicBezTo>
                    <a:pt x="32" y="115"/>
                    <a:pt x="36" y="121"/>
                    <a:pt x="37" y="128"/>
                  </a:cubicBezTo>
                  <a:cubicBezTo>
                    <a:pt x="38" y="131"/>
                    <a:pt x="39" y="134"/>
                    <a:pt x="39" y="137"/>
                  </a:cubicBezTo>
                  <a:cubicBezTo>
                    <a:pt x="39" y="138"/>
                    <a:pt x="39" y="140"/>
                    <a:pt x="40" y="142"/>
                  </a:cubicBezTo>
                  <a:cubicBezTo>
                    <a:pt x="40" y="143"/>
                    <a:pt x="41" y="145"/>
                    <a:pt x="43" y="147"/>
                  </a:cubicBezTo>
                  <a:cubicBezTo>
                    <a:pt x="48" y="147"/>
                    <a:pt x="53" y="147"/>
                    <a:pt x="60" y="147"/>
                  </a:cubicBezTo>
                  <a:cubicBezTo>
                    <a:pt x="64" y="147"/>
                    <a:pt x="68" y="147"/>
                    <a:pt x="73" y="147"/>
                  </a:cubicBezTo>
                  <a:cubicBezTo>
                    <a:pt x="77" y="147"/>
                    <a:pt x="81" y="147"/>
                    <a:pt x="86" y="147"/>
                  </a:cubicBezTo>
                  <a:cubicBezTo>
                    <a:pt x="87" y="145"/>
                    <a:pt x="88" y="140"/>
                    <a:pt x="88" y="136"/>
                  </a:cubicBezTo>
                  <a:cubicBezTo>
                    <a:pt x="89" y="133"/>
                    <a:pt x="89" y="130"/>
                    <a:pt x="90" y="127"/>
                  </a:cubicBezTo>
                  <a:cubicBezTo>
                    <a:pt x="93" y="121"/>
                    <a:pt x="96" y="115"/>
                    <a:pt x="99" y="110"/>
                  </a:cubicBezTo>
                  <a:cubicBezTo>
                    <a:pt x="99" y="108"/>
                    <a:pt x="100" y="107"/>
                    <a:pt x="101" y="106"/>
                  </a:cubicBezTo>
                  <a:cubicBezTo>
                    <a:pt x="102" y="104"/>
                    <a:pt x="103" y="102"/>
                    <a:pt x="104" y="100"/>
                  </a:cubicBezTo>
                  <a:cubicBezTo>
                    <a:pt x="110" y="89"/>
                    <a:pt x="116" y="78"/>
                    <a:pt x="116" y="63"/>
                  </a:cubicBezTo>
                  <a:cubicBezTo>
                    <a:pt x="116" y="62"/>
                    <a:pt x="116" y="62"/>
                    <a:pt x="116" y="62"/>
                  </a:cubicBezTo>
                  <a:cubicBezTo>
                    <a:pt x="116" y="47"/>
                    <a:pt x="111" y="35"/>
                    <a:pt x="101" y="26"/>
                  </a:cubicBezTo>
                  <a:cubicBezTo>
                    <a:pt x="92" y="16"/>
                    <a:pt x="80" y="11"/>
                    <a:pt x="64"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2" name="组合 41"/>
          <p:cNvGrpSpPr/>
          <p:nvPr/>
        </p:nvGrpSpPr>
        <p:grpSpPr>
          <a:xfrm>
            <a:off x="5531452" y="3387691"/>
            <a:ext cx="401795" cy="275225"/>
            <a:chOff x="8917167" y="2211710"/>
            <a:chExt cx="535726" cy="366967"/>
          </a:xfrm>
          <a:blipFill>
            <a:blip r:embed="rId3"/>
            <a:stretch>
              <a:fillRect/>
            </a:stretch>
          </a:blipFill>
        </p:grpSpPr>
        <p:sp>
          <p:nvSpPr>
            <p:cNvPr id="43" name="Rectangle 266"/>
            <p:cNvSpPr>
              <a:spLocks noChangeArrowheads="1"/>
            </p:cNvSpPr>
            <p:nvPr/>
          </p:nvSpPr>
          <p:spPr bwMode="auto">
            <a:xfrm>
              <a:off x="9172005" y="2365745"/>
              <a:ext cx="11326" cy="1517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ea typeface="微软雅黑" panose="020b0503020204020204" pitchFamily="34" charset="-122"/>
              </a:endParaRPr>
            </a:p>
          </p:txBody>
        </p:sp>
        <p:sp>
          <p:nvSpPr>
            <p:cNvPr id="44" name="Freeform 267"/>
            <p:cNvSpPr/>
            <p:nvPr/>
          </p:nvSpPr>
          <p:spPr bwMode="auto">
            <a:xfrm>
              <a:off x="9133496" y="2469946"/>
              <a:ext cx="33978" cy="36244"/>
            </a:xfrm>
            <a:custGeom>
              <a:gdLst>
                <a:gd name="T0" fmla="*/ 15 w 15"/>
                <a:gd name="T1" fmla="*/ 10 h 16"/>
                <a:gd name="T2" fmla="*/ 5 w 15"/>
                <a:gd name="T3" fmla="*/ 0 h 16"/>
                <a:gd name="T4" fmla="*/ 0 w 15"/>
                <a:gd name="T5" fmla="*/ 1 h 16"/>
                <a:gd name="T6" fmla="*/ 15 w 15"/>
                <a:gd name="T7" fmla="*/ 16 h 16"/>
                <a:gd name="T8" fmla="*/ 15 w 15"/>
                <a:gd name="T9" fmla="*/ 10 h 16"/>
              </a:gdLst>
              <a:cxnLst>
                <a:cxn ang="0">
                  <a:pos x="T0" y="T1"/>
                </a:cxn>
                <a:cxn ang="0">
                  <a:pos x="T2" y="T3"/>
                </a:cxn>
                <a:cxn ang="0">
                  <a:pos x="T4" y="T5"/>
                </a:cxn>
                <a:cxn ang="0">
                  <a:pos x="T6" y="T7"/>
                </a:cxn>
                <a:cxn ang="0">
                  <a:pos x="T8" y="T9"/>
                </a:cxn>
              </a:cxnLst>
              <a:rect l="0" t="0" r="r" b="b"/>
              <a:pathLst>
                <a:path w="15" h="16">
                  <a:moveTo>
                    <a:pt x="15" y="10"/>
                  </a:moveTo>
                  <a:cubicBezTo>
                    <a:pt x="10" y="9"/>
                    <a:pt x="7" y="5"/>
                    <a:pt x="5" y="0"/>
                  </a:cubicBezTo>
                  <a:cubicBezTo>
                    <a:pt x="0" y="1"/>
                    <a:pt x="0" y="1"/>
                    <a:pt x="0" y="1"/>
                  </a:cubicBezTo>
                  <a:cubicBezTo>
                    <a:pt x="2" y="10"/>
                    <a:pt x="8" y="15"/>
                    <a:pt x="15" y="16"/>
                  </a:cubicBezTo>
                  <a:lnTo>
                    <a:pt x="15"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268"/>
            <p:cNvSpPr/>
            <p:nvPr/>
          </p:nvSpPr>
          <p:spPr bwMode="auto">
            <a:xfrm>
              <a:off x="9138026" y="2374806"/>
              <a:ext cx="29448" cy="67957"/>
            </a:xfrm>
            <a:custGeom>
              <a:gdLst>
                <a:gd name="T0" fmla="*/ 0 w 13"/>
                <a:gd name="T1" fmla="*/ 18 h 30"/>
                <a:gd name="T2" fmla="*/ 13 w 13"/>
                <a:gd name="T3" fmla="*/ 30 h 30"/>
                <a:gd name="T4" fmla="*/ 13 w 13"/>
                <a:gd name="T5" fmla="*/ 24 h 30"/>
                <a:gd name="T6" fmla="*/ 5 w 13"/>
                <a:gd name="T7" fmla="*/ 15 h 30"/>
                <a:gd name="T8" fmla="*/ 13 w 13"/>
                <a:gd name="T9" fmla="*/ 7 h 30"/>
                <a:gd name="T10" fmla="*/ 13 w 13"/>
                <a:gd name="T11" fmla="*/ 6 h 30"/>
                <a:gd name="T12" fmla="*/ 13 w 13"/>
                <a:gd name="T13" fmla="*/ 0 h 30"/>
                <a:gd name="T14" fmla="*/ 11 w 13"/>
                <a:gd name="T15" fmla="*/ 1 h 30"/>
                <a:gd name="T16" fmla="*/ 1 w 13"/>
                <a:gd name="T17" fmla="*/ 12 h 30"/>
                <a:gd name="T18" fmla="*/ 0 w 13"/>
                <a:gd name="T19" fmla="*/ 15 h 30"/>
                <a:gd name="T20" fmla="*/ 0 w 13"/>
                <a:gd name="T21" fmla="*/ 18 h 3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30">
                  <a:moveTo>
                    <a:pt x="0" y="18"/>
                  </a:moveTo>
                  <a:cubicBezTo>
                    <a:pt x="2" y="24"/>
                    <a:pt x="6" y="28"/>
                    <a:pt x="13" y="30"/>
                  </a:cubicBezTo>
                  <a:cubicBezTo>
                    <a:pt x="13" y="24"/>
                    <a:pt x="13" y="24"/>
                    <a:pt x="13" y="24"/>
                  </a:cubicBezTo>
                  <a:cubicBezTo>
                    <a:pt x="9" y="22"/>
                    <a:pt x="5" y="19"/>
                    <a:pt x="5" y="15"/>
                  </a:cubicBezTo>
                  <a:cubicBezTo>
                    <a:pt x="5" y="11"/>
                    <a:pt x="8" y="8"/>
                    <a:pt x="13" y="7"/>
                  </a:cubicBezTo>
                  <a:cubicBezTo>
                    <a:pt x="13" y="7"/>
                    <a:pt x="13" y="6"/>
                    <a:pt x="13" y="6"/>
                  </a:cubicBezTo>
                  <a:cubicBezTo>
                    <a:pt x="13" y="0"/>
                    <a:pt x="13" y="0"/>
                    <a:pt x="13" y="0"/>
                  </a:cubicBezTo>
                  <a:cubicBezTo>
                    <a:pt x="12" y="0"/>
                    <a:pt x="12" y="1"/>
                    <a:pt x="11" y="1"/>
                  </a:cubicBezTo>
                  <a:cubicBezTo>
                    <a:pt x="6" y="3"/>
                    <a:pt x="2" y="7"/>
                    <a:pt x="1" y="12"/>
                  </a:cubicBezTo>
                  <a:cubicBezTo>
                    <a:pt x="0" y="13"/>
                    <a:pt x="0" y="14"/>
                    <a:pt x="0" y="15"/>
                  </a:cubicBezTo>
                  <a:cubicBezTo>
                    <a:pt x="0" y="16"/>
                    <a:pt x="0" y="17"/>
                    <a:pt x="0"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269"/>
            <p:cNvSpPr/>
            <p:nvPr/>
          </p:nvSpPr>
          <p:spPr bwMode="auto">
            <a:xfrm>
              <a:off x="9187861" y="2374806"/>
              <a:ext cx="31713" cy="36244"/>
            </a:xfrm>
            <a:custGeom>
              <a:gdLst>
                <a:gd name="T0" fmla="*/ 3 w 14"/>
                <a:gd name="T1" fmla="*/ 8 h 16"/>
                <a:gd name="T2" fmla="*/ 8 w 14"/>
                <a:gd name="T3" fmla="*/ 16 h 16"/>
                <a:gd name="T4" fmla="*/ 14 w 14"/>
                <a:gd name="T5" fmla="*/ 14 h 16"/>
                <a:gd name="T6" fmla="*/ 0 w 14"/>
                <a:gd name="T7" fmla="*/ 0 h 16"/>
                <a:gd name="T8" fmla="*/ 0 w 14"/>
                <a:gd name="T9" fmla="*/ 6 h 16"/>
                <a:gd name="T10" fmla="*/ 3 w 14"/>
                <a:gd name="T11" fmla="*/ 8 h 16"/>
              </a:gdLst>
              <a:cxnLst>
                <a:cxn ang="0">
                  <a:pos x="T0" y="T1"/>
                </a:cxn>
                <a:cxn ang="0">
                  <a:pos x="T2" y="T3"/>
                </a:cxn>
                <a:cxn ang="0">
                  <a:pos x="T4" y="T5"/>
                </a:cxn>
                <a:cxn ang="0">
                  <a:pos x="T6" y="T7"/>
                </a:cxn>
                <a:cxn ang="0">
                  <a:pos x="T8" y="T9"/>
                </a:cxn>
                <a:cxn ang="0">
                  <a:pos x="T10" y="T11"/>
                </a:cxn>
              </a:cxnLst>
              <a:rect l="0" t="0" r="r" b="b"/>
              <a:pathLst>
                <a:path w="14" h="16">
                  <a:moveTo>
                    <a:pt x="3" y="8"/>
                  </a:moveTo>
                  <a:cubicBezTo>
                    <a:pt x="6" y="10"/>
                    <a:pt x="7" y="12"/>
                    <a:pt x="8" y="16"/>
                  </a:cubicBezTo>
                  <a:cubicBezTo>
                    <a:pt x="14" y="14"/>
                    <a:pt x="14" y="14"/>
                    <a:pt x="14" y="14"/>
                  </a:cubicBezTo>
                  <a:cubicBezTo>
                    <a:pt x="11" y="6"/>
                    <a:pt x="7" y="2"/>
                    <a:pt x="0" y="0"/>
                  </a:cubicBezTo>
                  <a:cubicBezTo>
                    <a:pt x="0" y="6"/>
                    <a:pt x="0" y="6"/>
                    <a:pt x="0" y="6"/>
                  </a:cubicBezTo>
                  <a:cubicBezTo>
                    <a:pt x="1" y="7"/>
                    <a:pt x="2" y="7"/>
                    <a:pt x="3"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270"/>
            <p:cNvSpPr/>
            <p:nvPr/>
          </p:nvSpPr>
          <p:spPr bwMode="auto">
            <a:xfrm>
              <a:off x="9187861" y="2433702"/>
              <a:ext cx="33978" cy="72487"/>
            </a:xfrm>
            <a:custGeom>
              <a:gdLst>
                <a:gd name="T0" fmla="*/ 10 w 15"/>
                <a:gd name="T1" fmla="*/ 16 h 32"/>
                <a:gd name="T2" fmla="*/ 6 w 15"/>
                <a:gd name="T3" fmla="*/ 24 h 32"/>
                <a:gd name="T4" fmla="*/ 1 w 15"/>
                <a:gd name="T5" fmla="*/ 26 h 32"/>
                <a:gd name="T6" fmla="*/ 0 w 15"/>
                <a:gd name="T7" fmla="*/ 26 h 32"/>
                <a:gd name="T8" fmla="*/ 0 w 15"/>
                <a:gd name="T9" fmla="*/ 32 h 32"/>
                <a:gd name="T10" fmla="*/ 0 w 15"/>
                <a:gd name="T11" fmla="*/ 32 h 32"/>
                <a:gd name="T12" fmla="*/ 15 w 15"/>
                <a:gd name="T13" fmla="*/ 16 h 32"/>
                <a:gd name="T14" fmla="*/ 0 w 15"/>
                <a:gd name="T15" fmla="*/ 0 h 32"/>
                <a:gd name="T16" fmla="*/ 0 w 15"/>
                <a:gd name="T17" fmla="*/ 6 h 32"/>
                <a:gd name="T18" fmla="*/ 10 w 15"/>
                <a:gd name="T19" fmla="*/ 16 h 3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32">
                  <a:moveTo>
                    <a:pt x="10" y="16"/>
                  </a:moveTo>
                  <a:cubicBezTo>
                    <a:pt x="10" y="19"/>
                    <a:pt x="8" y="22"/>
                    <a:pt x="6" y="24"/>
                  </a:cubicBezTo>
                  <a:cubicBezTo>
                    <a:pt x="4" y="25"/>
                    <a:pt x="3" y="26"/>
                    <a:pt x="1" y="26"/>
                  </a:cubicBezTo>
                  <a:cubicBezTo>
                    <a:pt x="1" y="26"/>
                    <a:pt x="0" y="26"/>
                    <a:pt x="0" y="26"/>
                  </a:cubicBezTo>
                  <a:cubicBezTo>
                    <a:pt x="0" y="32"/>
                    <a:pt x="0" y="32"/>
                    <a:pt x="0" y="32"/>
                  </a:cubicBezTo>
                  <a:cubicBezTo>
                    <a:pt x="0" y="32"/>
                    <a:pt x="0" y="32"/>
                    <a:pt x="0" y="32"/>
                  </a:cubicBezTo>
                  <a:cubicBezTo>
                    <a:pt x="9" y="29"/>
                    <a:pt x="15" y="23"/>
                    <a:pt x="15" y="16"/>
                  </a:cubicBezTo>
                  <a:cubicBezTo>
                    <a:pt x="15" y="9"/>
                    <a:pt x="9" y="3"/>
                    <a:pt x="0" y="0"/>
                  </a:cubicBezTo>
                  <a:cubicBezTo>
                    <a:pt x="0" y="6"/>
                    <a:pt x="0" y="6"/>
                    <a:pt x="0" y="6"/>
                  </a:cubicBezTo>
                  <a:cubicBezTo>
                    <a:pt x="6" y="8"/>
                    <a:pt x="10" y="12"/>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271"/>
            <p:cNvSpPr>
              <a:spLocks noEditPoints="1"/>
            </p:cNvSpPr>
            <p:nvPr/>
          </p:nvSpPr>
          <p:spPr bwMode="auto">
            <a:xfrm>
              <a:off x="8917167" y="2211710"/>
              <a:ext cx="535726" cy="366967"/>
            </a:xfrm>
            <a:custGeom>
              <a:gdLst>
                <a:gd name="T0" fmla="*/ 221 w 236"/>
                <a:gd name="T1" fmla="*/ 0 h 162"/>
                <a:gd name="T2" fmla="*/ 15 w 236"/>
                <a:gd name="T3" fmla="*/ 0 h 162"/>
                <a:gd name="T4" fmla="*/ 0 w 236"/>
                <a:gd name="T5" fmla="*/ 14 h 162"/>
                <a:gd name="T6" fmla="*/ 0 w 236"/>
                <a:gd name="T7" fmla="*/ 148 h 162"/>
                <a:gd name="T8" fmla="*/ 15 w 236"/>
                <a:gd name="T9" fmla="*/ 162 h 162"/>
                <a:gd name="T10" fmla="*/ 221 w 236"/>
                <a:gd name="T11" fmla="*/ 162 h 162"/>
                <a:gd name="T12" fmla="*/ 236 w 236"/>
                <a:gd name="T13" fmla="*/ 148 h 162"/>
                <a:gd name="T14" fmla="*/ 236 w 236"/>
                <a:gd name="T15" fmla="*/ 14 h 162"/>
                <a:gd name="T16" fmla="*/ 221 w 236"/>
                <a:gd name="T17" fmla="*/ 0 h 162"/>
                <a:gd name="T18" fmla="*/ 15 w 236"/>
                <a:gd name="T19" fmla="*/ 7 h 162"/>
                <a:gd name="T20" fmla="*/ 221 w 236"/>
                <a:gd name="T21" fmla="*/ 7 h 162"/>
                <a:gd name="T22" fmla="*/ 229 w 236"/>
                <a:gd name="T23" fmla="*/ 14 h 162"/>
                <a:gd name="T24" fmla="*/ 229 w 236"/>
                <a:gd name="T25" fmla="*/ 21 h 162"/>
                <a:gd name="T26" fmla="*/ 8 w 236"/>
                <a:gd name="T27" fmla="*/ 21 h 162"/>
                <a:gd name="T28" fmla="*/ 8 w 236"/>
                <a:gd name="T29" fmla="*/ 14 h 162"/>
                <a:gd name="T30" fmla="*/ 15 w 236"/>
                <a:gd name="T31" fmla="*/ 7 h 162"/>
                <a:gd name="T32" fmla="*/ 221 w 236"/>
                <a:gd name="T33" fmla="*/ 155 h 162"/>
                <a:gd name="T34" fmla="*/ 15 w 236"/>
                <a:gd name="T35" fmla="*/ 155 h 162"/>
                <a:gd name="T36" fmla="*/ 8 w 236"/>
                <a:gd name="T37" fmla="*/ 148 h 162"/>
                <a:gd name="T38" fmla="*/ 8 w 236"/>
                <a:gd name="T39" fmla="*/ 53 h 162"/>
                <a:gd name="T40" fmla="*/ 229 w 236"/>
                <a:gd name="T41" fmla="*/ 53 h 162"/>
                <a:gd name="T42" fmla="*/ 229 w 236"/>
                <a:gd name="T43" fmla="*/ 148 h 162"/>
                <a:gd name="T44" fmla="*/ 221 w 236"/>
                <a:gd name="T45" fmla="*/ 155 h 16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6" h="162">
                  <a:moveTo>
                    <a:pt x="221" y="0"/>
                  </a:moveTo>
                  <a:cubicBezTo>
                    <a:pt x="15" y="0"/>
                    <a:pt x="15" y="0"/>
                    <a:pt x="15" y="0"/>
                  </a:cubicBezTo>
                  <a:cubicBezTo>
                    <a:pt x="7" y="0"/>
                    <a:pt x="0" y="6"/>
                    <a:pt x="0" y="14"/>
                  </a:cubicBezTo>
                  <a:cubicBezTo>
                    <a:pt x="0" y="148"/>
                    <a:pt x="0" y="148"/>
                    <a:pt x="0" y="148"/>
                  </a:cubicBezTo>
                  <a:cubicBezTo>
                    <a:pt x="0" y="156"/>
                    <a:pt x="7" y="162"/>
                    <a:pt x="15" y="162"/>
                  </a:cubicBezTo>
                  <a:cubicBezTo>
                    <a:pt x="221" y="162"/>
                    <a:pt x="221" y="162"/>
                    <a:pt x="221" y="162"/>
                  </a:cubicBezTo>
                  <a:cubicBezTo>
                    <a:pt x="229" y="162"/>
                    <a:pt x="236" y="156"/>
                    <a:pt x="236" y="148"/>
                  </a:cubicBezTo>
                  <a:cubicBezTo>
                    <a:pt x="236" y="14"/>
                    <a:pt x="236" y="14"/>
                    <a:pt x="236" y="14"/>
                  </a:cubicBezTo>
                  <a:cubicBezTo>
                    <a:pt x="236" y="6"/>
                    <a:pt x="229" y="0"/>
                    <a:pt x="221" y="0"/>
                  </a:cubicBezTo>
                  <a:close/>
                  <a:moveTo>
                    <a:pt x="15" y="7"/>
                  </a:moveTo>
                  <a:cubicBezTo>
                    <a:pt x="221" y="7"/>
                    <a:pt x="221" y="7"/>
                    <a:pt x="221" y="7"/>
                  </a:cubicBezTo>
                  <a:cubicBezTo>
                    <a:pt x="225" y="7"/>
                    <a:pt x="229" y="10"/>
                    <a:pt x="229" y="14"/>
                  </a:cubicBezTo>
                  <a:cubicBezTo>
                    <a:pt x="229" y="21"/>
                    <a:pt x="229" y="21"/>
                    <a:pt x="229" y="21"/>
                  </a:cubicBezTo>
                  <a:cubicBezTo>
                    <a:pt x="8" y="21"/>
                    <a:pt x="8" y="21"/>
                    <a:pt x="8" y="21"/>
                  </a:cubicBezTo>
                  <a:cubicBezTo>
                    <a:pt x="8" y="14"/>
                    <a:pt x="8" y="14"/>
                    <a:pt x="8" y="14"/>
                  </a:cubicBezTo>
                  <a:cubicBezTo>
                    <a:pt x="8" y="10"/>
                    <a:pt x="11" y="7"/>
                    <a:pt x="15" y="7"/>
                  </a:cubicBezTo>
                  <a:close/>
                  <a:moveTo>
                    <a:pt x="221" y="155"/>
                  </a:moveTo>
                  <a:cubicBezTo>
                    <a:pt x="15" y="155"/>
                    <a:pt x="15" y="155"/>
                    <a:pt x="15" y="155"/>
                  </a:cubicBezTo>
                  <a:cubicBezTo>
                    <a:pt x="11" y="155"/>
                    <a:pt x="8" y="152"/>
                    <a:pt x="8" y="148"/>
                  </a:cubicBezTo>
                  <a:cubicBezTo>
                    <a:pt x="8" y="53"/>
                    <a:pt x="8" y="53"/>
                    <a:pt x="8" y="53"/>
                  </a:cubicBezTo>
                  <a:cubicBezTo>
                    <a:pt x="229" y="53"/>
                    <a:pt x="229" y="53"/>
                    <a:pt x="229" y="53"/>
                  </a:cubicBezTo>
                  <a:cubicBezTo>
                    <a:pt x="229" y="148"/>
                    <a:pt x="229" y="148"/>
                    <a:pt x="229" y="148"/>
                  </a:cubicBezTo>
                  <a:cubicBezTo>
                    <a:pt x="229" y="152"/>
                    <a:pt x="225" y="155"/>
                    <a:pt x="221" y="1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9" name="文本框 79"/>
          <p:cNvSpPr txBox="1"/>
          <p:nvPr/>
        </p:nvSpPr>
        <p:spPr>
          <a:xfrm>
            <a:off x="6907362" y="4478707"/>
            <a:ext cx="3216265" cy="367152"/>
          </a:xfrm>
          <a:prstGeom prst="rect">
            <a:avLst/>
          </a:prstGeom>
          <a:noFill/>
        </p:spPr>
        <p:txBody>
          <a:bodyPr wrap="none" lIns="68580" tIns="34290" rIns="68580" bIns="34290" rtlCol="0">
            <a:spAutoFit/>
          </a:bodyPr>
          <a:lstStyle/>
          <a:p>
            <a:pPr algn="just">
              <a:lnSpc>
                <a:spcPct val="121000"/>
              </a:lnSpc>
              <a:spcAft>
                <a:spcPts val="600"/>
              </a:spcAft>
            </a:pPr>
            <a:r>
              <a:rPr lang="zh-CN" altLang="en-US" sz="1600">
                <a:latin typeface="微软雅黑" panose="020b0503020204020204" pitchFamily="34" charset="-122"/>
                <a:ea typeface="微软雅黑" panose="020b0503020204020204" pitchFamily="34" charset="-122"/>
              </a:rPr>
              <a:t>这里输入您的文这里输入您的文字</a:t>
            </a:r>
            <a:endParaRPr lang="en-US" altLang="zh-CN" sz="1600">
              <a:latin typeface="微软雅黑" panose="020b0503020204020204" pitchFamily="34" charset="-122"/>
              <a:ea typeface="微软雅黑" panose="020b0503020204020204" pitchFamily="34" charset="-122"/>
            </a:endParaRPr>
          </a:p>
        </p:txBody>
      </p:sp>
      <p:sp>
        <p:nvSpPr>
          <p:cNvPr id="50" name="文本框 79"/>
          <p:cNvSpPr txBox="1"/>
          <p:nvPr/>
        </p:nvSpPr>
        <p:spPr>
          <a:xfrm>
            <a:off x="6510454" y="3909036"/>
            <a:ext cx="3216265" cy="367152"/>
          </a:xfrm>
          <a:prstGeom prst="rect">
            <a:avLst/>
          </a:prstGeom>
          <a:noFill/>
        </p:spPr>
        <p:txBody>
          <a:bodyPr wrap="none" lIns="68580" tIns="34290" rIns="68580" bIns="34290" rtlCol="0">
            <a:spAutoFit/>
          </a:bodyPr>
          <a:lstStyle/>
          <a:p>
            <a:pPr algn="just">
              <a:lnSpc>
                <a:spcPct val="121000"/>
              </a:lnSpc>
              <a:spcAft>
                <a:spcPts val="600"/>
              </a:spcAft>
            </a:pPr>
            <a:r>
              <a:rPr lang="zh-CN" altLang="en-US" sz="1600">
                <a:latin typeface="微软雅黑" panose="020b0503020204020204" pitchFamily="34" charset="-122"/>
                <a:ea typeface="微软雅黑" panose="020b0503020204020204" pitchFamily="34" charset="-122"/>
              </a:rPr>
              <a:t>这里输入您的文这里输入您的文字</a:t>
            </a:r>
            <a:endParaRPr lang="en-US" altLang="zh-CN" sz="1600">
              <a:latin typeface="微软雅黑" panose="020b0503020204020204" pitchFamily="34" charset="-122"/>
              <a:ea typeface="微软雅黑" panose="020b0503020204020204" pitchFamily="34" charset="-122"/>
            </a:endParaRPr>
          </a:p>
        </p:txBody>
      </p:sp>
      <p:sp>
        <p:nvSpPr>
          <p:cNvPr id="51" name="文本框 79"/>
          <p:cNvSpPr txBox="1"/>
          <p:nvPr/>
        </p:nvSpPr>
        <p:spPr>
          <a:xfrm>
            <a:off x="6018064" y="3339229"/>
            <a:ext cx="3216265" cy="367152"/>
          </a:xfrm>
          <a:prstGeom prst="rect">
            <a:avLst/>
          </a:prstGeom>
          <a:noFill/>
        </p:spPr>
        <p:txBody>
          <a:bodyPr wrap="none" lIns="68580" tIns="34290" rIns="68580" bIns="34290" rtlCol="0">
            <a:spAutoFit/>
          </a:bodyPr>
          <a:lstStyle/>
          <a:p>
            <a:pPr algn="just">
              <a:lnSpc>
                <a:spcPct val="121000"/>
              </a:lnSpc>
              <a:spcAft>
                <a:spcPts val="600"/>
              </a:spcAft>
            </a:pPr>
            <a:r>
              <a:rPr lang="zh-CN" altLang="en-US" sz="1600">
                <a:latin typeface="微软雅黑" panose="020b0503020204020204" pitchFamily="34" charset="-122"/>
                <a:ea typeface="微软雅黑" panose="020b0503020204020204" pitchFamily="34" charset="-122"/>
              </a:rPr>
              <a:t>这里输入您的文这里输入您的文字</a:t>
            </a:r>
            <a:endParaRPr lang="en-US" altLang="zh-CN" sz="1600">
              <a:latin typeface="微软雅黑" panose="020b0503020204020204" pitchFamily="34" charset="-122"/>
              <a:ea typeface="微软雅黑" panose="020b0503020204020204" pitchFamily="34" charset="-122"/>
            </a:endParaRPr>
          </a:p>
        </p:txBody>
      </p:sp>
      <p:sp>
        <p:nvSpPr>
          <p:cNvPr id="52" name="文本框 79"/>
          <p:cNvSpPr txBox="1"/>
          <p:nvPr/>
        </p:nvSpPr>
        <p:spPr>
          <a:xfrm>
            <a:off x="5587554" y="2757319"/>
            <a:ext cx="3216265" cy="367152"/>
          </a:xfrm>
          <a:prstGeom prst="rect">
            <a:avLst/>
          </a:prstGeom>
          <a:noFill/>
        </p:spPr>
        <p:txBody>
          <a:bodyPr wrap="none" lIns="68580" tIns="34290" rIns="68580" bIns="34290" rtlCol="0">
            <a:spAutoFit/>
          </a:bodyPr>
          <a:lstStyle/>
          <a:p>
            <a:pPr algn="just">
              <a:lnSpc>
                <a:spcPct val="121000"/>
              </a:lnSpc>
              <a:spcAft>
                <a:spcPts val="600"/>
              </a:spcAft>
            </a:pPr>
            <a:r>
              <a:rPr lang="zh-CN" altLang="en-US" sz="1600">
                <a:latin typeface="微软雅黑" panose="020b0503020204020204" pitchFamily="34" charset="-122"/>
                <a:ea typeface="微软雅黑" panose="020b0503020204020204" pitchFamily="34" charset="-122"/>
              </a:rPr>
              <a:t>这里输入您的文这里输入您的文字</a:t>
            </a:r>
            <a:endParaRPr lang="en-US" altLang="zh-CN" sz="1600">
              <a:latin typeface="微软雅黑" panose="020b0503020204020204" pitchFamily="34" charset="-122"/>
              <a:ea typeface="微软雅黑" panose="020b0503020204020204" pitchFamily="34" charset="-122"/>
            </a:endParaRPr>
          </a:p>
        </p:txBody>
      </p:sp>
      <p:sp>
        <p:nvSpPr>
          <p:cNvPr id="53" name="文本框 79"/>
          <p:cNvSpPr txBox="1"/>
          <p:nvPr/>
        </p:nvSpPr>
        <p:spPr>
          <a:xfrm>
            <a:off x="5299229" y="2231861"/>
            <a:ext cx="3216265" cy="367152"/>
          </a:xfrm>
          <a:prstGeom prst="rect">
            <a:avLst/>
          </a:prstGeom>
          <a:noFill/>
        </p:spPr>
        <p:txBody>
          <a:bodyPr wrap="none" lIns="68580" tIns="34290" rIns="68580" bIns="34290" rtlCol="0">
            <a:spAutoFit/>
          </a:bodyPr>
          <a:lstStyle/>
          <a:p>
            <a:pPr algn="just">
              <a:lnSpc>
                <a:spcPct val="121000"/>
              </a:lnSpc>
              <a:spcAft>
                <a:spcPts val="600"/>
              </a:spcAft>
            </a:pPr>
            <a:r>
              <a:rPr lang="zh-CN" altLang="en-US" sz="1600">
                <a:latin typeface="微软雅黑" panose="020b0503020204020204" pitchFamily="34" charset="-122"/>
                <a:ea typeface="微软雅黑" panose="020b0503020204020204" pitchFamily="34" charset="-122"/>
              </a:rPr>
              <a:t>这里输入您的文这里输入您的文字</a:t>
            </a:r>
            <a:endParaRPr lang="en-US" altLang="zh-CN" sz="1600">
              <a:latin typeface="微软雅黑" panose="020b0503020204020204" pitchFamily="34" charset="-122"/>
              <a:ea typeface="微软雅黑" panose="020b0503020204020204" pitchFamily="34" charset="-122"/>
            </a:endParaRPr>
          </a:p>
        </p:txBody>
      </p:sp>
    </p:spTree>
  </p:cSld>
  <p:clrMapOvr>
    <a:masterClrMapping/>
  </p:clrMapOvr>
  <mc:AlternateContent>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53" presetClass="entr" presetSubtype="16" fill="hold" nodeType="after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p:cTn id="12" dur="350" fill="hold"/>
                                        <p:tgtEl>
                                          <p:spTgt spid="27"/>
                                        </p:tgtEl>
                                        <p:attrNameLst>
                                          <p:attrName>ppt_w</p:attrName>
                                        </p:attrNameLst>
                                      </p:cBhvr>
                                      <p:tavLst>
                                        <p:tav tm="0">
                                          <p:val>
                                            <p:fltVal val="0"/>
                                          </p:val>
                                        </p:tav>
                                        <p:tav tm="100000">
                                          <p:val>
                                            <p:strVal val="#ppt_w"/>
                                          </p:val>
                                        </p:tav>
                                      </p:tavLst>
                                    </p:anim>
                                    <p:anim calcmode="lin" valueType="num">
                                      <p:cBhvr>
                                        <p:cTn id="13" dur="350" fill="hold"/>
                                        <p:tgtEl>
                                          <p:spTgt spid="27"/>
                                        </p:tgtEl>
                                        <p:attrNameLst>
                                          <p:attrName>ppt_h</p:attrName>
                                        </p:attrNameLst>
                                      </p:cBhvr>
                                      <p:tavLst>
                                        <p:tav tm="0">
                                          <p:val>
                                            <p:fltVal val="0"/>
                                          </p:val>
                                        </p:tav>
                                        <p:tav tm="100000">
                                          <p:val>
                                            <p:strVal val="#ppt_h"/>
                                          </p:val>
                                        </p:tav>
                                      </p:tavLst>
                                    </p:anim>
                                    <p:animEffect transition="in" filter="fade">
                                      <p:cBhvr>
                                        <p:cTn id="14" dur="350"/>
                                        <p:tgtEl>
                                          <p:spTgt spid="27"/>
                                        </p:tgtEl>
                                      </p:cBhvr>
                                    </p:animEffect>
                                  </p:childTnLst>
                                </p:cTn>
                              </p:par>
                            </p:childTnLst>
                          </p:cTn>
                        </p:par>
                        <p:par>
                          <p:cTn id="15" fill="hold" nodeType="afterGroup">
                            <p:stCondLst>
                              <p:cond delay="850"/>
                            </p:stCondLst>
                            <p:childTnLst>
                              <p:par>
                                <p:cTn id="16" presetID="22" presetClass="entr" presetSubtype="8" fill="hold" grpId="0" nodeType="after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wipe(left)">
                                      <p:cBhvr>
                                        <p:cTn id="18" dur="500"/>
                                        <p:tgtEl>
                                          <p:spTgt spid="49"/>
                                        </p:tgtEl>
                                      </p:cBhvr>
                                    </p:animEffect>
                                  </p:childTnLst>
                                </p:cTn>
                              </p:par>
                            </p:childTnLst>
                          </p:cTn>
                        </p:par>
                        <p:par>
                          <p:cTn id="19" fill="hold" nodeType="afterGroup">
                            <p:stCondLst>
                              <p:cond delay="1350"/>
                            </p:stCondLst>
                            <p:childTnLst>
                              <p:par>
                                <p:cTn id="20" presetID="2" presetClass="entr" presetSubtype="1"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0-#ppt_h/2"/>
                                          </p:val>
                                        </p:tav>
                                        <p:tav tm="100000">
                                          <p:val>
                                            <p:strVal val="#ppt_y"/>
                                          </p:val>
                                        </p:tav>
                                      </p:tavLst>
                                    </p:anim>
                                  </p:childTnLst>
                                </p:cTn>
                              </p:par>
                            </p:childTnLst>
                          </p:cTn>
                        </p:par>
                        <p:par>
                          <p:cTn id="24" fill="hold" nodeType="afterGroup">
                            <p:stCondLst>
                              <p:cond delay="1850"/>
                            </p:stCondLst>
                            <p:childTnLst>
                              <p:par>
                                <p:cTn id="25" presetID="53" presetClass="entr" presetSubtype="16"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350" fill="hold"/>
                                        <p:tgtEl>
                                          <p:spTgt spid="21"/>
                                        </p:tgtEl>
                                        <p:attrNameLst>
                                          <p:attrName>ppt_w</p:attrName>
                                        </p:attrNameLst>
                                      </p:cBhvr>
                                      <p:tavLst>
                                        <p:tav tm="0">
                                          <p:val>
                                            <p:fltVal val="0"/>
                                          </p:val>
                                        </p:tav>
                                        <p:tav tm="100000">
                                          <p:val>
                                            <p:strVal val="#ppt_w"/>
                                          </p:val>
                                        </p:tav>
                                      </p:tavLst>
                                    </p:anim>
                                    <p:anim calcmode="lin" valueType="num">
                                      <p:cBhvr>
                                        <p:cTn id="28" dur="350" fill="hold"/>
                                        <p:tgtEl>
                                          <p:spTgt spid="21"/>
                                        </p:tgtEl>
                                        <p:attrNameLst>
                                          <p:attrName>ppt_h</p:attrName>
                                        </p:attrNameLst>
                                      </p:cBhvr>
                                      <p:tavLst>
                                        <p:tav tm="0">
                                          <p:val>
                                            <p:fltVal val="0"/>
                                          </p:val>
                                        </p:tav>
                                        <p:tav tm="100000">
                                          <p:val>
                                            <p:strVal val="#ppt_h"/>
                                          </p:val>
                                        </p:tav>
                                      </p:tavLst>
                                    </p:anim>
                                    <p:animEffect transition="in" filter="fade">
                                      <p:cBhvr>
                                        <p:cTn id="29" dur="350"/>
                                        <p:tgtEl>
                                          <p:spTgt spid="21"/>
                                        </p:tgtEl>
                                      </p:cBhvr>
                                    </p:animEffect>
                                  </p:childTnLst>
                                </p:cTn>
                              </p:par>
                            </p:childTnLst>
                          </p:cTn>
                        </p:par>
                        <p:par>
                          <p:cTn id="30" fill="hold" nodeType="afterGroup">
                            <p:stCondLst>
                              <p:cond delay="2200"/>
                            </p:stCondLst>
                            <p:childTnLst>
                              <p:par>
                                <p:cTn id="31" presetID="22" presetClass="entr" presetSubtype="8" fill="hold" grpId="0" nodeType="afterEffect">
                                  <p:stCondLst>
                                    <p:cond delay="0"/>
                                  </p:stCondLst>
                                  <p:childTnLst>
                                    <p:set>
                                      <p:cBhvr>
                                        <p:cTn id="32" dur="1" fill="hold">
                                          <p:stCondLst>
                                            <p:cond delay="0"/>
                                          </p:stCondLst>
                                        </p:cTn>
                                        <p:tgtEl>
                                          <p:spTgt spid="50"/>
                                        </p:tgtEl>
                                        <p:attrNameLst>
                                          <p:attrName>style.visibility</p:attrName>
                                        </p:attrNameLst>
                                      </p:cBhvr>
                                      <p:to>
                                        <p:strVal val="visible"/>
                                      </p:to>
                                    </p:set>
                                    <p:animEffect transition="in" filter="wipe(left)">
                                      <p:cBhvr>
                                        <p:cTn id="33" dur="500"/>
                                        <p:tgtEl>
                                          <p:spTgt spid="50"/>
                                        </p:tgtEl>
                                      </p:cBhvr>
                                    </p:animEffect>
                                  </p:childTnLst>
                                </p:cTn>
                              </p:par>
                            </p:childTnLst>
                          </p:cTn>
                        </p:par>
                        <p:par>
                          <p:cTn id="34" fill="hold" nodeType="afterGroup">
                            <p:stCondLst>
                              <p:cond delay="2700"/>
                            </p:stCondLst>
                            <p:childTnLst>
                              <p:par>
                                <p:cTn id="35" presetID="2" presetClass="entr" presetSubtype="1" fill="hold"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0-#ppt_h/2"/>
                                          </p:val>
                                        </p:tav>
                                        <p:tav tm="100000">
                                          <p:val>
                                            <p:strVal val="#ppt_y"/>
                                          </p:val>
                                        </p:tav>
                                      </p:tavLst>
                                    </p:anim>
                                  </p:childTnLst>
                                </p:cTn>
                              </p:par>
                            </p:childTnLst>
                          </p:cTn>
                        </p:par>
                        <p:par>
                          <p:cTn id="39" fill="hold" nodeType="afterGroup">
                            <p:stCondLst>
                              <p:cond delay="3200"/>
                            </p:stCondLst>
                            <p:childTnLst>
                              <p:par>
                                <p:cTn id="40" presetID="53" presetClass="entr" presetSubtype="16" fill="hold" nodeType="afterEffect">
                                  <p:stCondLst>
                                    <p:cond delay="0"/>
                                  </p:stCondLst>
                                  <p:childTnLst>
                                    <p:set>
                                      <p:cBhvr>
                                        <p:cTn id="41" dur="1" fill="hold">
                                          <p:stCondLst>
                                            <p:cond delay="0"/>
                                          </p:stCondLst>
                                        </p:cTn>
                                        <p:tgtEl>
                                          <p:spTgt spid="42"/>
                                        </p:tgtEl>
                                        <p:attrNameLst>
                                          <p:attrName>style.visibility</p:attrName>
                                        </p:attrNameLst>
                                      </p:cBhvr>
                                      <p:to>
                                        <p:strVal val="visible"/>
                                      </p:to>
                                    </p:set>
                                    <p:anim calcmode="lin" valueType="num">
                                      <p:cBhvr>
                                        <p:cTn id="42" dur="350" fill="hold"/>
                                        <p:tgtEl>
                                          <p:spTgt spid="42"/>
                                        </p:tgtEl>
                                        <p:attrNameLst>
                                          <p:attrName>ppt_w</p:attrName>
                                        </p:attrNameLst>
                                      </p:cBhvr>
                                      <p:tavLst>
                                        <p:tav tm="0">
                                          <p:val>
                                            <p:fltVal val="0"/>
                                          </p:val>
                                        </p:tav>
                                        <p:tav tm="100000">
                                          <p:val>
                                            <p:strVal val="#ppt_w"/>
                                          </p:val>
                                        </p:tav>
                                      </p:tavLst>
                                    </p:anim>
                                    <p:anim calcmode="lin" valueType="num">
                                      <p:cBhvr>
                                        <p:cTn id="43" dur="350" fill="hold"/>
                                        <p:tgtEl>
                                          <p:spTgt spid="42"/>
                                        </p:tgtEl>
                                        <p:attrNameLst>
                                          <p:attrName>ppt_h</p:attrName>
                                        </p:attrNameLst>
                                      </p:cBhvr>
                                      <p:tavLst>
                                        <p:tav tm="0">
                                          <p:val>
                                            <p:fltVal val="0"/>
                                          </p:val>
                                        </p:tav>
                                        <p:tav tm="100000">
                                          <p:val>
                                            <p:strVal val="#ppt_h"/>
                                          </p:val>
                                        </p:tav>
                                      </p:tavLst>
                                    </p:anim>
                                    <p:animEffect transition="in" filter="fade">
                                      <p:cBhvr>
                                        <p:cTn id="44" dur="350"/>
                                        <p:tgtEl>
                                          <p:spTgt spid="42"/>
                                        </p:tgtEl>
                                      </p:cBhvr>
                                    </p:animEffect>
                                  </p:childTnLst>
                                </p:cTn>
                              </p:par>
                            </p:childTnLst>
                          </p:cTn>
                        </p:par>
                        <p:par>
                          <p:cTn id="45" fill="hold" nodeType="afterGroup">
                            <p:stCondLst>
                              <p:cond delay="3550"/>
                            </p:stCondLst>
                            <p:childTnLst>
                              <p:par>
                                <p:cTn id="46" presetID="22" presetClass="entr" presetSubtype="8" fill="hold" grpId="0" nodeType="afterEffect">
                                  <p:stCondLst>
                                    <p:cond delay="0"/>
                                  </p:stCondLst>
                                  <p:childTnLst>
                                    <p:set>
                                      <p:cBhvr>
                                        <p:cTn id="47" dur="1" fill="hold">
                                          <p:stCondLst>
                                            <p:cond delay="0"/>
                                          </p:stCondLst>
                                        </p:cTn>
                                        <p:tgtEl>
                                          <p:spTgt spid="51"/>
                                        </p:tgtEl>
                                        <p:attrNameLst>
                                          <p:attrName>style.visibility</p:attrName>
                                        </p:attrNameLst>
                                      </p:cBhvr>
                                      <p:to>
                                        <p:strVal val="visible"/>
                                      </p:to>
                                    </p:set>
                                    <p:animEffect transition="in" filter="wipe(left)">
                                      <p:cBhvr>
                                        <p:cTn id="48" dur="500"/>
                                        <p:tgtEl>
                                          <p:spTgt spid="51"/>
                                        </p:tgtEl>
                                      </p:cBhvr>
                                    </p:animEffect>
                                  </p:childTnLst>
                                </p:cTn>
                              </p:par>
                            </p:childTnLst>
                          </p:cTn>
                        </p:par>
                        <p:par>
                          <p:cTn id="49" fill="hold" nodeType="afterGroup">
                            <p:stCondLst>
                              <p:cond delay="4050"/>
                            </p:stCondLst>
                            <p:childTnLst>
                              <p:par>
                                <p:cTn id="50" presetID="2" presetClass="entr" presetSubtype="1" fill="hold" nodeType="after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additive="base">
                                        <p:cTn id="52" dur="500" fill="hold"/>
                                        <p:tgtEl>
                                          <p:spTgt spid="15"/>
                                        </p:tgtEl>
                                        <p:attrNameLst>
                                          <p:attrName>ppt_x</p:attrName>
                                        </p:attrNameLst>
                                      </p:cBhvr>
                                      <p:tavLst>
                                        <p:tav tm="0">
                                          <p:val>
                                            <p:strVal val="#ppt_x"/>
                                          </p:val>
                                        </p:tav>
                                        <p:tav tm="100000">
                                          <p:val>
                                            <p:strVal val="#ppt_x"/>
                                          </p:val>
                                        </p:tav>
                                      </p:tavLst>
                                    </p:anim>
                                    <p:anim calcmode="lin" valueType="num">
                                      <p:cBhvr additive="base">
                                        <p:cTn id="53" dur="500" fill="hold"/>
                                        <p:tgtEl>
                                          <p:spTgt spid="15"/>
                                        </p:tgtEl>
                                        <p:attrNameLst>
                                          <p:attrName>ppt_y</p:attrName>
                                        </p:attrNameLst>
                                      </p:cBhvr>
                                      <p:tavLst>
                                        <p:tav tm="0">
                                          <p:val>
                                            <p:strVal val="0-#ppt_h/2"/>
                                          </p:val>
                                        </p:tav>
                                        <p:tav tm="100000">
                                          <p:val>
                                            <p:strVal val="#ppt_y"/>
                                          </p:val>
                                        </p:tav>
                                      </p:tavLst>
                                    </p:anim>
                                  </p:childTnLst>
                                </p:cTn>
                              </p:par>
                            </p:childTnLst>
                          </p:cTn>
                        </p:par>
                        <p:par>
                          <p:cTn id="54" fill="hold" nodeType="afterGroup">
                            <p:stCondLst>
                              <p:cond delay="4550"/>
                            </p:stCondLst>
                            <p:childTnLst>
                              <p:par>
                                <p:cTn id="55" presetID="53" presetClass="entr" presetSubtype="16" fill="hold" nodeType="afterEffect">
                                  <p:stCondLst>
                                    <p:cond delay="0"/>
                                  </p:stCondLst>
                                  <p:childTnLst>
                                    <p:set>
                                      <p:cBhvr>
                                        <p:cTn id="56" dur="1" fill="hold">
                                          <p:stCondLst>
                                            <p:cond delay="0"/>
                                          </p:stCondLst>
                                        </p:cTn>
                                        <p:tgtEl>
                                          <p:spTgt spid="33"/>
                                        </p:tgtEl>
                                        <p:attrNameLst>
                                          <p:attrName>style.visibility</p:attrName>
                                        </p:attrNameLst>
                                      </p:cBhvr>
                                      <p:to>
                                        <p:strVal val="visible"/>
                                      </p:to>
                                    </p:set>
                                    <p:anim calcmode="lin" valueType="num">
                                      <p:cBhvr>
                                        <p:cTn id="57" dur="350" fill="hold"/>
                                        <p:tgtEl>
                                          <p:spTgt spid="33"/>
                                        </p:tgtEl>
                                        <p:attrNameLst>
                                          <p:attrName>ppt_w</p:attrName>
                                        </p:attrNameLst>
                                      </p:cBhvr>
                                      <p:tavLst>
                                        <p:tav tm="0">
                                          <p:val>
                                            <p:fltVal val="0"/>
                                          </p:val>
                                        </p:tav>
                                        <p:tav tm="100000">
                                          <p:val>
                                            <p:strVal val="#ppt_w"/>
                                          </p:val>
                                        </p:tav>
                                      </p:tavLst>
                                    </p:anim>
                                    <p:anim calcmode="lin" valueType="num">
                                      <p:cBhvr>
                                        <p:cTn id="58" dur="350" fill="hold"/>
                                        <p:tgtEl>
                                          <p:spTgt spid="33"/>
                                        </p:tgtEl>
                                        <p:attrNameLst>
                                          <p:attrName>ppt_h</p:attrName>
                                        </p:attrNameLst>
                                      </p:cBhvr>
                                      <p:tavLst>
                                        <p:tav tm="0">
                                          <p:val>
                                            <p:fltVal val="0"/>
                                          </p:val>
                                        </p:tav>
                                        <p:tav tm="100000">
                                          <p:val>
                                            <p:strVal val="#ppt_h"/>
                                          </p:val>
                                        </p:tav>
                                      </p:tavLst>
                                    </p:anim>
                                    <p:animEffect transition="in" filter="fade">
                                      <p:cBhvr>
                                        <p:cTn id="59" dur="350"/>
                                        <p:tgtEl>
                                          <p:spTgt spid="33"/>
                                        </p:tgtEl>
                                      </p:cBhvr>
                                    </p:animEffect>
                                  </p:childTnLst>
                                </p:cTn>
                              </p:par>
                            </p:childTnLst>
                          </p:cTn>
                        </p:par>
                        <p:par>
                          <p:cTn id="60" fill="hold" nodeType="afterGroup">
                            <p:stCondLst>
                              <p:cond delay="4900"/>
                            </p:stCondLst>
                            <p:childTnLst>
                              <p:par>
                                <p:cTn id="61" presetID="22" presetClass="entr" presetSubtype="8" fill="hold" grpId="0" nodeType="afterEffect">
                                  <p:stCondLst>
                                    <p:cond delay="0"/>
                                  </p:stCondLst>
                                  <p:childTnLst>
                                    <p:set>
                                      <p:cBhvr>
                                        <p:cTn id="62" dur="1" fill="hold">
                                          <p:stCondLst>
                                            <p:cond delay="0"/>
                                          </p:stCondLst>
                                        </p:cTn>
                                        <p:tgtEl>
                                          <p:spTgt spid="52"/>
                                        </p:tgtEl>
                                        <p:attrNameLst>
                                          <p:attrName>style.visibility</p:attrName>
                                        </p:attrNameLst>
                                      </p:cBhvr>
                                      <p:to>
                                        <p:strVal val="visible"/>
                                      </p:to>
                                    </p:set>
                                    <p:animEffect transition="in" filter="wipe(left)">
                                      <p:cBhvr>
                                        <p:cTn id="63" dur="500"/>
                                        <p:tgtEl>
                                          <p:spTgt spid="52"/>
                                        </p:tgtEl>
                                      </p:cBhvr>
                                    </p:animEffect>
                                  </p:childTnLst>
                                </p:cTn>
                              </p:par>
                            </p:childTnLst>
                          </p:cTn>
                        </p:par>
                        <p:par>
                          <p:cTn id="64" fill="hold" nodeType="afterGroup">
                            <p:stCondLst>
                              <p:cond delay="5400"/>
                            </p:stCondLst>
                            <p:childTnLst>
                              <p:par>
                                <p:cTn id="65" presetID="2" presetClass="entr" presetSubtype="1" fill="hold" nodeType="afterEffect">
                                  <p:stCondLst>
                                    <p:cond delay="0"/>
                                  </p:stCondLst>
                                  <p:childTnLst>
                                    <p:set>
                                      <p:cBhvr>
                                        <p:cTn id="66" dur="1" fill="hold">
                                          <p:stCondLst>
                                            <p:cond delay="0"/>
                                          </p:stCondLst>
                                        </p:cTn>
                                        <p:tgtEl>
                                          <p:spTgt spid="6"/>
                                        </p:tgtEl>
                                        <p:attrNameLst>
                                          <p:attrName>style.visibility</p:attrName>
                                        </p:attrNameLst>
                                      </p:cBhvr>
                                      <p:to>
                                        <p:strVal val="visible"/>
                                      </p:to>
                                    </p:set>
                                    <p:anim calcmode="lin" valueType="num">
                                      <p:cBhvr additive="base">
                                        <p:cTn id="67" dur="500" fill="hold"/>
                                        <p:tgtEl>
                                          <p:spTgt spid="6"/>
                                        </p:tgtEl>
                                        <p:attrNameLst>
                                          <p:attrName>ppt_x</p:attrName>
                                        </p:attrNameLst>
                                      </p:cBhvr>
                                      <p:tavLst>
                                        <p:tav tm="0">
                                          <p:val>
                                            <p:strVal val="#ppt_x"/>
                                          </p:val>
                                        </p:tav>
                                        <p:tav tm="100000">
                                          <p:val>
                                            <p:strVal val="#ppt_x"/>
                                          </p:val>
                                        </p:tav>
                                      </p:tavLst>
                                    </p:anim>
                                    <p:anim calcmode="lin" valueType="num">
                                      <p:cBhvr additive="base">
                                        <p:cTn id="68" dur="500" fill="hold"/>
                                        <p:tgtEl>
                                          <p:spTgt spid="6"/>
                                        </p:tgtEl>
                                        <p:attrNameLst>
                                          <p:attrName>ppt_y</p:attrName>
                                        </p:attrNameLst>
                                      </p:cBhvr>
                                      <p:tavLst>
                                        <p:tav tm="0">
                                          <p:val>
                                            <p:strVal val="0-#ppt_h/2"/>
                                          </p:val>
                                        </p:tav>
                                        <p:tav tm="100000">
                                          <p:val>
                                            <p:strVal val="#ppt_y"/>
                                          </p:val>
                                        </p:tav>
                                      </p:tavLst>
                                    </p:anim>
                                  </p:childTnLst>
                                </p:cTn>
                              </p:par>
                            </p:childTnLst>
                          </p:cTn>
                        </p:par>
                        <p:par>
                          <p:cTn id="69" fill="hold" nodeType="afterGroup">
                            <p:stCondLst>
                              <p:cond delay="5900"/>
                            </p:stCondLst>
                            <p:childTnLst>
                              <p:par>
                                <p:cTn id="70" presetID="53" presetClass="entr" presetSubtype="16" fill="hold" grpId="0" nodeType="afterEffect">
                                  <p:stCondLst>
                                    <p:cond delay="0"/>
                                  </p:stCondLst>
                                  <p:childTnLst>
                                    <p:set>
                                      <p:cBhvr>
                                        <p:cTn id="71" dur="1" fill="hold">
                                          <p:stCondLst>
                                            <p:cond delay="0"/>
                                          </p:stCondLst>
                                        </p:cTn>
                                        <p:tgtEl>
                                          <p:spTgt spid="26"/>
                                        </p:tgtEl>
                                        <p:attrNameLst>
                                          <p:attrName>style.visibility</p:attrName>
                                        </p:attrNameLst>
                                      </p:cBhvr>
                                      <p:to>
                                        <p:strVal val="visible"/>
                                      </p:to>
                                    </p:set>
                                    <p:anim calcmode="lin" valueType="num">
                                      <p:cBhvr>
                                        <p:cTn id="72" dur="350" fill="hold"/>
                                        <p:tgtEl>
                                          <p:spTgt spid="26"/>
                                        </p:tgtEl>
                                        <p:attrNameLst>
                                          <p:attrName>ppt_w</p:attrName>
                                        </p:attrNameLst>
                                      </p:cBhvr>
                                      <p:tavLst>
                                        <p:tav tm="0">
                                          <p:val>
                                            <p:fltVal val="0"/>
                                          </p:val>
                                        </p:tav>
                                        <p:tav tm="100000">
                                          <p:val>
                                            <p:strVal val="#ppt_w"/>
                                          </p:val>
                                        </p:tav>
                                      </p:tavLst>
                                    </p:anim>
                                    <p:anim calcmode="lin" valueType="num">
                                      <p:cBhvr>
                                        <p:cTn id="73" dur="350" fill="hold"/>
                                        <p:tgtEl>
                                          <p:spTgt spid="26"/>
                                        </p:tgtEl>
                                        <p:attrNameLst>
                                          <p:attrName>ppt_h</p:attrName>
                                        </p:attrNameLst>
                                      </p:cBhvr>
                                      <p:tavLst>
                                        <p:tav tm="0">
                                          <p:val>
                                            <p:fltVal val="0"/>
                                          </p:val>
                                        </p:tav>
                                        <p:tav tm="100000">
                                          <p:val>
                                            <p:strVal val="#ppt_h"/>
                                          </p:val>
                                        </p:tav>
                                      </p:tavLst>
                                    </p:anim>
                                    <p:animEffect transition="in" filter="fade">
                                      <p:cBhvr>
                                        <p:cTn id="74" dur="350"/>
                                        <p:tgtEl>
                                          <p:spTgt spid="26"/>
                                        </p:tgtEl>
                                      </p:cBhvr>
                                    </p:animEffect>
                                  </p:childTnLst>
                                </p:cTn>
                              </p:par>
                            </p:childTnLst>
                          </p:cTn>
                        </p:par>
                        <p:par>
                          <p:cTn id="75" fill="hold" nodeType="afterGroup">
                            <p:stCondLst>
                              <p:cond delay="6250"/>
                            </p:stCondLst>
                            <p:childTnLst>
                              <p:par>
                                <p:cTn id="76" presetID="22" presetClass="entr" presetSubtype="8" fill="hold" grpId="0" nodeType="afterEffect">
                                  <p:stCondLst>
                                    <p:cond delay="0"/>
                                  </p:stCondLst>
                                  <p:childTnLst>
                                    <p:set>
                                      <p:cBhvr>
                                        <p:cTn id="77" dur="1" fill="hold">
                                          <p:stCondLst>
                                            <p:cond delay="0"/>
                                          </p:stCondLst>
                                        </p:cTn>
                                        <p:tgtEl>
                                          <p:spTgt spid="53"/>
                                        </p:tgtEl>
                                        <p:attrNameLst>
                                          <p:attrName>style.visibility</p:attrName>
                                        </p:attrNameLst>
                                      </p:cBhvr>
                                      <p:to>
                                        <p:strVal val="visible"/>
                                      </p:to>
                                    </p:set>
                                    <p:animEffect transition="in" filter="wipe(left)">
                                      <p:cBhvr>
                                        <p:cTn id="78"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49" grpId="0"/>
      <p:bldP spid="50" grpId="0"/>
      <p:bldP spid="51" grpId="0"/>
      <p:bldP spid="52" grpId="0"/>
      <p:bldP spid="53" grpId="0"/>
    </p:bld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rot="6952233" flipH="1">
            <a:off x="3048656" y="384892"/>
            <a:ext cx="567569" cy="45719"/>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cxnSp>
        <p:nvCxnSpPr>
          <p:cNvPr id="4" name="直接连接符 3"/>
          <p:cNvCxnSpPr/>
          <p:nvPr/>
        </p:nvCxnSpPr>
        <p:spPr>
          <a:xfrm>
            <a:off x="3332440" y="673071"/>
            <a:ext cx="5729673" cy="0"/>
          </a:xfrm>
          <a:prstGeom prst="line">
            <a:avLst/>
          </a:prstGeom>
          <a:ln>
            <a:solidFill>
              <a:srgbClr val="A0D9CE"/>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3332440" y="149851"/>
            <a:ext cx="5729673" cy="523220"/>
          </a:xfrm>
          <a:prstGeom prst="rect">
            <a:avLst/>
          </a:prstGeom>
          <a:noFill/>
        </p:spPr>
        <p:txBody>
          <a:bodyPr wrap="square" rtlCol="0">
            <a:spAutoFit/>
          </a:bodyPr>
          <a:lstStyle/>
          <a:p>
            <a:pPr algn="ctr"/>
            <a:r>
              <a:rPr lang="en-US" altLang="zh-CN" sz="2800">
                <a:blipFill>
                  <a:blip r:embed="rId3"/>
                  <a:stretch>
                    <a:fillRect/>
                  </a:stretch>
                </a:blipFill>
                <a:latin typeface="微软雅黑" panose="020b0503020204020204" pitchFamily="34" charset="-122"/>
                <a:ea typeface="微软雅黑" panose="020b0503020204020204" pitchFamily="34" charset="-122"/>
              </a:rPr>
              <a:t>ADD YOUR TITLE HERE</a:t>
            </a:r>
            <a:endParaRPr lang="zh-CN" altLang="en-US" sz="2800">
              <a:blipFill>
                <a:blip r:embed="rId3"/>
                <a:stretch>
                  <a:fillRect/>
                </a:stretch>
              </a:blipFill>
              <a:latin typeface="微软雅黑" panose="020b0503020204020204" pitchFamily="34" charset="-122"/>
              <a:ea typeface="微软雅黑" panose="020b0503020204020204" pitchFamily="34" charset="-122"/>
            </a:endParaRPr>
          </a:p>
        </p:txBody>
      </p:sp>
      <p:grpSp>
        <p:nvGrpSpPr>
          <p:cNvPr id="104" name="组合 103"/>
          <p:cNvGrpSpPr/>
          <p:nvPr/>
        </p:nvGrpSpPr>
        <p:grpSpPr>
          <a:xfrm flipV="1">
            <a:off x="597408" y="2561268"/>
            <a:ext cx="1856928" cy="1077701"/>
            <a:chOff x="837732" y="1756273"/>
            <a:chExt cx="4394668" cy="1710028"/>
          </a:xfrm>
        </p:grpSpPr>
        <p:sp>
          <p:nvSpPr>
            <p:cNvPr id="105" name="椭圆 104"/>
            <p:cNvSpPr/>
            <p:nvPr/>
          </p:nvSpPr>
          <p:spPr>
            <a:xfrm>
              <a:off x="837732" y="1756273"/>
              <a:ext cx="4394668" cy="1110830"/>
            </a:xfrm>
            <a:prstGeom prst="ellipse">
              <a:avLst/>
            </a:prstGeom>
            <a:gradFill flip="none" rotWithShape="1">
              <a:gsLst>
                <a:gs pos="86000">
                  <a:schemeClr val="bg1">
                    <a:alpha val="0"/>
                  </a:schemeClr>
                </a:gs>
                <a:gs pos="15000">
                  <a:schemeClr val="tx1">
                    <a:lumMod val="95000"/>
                    <a:lumOff val="5000"/>
                  </a:schemeClr>
                </a:gs>
              </a:gsLst>
              <a:path path="shape">
                <a:fillToRect l="50000" t="50000" r="50000" b="5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useBgFill="1">
          <p:nvSpPr>
            <p:cNvPr id="106" name="矩形 105"/>
            <p:cNvSpPr/>
            <p:nvPr/>
          </p:nvSpPr>
          <p:spPr>
            <a:xfrm>
              <a:off x="837732" y="2165054"/>
              <a:ext cx="4394668" cy="1301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grpSp>
        <p:nvGrpSpPr>
          <p:cNvPr id="107" name="组合 106"/>
          <p:cNvGrpSpPr/>
          <p:nvPr/>
        </p:nvGrpSpPr>
        <p:grpSpPr>
          <a:xfrm flipV="1">
            <a:off x="2395728" y="2561268"/>
            <a:ext cx="1856928" cy="1077701"/>
            <a:chOff x="837732" y="1756273"/>
            <a:chExt cx="4394668" cy="1710028"/>
          </a:xfrm>
        </p:grpSpPr>
        <p:sp>
          <p:nvSpPr>
            <p:cNvPr id="108" name="椭圆 107"/>
            <p:cNvSpPr/>
            <p:nvPr/>
          </p:nvSpPr>
          <p:spPr>
            <a:xfrm>
              <a:off x="837732" y="1756273"/>
              <a:ext cx="4394668" cy="1110830"/>
            </a:xfrm>
            <a:prstGeom prst="ellipse">
              <a:avLst/>
            </a:prstGeom>
            <a:gradFill flip="none" rotWithShape="1">
              <a:gsLst>
                <a:gs pos="86000">
                  <a:schemeClr val="bg1">
                    <a:alpha val="0"/>
                  </a:schemeClr>
                </a:gs>
                <a:gs pos="17000">
                  <a:schemeClr val="tx1">
                    <a:lumMod val="95000"/>
                    <a:lumOff val="5000"/>
                  </a:schemeClr>
                </a:gs>
              </a:gsLst>
              <a:path path="shape">
                <a:fillToRect l="50000" t="50000" r="50000" b="5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useBgFill="1">
          <p:nvSpPr>
            <p:cNvPr id="109" name="矩形 108"/>
            <p:cNvSpPr/>
            <p:nvPr/>
          </p:nvSpPr>
          <p:spPr>
            <a:xfrm>
              <a:off x="837732" y="2165054"/>
              <a:ext cx="4394668" cy="1301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grpSp>
        <p:nvGrpSpPr>
          <p:cNvPr id="110" name="组合 109"/>
          <p:cNvGrpSpPr/>
          <p:nvPr/>
        </p:nvGrpSpPr>
        <p:grpSpPr>
          <a:xfrm flipV="1">
            <a:off x="4218432" y="2561268"/>
            <a:ext cx="1856928" cy="1077701"/>
            <a:chOff x="837732" y="1756273"/>
            <a:chExt cx="4394668" cy="1710028"/>
          </a:xfrm>
        </p:grpSpPr>
        <p:sp>
          <p:nvSpPr>
            <p:cNvPr id="111" name="椭圆 110"/>
            <p:cNvSpPr/>
            <p:nvPr/>
          </p:nvSpPr>
          <p:spPr>
            <a:xfrm>
              <a:off x="837732" y="1756273"/>
              <a:ext cx="4394668" cy="1110830"/>
            </a:xfrm>
            <a:prstGeom prst="ellipse">
              <a:avLst/>
            </a:prstGeom>
            <a:gradFill flip="none" rotWithShape="1">
              <a:gsLst>
                <a:gs pos="86000">
                  <a:schemeClr val="bg1">
                    <a:alpha val="0"/>
                  </a:schemeClr>
                </a:gs>
                <a:gs pos="15000">
                  <a:schemeClr val="tx1">
                    <a:lumMod val="95000"/>
                    <a:lumOff val="5000"/>
                  </a:schemeClr>
                </a:gs>
              </a:gsLst>
              <a:path path="shape">
                <a:fillToRect l="50000" t="50000" r="50000" b="5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useBgFill="1">
          <p:nvSpPr>
            <p:cNvPr id="112" name="矩形 111"/>
            <p:cNvSpPr/>
            <p:nvPr/>
          </p:nvSpPr>
          <p:spPr>
            <a:xfrm>
              <a:off x="837732" y="2165054"/>
              <a:ext cx="4394668" cy="1301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grpSp>
        <p:nvGrpSpPr>
          <p:cNvPr id="113" name="组合 112"/>
          <p:cNvGrpSpPr/>
          <p:nvPr/>
        </p:nvGrpSpPr>
        <p:grpSpPr>
          <a:xfrm flipV="1">
            <a:off x="6016752" y="2561268"/>
            <a:ext cx="1856928" cy="1077701"/>
            <a:chOff x="837732" y="1756273"/>
            <a:chExt cx="4394668" cy="1710028"/>
          </a:xfrm>
        </p:grpSpPr>
        <p:sp>
          <p:nvSpPr>
            <p:cNvPr id="114" name="椭圆 113"/>
            <p:cNvSpPr/>
            <p:nvPr/>
          </p:nvSpPr>
          <p:spPr>
            <a:xfrm>
              <a:off x="837732" y="1756273"/>
              <a:ext cx="4394668" cy="1110830"/>
            </a:xfrm>
            <a:prstGeom prst="ellipse">
              <a:avLst/>
            </a:prstGeom>
            <a:gradFill flip="none" rotWithShape="1">
              <a:gsLst>
                <a:gs pos="86000">
                  <a:schemeClr val="bg1">
                    <a:alpha val="0"/>
                  </a:schemeClr>
                </a:gs>
                <a:gs pos="17000">
                  <a:schemeClr val="tx1">
                    <a:lumMod val="95000"/>
                    <a:lumOff val="5000"/>
                  </a:schemeClr>
                </a:gs>
              </a:gsLst>
              <a:path path="shape">
                <a:fillToRect l="50000" t="50000" r="50000" b="5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useBgFill="1">
          <p:nvSpPr>
            <p:cNvPr id="115" name="矩形 114"/>
            <p:cNvSpPr/>
            <p:nvPr/>
          </p:nvSpPr>
          <p:spPr>
            <a:xfrm>
              <a:off x="837732" y="2165054"/>
              <a:ext cx="4394668" cy="1301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grpSp>
        <p:nvGrpSpPr>
          <p:cNvPr id="116" name="组合 115"/>
          <p:cNvGrpSpPr/>
          <p:nvPr/>
        </p:nvGrpSpPr>
        <p:grpSpPr>
          <a:xfrm flipV="1">
            <a:off x="7898064" y="2561268"/>
            <a:ext cx="1856928" cy="1077701"/>
            <a:chOff x="837732" y="1756273"/>
            <a:chExt cx="4394668" cy="1710028"/>
          </a:xfrm>
        </p:grpSpPr>
        <p:sp>
          <p:nvSpPr>
            <p:cNvPr id="117" name="椭圆 116"/>
            <p:cNvSpPr/>
            <p:nvPr/>
          </p:nvSpPr>
          <p:spPr>
            <a:xfrm>
              <a:off x="837732" y="1756273"/>
              <a:ext cx="4394668" cy="1110830"/>
            </a:xfrm>
            <a:prstGeom prst="ellipse">
              <a:avLst/>
            </a:prstGeom>
            <a:gradFill flip="none" rotWithShape="1">
              <a:gsLst>
                <a:gs pos="86000">
                  <a:schemeClr val="bg1">
                    <a:alpha val="0"/>
                  </a:schemeClr>
                </a:gs>
                <a:gs pos="15000">
                  <a:schemeClr val="tx1">
                    <a:lumMod val="95000"/>
                    <a:lumOff val="5000"/>
                  </a:schemeClr>
                </a:gs>
              </a:gsLst>
              <a:path path="shape">
                <a:fillToRect l="50000" t="50000" r="50000" b="5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useBgFill="1">
          <p:nvSpPr>
            <p:cNvPr id="118" name="矩形 117"/>
            <p:cNvSpPr/>
            <p:nvPr/>
          </p:nvSpPr>
          <p:spPr>
            <a:xfrm>
              <a:off x="837732" y="2165054"/>
              <a:ext cx="4394668" cy="1301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grpSp>
        <p:nvGrpSpPr>
          <p:cNvPr id="119" name="组合 118"/>
          <p:cNvGrpSpPr/>
          <p:nvPr/>
        </p:nvGrpSpPr>
        <p:grpSpPr>
          <a:xfrm flipV="1">
            <a:off x="9696384" y="2561268"/>
            <a:ext cx="1856928" cy="1077701"/>
            <a:chOff x="837732" y="1756273"/>
            <a:chExt cx="4394668" cy="1710028"/>
          </a:xfrm>
        </p:grpSpPr>
        <p:sp>
          <p:nvSpPr>
            <p:cNvPr id="120" name="椭圆 119"/>
            <p:cNvSpPr/>
            <p:nvPr/>
          </p:nvSpPr>
          <p:spPr>
            <a:xfrm>
              <a:off x="837732" y="1756273"/>
              <a:ext cx="4394668" cy="1110830"/>
            </a:xfrm>
            <a:prstGeom prst="ellipse">
              <a:avLst/>
            </a:prstGeom>
            <a:gradFill flip="none" rotWithShape="1">
              <a:gsLst>
                <a:gs pos="86000">
                  <a:schemeClr val="bg1">
                    <a:alpha val="0"/>
                  </a:schemeClr>
                </a:gs>
                <a:gs pos="17000">
                  <a:schemeClr val="tx1">
                    <a:lumMod val="95000"/>
                    <a:lumOff val="5000"/>
                  </a:schemeClr>
                </a:gs>
              </a:gsLst>
              <a:path path="shape">
                <a:fillToRect l="50000" t="50000" r="50000" b="5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useBgFill="1">
          <p:nvSpPr>
            <p:cNvPr id="121" name="矩形 120"/>
            <p:cNvSpPr/>
            <p:nvPr/>
          </p:nvSpPr>
          <p:spPr>
            <a:xfrm>
              <a:off x="837732" y="2165054"/>
              <a:ext cx="4394668" cy="1301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grpSp>
        <p:nvGrpSpPr>
          <p:cNvPr id="122" name="组合 121"/>
          <p:cNvGrpSpPr/>
          <p:nvPr/>
        </p:nvGrpSpPr>
        <p:grpSpPr>
          <a:xfrm>
            <a:off x="1182624" y="2166339"/>
            <a:ext cx="9700673" cy="2430045"/>
            <a:chOff x="1182624" y="2166339"/>
            <a:chExt cx="9700673" cy="2430045"/>
          </a:xfrm>
          <a:blipFill>
            <a:blip r:embed="rId3"/>
            <a:stretch>
              <a:fillRect/>
            </a:stretch>
          </a:blipFill>
        </p:grpSpPr>
        <p:sp>
          <p:nvSpPr>
            <p:cNvPr id="123" name="空心弧 122"/>
            <p:cNvSpPr/>
            <p:nvPr/>
          </p:nvSpPr>
          <p:spPr>
            <a:xfrm rot="10800000">
              <a:off x="6641815" y="2166339"/>
              <a:ext cx="2426208" cy="2426208"/>
            </a:xfrm>
            <a:prstGeom prst="blockArc">
              <a:avLst/>
            </a:prstGeom>
            <a:blipFill>
              <a:blip r:embed="rId3"/>
              <a:stretch>
                <a:fillRect/>
              </a:stretch>
            </a:blip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24" name="空心弧 123"/>
            <p:cNvSpPr/>
            <p:nvPr/>
          </p:nvSpPr>
          <p:spPr>
            <a:xfrm rot="10800000">
              <a:off x="3003550" y="2166339"/>
              <a:ext cx="2426208" cy="2426208"/>
            </a:xfrm>
            <a:prstGeom prst="blockArc">
              <a:avLst/>
            </a:prstGeom>
            <a:blipFill>
              <a:blip r:embed="rId3"/>
              <a:stretch>
                <a:fillRect/>
              </a:stretch>
            </a:blip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25" name="空心弧 124"/>
            <p:cNvSpPr/>
            <p:nvPr/>
          </p:nvSpPr>
          <p:spPr>
            <a:xfrm>
              <a:off x="1182624" y="2170176"/>
              <a:ext cx="2426208" cy="2426208"/>
            </a:xfrm>
            <a:prstGeom prst="blockArc">
              <a:avLst/>
            </a:prstGeom>
            <a:blipFill>
              <a:blip r:embed="rId3"/>
              <a:stretch>
                <a:fillRect/>
              </a:stretch>
            </a:blip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26" name="空心弧 125"/>
            <p:cNvSpPr/>
            <p:nvPr/>
          </p:nvSpPr>
          <p:spPr>
            <a:xfrm>
              <a:off x="4823873" y="2170176"/>
              <a:ext cx="2426208" cy="2426208"/>
            </a:xfrm>
            <a:prstGeom prst="blockArc">
              <a:avLst/>
            </a:prstGeom>
            <a:blipFill>
              <a:blip r:embed="rId3"/>
              <a:stretch>
                <a:fillRect/>
              </a:stretch>
            </a:blip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27" name="空心弧 126"/>
            <p:cNvSpPr/>
            <p:nvPr/>
          </p:nvSpPr>
          <p:spPr>
            <a:xfrm>
              <a:off x="8457089" y="2170176"/>
              <a:ext cx="2426208" cy="2426208"/>
            </a:xfrm>
            <a:prstGeom prst="blockArc">
              <a:avLst/>
            </a:prstGeom>
            <a:blipFill>
              <a:blip r:embed="rId3"/>
              <a:stretch>
                <a:fillRect/>
              </a:stretch>
            </a:blip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28" name="文本框 127"/>
          <p:cNvSpPr txBox="1"/>
          <p:nvPr/>
        </p:nvSpPr>
        <p:spPr>
          <a:xfrm>
            <a:off x="2048245" y="2818456"/>
            <a:ext cx="652743" cy="646331"/>
          </a:xfrm>
          <a:prstGeom prst="rect">
            <a:avLst/>
          </a:prstGeom>
          <a:noFill/>
        </p:spPr>
        <p:txBody>
          <a:bodyPr wrap="none" rtlCol="0">
            <a:spAutoFit/>
          </a:bodyPr>
          <a:lstStyle/>
          <a:p>
            <a:r>
              <a:rPr lang="en-US" altLang="zh-CN" sz="3600" b="1">
                <a:solidFill>
                  <a:schemeClr val="tx1">
                    <a:lumMod val="65000"/>
                    <a:lumOff val="35000"/>
                  </a:schemeClr>
                </a:solidFill>
              </a:rPr>
              <a:t>01</a:t>
            </a:r>
            <a:endParaRPr lang="zh-CN" altLang="en-US" sz="3600" b="1">
              <a:solidFill>
                <a:schemeClr val="tx1">
                  <a:lumMod val="65000"/>
                  <a:lumOff val="35000"/>
                </a:schemeClr>
              </a:solidFill>
            </a:endParaRPr>
          </a:p>
        </p:txBody>
      </p:sp>
      <p:sp>
        <p:nvSpPr>
          <p:cNvPr id="129" name="文本框 128"/>
          <p:cNvSpPr txBox="1"/>
          <p:nvPr/>
        </p:nvSpPr>
        <p:spPr>
          <a:xfrm>
            <a:off x="5706891" y="2818456"/>
            <a:ext cx="652743" cy="646331"/>
          </a:xfrm>
          <a:prstGeom prst="rect">
            <a:avLst/>
          </a:prstGeom>
          <a:noFill/>
        </p:spPr>
        <p:txBody>
          <a:bodyPr wrap="none" rtlCol="0">
            <a:spAutoFit/>
          </a:bodyPr>
          <a:lstStyle/>
          <a:p>
            <a:r>
              <a:rPr lang="en-US" altLang="zh-CN" sz="3600" b="1">
                <a:solidFill>
                  <a:schemeClr val="tx1">
                    <a:lumMod val="65000"/>
                    <a:lumOff val="35000"/>
                  </a:schemeClr>
                </a:solidFill>
              </a:rPr>
              <a:t>03</a:t>
            </a:r>
            <a:endParaRPr lang="zh-CN" altLang="en-US" sz="3600" b="1">
              <a:solidFill>
                <a:schemeClr val="tx1">
                  <a:lumMod val="65000"/>
                  <a:lumOff val="35000"/>
                </a:schemeClr>
              </a:solidFill>
            </a:endParaRPr>
          </a:p>
        </p:txBody>
      </p:sp>
      <p:sp>
        <p:nvSpPr>
          <p:cNvPr id="130" name="文本框 129"/>
          <p:cNvSpPr txBox="1"/>
          <p:nvPr/>
        </p:nvSpPr>
        <p:spPr>
          <a:xfrm>
            <a:off x="9379853" y="2818456"/>
            <a:ext cx="652743" cy="646331"/>
          </a:xfrm>
          <a:prstGeom prst="rect">
            <a:avLst/>
          </a:prstGeom>
          <a:noFill/>
        </p:spPr>
        <p:txBody>
          <a:bodyPr wrap="none" rtlCol="0">
            <a:spAutoFit/>
          </a:bodyPr>
          <a:lstStyle/>
          <a:p>
            <a:r>
              <a:rPr lang="en-US" altLang="zh-CN" sz="3600" b="1">
                <a:solidFill>
                  <a:schemeClr val="tx1">
                    <a:lumMod val="65000"/>
                    <a:lumOff val="35000"/>
                  </a:schemeClr>
                </a:solidFill>
              </a:rPr>
              <a:t>05</a:t>
            </a:r>
            <a:endParaRPr lang="zh-CN" altLang="en-US" sz="3600" b="1">
              <a:solidFill>
                <a:schemeClr val="tx1">
                  <a:lumMod val="65000"/>
                  <a:lumOff val="35000"/>
                </a:schemeClr>
              </a:solidFill>
            </a:endParaRPr>
          </a:p>
        </p:txBody>
      </p:sp>
      <p:sp>
        <p:nvSpPr>
          <p:cNvPr id="131" name="文本框 130"/>
          <p:cNvSpPr txBox="1"/>
          <p:nvPr/>
        </p:nvSpPr>
        <p:spPr>
          <a:xfrm>
            <a:off x="3900954" y="3360515"/>
            <a:ext cx="652743" cy="646331"/>
          </a:xfrm>
          <a:prstGeom prst="rect">
            <a:avLst/>
          </a:prstGeom>
          <a:noFill/>
        </p:spPr>
        <p:txBody>
          <a:bodyPr wrap="none" rtlCol="0">
            <a:spAutoFit/>
          </a:bodyPr>
          <a:lstStyle/>
          <a:p>
            <a:r>
              <a:rPr lang="en-US" altLang="zh-CN" sz="3600" b="1">
                <a:solidFill>
                  <a:schemeClr val="tx1">
                    <a:lumMod val="65000"/>
                    <a:lumOff val="35000"/>
                  </a:schemeClr>
                </a:solidFill>
              </a:rPr>
              <a:t>02</a:t>
            </a:r>
            <a:endParaRPr lang="zh-CN" altLang="en-US" sz="3600" b="1">
              <a:solidFill>
                <a:schemeClr val="tx1">
                  <a:lumMod val="65000"/>
                  <a:lumOff val="35000"/>
                </a:schemeClr>
              </a:solidFill>
            </a:endParaRPr>
          </a:p>
        </p:txBody>
      </p:sp>
      <p:sp>
        <p:nvSpPr>
          <p:cNvPr id="132" name="文本框 131"/>
          <p:cNvSpPr txBox="1"/>
          <p:nvPr/>
        </p:nvSpPr>
        <p:spPr>
          <a:xfrm>
            <a:off x="7519641" y="3360515"/>
            <a:ext cx="652743" cy="646331"/>
          </a:xfrm>
          <a:prstGeom prst="rect">
            <a:avLst/>
          </a:prstGeom>
          <a:noFill/>
        </p:spPr>
        <p:txBody>
          <a:bodyPr wrap="none" rtlCol="0">
            <a:spAutoFit/>
          </a:bodyPr>
          <a:lstStyle/>
          <a:p>
            <a:r>
              <a:rPr lang="en-US" altLang="zh-CN" sz="3600" b="1">
                <a:solidFill>
                  <a:schemeClr val="tx1">
                    <a:lumMod val="65000"/>
                    <a:lumOff val="35000"/>
                  </a:schemeClr>
                </a:solidFill>
              </a:rPr>
              <a:t>04</a:t>
            </a:r>
            <a:endParaRPr lang="zh-CN" altLang="en-US" sz="3600" b="1">
              <a:solidFill>
                <a:schemeClr val="tx1">
                  <a:lumMod val="65000"/>
                  <a:lumOff val="35000"/>
                </a:schemeClr>
              </a:solidFill>
            </a:endParaRPr>
          </a:p>
        </p:txBody>
      </p:sp>
      <p:grpSp>
        <p:nvGrpSpPr>
          <p:cNvPr id="133" name="组合 132"/>
          <p:cNvGrpSpPr/>
          <p:nvPr/>
        </p:nvGrpSpPr>
        <p:grpSpPr>
          <a:xfrm>
            <a:off x="5652399" y="3667686"/>
            <a:ext cx="761726" cy="448071"/>
            <a:chOff x="5687624" y="1413289"/>
            <a:chExt cx="761726" cy="448071"/>
          </a:xfrm>
        </p:grpSpPr>
        <p:sp>
          <p:nvSpPr>
            <p:cNvPr id="134" name="任意多边形 133"/>
            <p:cNvSpPr/>
            <p:nvPr/>
          </p:nvSpPr>
          <p:spPr>
            <a:xfrm rot="2700000">
              <a:off x="5812942" y="1413289"/>
              <a:ext cx="448071" cy="448071"/>
            </a:xfrm>
            <a:custGeom>
              <a:gdLst>
                <a:gd name="connsiteX0" fmla="*/ 704234 w 1072230"/>
                <a:gd name="connsiteY0" fmla="*/ 548838 h 1072230"/>
                <a:gd name="connsiteX1" fmla="*/ 693389 w 1072230"/>
                <a:gd name="connsiteY1" fmla="*/ 602554 h 1072230"/>
                <a:gd name="connsiteX2" fmla="*/ 602554 w 1072230"/>
                <a:gd name="connsiteY2" fmla="*/ 693389 h 1072230"/>
                <a:gd name="connsiteX3" fmla="*/ 568998 w 1072230"/>
                <a:gd name="connsiteY3" fmla="*/ 700164 h 1072230"/>
                <a:gd name="connsiteX4" fmla="*/ 568998 w 1072230"/>
                <a:gd name="connsiteY4" fmla="*/ 879092 h 1072230"/>
                <a:gd name="connsiteX5" fmla="*/ 598094 w 1072230"/>
                <a:gd name="connsiteY5" fmla="*/ 876524 h 1072230"/>
                <a:gd name="connsiteX6" fmla="*/ 879131 w 1072230"/>
                <a:gd name="connsiteY6" fmla="*/ 602427 h 1072230"/>
                <a:gd name="connsiteX7" fmla="*/ 884533 w 1072230"/>
                <a:gd name="connsiteY7" fmla="*/ 548838 h 1072230"/>
                <a:gd name="connsiteX8" fmla="*/ 187697 w 1072230"/>
                <a:gd name="connsiteY8" fmla="*/ 548838 h 1072230"/>
                <a:gd name="connsiteX9" fmla="*/ 193099 w 1072230"/>
                <a:gd name="connsiteY9" fmla="*/ 602427 h 1072230"/>
                <a:gd name="connsiteX10" fmla="*/ 474136 w 1072230"/>
                <a:gd name="connsiteY10" fmla="*/ 876524 h 1072230"/>
                <a:gd name="connsiteX11" fmla="*/ 509616 w 1072230"/>
                <a:gd name="connsiteY11" fmla="*/ 879655 h 1072230"/>
                <a:gd name="connsiteX12" fmla="*/ 509616 w 1072230"/>
                <a:gd name="connsiteY12" fmla="*/ 701453 h 1072230"/>
                <a:gd name="connsiteX13" fmla="*/ 469676 w 1072230"/>
                <a:gd name="connsiteY13" fmla="*/ 693389 h 1072230"/>
                <a:gd name="connsiteX14" fmla="*/ 378841 w 1072230"/>
                <a:gd name="connsiteY14" fmla="*/ 602554 h 1072230"/>
                <a:gd name="connsiteX15" fmla="*/ 367996 w 1072230"/>
                <a:gd name="connsiteY15" fmla="*/ 548838 h 1072230"/>
                <a:gd name="connsiteX16" fmla="*/ 536115 w 1072230"/>
                <a:gd name="connsiteY16" fmla="*/ 450771 h 1072230"/>
                <a:gd name="connsiteX17" fmla="*/ 450771 w 1072230"/>
                <a:gd name="connsiteY17" fmla="*/ 536115 h 1072230"/>
                <a:gd name="connsiteX18" fmla="*/ 536115 w 1072230"/>
                <a:gd name="connsiteY18" fmla="*/ 621459 h 1072230"/>
                <a:gd name="connsiteX19" fmla="*/ 621459 w 1072230"/>
                <a:gd name="connsiteY19" fmla="*/ 536115 h 1072230"/>
                <a:gd name="connsiteX20" fmla="*/ 536115 w 1072230"/>
                <a:gd name="connsiteY20" fmla="*/ 450771 h 1072230"/>
                <a:gd name="connsiteX21" fmla="*/ 568998 w 1072230"/>
                <a:gd name="connsiteY21" fmla="*/ 185050 h 1072230"/>
                <a:gd name="connsiteX22" fmla="*/ 568998 w 1072230"/>
                <a:gd name="connsiteY22" fmla="*/ 372066 h 1072230"/>
                <a:gd name="connsiteX23" fmla="*/ 602554 w 1072230"/>
                <a:gd name="connsiteY23" fmla="*/ 378841 h 1072230"/>
                <a:gd name="connsiteX24" fmla="*/ 693389 w 1072230"/>
                <a:gd name="connsiteY24" fmla="*/ 469676 h 1072230"/>
                <a:gd name="connsiteX25" fmla="*/ 697383 w 1072230"/>
                <a:gd name="connsiteY25" fmla="*/ 489456 h 1072230"/>
                <a:gd name="connsiteX26" fmla="*/ 882502 w 1072230"/>
                <a:gd name="connsiteY26" fmla="*/ 489456 h 1072230"/>
                <a:gd name="connsiteX27" fmla="*/ 880775 w 1072230"/>
                <a:gd name="connsiteY27" fmla="*/ 469885 h 1072230"/>
                <a:gd name="connsiteX28" fmla="*/ 606678 w 1072230"/>
                <a:gd name="connsiteY28" fmla="*/ 188848 h 1072230"/>
                <a:gd name="connsiteX29" fmla="*/ 509616 w 1072230"/>
                <a:gd name="connsiteY29" fmla="*/ 184073 h 1072230"/>
                <a:gd name="connsiteX30" fmla="*/ 474136 w 1072230"/>
                <a:gd name="connsiteY30" fmla="*/ 187204 h 1072230"/>
                <a:gd name="connsiteX31" fmla="*/ 193099 w 1072230"/>
                <a:gd name="connsiteY31" fmla="*/ 461301 h 1072230"/>
                <a:gd name="connsiteX32" fmla="*/ 190261 w 1072230"/>
                <a:gd name="connsiteY32" fmla="*/ 489456 h 1072230"/>
                <a:gd name="connsiteX33" fmla="*/ 374847 w 1072230"/>
                <a:gd name="connsiteY33" fmla="*/ 489456 h 1072230"/>
                <a:gd name="connsiteX34" fmla="*/ 378841 w 1072230"/>
                <a:gd name="connsiteY34" fmla="*/ 469676 h 1072230"/>
                <a:gd name="connsiteX35" fmla="*/ 469676 w 1072230"/>
                <a:gd name="connsiteY35" fmla="*/ 378841 h 1072230"/>
                <a:gd name="connsiteX36" fmla="*/ 509616 w 1072230"/>
                <a:gd name="connsiteY36" fmla="*/ 370777 h 1072230"/>
                <a:gd name="connsiteX37" fmla="*/ 536115 w 1072230"/>
                <a:gd name="connsiteY37" fmla="*/ 0 h 1072230"/>
                <a:gd name="connsiteX38" fmla="*/ 560453 w 1072230"/>
                <a:gd name="connsiteY38" fmla="*/ 2453 h 1072230"/>
                <a:gd name="connsiteX39" fmla="*/ 594600 w 1072230"/>
                <a:gd name="connsiteY39" fmla="*/ 91894 h 1072230"/>
                <a:gd name="connsiteX40" fmla="*/ 651562 w 1072230"/>
                <a:gd name="connsiteY40" fmla="*/ 13189 h 1072230"/>
                <a:gd name="connsiteX41" fmla="*/ 697807 w 1072230"/>
                <a:gd name="connsiteY41" fmla="*/ 27545 h 1072230"/>
                <a:gd name="connsiteX42" fmla="*/ 707577 w 1072230"/>
                <a:gd name="connsiteY42" fmla="*/ 122165 h 1072230"/>
                <a:gd name="connsiteX43" fmla="*/ 781521 w 1072230"/>
                <a:gd name="connsiteY43" fmla="*/ 62065 h 1072230"/>
                <a:gd name="connsiteX44" fmla="*/ 824168 w 1072230"/>
                <a:gd name="connsiteY44" fmla="*/ 85213 h 1072230"/>
                <a:gd name="connsiteX45" fmla="*/ 808874 w 1072230"/>
                <a:gd name="connsiteY45" fmla="*/ 180650 h 1072230"/>
                <a:gd name="connsiteX46" fmla="*/ 896385 w 1072230"/>
                <a:gd name="connsiteY46" fmla="*/ 141496 h 1072230"/>
                <a:gd name="connsiteX47" fmla="*/ 915206 w 1072230"/>
                <a:gd name="connsiteY47" fmla="*/ 157025 h 1072230"/>
                <a:gd name="connsiteX48" fmla="*/ 930734 w 1072230"/>
                <a:gd name="connsiteY48" fmla="*/ 175845 h 1072230"/>
                <a:gd name="connsiteX49" fmla="*/ 891580 w 1072230"/>
                <a:gd name="connsiteY49" fmla="*/ 263356 h 1072230"/>
                <a:gd name="connsiteX50" fmla="*/ 987017 w 1072230"/>
                <a:gd name="connsiteY50" fmla="*/ 248062 h 1072230"/>
                <a:gd name="connsiteX51" fmla="*/ 1010166 w 1072230"/>
                <a:gd name="connsiteY51" fmla="*/ 290710 h 1072230"/>
                <a:gd name="connsiteX52" fmla="*/ 950065 w 1072230"/>
                <a:gd name="connsiteY52" fmla="*/ 364653 h 1072230"/>
                <a:gd name="connsiteX53" fmla="*/ 1044685 w 1072230"/>
                <a:gd name="connsiteY53" fmla="*/ 374423 h 1072230"/>
                <a:gd name="connsiteX54" fmla="*/ 1059041 w 1072230"/>
                <a:gd name="connsiteY54" fmla="*/ 420668 h 1072230"/>
                <a:gd name="connsiteX55" fmla="*/ 980336 w 1072230"/>
                <a:gd name="connsiteY55" fmla="*/ 477630 h 1072230"/>
                <a:gd name="connsiteX56" fmla="*/ 1069777 w 1072230"/>
                <a:gd name="connsiteY56" fmla="*/ 511777 h 1072230"/>
                <a:gd name="connsiteX57" fmla="*/ 1072230 w 1072230"/>
                <a:gd name="connsiteY57" fmla="*/ 536115 h 1072230"/>
                <a:gd name="connsiteX58" fmla="*/ 1069777 w 1072230"/>
                <a:gd name="connsiteY58" fmla="*/ 560453 h 1072230"/>
                <a:gd name="connsiteX59" fmla="*/ 980336 w 1072230"/>
                <a:gd name="connsiteY59" fmla="*/ 594600 h 1072230"/>
                <a:gd name="connsiteX60" fmla="*/ 1059041 w 1072230"/>
                <a:gd name="connsiteY60" fmla="*/ 651562 h 1072230"/>
                <a:gd name="connsiteX61" fmla="*/ 1044685 w 1072230"/>
                <a:gd name="connsiteY61" fmla="*/ 697807 h 1072230"/>
                <a:gd name="connsiteX62" fmla="*/ 950065 w 1072230"/>
                <a:gd name="connsiteY62" fmla="*/ 707577 h 1072230"/>
                <a:gd name="connsiteX63" fmla="*/ 1010166 w 1072230"/>
                <a:gd name="connsiteY63" fmla="*/ 781521 h 1072230"/>
                <a:gd name="connsiteX64" fmla="*/ 987017 w 1072230"/>
                <a:gd name="connsiteY64" fmla="*/ 824168 h 1072230"/>
                <a:gd name="connsiteX65" fmla="*/ 891580 w 1072230"/>
                <a:gd name="connsiteY65" fmla="*/ 808874 h 1072230"/>
                <a:gd name="connsiteX66" fmla="*/ 930734 w 1072230"/>
                <a:gd name="connsiteY66" fmla="*/ 896385 h 1072230"/>
                <a:gd name="connsiteX67" fmla="*/ 915206 w 1072230"/>
                <a:gd name="connsiteY67" fmla="*/ 915206 h 1072230"/>
                <a:gd name="connsiteX68" fmla="*/ 896385 w 1072230"/>
                <a:gd name="connsiteY68" fmla="*/ 930734 h 1072230"/>
                <a:gd name="connsiteX69" fmla="*/ 808874 w 1072230"/>
                <a:gd name="connsiteY69" fmla="*/ 891580 h 1072230"/>
                <a:gd name="connsiteX70" fmla="*/ 824168 w 1072230"/>
                <a:gd name="connsiteY70" fmla="*/ 987017 h 1072230"/>
                <a:gd name="connsiteX71" fmla="*/ 781520 w 1072230"/>
                <a:gd name="connsiteY71" fmla="*/ 1010166 h 1072230"/>
                <a:gd name="connsiteX72" fmla="*/ 707577 w 1072230"/>
                <a:gd name="connsiteY72" fmla="*/ 950065 h 1072230"/>
                <a:gd name="connsiteX73" fmla="*/ 697807 w 1072230"/>
                <a:gd name="connsiteY73" fmla="*/ 1044685 h 1072230"/>
                <a:gd name="connsiteX74" fmla="*/ 651562 w 1072230"/>
                <a:gd name="connsiteY74" fmla="*/ 1059041 h 1072230"/>
                <a:gd name="connsiteX75" fmla="*/ 594600 w 1072230"/>
                <a:gd name="connsiteY75" fmla="*/ 980336 h 1072230"/>
                <a:gd name="connsiteX76" fmla="*/ 560453 w 1072230"/>
                <a:gd name="connsiteY76" fmla="*/ 1069777 h 1072230"/>
                <a:gd name="connsiteX77" fmla="*/ 536115 w 1072230"/>
                <a:gd name="connsiteY77" fmla="*/ 1072230 h 1072230"/>
                <a:gd name="connsiteX78" fmla="*/ 511777 w 1072230"/>
                <a:gd name="connsiteY78" fmla="*/ 1069777 h 1072230"/>
                <a:gd name="connsiteX79" fmla="*/ 477630 w 1072230"/>
                <a:gd name="connsiteY79" fmla="*/ 980336 h 1072230"/>
                <a:gd name="connsiteX80" fmla="*/ 420668 w 1072230"/>
                <a:gd name="connsiteY80" fmla="*/ 1059041 h 1072230"/>
                <a:gd name="connsiteX81" fmla="*/ 374423 w 1072230"/>
                <a:gd name="connsiteY81" fmla="*/ 1044685 h 1072230"/>
                <a:gd name="connsiteX82" fmla="*/ 364653 w 1072230"/>
                <a:gd name="connsiteY82" fmla="*/ 950065 h 1072230"/>
                <a:gd name="connsiteX83" fmla="*/ 290710 w 1072230"/>
                <a:gd name="connsiteY83" fmla="*/ 1010166 h 1072230"/>
                <a:gd name="connsiteX84" fmla="*/ 248062 w 1072230"/>
                <a:gd name="connsiteY84" fmla="*/ 987017 h 1072230"/>
                <a:gd name="connsiteX85" fmla="*/ 263356 w 1072230"/>
                <a:gd name="connsiteY85" fmla="*/ 891580 h 1072230"/>
                <a:gd name="connsiteX86" fmla="*/ 175845 w 1072230"/>
                <a:gd name="connsiteY86" fmla="*/ 930734 h 1072230"/>
                <a:gd name="connsiteX87" fmla="*/ 157025 w 1072230"/>
                <a:gd name="connsiteY87" fmla="*/ 915206 h 1072230"/>
                <a:gd name="connsiteX88" fmla="*/ 141496 w 1072230"/>
                <a:gd name="connsiteY88" fmla="*/ 896385 h 1072230"/>
                <a:gd name="connsiteX89" fmla="*/ 180650 w 1072230"/>
                <a:gd name="connsiteY89" fmla="*/ 808874 h 1072230"/>
                <a:gd name="connsiteX90" fmla="*/ 85213 w 1072230"/>
                <a:gd name="connsiteY90" fmla="*/ 824168 h 1072230"/>
                <a:gd name="connsiteX91" fmla="*/ 62065 w 1072230"/>
                <a:gd name="connsiteY91" fmla="*/ 781521 h 1072230"/>
                <a:gd name="connsiteX92" fmla="*/ 122165 w 1072230"/>
                <a:gd name="connsiteY92" fmla="*/ 707577 h 1072230"/>
                <a:gd name="connsiteX93" fmla="*/ 27545 w 1072230"/>
                <a:gd name="connsiteY93" fmla="*/ 697807 h 1072230"/>
                <a:gd name="connsiteX94" fmla="*/ 13189 w 1072230"/>
                <a:gd name="connsiteY94" fmla="*/ 651562 h 1072230"/>
                <a:gd name="connsiteX95" fmla="*/ 91894 w 1072230"/>
                <a:gd name="connsiteY95" fmla="*/ 594600 h 1072230"/>
                <a:gd name="connsiteX96" fmla="*/ 2453 w 1072230"/>
                <a:gd name="connsiteY96" fmla="*/ 560453 h 1072230"/>
                <a:gd name="connsiteX97" fmla="*/ 0 w 1072230"/>
                <a:gd name="connsiteY97" fmla="*/ 536115 h 1072230"/>
                <a:gd name="connsiteX98" fmla="*/ 2453 w 1072230"/>
                <a:gd name="connsiteY98" fmla="*/ 511777 h 1072230"/>
                <a:gd name="connsiteX99" fmla="*/ 91894 w 1072230"/>
                <a:gd name="connsiteY99" fmla="*/ 477630 h 1072230"/>
                <a:gd name="connsiteX100" fmla="*/ 13189 w 1072230"/>
                <a:gd name="connsiteY100" fmla="*/ 420668 h 1072230"/>
                <a:gd name="connsiteX101" fmla="*/ 27545 w 1072230"/>
                <a:gd name="connsiteY101" fmla="*/ 374423 h 1072230"/>
                <a:gd name="connsiteX102" fmla="*/ 122165 w 1072230"/>
                <a:gd name="connsiteY102" fmla="*/ 364653 h 1072230"/>
                <a:gd name="connsiteX103" fmla="*/ 62065 w 1072230"/>
                <a:gd name="connsiteY103" fmla="*/ 290710 h 1072230"/>
                <a:gd name="connsiteX104" fmla="*/ 85213 w 1072230"/>
                <a:gd name="connsiteY104" fmla="*/ 248062 h 1072230"/>
                <a:gd name="connsiteX105" fmla="*/ 180650 w 1072230"/>
                <a:gd name="connsiteY105" fmla="*/ 263356 h 1072230"/>
                <a:gd name="connsiteX106" fmla="*/ 141496 w 1072230"/>
                <a:gd name="connsiteY106" fmla="*/ 175845 h 1072230"/>
                <a:gd name="connsiteX107" fmla="*/ 157025 w 1072230"/>
                <a:gd name="connsiteY107" fmla="*/ 157025 h 1072230"/>
                <a:gd name="connsiteX108" fmla="*/ 175845 w 1072230"/>
                <a:gd name="connsiteY108" fmla="*/ 141496 h 1072230"/>
                <a:gd name="connsiteX109" fmla="*/ 263356 w 1072230"/>
                <a:gd name="connsiteY109" fmla="*/ 180650 h 1072230"/>
                <a:gd name="connsiteX110" fmla="*/ 248062 w 1072230"/>
                <a:gd name="connsiteY110" fmla="*/ 85213 h 1072230"/>
                <a:gd name="connsiteX111" fmla="*/ 290710 w 1072230"/>
                <a:gd name="connsiteY111" fmla="*/ 62065 h 1072230"/>
                <a:gd name="connsiteX112" fmla="*/ 364653 w 1072230"/>
                <a:gd name="connsiteY112" fmla="*/ 122165 h 1072230"/>
                <a:gd name="connsiteX113" fmla="*/ 374423 w 1072230"/>
                <a:gd name="connsiteY113" fmla="*/ 27545 h 1072230"/>
                <a:gd name="connsiteX114" fmla="*/ 420668 w 1072230"/>
                <a:gd name="connsiteY114" fmla="*/ 13189 h 1072230"/>
                <a:gd name="connsiteX115" fmla="*/ 477630 w 1072230"/>
                <a:gd name="connsiteY115" fmla="*/ 91894 h 1072230"/>
                <a:gd name="connsiteX116" fmla="*/ 511777 w 1072230"/>
                <a:gd name="connsiteY116" fmla="*/ 2453 h 107223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Lst>
              <a:rect l="l" t="t" r="r" b="b"/>
              <a:pathLst>
                <a:path w="1072230" h="1072230">
                  <a:moveTo>
                    <a:pt x="704234" y="548838"/>
                  </a:moveTo>
                  <a:lnTo>
                    <a:pt x="693389" y="602554"/>
                  </a:lnTo>
                  <a:cubicBezTo>
                    <a:pt x="676115" y="643396"/>
                    <a:pt x="643396" y="676115"/>
                    <a:pt x="602554" y="693389"/>
                  </a:cubicBezTo>
                  <a:lnTo>
                    <a:pt x="568998" y="700164"/>
                  </a:lnTo>
                  <a:lnTo>
                    <a:pt x="568998" y="879092"/>
                  </a:lnTo>
                  <a:lnTo>
                    <a:pt x="598094" y="876524"/>
                  </a:lnTo>
                  <a:cubicBezTo>
                    <a:pt x="738911" y="851371"/>
                    <a:pt x="850563" y="742032"/>
                    <a:pt x="879131" y="602427"/>
                  </a:cubicBezTo>
                  <a:lnTo>
                    <a:pt x="884533" y="548838"/>
                  </a:lnTo>
                  <a:close/>
                  <a:moveTo>
                    <a:pt x="187697" y="548838"/>
                  </a:moveTo>
                  <a:lnTo>
                    <a:pt x="193099" y="602427"/>
                  </a:lnTo>
                  <a:cubicBezTo>
                    <a:pt x="221667" y="742032"/>
                    <a:pt x="333319" y="851371"/>
                    <a:pt x="474136" y="876524"/>
                  </a:cubicBezTo>
                  <a:lnTo>
                    <a:pt x="509616" y="879655"/>
                  </a:lnTo>
                  <a:lnTo>
                    <a:pt x="509616" y="701453"/>
                  </a:lnTo>
                  <a:lnTo>
                    <a:pt x="469676" y="693389"/>
                  </a:lnTo>
                  <a:cubicBezTo>
                    <a:pt x="428834" y="676115"/>
                    <a:pt x="396115" y="643396"/>
                    <a:pt x="378841" y="602554"/>
                  </a:cubicBezTo>
                  <a:lnTo>
                    <a:pt x="367996" y="548838"/>
                  </a:lnTo>
                  <a:close/>
                  <a:moveTo>
                    <a:pt x="536115" y="450771"/>
                  </a:moveTo>
                  <a:cubicBezTo>
                    <a:pt x="488981" y="450771"/>
                    <a:pt x="450771" y="488981"/>
                    <a:pt x="450771" y="536115"/>
                  </a:cubicBezTo>
                  <a:cubicBezTo>
                    <a:pt x="450771" y="583249"/>
                    <a:pt x="488981" y="621459"/>
                    <a:pt x="536115" y="621459"/>
                  </a:cubicBezTo>
                  <a:cubicBezTo>
                    <a:pt x="583249" y="621459"/>
                    <a:pt x="621459" y="583249"/>
                    <a:pt x="621459" y="536115"/>
                  </a:cubicBezTo>
                  <a:cubicBezTo>
                    <a:pt x="621459" y="488981"/>
                    <a:pt x="583249" y="450771"/>
                    <a:pt x="536115" y="450771"/>
                  </a:cubicBezTo>
                  <a:close/>
                  <a:moveTo>
                    <a:pt x="568998" y="185050"/>
                  </a:moveTo>
                  <a:lnTo>
                    <a:pt x="568998" y="372066"/>
                  </a:lnTo>
                  <a:lnTo>
                    <a:pt x="602554" y="378841"/>
                  </a:lnTo>
                  <a:cubicBezTo>
                    <a:pt x="643396" y="396115"/>
                    <a:pt x="676115" y="428834"/>
                    <a:pt x="693389" y="469676"/>
                  </a:cubicBezTo>
                  <a:lnTo>
                    <a:pt x="697383" y="489456"/>
                  </a:lnTo>
                  <a:lnTo>
                    <a:pt x="882502" y="489456"/>
                  </a:lnTo>
                  <a:lnTo>
                    <a:pt x="880775" y="469885"/>
                  </a:lnTo>
                  <a:cubicBezTo>
                    <a:pt x="855622" y="329068"/>
                    <a:pt x="746282" y="217416"/>
                    <a:pt x="606678" y="188848"/>
                  </a:cubicBezTo>
                  <a:close/>
                  <a:moveTo>
                    <a:pt x="509616" y="184073"/>
                  </a:moveTo>
                  <a:lnTo>
                    <a:pt x="474136" y="187204"/>
                  </a:lnTo>
                  <a:cubicBezTo>
                    <a:pt x="333319" y="212357"/>
                    <a:pt x="221667" y="321696"/>
                    <a:pt x="193099" y="461301"/>
                  </a:cubicBezTo>
                  <a:lnTo>
                    <a:pt x="190261" y="489456"/>
                  </a:lnTo>
                  <a:lnTo>
                    <a:pt x="374847" y="489456"/>
                  </a:lnTo>
                  <a:lnTo>
                    <a:pt x="378841" y="469676"/>
                  </a:lnTo>
                  <a:cubicBezTo>
                    <a:pt x="396115" y="428834"/>
                    <a:pt x="428834" y="396115"/>
                    <a:pt x="469676" y="378841"/>
                  </a:cubicBezTo>
                  <a:lnTo>
                    <a:pt x="509616" y="370777"/>
                  </a:lnTo>
                  <a:close/>
                  <a:moveTo>
                    <a:pt x="536115" y="0"/>
                  </a:moveTo>
                  <a:lnTo>
                    <a:pt x="560453" y="2453"/>
                  </a:lnTo>
                  <a:lnTo>
                    <a:pt x="594600" y="91894"/>
                  </a:lnTo>
                  <a:lnTo>
                    <a:pt x="651562" y="13189"/>
                  </a:lnTo>
                  <a:lnTo>
                    <a:pt x="697807" y="27545"/>
                  </a:lnTo>
                  <a:lnTo>
                    <a:pt x="707577" y="122165"/>
                  </a:lnTo>
                  <a:lnTo>
                    <a:pt x="781521" y="62065"/>
                  </a:lnTo>
                  <a:lnTo>
                    <a:pt x="824168" y="85213"/>
                  </a:lnTo>
                  <a:lnTo>
                    <a:pt x="808874" y="180650"/>
                  </a:lnTo>
                  <a:lnTo>
                    <a:pt x="896385" y="141496"/>
                  </a:lnTo>
                  <a:lnTo>
                    <a:pt x="915206" y="157025"/>
                  </a:lnTo>
                  <a:lnTo>
                    <a:pt x="930734" y="175845"/>
                  </a:lnTo>
                  <a:lnTo>
                    <a:pt x="891580" y="263356"/>
                  </a:lnTo>
                  <a:lnTo>
                    <a:pt x="987017" y="248062"/>
                  </a:lnTo>
                  <a:lnTo>
                    <a:pt x="1010166" y="290710"/>
                  </a:lnTo>
                  <a:lnTo>
                    <a:pt x="950065" y="364653"/>
                  </a:lnTo>
                  <a:lnTo>
                    <a:pt x="1044685" y="374423"/>
                  </a:lnTo>
                  <a:lnTo>
                    <a:pt x="1059041" y="420668"/>
                  </a:lnTo>
                  <a:lnTo>
                    <a:pt x="980336" y="477630"/>
                  </a:lnTo>
                  <a:lnTo>
                    <a:pt x="1069777" y="511777"/>
                  </a:lnTo>
                  <a:lnTo>
                    <a:pt x="1072230" y="536115"/>
                  </a:lnTo>
                  <a:lnTo>
                    <a:pt x="1069777" y="560453"/>
                  </a:lnTo>
                  <a:lnTo>
                    <a:pt x="980336" y="594600"/>
                  </a:lnTo>
                  <a:lnTo>
                    <a:pt x="1059041" y="651562"/>
                  </a:lnTo>
                  <a:lnTo>
                    <a:pt x="1044685" y="697807"/>
                  </a:lnTo>
                  <a:lnTo>
                    <a:pt x="950065" y="707577"/>
                  </a:lnTo>
                  <a:lnTo>
                    <a:pt x="1010166" y="781521"/>
                  </a:lnTo>
                  <a:lnTo>
                    <a:pt x="987017" y="824168"/>
                  </a:lnTo>
                  <a:lnTo>
                    <a:pt x="891580" y="808874"/>
                  </a:lnTo>
                  <a:lnTo>
                    <a:pt x="930734" y="896385"/>
                  </a:lnTo>
                  <a:lnTo>
                    <a:pt x="915206" y="915206"/>
                  </a:lnTo>
                  <a:lnTo>
                    <a:pt x="896385" y="930734"/>
                  </a:lnTo>
                  <a:lnTo>
                    <a:pt x="808874" y="891580"/>
                  </a:lnTo>
                  <a:lnTo>
                    <a:pt x="824168" y="987017"/>
                  </a:lnTo>
                  <a:lnTo>
                    <a:pt x="781520" y="1010166"/>
                  </a:lnTo>
                  <a:lnTo>
                    <a:pt x="707577" y="950065"/>
                  </a:lnTo>
                  <a:lnTo>
                    <a:pt x="697807" y="1044685"/>
                  </a:lnTo>
                  <a:lnTo>
                    <a:pt x="651562" y="1059041"/>
                  </a:lnTo>
                  <a:lnTo>
                    <a:pt x="594600" y="980336"/>
                  </a:lnTo>
                  <a:lnTo>
                    <a:pt x="560453" y="1069777"/>
                  </a:lnTo>
                  <a:lnTo>
                    <a:pt x="536115" y="1072230"/>
                  </a:lnTo>
                  <a:lnTo>
                    <a:pt x="511777" y="1069777"/>
                  </a:lnTo>
                  <a:lnTo>
                    <a:pt x="477630" y="980336"/>
                  </a:lnTo>
                  <a:lnTo>
                    <a:pt x="420668" y="1059041"/>
                  </a:lnTo>
                  <a:lnTo>
                    <a:pt x="374423" y="1044685"/>
                  </a:lnTo>
                  <a:lnTo>
                    <a:pt x="364653" y="950065"/>
                  </a:lnTo>
                  <a:lnTo>
                    <a:pt x="290710" y="1010166"/>
                  </a:lnTo>
                  <a:lnTo>
                    <a:pt x="248062" y="987017"/>
                  </a:lnTo>
                  <a:lnTo>
                    <a:pt x="263356" y="891580"/>
                  </a:lnTo>
                  <a:lnTo>
                    <a:pt x="175845" y="930734"/>
                  </a:lnTo>
                  <a:lnTo>
                    <a:pt x="157025" y="915206"/>
                  </a:lnTo>
                  <a:lnTo>
                    <a:pt x="141496" y="896385"/>
                  </a:lnTo>
                  <a:lnTo>
                    <a:pt x="180650" y="808874"/>
                  </a:lnTo>
                  <a:lnTo>
                    <a:pt x="85213" y="824168"/>
                  </a:lnTo>
                  <a:lnTo>
                    <a:pt x="62065" y="781521"/>
                  </a:lnTo>
                  <a:lnTo>
                    <a:pt x="122165" y="707577"/>
                  </a:lnTo>
                  <a:lnTo>
                    <a:pt x="27545" y="697807"/>
                  </a:lnTo>
                  <a:lnTo>
                    <a:pt x="13189" y="651562"/>
                  </a:lnTo>
                  <a:lnTo>
                    <a:pt x="91894" y="594600"/>
                  </a:lnTo>
                  <a:lnTo>
                    <a:pt x="2453" y="560453"/>
                  </a:lnTo>
                  <a:lnTo>
                    <a:pt x="0" y="536115"/>
                  </a:lnTo>
                  <a:lnTo>
                    <a:pt x="2453" y="511777"/>
                  </a:lnTo>
                  <a:lnTo>
                    <a:pt x="91894" y="477630"/>
                  </a:lnTo>
                  <a:lnTo>
                    <a:pt x="13189" y="420668"/>
                  </a:lnTo>
                  <a:lnTo>
                    <a:pt x="27545" y="374423"/>
                  </a:lnTo>
                  <a:lnTo>
                    <a:pt x="122165" y="364653"/>
                  </a:lnTo>
                  <a:lnTo>
                    <a:pt x="62065" y="290710"/>
                  </a:lnTo>
                  <a:lnTo>
                    <a:pt x="85213" y="248062"/>
                  </a:lnTo>
                  <a:lnTo>
                    <a:pt x="180650" y="263356"/>
                  </a:lnTo>
                  <a:lnTo>
                    <a:pt x="141496" y="175845"/>
                  </a:lnTo>
                  <a:lnTo>
                    <a:pt x="157025" y="157025"/>
                  </a:lnTo>
                  <a:lnTo>
                    <a:pt x="175845" y="141496"/>
                  </a:lnTo>
                  <a:lnTo>
                    <a:pt x="263356" y="180650"/>
                  </a:lnTo>
                  <a:lnTo>
                    <a:pt x="248062" y="85213"/>
                  </a:lnTo>
                  <a:lnTo>
                    <a:pt x="290710" y="62065"/>
                  </a:lnTo>
                  <a:lnTo>
                    <a:pt x="364653" y="122165"/>
                  </a:lnTo>
                  <a:lnTo>
                    <a:pt x="374423" y="27545"/>
                  </a:lnTo>
                  <a:lnTo>
                    <a:pt x="420668" y="13189"/>
                  </a:lnTo>
                  <a:lnTo>
                    <a:pt x="477630" y="91894"/>
                  </a:lnTo>
                  <a:lnTo>
                    <a:pt x="511777" y="2453"/>
                  </a:lnTo>
                  <a:close/>
                </a:path>
              </a:pathLst>
            </a:custGeom>
            <a:solidFill>
              <a:srgbClr val="61BC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5" name="任意多边形 134"/>
            <p:cNvSpPr/>
            <p:nvPr/>
          </p:nvSpPr>
          <p:spPr>
            <a:xfrm rot="2700000">
              <a:off x="6260835" y="1459625"/>
              <a:ext cx="188515" cy="188515"/>
            </a:xfrm>
            <a:custGeom>
              <a:gdLst>
                <a:gd name="connsiteX0" fmla="*/ 704234 w 1072230"/>
                <a:gd name="connsiteY0" fmla="*/ 548838 h 1072230"/>
                <a:gd name="connsiteX1" fmla="*/ 693389 w 1072230"/>
                <a:gd name="connsiteY1" fmla="*/ 602554 h 1072230"/>
                <a:gd name="connsiteX2" fmla="*/ 602554 w 1072230"/>
                <a:gd name="connsiteY2" fmla="*/ 693389 h 1072230"/>
                <a:gd name="connsiteX3" fmla="*/ 568998 w 1072230"/>
                <a:gd name="connsiteY3" fmla="*/ 700164 h 1072230"/>
                <a:gd name="connsiteX4" fmla="*/ 568998 w 1072230"/>
                <a:gd name="connsiteY4" fmla="*/ 879092 h 1072230"/>
                <a:gd name="connsiteX5" fmla="*/ 598094 w 1072230"/>
                <a:gd name="connsiteY5" fmla="*/ 876524 h 1072230"/>
                <a:gd name="connsiteX6" fmla="*/ 879131 w 1072230"/>
                <a:gd name="connsiteY6" fmla="*/ 602427 h 1072230"/>
                <a:gd name="connsiteX7" fmla="*/ 884533 w 1072230"/>
                <a:gd name="connsiteY7" fmla="*/ 548838 h 1072230"/>
                <a:gd name="connsiteX8" fmla="*/ 187697 w 1072230"/>
                <a:gd name="connsiteY8" fmla="*/ 548838 h 1072230"/>
                <a:gd name="connsiteX9" fmla="*/ 193099 w 1072230"/>
                <a:gd name="connsiteY9" fmla="*/ 602427 h 1072230"/>
                <a:gd name="connsiteX10" fmla="*/ 474136 w 1072230"/>
                <a:gd name="connsiteY10" fmla="*/ 876524 h 1072230"/>
                <a:gd name="connsiteX11" fmla="*/ 509616 w 1072230"/>
                <a:gd name="connsiteY11" fmla="*/ 879655 h 1072230"/>
                <a:gd name="connsiteX12" fmla="*/ 509616 w 1072230"/>
                <a:gd name="connsiteY12" fmla="*/ 701453 h 1072230"/>
                <a:gd name="connsiteX13" fmla="*/ 469676 w 1072230"/>
                <a:gd name="connsiteY13" fmla="*/ 693389 h 1072230"/>
                <a:gd name="connsiteX14" fmla="*/ 378841 w 1072230"/>
                <a:gd name="connsiteY14" fmla="*/ 602554 h 1072230"/>
                <a:gd name="connsiteX15" fmla="*/ 367996 w 1072230"/>
                <a:gd name="connsiteY15" fmla="*/ 548838 h 1072230"/>
                <a:gd name="connsiteX16" fmla="*/ 536115 w 1072230"/>
                <a:gd name="connsiteY16" fmla="*/ 450771 h 1072230"/>
                <a:gd name="connsiteX17" fmla="*/ 450771 w 1072230"/>
                <a:gd name="connsiteY17" fmla="*/ 536115 h 1072230"/>
                <a:gd name="connsiteX18" fmla="*/ 536115 w 1072230"/>
                <a:gd name="connsiteY18" fmla="*/ 621459 h 1072230"/>
                <a:gd name="connsiteX19" fmla="*/ 621459 w 1072230"/>
                <a:gd name="connsiteY19" fmla="*/ 536115 h 1072230"/>
                <a:gd name="connsiteX20" fmla="*/ 536115 w 1072230"/>
                <a:gd name="connsiteY20" fmla="*/ 450771 h 1072230"/>
                <a:gd name="connsiteX21" fmla="*/ 568998 w 1072230"/>
                <a:gd name="connsiteY21" fmla="*/ 185050 h 1072230"/>
                <a:gd name="connsiteX22" fmla="*/ 568998 w 1072230"/>
                <a:gd name="connsiteY22" fmla="*/ 372066 h 1072230"/>
                <a:gd name="connsiteX23" fmla="*/ 602554 w 1072230"/>
                <a:gd name="connsiteY23" fmla="*/ 378841 h 1072230"/>
                <a:gd name="connsiteX24" fmla="*/ 693389 w 1072230"/>
                <a:gd name="connsiteY24" fmla="*/ 469676 h 1072230"/>
                <a:gd name="connsiteX25" fmla="*/ 697383 w 1072230"/>
                <a:gd name="connsiteY25" fmla="*/ 489456 h 1072230"/>
                <a:gd name="connsiteX26" fmla="*/ 882502 w 1072230"/>
                <a:gd name="connsiteY26" fmla="*/ 489456 h 1072230"/>
                <a:gd name="connsiteX27" fmla="*/ 880775 w 1072230"/>
                <a:gd name="connsiteY27" fmla="*/ 469885 h 1072230"/>
                <a:gd name="connsiteX28" fmla="*/ 606678 w 1072230"/>
                <a:gd name="connsiteY28" fmla="*/ 188848 h 1072230"/>
                <a:gd name="connsiteX29" fmla="*/ 509616 w 1072230"/>
                <a:gd name="connsiteY29" fmla="*/ 184073 h 1072230"/>
                <a:gd name="connsiteX30" fmla="*/ 474136 w 1072230"/>
                <a:gd name="connsiteY30" fmla="*/ 187204 h 1072230"/>
                <a:gd name="connsiteX31" fmla="*/ 193099 w 1072230"/>
                <a:gd name="connsiteY31" fmla="*/ 461301 h 1072230"/>
                <a:gd name="connsiteX32" fmla="*/ 190261 w 1072230"/>
                <a:gd name="connsiteY32" fmla="*/ 489456 h 1072230"/>
                <a:gd name="connsiteX33" fmla="*/ 374847 w 1072230"/>
                <a:gd name="connsiteY33" fmla="*/ 489456 h 1072230"/>
                <a:gd name="connsiteX34" fmla="*/ 378841 w 1072230"/>
                <a:gd name="connsiteY34" fmla="*/ 469676 h 1072230"/>
                <a:gd name="connsiteX35" fmla="*/ 469676 w 1072230"/>
                <a:gd name="connsiteY35" fmla="*/ 378841 h 1072230"/>
                <a:gd name="connsiteX36" fmla="*/ 509616 w 1072230"/>
                <a:gd name="connsiteY36" fmla="*/ 370777 h 1072230"/>
                <a:gd name="connsiteX37" fmla="*/ 536115 w 1072230"/>
                <a:gd name="connsiteY37" fmla="*/ 0 h 1072230"/>
                <a:gd name="connsiteX38" fmla="*/ 560453 w 1072230"/>
                <a:gd name="connsiteY38" fmla="*/ 2453 h 1072230"/>
                <a:gd name="connsiteX39" fmla="*/ 594600 w 1072230"/>
                <a:gd name="connsiteY39" fmla="*/ 91894 h 1072230"/>
                <a:gd name="connsiteX40" fmla="*/ 651562 w 1072230"/>
                <a:gd name="connsiteY40" fmla="*/ 13189 h 1072230"/>
                <a:gd name="connsiteX41" fmla="*/ 697807 w 1072230"/>
                <a:gd name="connsiteY41" fmla="*/ 27545 h 1072230"/>
                <a:gd name="connsiteX42" fmla="*/ 707577 w 1072230"/>
                <a:gd name="connsiteY42" fmla="*/ 122165 h 1072230"/>
                <a:gd name="connsiteX43" fmla="*/ 781521 w 1072230"/>
                <a:gd name="connsiteY43" fmla="*/ 62065 h 1072230"/>
                <a:gd name="connsiteX44" fmla="*/ 824168 w 1072230"/>
                <a:gd name="connsiteY44" fmla="*/ 85213 h 1072230"/>
                <a:gd name="connsiteX45" fmla="*/ 808874 w 1072230"/>
                <a:gd name="connsiteY45" fmla="*/ 180650 h 1072230"/>
                <a:gd name="connsiteX46" fmla="*/ 896385 w 1072230"/>
                <a:gd name="connsiteY46" fmla="*/ 141496 h 1072230"/>
                <a:gd name="connsiteX47" fmla="*/ 915206 w 1072230"/>
                <a:gd name="connsiteY47" fmla="*/ 157025 h 1072230"/>
                <a:gd name="connsiteX48" fmla="*/ 930734 w 1072230"/>
                <a:gd name="connsiteY48" fmla="*/ 175845 h 1072230"/>
                <a:gd name="connsiteX49" fmla="*/ 891580 w 1072230"/>
                <a:gd name="connsiteY49" fmla="*/ 263356 h 1072230"/>
                <a:gd name="connsiteX50" fmla="*/ 987017 w 1072230"/>
                <a:gd name="connsiteY50" fmla="*/ 248062 h 1072230"/>
                <a:gd name="connsiteX51" fmla="*/ 1010166 w 1072230"/>
                <a:gd name="connsiteY51" fmla="*/ 290710 h 1072230"/>
                <a:gd name="connsiteX52" fmla="*/ 950065 w 1072230"/>
                <a:gd name="connsiteY52" fmla="*/ 364653 h 1072230"/>
                <a:gd name="connsiteX53" fmla="*/ 1044685 w 1072230"/>
                <a:gd name="connsiteY53" fmla="*/ 374423 h 1072230"/>
                <a:gd name="connsiteX54" fmla="*/ 1059041 w 1072230"/>
                <a:gd name="connsiteY54" fmla="*/ 420668 h 1072230"/>
                <a:gd name="connsiteX55" fmla="*/ 980336 w 1072230"/>
                <a:gd name="connsiteY55" fmla="*/ 477630 h 1072230"/>
                <a:gd name="connsiteX56" fmla="*/ 1069777 w 1072230"/>
                <a:gd name="connsiteY56" fmla="*/ 511777 h 1072230"/>
                <a:gd name="connsiteX57" fmla="*/ 1072230 w 1072230"/>
                <a:gd name="connsiteY57" fmla="*/ 536115 h 1072230"/>
                <a:gd name="connsiteX58" fmla="*/ 1069777 w 1072230"/>
                <a:gd name="connsiteY58" fmla="*/ 560453 h 1072230"/>
                <a:gd name="connsiteX59" fmla="*/ 980336 w 1072230"/>
                <a:gd name="connsiteY59" fmla="*/ 594600 h 1072230"/>
                <a:gd name="connsiteX60" fmla="*/ 1059041 w 1072230"/>
                <a:gd name="connsiteY60" fmla="*/ 651562 h 1072230"/>
                <a:gd name="connsiteX61" fmla="*/ 1044685 w 1072230"/>
                <a:gd name="connsiteY61" fmla="*/ 697807 h 1072230"/>
                <a:gd name="connsiteX62" fmla="*/ 950065 w 1072230"/>
                <a:gd name="connsiteY62" fmla="*/ 707577 h 1072230"/>
                <a:gd name="connsiteX63" fmla="*/ 1010166 w 1072230"/>
                <a:gd name="connsiteY63" fmla="*/ 781521 h 1072230"/>
                <a:gd name="connsiteX64" fmla="*/ 987017 w 1072230"/>
                <a:gd name="connsiteY64" fmla="*/ 824168 h 1072230"/>
                <a:gd name="connsiteX65" fmla="*/ 891580 w 1072230"/>
                <a:gd name="connsiteY65" fmla="*/ 808874 h 1072230"/>
                <a:gd name="connsiteX66" fmla="*/ 930734 w 1072230"/>
                <a:gd name="connsiteY66" fmla="*/ 896385 h 1072230"/>
                <a:gd name="connsiteX67" fmla="*/ 915206 w 1072230"/>
                <a:gd name="connsiteY67" fmla="*/ 915206 h 1072230"/>
                <a:gd name="connsiteX68" fmla="*/ 896385 w 1072230"/>
                <a:gd name="connsiteY68" fmla="*/ 930734 h 1072230"/>
                <a:gd name="connsiteX69" fmla="*/ 808874 w 1072230"/>
                <a:gd name="connsiteY69" fmla="*/ 891580 h 1072230"/>
                <a:gd name="connsiteX70" fmla="*/ 824168 w 1072230"/>
                <a:gd name="connsiteY70" fmla="*/ 987017 h 1072230"/>
                <a:gd name="connsiteX71" fmla="*/ 781520 w 1072230"/>
                <a:gd name="connsiteY71" fmla="*/ 1010166 h 1072230"/>
                <a:gd name="connsiteX72" fmla="*/ 707577 w 1072230"/>
                <a:gd name="connsiteY72" fmla="*/ 950065 h 1072230"/>
                <a:gd name="connsiteX73" fmla="*/ 697807 w 1072230"/>
                <a:gd name="connsiteY73" fmla="*/ 1044685 h 1072230"/>
                <a:gd name="connsiteX74" fmla="*/ 651562 w 1072230"/>
                <a:gd name="connsiteY74" fmla="*/ 1059041 h 1072230"/>
                <a:gd name="connsiteX75" fmla="*/ 594600 w 1072230"/>
                <a:gd name="connsiteY75" fmla="*/ 980336 h 1072230"/>
                <a:gd name="connsiteX76" fmla="*/ 560453 w 1072230"/>
                <a:gd name="connsiteY76" fmla="*/ 1069777 h 1072230"/>
                <a:gd name="connsiteX77" fmla="*/ 536115 w 1072230"/>
                <a:gd name="connsiteY77" fmla="*/ 1072230 h 1072230"/>
                <a:gd name="connsiteX78" fmla="*/ 511777 w 1072230"/>
                <a:gd name="connsiteY78" fmla="*/ 1069777 h 1072230"/>
                <a:gd name="connsiteX79" fmla="*/ 477630 w 1072230"/>
                <a:gd name="connsiteY79" fmla="*/ 980336 h 1072230"/>
                <a:gd name="connsiteX80" fmla="*/ 420668 w 1072230"/>
                <a:gd name="connsiteY80" fmla="*/ 1059041 h 1072230"/>
                <a:gd name="connsiteX81" fmla="*/ 374423 w 1072230"/>
                <a:gd name="connsiteY81" fmla="*/ 1044685 h 1072230"/>
                <a:gd name="connsiteX82" fmla="*/ 364653 w 1072230"/>
                <a:gd name="connsiteY82" fmla="*/ 950065 h 1072230"/>
                <a:gd name="connsiteX83" fmla="*/ 290710 w 1072230"/>
                <a:gd name="connsiteY83" fmla="*/ 1010166 h 1072230"/>
                <a:gd name="connsiteX84" fmla="*/ 248062 w 1072230"/>
                <a:gd name="connsiteY84" fmla="*/ 987017 h 1072230"/>
                <a:gd name="connsiteX85" fmla="*/ 263356 w 1072230"/>
                <a:gd name="connsiteY85" fmla="*/ 891580 h 1072230"/>
                <a:gd name="connsiteX86" fmla="*/ 175845 w 1072230"/>
                <a:gd name="connsiteY86" fmla="*/ 930734 h 1072230"/>
                <a:gd name="connsiteX87" fmla="*/ 157025 w 1072230"/>
                <a:gd name="connsiteY87" fmla="*/ 915206 h 1072230"/>
                <a:gd name="connsiteX88" fmla="*/ 141496 w 1072230"/>
                <a:gd name="connsiteY88" fmla="*/ 896385 h 1072230"/>
                <a:gd name="connsiteX89" fmla="*/ 180650 w 1072230"/>
                <a:gd name="connsiteY89" fmla="*/ 808874 h 1072230"/>
                <a:gd name="connsiteX90" fmla="*/ 85213 w 1072230"/>
                <a:gd name="connsiteY90" fmla="*/ 824168 h 1072230"/>
                <a:gd name="connsiteX91" fmla="*/ 62065 w 1072230"/>
                <a:gd name="connsiteY91" fmla="*/ 781521 h 1072230"/>
                <a:gd name="connsiteX92" fmla="*/ 122165 w 1072230"/>
                <a:gd name="connsiteY92" fmla="*/ 707577 h 1072230"/>
                <a:gd name="connsiteX93" fmla="*/ 27545 w 1072230"/>
                <a:gd name="connsiteY93" fmla="*/ 697807 h 1072230"/>
                <a:gd name="connsiteX94" fmla="*/ 13189 w 1072230"/>
                <a:gd name="connsiteY94" fmla="*/ 651562 h 1072230"/>
                <a:gd name="connsiteX95" fmla="*/ 91894 w 1072230"/>
                <a:gd name="connsiteY95" fmla="*/ 594600 h 1072230"/>
                <a:gd name="connsiteX96" fmla="*/ 2453 w 1072230"/>
                <a:gd name="connsiteY96" fmla="*/ 560453 h 1072230"/>
                <a:gd name="connsiteX97" fmla="*/ 0 w 1072230"/>
                <a:gd name="connsiteY97" fmla="*/ 536115 h 1072230"/>
                <a:gd name="connsiteX98" fmla="*/ 2453 w 1072230"/>
                <a:gd name="connsiteY98" fmla="*/ 511777 h 1072230"/>
                <a:gd name="connsiteX99" fmla="*/ 91894 w 1072230"/>
                <a:gd name="connsiteY99" fmla="*/ 477630 h 1072230"/>
                <a:gd name="connsiteX100" fmla="*/ 13189 w 1072230"/>
                <a:gd name="connsiteY100" fmla="*/ 420668 h 1072230"/>
                <a:gd name="connsiteX101" fmla="*/ 27545 w 1072230"/>
                <a:gd name="connsiteY101" fmla="*/ 374423 h 1072230"/>
                <a:gd name="connsiteX102" fmla="*/ 122165 w 1072230"/>
                <a:gd name="connsiteY102" fmla="*/ 364653 h 1072230"/>
                <a:gd name="connsiteX103" fmla="*/ 62065 w 1072230"/>
                <a:gd name="connsiteY103" fmla="*/ 290710 h 1072230"/>
                <a:gd name="connsiteX104" fmla="*/ 85213 w 1072230"/>
                <a:gd name="connsiteY104" fmla="*/ 248062 h 1072230"/>
                <a:gd name="connsiteX105" fmla="*/ 180650 w 1072230"/>
                <a:gd name="connsiteY105" fmla="*/ 263356 h 1072230"/>
                <a:gd name="connsiteX106" fmla="*/ 141496 w 1072230"/>
                <a:gd name="connsiteY106" fmla="*/ 175845 h 1072230"/>
                <a:gd name="connsiteX107" fmla="*/ 157025 w 1072230"/>
                <a:gd name="connsiteY107" fmla="*/ 157025 h 1072230"/>
                <a:gd name="connsiteX108" fmla="*/ 175845 w 1072230"/>
                <a:gd name="connsiteY108" fmla="*/ 141496 h 1072230"/>
                <a:gd name="connsiteX109" fmla="*/ 263356 w 1072230"/>
                <a:gd name="connsiteY109" fmla="*/ 180650 h 1072230"/>
                <a:gd name="connsiteX110" fmla="*/ 248062 w 1072230"/>
                <a:gd name="connsiteY110" fmla="*/ 85213 h 1072230"/>
                <a:gd name="connsiteX111" fmla="*/ 290710 w 1072230"/>
                <a:gd name="connsiteY111" fmla="*/ 62065 h 1072230"/>
                <a:gd name="connsiteX112" fmla="*/ 364653 w 1072230"/>
                <a:gd name="connsiteY112" fmla="*/ 122165 h 1072230"/>
                <a:gd name="connsiteX113" fmla="*/ 374423 w 1072230"/>
                <a:gd name="connsiteY113" fmla="*/ 27545 h 1072230"/>
                <a:gd name="connsiteX114" fmla="*/ 420668 w 1072230"/>
                <a:gd name="connsiteY114" fmla="*/ 13189 h 1072230"/>
                <a:gd name="connsiteX115" fmla="*/ 477630 w 1072230"/>
                <a:gd name="connsiteY115" fmla="*/ 91894 h 1072230"/>
                <a:gd name="connsiteX116" fmla="*/ 511777 w 1072230"/>
                <a:gd name="connsiteY116" fmla="*/ 2453 h 107223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Lst>
              <a:rect l="l" t="t" r="r" b="b"/>
              <a:pathLst>
                <a:path w="1072230" h="1072230">
                  <a:moveTo>
                    <a:pt x="704234" y="548838"/>
                  </a:moveTo>
                  <a:lnTo>
                    <a:pt x="693389" y="602554"/>
                  </a:lnTo>
                  <a:cubicBezTo>
                    <a:pt x="676115" y="643396"/>
                    <a:pt x="643396" y="676115"/>
                    <a:pt x="602554" y="693389"/>
                  </a:cubicBezTo>
                  <a:lnTo>
                    <a:pt x="568998" y="700164"/>
                  </a:lnTo>
                  <a:lnTo>
                    <a:pt x="568998" y="879092"/>
                  </a:lnTo>
                  <a:lnTo>
                    <a:pt x="598094" y="876524"/>
                  </a:lnTo>
                  <a:cubicBezTo>
                    <a:pt x="738911" y="851371"/>
                    <a:pt x="850563" y="742032"/>
                    <a:pt x="879131" y="602427"/>
                  </a:cubicBezTo>
                  <a:lnTo>
                    <a:pt x="884533" y="548838"/>
                  </a:lnTo>
                  <a:close/>
                  <a:moveTo>
                    <a:pt x="187697" y="548838"/>
                  </a:moveTo>
                  <a:lnTo>
                    <a:pt x="193099" y="602427"/>
                  </a:lnTo>
                  <a:cubicBezTo>
                    <a:pt x="221667" y="742032"/>
                    <a:pt x="333319" y="851371"/>
                    <a:pt x="474136" y="876524"/>
                  </a:cubicBezTo>
                  <a:lnTo>
                    <a:pt x="509616" y="879655"/>
                  </a:lnTo>
                  <a:lnTo>
                    <a:pt x="509616" y="701453"/>
                  </a:lnTo>
                  <a:lnTo>
                    <a:pt x="469676" y="693389"/>
                  </a:lnTo>
                  <a:cubicBezTo>
                    <a:pt x="428834" y="676115"/>
                    <a:pt x="396115" y="643396"/>
                    <a:pt x="378841" y="602554"/>
                  </a:cubicBezTo>
                  <a:lnTo>
                    <a:pt x="367996" y="548838"/>
                  </a:lnTo>
                  <a:close/>
                  <a:moveTo>
                    <a:pt x="536115" y="450771"/>
                  </a:moveTo>
                  <a:cubicBezTo>
                    <a:pt x="488981" y="450771"/>
                    <a:pt x="450771" y="488981"/>
                    <a:pt x="450771" y="536115"/>
                  </a:cubicBezTo>
                  <a:cubicBezTo>
                    <a:pt x="450771" y="583249"/>
                    <a:pt x="488981" y="621459"/>
                    <a:pt x="536115" y="621459"/>
                  </a:cubicBezTo>
                  <a:cubicBezTo>
                    <a:pt x="583249" y="621459"/>
                    <a:pt x="621459" y="583249"/>
                    <a:pt x="621459" y="536115"/>
                  </a:cubicBezTo>
                  <a:cubicBezTo>
                    <a:pt x="621459" y="488981"/>
                    <a:pt x="583249" y="450771"/>
                    <a:pt x="536115" y="450771"/>
                  </a:cubicBezTo>
                  <a:close/>
                  <a:moveTo>
                    <a:pt x="568998" y="185050"/>
                  </a:moveTo>
                  <a:lnTo>
                    <a:pt x="568998" y="372066"/>
                  </a:lnTo>
                  <a:lnTo>
                    <a:pt x="602554" y="378841"/>
                  </a:lnTo>
                  <a:cubicBezTo>
                    <a:pt x="643396" y="396115"/>
                    <a:pt x="676115" y="428834"/>
                    <a:pt x="693389" y="469676"/>
                  </a:cubicBezTo>
                  <a:lnTo>
                    <a:pt x="697383" y="489456"/>
                  </a:lnTo>
                  <a:lnTo>
                    <a:pt x="882502" y="489456"/>
                  </a:lnTo>
                  <a:lnTo>
                    <a:pt x="880775" y="469885"/>
                  </a:lnTo>
                  <a:cubicBezTo>
                    <a:pt x="855622" y="329068"/>
                    <a:pt x="746282" y="217416"/>
                    <a:pt x="606678" y="188848"/>
                  </a:cubicBezTo>
                  <a:close/>
                  <a:moveTo>
                    <a:pt x="509616" y="184073"/>
                  </a:moveTo>
                  <a:lnTo>
                    <a:pt x="474136" y="187204"/>
                  </a:lnTo>
                  <a:cubicBezTo>
                    <a:pt x="333319" y="212357"/>
                    <a:pt x="221667" y="321696"/>
                    <a:pt x="193099" y="461301"/>
                  </a:cubicBezTo>
                  <a:lnTo>
                    <a:pt x="190261" y="489456"/>
                  </a:lnTo>
                  <a:lnTo>
                    <a:pt x="374847" y="489456"/>
                  </a:lnTo>
                  <a:lnTo>
                    <a:pt x="378841" y="469676"/>
                  </a:lnTo>
                  <a:cubicBezTo>
                    <a:pt x="396115" y="428834"/>
                    <a:pt x="428834" y="396115"/>
                    <a:pt x="469676" y="378841"/>
                  </a:cubicBezTo>
                  <a:lnTo>
                    <a:pt x="509616" y="370777"/>
                  </a:lnTo>
                  <a:close/>
                  <a:moveTo>
                    <a:pt x="536115" y="0"/>
                  </a:moveTo>
                  <a:lnTo>
                    <a:pt x="560453" y="2453"/>
                  </a:lnTo>
                  <a:lnTo>
                    <a:pt x="594600" y="91894"/>
                  </a:lnTo>
                  <a:lnTo>
                    <a:pt x="651562" y="13189"/>
                  </a:lnTo>
                  <a:lnTo>
                    <a:pt x="697807" y="27545"/>
                  </a:lnTo>
                  <a:lnTo>
                    <a:pt x="707577" y="122165"/>
                  </a:lnTo>
                  <a:lnTo>
                    <a:pt x="781521" y="62065"/>
                  </a:lnTo>
                  <a:lnTo>
                    <a:pt x="824168" y="85213"/>
                  </a:lnTo>
                  <a:lnTo>
                    <a:pt x="808874" y="180650"/>
                  </a:lnTo>
                  <a:lnTo>
                    <a:pt x="896385" y="141496"/>
                  </a:lnTo>
                  <a:lnTo>
                    <a:pt x="915206" y="157025"/>
                  </a:lnTo>
                  <a:lnTo>
                    <a:pt x="930734" y="175845"/>
                  </a:lnTo>
                  <a:lnTo>
                    <a:pt x="891580" y="263356"/>
                  </a:lnTo>
                  <a:lnTo>
                    <a:pt x="987017" y="248062"/>
                  </a:lnTo>
                  <a:lnTo>
                    <a:pt x="1010166" y="290710"/>
                  </a:lnTo>
                  <a:lnTo>
                    <a:pt x="950065" y="364653"/>
                  </a:lnTo>
                  <a:lnTo>
                    <a:pt x="1044685" y="374423"/>
                  </a:lnTo>
                  <a:lnTo>
                    <a:pt x="1059041" y="420668"/>
                  </a:lnTo>
                  <a:lnTo>
                    <a:pt x="980336" y="477630"/>
                  </a:lnTo>
                  <a:lnTo>
                    <a:pt x="1069777" y="511777"/>
                  </a:lnTo>
                  <a:lnTo>
                    <a:pt x="1072230" y="536115"/>
                  </a:lnTo>
                  <a:lnTo>
                    <a:pt x="1069777" y="560453"/>
                  </a:lnTo>
                  <a:lnTo>
                    <a:pt x="980336" y="594600"/>
                  </a:lnTo>
                  <a:lnTo>
                    <a:pt x="1059041" y="651562"/>
                  </a:lnTo>
                  <a:lnTo>
                    <a:pt x="1044685" y="697807"/>
                  </a:lnTo>
                  <a:lnTo>
                    <a:pt x="950065" y="707577"/>
                  </a:lnTo>
                  <a:lnTo>
                    <a:pt x="1010166" y="781521"/>
                  </a:lnTo>
                  <a:lnTo>
                    <a:pt x="987017" y="824168"/>
                  </a:lnTo>
                  <a:lnTo>
                    <a:pt x="891580" y="808874"/>
                  </a:lnTo>
                  <a:lnTo>
                    <a:pt x="930734" y="896385"/>
                  </a:lnTo>
                  <a:lnTo>
                    <a:pt x="915206" y="915206"/>
                  </a:lnTo>
                  <a:lnTo>
                    <a:pt x="896385" y="930734"/>
                  </a:lnTo>
                  <a:lnTo>
                    <a:pt x="808874" y="891580"/>
                  </a:lnTo>
                  <a:lnTo>
                    <a:pt x="824168" y="987017"/>
                  </a:lnTo>
                  <a:lnTo>
                    <a:pt x="781520" y="1010166"/>
                  </a:lnTo>
                  <a:lnTo>
                    <a:pt x="707577" y="950065"/>
                  </a:lnTo>
                  <a:lnTo>
                    <a:pt x="697807" y="1044685"/>
                  </a:lnTo>
                  <a:lnTo>
                    <a:pt x="651562" y="1059041"/>
                  </a:lnTo>
                  <a:lnTo>
                    <a:pt x="594600" y="980336"/>
                  </a:lnTo>
                  <a:lnTo>
                    <a:pt x="560453" y="1069777"/>
                  </a:lnTo>
                  <a:lnTo>
                    <a:pt x="536115" y="1072230"/>
                  </a:lnTo>
                  <a:lnTo>
                    <a:pt x="511777" y="1069777"/>
                  </a:lnTo>
                  <a:lnTo>
                    <a:pt x="477630" y="980336"/>
                  </a:lnTo>
                  <a:lnTo>
                    <a:pt x="420668" y="1059041"/>
                  </a:lnTo>
                  <a:lnTo>
                    <a:pt x="374423" y="1044685"/>
                  </a:lnTo>
                  <a:lnTo>
                    <a:pt x="364653" y="950065"/>
                  </a:lnTo>
                  <a:lnTo>
                    <a:pt x="290710" y="1010166"/>
                  </a:lnTo>
                  <a:lnTo>
                    <a:pt x="248062" y="987017"/>
                  </a:lnTo>
                  <a:lnTo>
                    <a:pt x="263356" y="891580"/>
                  </a:lnTo>
                  <a:lnTo>
                    <a:pt x="175845" y="930734"/>
                  </a:lnTo>
                  <a:lnTo>
                    <a:pt x="157025" y="915206"/>
                  </a:lnTo>
                  <a:lnTo>
                    <a:pt x="141496" y="896385"/>
                  </a:lnTo>
                  <a:lnTo>
                    <a:pt x="180650" y="808874"/>
                  </a:lnTo>
                  <a:lnTo>
                    <a:pt x="85213" y="824168"/>
                  </a:lnTo>
                  <a:lnTo>
                    <a:pt x="62065" y="781521"/>
                  </a:lnTo>
                  <a:lnTo>
                    <a:pt x="122165" y="707577"/>
                  </a:lnTo>
                  <a:lnTo>
                    <a:pt x="27545" y="697807"/>
                  </a:lnTo>
                  <a:lnTo>
                    <a:pt x="13189" y="651562"/>
                  </a:lnTo>
                  <a:lnTo>
                    <a:pt x="91894" y="594600"/>
                  </a:lnTo>
                  <a:lnTo>
                    <a:pt x="2453" y="560453"/>
                  </a:lnTo>
                  <a:lnTo>
                    <a:pt x="0" y="536115"/>
                  </a:lnTo>
                  <a:lnTo>
                    <a:pt x="2453" y="511777"/>
                  </a:lnTo>
                  <a:lnTo>
                    <a:pt x="91894" y="477630"/>
                  </a:lnTo>
                  <a:lnTo>
                    <a:pt x="13189" y="420668"/>
                  </a:lnTo>
                  <a:lnTo>
                    <a:pt x="27545" y="374423"/>
                  </a:lnTo>
                  <a:lnTo>
                    <a:pt x="122165" y="364653"/>
                  </a:lnTo>
                  <a:lnTo>
                    <a:pt x="62065" y="290710"/>
                  </a:lnTo>
                  <a:lnTo>
                    <a:pt x="85213" y="248062"/>
                  </a:lnTo>
                  <a:lnTo>
                    <a:pt x="180650" y="263356"/>
                  </a:lnTo>
                  <a:lnTo>
                    <a:pt x="141496" y="175845"/>
                  </a:lnTo>
                  <a:lnTo>
                    <a:pt x="157025" y="157025"/>
                  </a:lnTo>
                  <a:lnTo>
                    <a:pt x="175845" y="141496"/>
                  </a:lnTo>
                  <a:lnTo>
                    <a:pt x="263356" y="180650"/>
                  </a:lnTo>
                  <a:lnTo>
                    <a:pt x="248062" y="85213"/>
                  </a:lnTo>
                  <a:lnTo>
                    <a:pt x="290710" y="62065"/>
                  </a:lnTo>
                  <a:lnTo>
                    <a:pt x="364653" y="122165"/>
                  </a:lnTo>
                  <a:lnTo>
                    <a:pt x="374423" y="27545"/>
                  </a:lnTo>
                  <a:lnTo>
                    <a:pt x="420668" y="13189"/>
                  </a:lnTo>
                  <a:lnTo>
                    <a:pt x="477630" y="91894"/>
                  </a:lnTo>
                  <a:lnTo>
                    <a:pt x="511777" y="2453"/>
                  </a:lnTo>
                  <a:close/>
                </a:path>
              </a:pathLst>
            </a:custGeom>
            <a:solidFill>
              <a:srgbClr val="3A3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6" name="任意多边形 135"/>
            <p:cNvSpPr/>
            <p:nvPr/>
          </p:nvSpPr>
          <p:spPr>
            <a:xfrm rot="2700000">
              <a:off x="5687624" y="1660895"/>
              <a:ext cx="113810" cy="113810"/>
            </a:xfrm>
            <a:custGeom>
              <a:gdLst>
                <a:gd name="connsiteX0" fmla="*/ 704234 w 1072230"/>
                <a:gd name="connsiteY0" fmla="*/ 548838 h 1072230"/>
                <a:gd name="connsiteX1" fmla="*/ 693389 w 1072230"/>
                <a:gd name="connsiteY1" fmla="*/ 602554 h 1072230"/>
                <a:gd name="connsiteX2" fmla="*/ 602554 w 1072230"/>
                <a:gd name="connsiteY2" fmla="*/ 693389 h 1072230"/>
                <a:gd name="connsiteX3" fmla="*/ 568998 w 1072230"/>
                <a:gd name="connsiteY3" fmla="*/ 700164 h 1072230"/>
                <a:gd name="connsiteX4" fmla="*/ 568998 w 1072230"/>
                <a:gd name="connsiteY4" fmla="*/ 879092 h 1072230"/>
                <a:gd name="connsiteX5" fmla="*/ 598094 w 1072230"/>
                <a:gd name="connsiteY5" fmla="*/ 876524 h 1072230"/>
                <a:gd name="connsiteX6" fmla="*/ 879131 w 1072230"/>
                <a:gd name="connsiteY6" fmla="*/ 602427 h 1072230"/>
                <a:gd name="connsiteX7" fmla="*/ 884533 w 1072230"/>
                <a:gd name="connsiteY7" fmla="*/ 548838 h 1072230"/>
                <a:gd name="connsiteX8" fmla="*/ 187697 w 1072230"/>
                <a:gd name="connsiteY8" fmla="*/ 548838 h 1072230"/>
                <a:gd name="connsiteX9" fmla="*/ 193099 w 1072230"/>
                <a:gd name="connsiteY9" fmla="*/ 602427 h 1072230"/>
                <a:gd name="connsiteX10" fmla="*/ 474136 w 1072230"/>
                <a:gd name="connsiteY10" fmla="*/ 876524 h 1072230"/>
                <a:gd name="connsiteX11" fmla="*/ 509616 w 1072230"/>
                <a:gd name="connsiteY11" fmla="*/ 879655 h 1072230"/>
                <a:gd name="connsiteX12" fmla="*/ 509616 w 1072230"/>
                <a:gd name="connsiteY12" fmla="*/ 701453 h 1072230"/>
                <a:gd name="connsiteX13" fmla="*/ 469676 w 1072230"/>
                <a:gd name="connsiteY13" fmla="*/ 693389 h 1072230"/>
                <a:gd name="connsiteX14" fmla="*/ 378841 w 1072230"/>
                <a:gd name="connsiteY14" fmla="*/ 602554 h 1072230"/>
                <a:gd name="connsiteX15" fmla="*/ 367996 w 1072230"/>
                <a:gd name="connsiteY15" fmla="*/ 548838 h 1072230"/>
                <a:gd name="connsiteX16" fmla="*/ 536115 w 1072230"/>
                <a:gd name="connsiteY16" fmla="*/ 450771 h 1072230"/>
                <a:gd name="connsiteX17" fmla="*/ 450771 w 1072230"/>
                <a:gd name="connsiteY17" fmla="*/ 536115 h 1072230"/>
                <a:gd name="connsiteX18" fmla="*/ 536115 w 1072230"/>
                <a:gd name="connsiteY18" fmla="*/ 621459 h 1072230"/>
                <a:gd name="connsiteX19" fmla="*/ 621459 w 1072230"/>
                <a:gd name="connsiteY19" fmla="*/ 536115 h 1072230"/>
                <a:gd name="connsiteX20" fmla="*/ 536115 w 1072230"/>
                <a:gd name="connsiteY20" fmla="*/ 450771 h 1072230"/>
                <a:gd name="connsiteX21" fmla="*/ 568998 w 1072230"/>
                <a:gd name="connsiteY21" fmla="*/ 185050 h 1072230"/>
                <a:gd name="connsiteX22" fmla="*/ 568998 w 1072230"/>
                <a:gd name="connsiteY22" fmla="*/ 372066 h 1072230"/>
                <a:gd name="connsiteX23" fmla="*/ 602554 w 1072230"/>
                <a:gd name="connsiteY23" fmla="*/ 378841 h 1072230"/>
                <a:gd name="connsiteX24" fmla="*/ 693389 w 1072230"/>
                <a:gd name="connsiteY24" fmla="*/ 469676 h 1072230"/>
                <a:gd name="connsiteX25" fmla="*/ 697383 w 1072230"/>
                <a:gd name="connsiteY25" fmla="*/ 489456 h 1072230"/>
                <a:gd name="connsiteX26" fmla="*/ 882502 w 1072230"/>
                <a:gd name="connsiteY26" fmla="*/ 489456 h 1072230"/>
                <a:gd name="connsiteX27" fmla="*/ 880775 w 1072230"/>
                <a:gd name="connsiteY27" fmla="*/ 469885 h 1072230"/>
                <a:gd name="connsiteX28" fmla="*/ 606678 w 1072230"/>
                <a:gd name="connsiteY28" fmla="*/ 188848 h 1072230"/>
                <a:gd name="connsiteX29" fmla="*/ 509616 w 1072230"/>
                <a:gd name="connsiteY29" fmla="*/ 184073 h 1072230"/>
                <a:gd name="connsiteX30" fmla="*/ 474136 w 1072230"/>
                <a:gd name="connsiteY30" fmla="*/ 187204 h 1072230"/>
                <a:gd name="connsiteX31" fmla="*/ 193099 w 1072230"/>
                <a:gd name="connsiteY31" fmla="*/ 461301 h 1072230"/>
                <a:gd name="connsiteX32" fmla="*/ 190261 w 1072230"/>
                <a:gd name="connsiteY32" fmla="*/ 489456 h 1072230"/>
                <a:gd name="connsiteX33" fmla="*/ 374847 w 1072230"/>
                <a:gd name="connsiteY33" fmla="*/ 489456 h 1072230"/>
                <a:gd name="connsiteX34" fmla="*/ 378841 w 1072230"/>
                <a:gd name="connsiteY34" fmla="*/ 469676 h 1072230"/>
                <a:gd name="connsiteX35" fmla="*/ 469676 w 1072230"/>
                <a:gd name="connsiteY35" fmla="*/ 378841 h 1072230"/>
                <a:gd name="connsiteX36" fmla="*/ 509616 w 1072230"/>
                <a:gd name="connsiteY36" fmla="*/ 370777 h 1072230"/>
                <a:gd name="connsiteX37" fmla="*/ 536115 w 1072230"/>
                <a:gd name="connsiteY37" fmla="*/ 0 h 1072230"/>
                <a:gd name="connsiteX38" fmla="*/ 560453 w 1072230"/>
                <a:gd name="connsiteY38" fmla="*/ 2453 h 1072230"/>
                <a:gd name="connsiteX39" fmla="*/ 594600 w 1072230"/>
                <a:gd name="connsiteY39" fmla="*/ 91894 h 1072230"/>
                <a:gd name="connsiteX40" fmla="*/ 651562 w 1072230"/>
                <a:gd name="connsiteY40" fmla="*/ 13189 h 1072230"/>
                <a:gd name="connsiteX41" fmla="*/ 697807 w 1072230"/>
                <a:gd name="connsiteY41" fmla="*/ 27545 h 1072230"/>
                <a:gd name="connsiteX42" fmla="*/ 707577 w 1072230"/>
                <a:gd name="connsiteY42" fmla="*/ 122165 h 1072230"/>
                <a:gd name="connsiteX43" fmla="*/ 781521 w 1072230"/>
                <a:gd name="connsiteY43" fmla="*/ 62065 h 1072230"/>
                <a:gd name="connsiteX44" fmla="*/ 824168 w 1072230"/>
                <a:gd name="connsiteY44" fmla="*/ 85213 h 1072230"/>
                <a:gd name="connsiteX45" fmla="*/ 808874 w 1072230"/>
                <a:gd name="connsiteY45" fmla="*/ 180650 h 1072230"/>
                <a:gd name="connsiteX46" fmla="*/ 896385 w 1072230"/>
                <a:gd name="connsiteY46" fmla="*/ 141496 h 1072230"/>
                <a:gd name="connsiteX47" fmla="*/ 915206 w 1072230"/>
                <a:gd name="connsiteY47" fmla="*/ 157025 h 1072230"/>
                <a:gd name="connsiteX48" fmla="*/ 930734 w 1072230"/>
                <a:gd name="connsiteY48" fmla="*/ 175845 h 1072230"/>
                <a:gd name="connsiteX49" fmla="*/ 891580 w 1072230"/>
                <a:gd name="connsiteY49" fmla="*/ 263356 h 1072230"/>
                <a:gd name="connsiteX50" fmla="*/ 987017 w 1072230"/>
                <a:gd name="connsiteY50" fmla="*/ 248062 h 1072230"/>
                <a:gd name="connsiteX51" fmla="*/ 1010166 w 1072230"/>
                <a:gd name="connsiteY51" fmla="*/ 290710 h 1072230"/>
                <a:gd name="connsiteX52" fmla="*/ 950065 w 1072230"/>
                <a:gd name="connsiteY52" fmla="*/ 364653 h 1072230"/>
                <a:gd name="connsiteX53" fmla="*/ 1044685 w 1072230"/>
                <a:gd name="connsiteY53" fmla="*/ 374423 h 1072230"/>
                <a:gd name="connsiteX54" fmla="*/ 1059041 w 1072230"/>
                <a:gd name="connsiteY54" fmla="*/ 420668 h 1072230"/>
                <a:gd name="connsiteX55" fmla="*/ 980336 w 1072230"/>
                <a:gd name="connsiteY55" fmla="*/ 477630 h 1072230"/>
                <a:gd name="connsiteX56" fmla="*/ 1069777 w 1072230"/>
                <a:gd name="connsiteY56" fmla="*/ 511777 h 1072230"/>
                <a:gd name="connsiteX57" fmla="*/ 1072230 w 1072230"/>
                <a:gd name="connsiteY57" fmla="*/ 536115 h 1072230"/>
                <a:gd name="connsiteX58" fmla="*/ 1069777 w 1072230"/>
                <a:gd name="connsiteY58" fmla="*/ 560453 h 1072230"/>
                <a:gd name="connsiteX59" fmla="*/ 980336 w 1072230"/>
                <a:gd name="connsiteY59" fmla="*/ 594600 h 1072230"/>
                <a:gd name="connsiteX60" fmla="*/ 1059041 w 1072230"/>
                <a:gd name="connsiteY60" fmla="*/ 651562 h 1072230"/>
                <a:gd name="connsiteX61" fmla="*/ 1044685 w 1072230"/>
                <a:gd name="connsiteY61" fmla="*/ 697807 h 1072230"/>
                <a:gd name="connsiteX62" fmla="*/ 950065 w 1072230"/>
                <a:gd name="connsiteY62" fmla="*/ 707577 h 1072230"/>
                <a:gd name="connsiteX63" fmla="*/ 1010166 w 1072230"/>
                <a:gd name="connsiteY63" fmla="*/ 781521 h 1072230"/>
                <a:gd name="connsiteX64" fmla="*/ 987017 w 1072230"/>
                <a:gd name="connsiteY64" fmla="*/ 824168 h 1072230"/>
                <a:gd name="connsiteX65" fmla="*/ 891580 w 1072230"/>
                <a:gd name="connsiteY65" fmla="*/ 808874 h 1072230"/>
                <a:gd name="connsiteX66" fmla="*/ 930734 w 1072230"/>
                <a:gd name="connsiteY66" fmla="*/ 896385 h 1072230"/>
                <a:gd name="connsiteX67" fmla="*/ 915206 w 1072230"/>
                <a:gd name="connsiteY67" fmla="*/ 915206 h 1072230"/>
                <a:gd name="connsiteX68" fmla="*/ 896385 w 1072230"/>
                <a:gd name="connsiteY68" fmla="*/ 930734 h 1072230"/>
                <a:gd name="connsiteX69" fmla="*/ 808874 w 1072230"/>
                <a:gd name="connsiteY69" fmla="*/ 891580 h 1072230"/>
                <a:gd name="connsiteX70" fmla="*/ 824168 w 1072230"/>
                <a:gd name="connsiteY70" fmla="*/ 987017 h 1072230"/>
                <a:gd name="connsiteX71" fmla="*/ 781520 w 1072230"/>
                <a:gd name="connsiteY71" fmla="*/ 1010166 h 1072230"/>
                <a:gd name="connsiteX72" fmla="*/ 707577 w 1072230"/>
                <a:gd name="connsiteY72" fmla="*/ 950065 h 1072230"/>
                <a:gd name="connsiteX73" fmla="*/ 697807 w 1072230"/>
                <a:gd name="connsiteY73" fmla="*/ 1044685 h 1072230"/>
                <a:gd name="connsiteX74" fmla="*/ 651562 w 1072230"/>
                <a:gd name="connsiteY74" fmla="*/ 1059041 h 1072230"/>
                <a:gd name="connsiteX75" fmla="*/ 594600 w 1072230"/>
                <a:gd name="connsiteY75" fmla="*/ 980336 h 1072230"/>
                <a:gd name="connsiteX76" fmla="*/ 560453 w 1072230"/>
                <a:gd name="connsiteY76" fmla="*/ 1069777 h 1072230"/>
                <a:gd name="connsiteX77" fmla="*/ 536115 w 1072230"/>
                <a:gd name="connsiteY77" fmla="*/ 1072230 h 1072230"/>
                <a:gd name="connsiteX78" fmla="*/ 511777 w 1072230"/>
                <a:gd name="connsiteY78" fmla="*/ 1069777 h 1072230"/>
                <a:gd name="connsiteX79" fmla="*/ 477630 w 1072230"/>
                <a:gd name="connsiteY79" fmla="*/ 980336 h 1072230"/>
                <a:gd name="connsiteX80" fmla="*/ 420668 w 1072230"/>
                <a:gd name="connsiteY80" fmla="*/ 1059041 h 1072230"/>
                <a:gd name="connsiteX81" fmla="*/ 374423 w 1072230"/>
                <a:gd name="connsiteY81" fmla="*/ 1044685 h 1072230"/>
                <a:gd name="connsiteX82" fmla="*/ 364653 w 1072230"/>
                <a:gd name="connsiteY82" fmla="*/ 950065 h 1072230"/>
                <a:gd name="connsiteX83" fmla="*/ 290710 w 1072230"/>
                <a:gd name="connsiteY83" fmla="*/ 1010166 h 1072230"/>
                <a:gd name="connsiteX84" fmla="*/ 248062 w 1072230"/>
                <a:gd name="connsiteY84" fmla="*/ 987017 h 1072230"/>
                <a:gd name="connsiteX85" fmla="*/ 263356 w 1072230"/>
                <a:gd name="connsiteY85" fmla="*/ 891580 h 1072230"/>
                <a:gd name="connsiteX86" fmla="*/ 175845 w 1072230"/>
                <a:gd name="connsiteY86" fmla="*/ 930734 h 1072230"/>
                <a:gd name="connsiteX87" fmla="*/ 157025 w 1072230"/>
                <a:gd name="connsiteY87" fmla="*/ 915206 h 1072230"/>
                <a:gd name="connsiteX88" fmla="*/ 141496 w 1072230"/>
                <a:gd name="connsiteY88" fmla="*/ 896385 h 1072230"/>
                <a:gd name="connsiteX89" fmla="*/ 180650 w 1072230"/>
                <a:gd name="connsiteY89" fmla="*/ 808874 h 1072230"/>
                <a:gd name="connsiteX90" fmla="*/ 85213 w 1072230"/>
                <a:gd name="connsiteY90" fmla="*/ 824168 h 1072230"/>
                <a:gd name="connsiteX91" fmla="*/ 62065 w 1072230"/>
                <a:gd name="connsiteY91" fmla="*/ 781521 h 1072230"/>
                <a:gd name="connsiteX92" fmla="*/ 122165 w 1072230"/>
                <a:gd name="connsiteY92" fmla="*/ 707577 h 1072230"/>
                <a:gd name="connsiteX93" fmla="*/ 27545 w 1072230"/>
                <a:gd name="connsiteY93" fmla="*/ 697807 h 1072230"/>
                <a:gd name="connsiteX94" fmla="*/ 13189 w 1072230"/>
                <a:gd name="connsiteY94" fmla="*/ 651562 h 1072230"/>
                <a:gd name="connsiteX95" fmla="*/ 91894 w 1072230"/>
                <a:gd name="connsiteY95" fmla="*/ 594600 h 1072230"/>
                <a:gd name="connsiteX96" fmla="*/ 2453 w 1072230"/>
                <a:gd name="connsiteY96" fmla="*/ 560453 h 1072230"/>
                <a:gd name="connsiteX97" fmla="*/ 0 w 1072230"/>
                <a:gd name="connsiteY97" fmla="*/ 536115 h 1072230"/>
                <a:gd name="connsiteX98" fmla="*/ 2453 w 1072230"/>
                <a:gd name="connsiteY98" fmla="*/ 511777 h 1072230"/>
                <a:gd name="connsiteX99" fmla="*/ 91894 w 1072230"/>
                <a:gd name="connsiteY99" fmla="*/ 477630 h 1072230"/>
                <a:gd name="connsiteX100" fmla="*/ 13189 w 1072230"/>
                <a:gd name="connsiteY100" fmla="*/ 420668 h 1072230"/>
                <a:gd name="connsiteX101" fmla="*/ 27545 w 1072230"/>
                <a:gd name="connsiteY101" fmla="*/ 374423 h 1072230"/>
                <a:gd name="connsiteX102" fmla="*/ 122165 w 1072230"/>
                <a:gd name="connsiteY102" fmla="*/ 364653 h 1072230"/>
                <a:gd name="connsiteX103" fmla="*/ 62065 w 1072230"/>
                <a:gd name="connsiteY103" fmla="*/ 290710 h 1072230"/>
                <a:gd name="connsiteX104" fmla="*/ 85213 w 1072230"/>
                <a:gd name="connsiteY104" fmla="*/ 248062 h 1072230"/>
                <a:gd name="connsiteX105" fmla="*/ 180650 w 1072230"/>
                <a:gd name="connsiteY105" fmla="*/ 263356 h 1072230"/>
                <a:gd name="connsiteX106" fmla="*/ 141496 w 1072230"/>
                <a:gd name="connsiteY106" fmla="*/ 175845 h 1072230"/>
                <a:gd name="connsiteX107" fmla="*/ 157025 w 1072230"/>
                <a:gd name="connsiteY107" fmla="*/ 157025 h 1072230"/>
                <a:gd name="connsiteX108" fmla="*/ 175845 w 1072230"/>
                <a:gd name="connsiteY108" fmla="*/ 141496 h 1072230"/>
                <a:gd name="connsiteX109" fmla="*/ 263356 w 1072230"/>
                <a:gd name="connsiteY109" fmla="*/ 180650 h 1072230"/>
                <a:gd name="connsiteX110" fmla="*/ 248062 w 1072230"/>
                <a:gd name="connsiteY110" fmla="*/ 85213 h 1072230"/>
                <a:gd name="connsiteX111" fmla="*/ 290710 w 1072230"/>
                <a:gd name="connsiteY111" fmla="*/ 62065 h 1072230"/>
                <a:gd name="connsiteX112" fmla="*/ 364653 w 1072230"/>
                <a:gd name="connsiteY112" fmla="*/ 122165 h 1072230"/>
                <a:gd name="connsiteX113" fmla="*/ 374423 w 1072230"/>
                <a:gd name="connsiteY113" fmla="*/ 27545 h 1072230"/>
                <a:gd name="connsiteX114" fmla="*/ 420668 w 1072230"/>
                <a:gd name="connsiteY114" fmla="*/ 13189 h 1072230"/>
                <a:gd name="connsiteX115" fmla="*/ 477630 w 1072230"/>
                <a:gd name="connsiteY115" fmla="*/ 91894 h 1072230"/>
                <a:gd name="connsiteX116" fmla="*/ 511777 w 1072230"/>
                <a:gd name="connsiteY116" fmla="*/ 2453 h 107223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Lst>
              <a:rect l="l" t="t" r="r" b="b"/>
              <a:pathLst>
                <a:path w="1072230" h="1072230">
                  <a:moveTo>
                    <a:pt x="704234" y="548838"/>
                  </a:moveTo>
                  <a:lnTo>
                    <a:pt x="693389" y="602554"/>
                  </a:lnTo>
                  <a:cubicBezTo>
                    <a:pt x="676115" y="643396"/>
                    <a:pt x="643396" y="676115"/>
                    <a:pt x="602554" y="693389"/>
                  </a:cubicBezTo>
                  <a:lnTo>
                    <a:pt x="568998" y="700164"/>
                  </a:lnTo>
                  <a:lnTo>
                    <a:pt x="568998" y="879092"/>
                  </a:lnTo>
                  <a:lnTo>
                    <a:pt x="598094" y="876524"/>
                  </a:lnTo>
                  <a:cubicBezTo>
                    <a:pt x="738911" y="851371"/>
                    <a:pt x="850563" y="742032"/>
                    <a:pt x="879131" y="602427"/>
                  </a:cubicBezTo>
                  <a:lnTo>
                    <a:pt x="884533" y="548838"/>
                  </a:lnTo>
                  <a:close/>
                  <a:moveTo>
                    <a:pt x="187697" y="548838"/>
                  </a:moveTo>
                  <a:lnTo>
                    <a:pt x="193099" y="602427"/>
                  </a:lnTo>
                  <a:cubicBezTo>
                    <a:pt x="221667" y="742032"/>
                    <a:pt x="333319" y="851371"/>
                    <a:pt x="474136" y="876524"/>
                  </a:cubicBezTo>
                  <a:lnTo>
                    <a:pt x="509616" y="879655"/>
                  </a:lnTo>
                  <a:lnTo>
                    <a:pt x="509616" y="701453"/>
                  </a:lnTo>
                  <a:lnTo>
                    <a:pt x="469676" y="693389"/>
                  </a:lnTo>
                  <a:cubicBezTo>
                    <a:pt x="428834" y="676115"/>
                    <a:pt x="396115" y="643396"/>
                    <a:pt x="378841" y="602554"/>
                  </a:cubicBezTo>
                  <a:lnTo>
                    <a:pt x="367996" y="548838"/>
                  </a:lnTo>
                  <a:close/>
                  <a:moveTo>
                    <a:pt x="536115" y="450771"/>
                  </a:moveTo>
                  <a:cubicBezTo>
                    <a:pt x="488981" y="450771"/>
                    <a:pt x="450771" y="488981"/>
                    <a:pt x="450771" y="536115"/>
                  </a:cubicBezTo>
                  <a:cubicBezTo>
                    <a:pt x="450771" y="583249"/>
                    <a:pt x="488981" y="621459"/>
                    <a:pt x="536115" y="621459"/>
                  </a:cubicBezTo>
                  <a:cubicBezTo>
                    <a:pt x="583249" y="621459"/>
                    <a:pt x="621459" y="583249"/>
                    <a:pt x="621459" y="536115"/>
                  </a:cubicBezTo>
                  <a:cubicBezTo>
                    <a:pt x="621459" y="488981"/>
                    <a:pt x="583249" y="450771"/>
                    <a:pt x="536115" y="450771"/>
                  </a:cubicBezTo>
                  <a:close/>
                  <a:moveTo>
                    <a:pt x="568998" y="185050"/>
                  </a:moveTo>
                  <a:lnTo>
                    <a:pt x="568998" y="372066"/>
                  </a:lnTo>
                  <a:lnTo>
                    <a:pt x="602554" y="378841"/>
                  </a:lnTo>
                  <a:cubicBezTo>
                    <a:pt x="643396" y="396115"/>
                    <a:pt x="676115" y="428834"/>
                    <a:pt x="693389" y="469676"/>
                  </a:cubicBezTo>
                  <a:lnTo>
                    <a:pt x="697383" y="489456"/>
                  </a:lnTo>
                  <a:lnTo>
                    <a:pt x="882502" y="489456"/>
                  </a:lnTo>
                  <a:lnTo>
                    <a:pt x="880775" y="469885"/>
                  </a:lnTo>
                  <a:cubicBezTo>
                    <a:pt x="855622" y="329068"/>
                    <a:pt x="746282" y="217416"/>
                    <a:pt x="606678" y="188848"/>
                  </a:cubicBezTo>
                  <a:close/>
                  <a:moveTo>
                    <a:pt x="509616" y="184073"/>
                  </a:moveTo>
                  <a:lnTo>
                    <a:pt x="474136" y="187204"/>
                  </a:lnTo>
                  <a:cubicBezTo>
                    <a:pt x="333319" y="212357"/>
                    <a:pt x="221667" y="321696"/>
                    <a:pt x="193099" y="461301"/>
                  </a:cubicBezTo>
                  <a:lnTo>
                    <a:pt x="190261" y="489456"/>
                  </a:lnTo>
                  <a:lnTo>
                    <a:pt x="374847" y="489456"/>
                  </a:lnTo>
                  <a:lnTo>
                    <a:pt x="378841" y="469676"/>
                  </a:lnTo>
                  <a:cubicBezTo>
                    <a:pt x="396115" y="428834"/>
                    <a:pt x="428834" y="396115"/>
                    <a:pt x="469676" y="378841"/>
                  </a:cubicBezTo>
                  <a:lnTo>
                    <a:pt x="509616" y="370777"/>
                  </a:lnTo>
                  <a:close/>
                  <a:moveTo>
                    <a:pt x="536115" y="0"/>
                  </a:moveTo>
                  <a:lnTo>
                    <a:pt x="560453" y="2453"/>
                  </a:lnTo>
                  <a:lnTo>
                    <a:pt x="594600" y="91894"/>
                  </a:lnTo>
                  <a:lnTo>
                    <a:pt x="651562" y="13189"/>
                  </a:lnTo>
                  <a:lnTo>
                    <a:pt x="697807" y="27545"/>
                  </a:lnTo>
                  <a:lnTo>
                    <a:pt x="707577" y="122165"/>
                  </a:lnTo>
                  <a:lnTo>
                    <a:pt x="781521" y="62065"/>
                  </a:lnTo>
                  <a:lnTo>
                    <a:pt x="824168" y="85213"/>
                  </a:lnTo>
                  <a:lnTo>
                    <a:pt x="808874" y="180650"/>
                  </a:lnTo>
                  <a:lnTo>
                    <a:pt x="896385" y="141496"/>
                  </a:lnTo>
                  <a:lnTo>
                    <a:pt x="915206" y="157025"/>
                  </a:lnTo>
                  <a:lnTo>
                    <a:pt x="930734" y="175845"/>
                  </a:lnTo>
                  <a:lnTo>
                    <a:pt x="891580" y="263356"/>
                  </a:lnTo>
                  <a:lnTo>
                    <a:pt x="987017" y="248062"/>
                  </a:lnTo>
                  <a:lnTo>
                    <a:pt x="1010166" y="290710"/>
                  </a:lnTo>
                  <a:lnTo>
                    <a:pt x="950065" y="364653"/>
                  </a:lnTo>
                  <a:lnTo>
                    <a:pt x="1044685" y="374423"/>
                  </a:lnTo>
                  <a:lnTo>
                    <a:pt x="1059041" y="420668"/>
                  </a:lnTo>
                  <a:lnTo>
                    <a:pt x="980336" y="477630"/>
                  </a:lnTo>
                  <a:lnTo>
                    <a:pt x="1069777" y="511777"/>
                  </a:lnTo>
                  <a:lnTo>
                    <a:pt x="1072230" y="536115"/>
                  </a:lnTo>
                  <a:lnTo>
                    <a:pt x="1069777" y="560453"/>
                  </a:lnTo>
                  <a:lnTo>
                    <a:pt x="980336" y="594600"/>
                  </a:lnTo>
                  <a:lnTo>
                    <a:pt x="1059041" y="651562"/>
                  </a:lnTo>
                  <a:lnTo>
                    <a:pt x="1044685" y="697807"/>
                  </a:lnTo>
                  <a:lnTo>
                    <a:pt x="950065" y="707577"/>
                  </a:lnTo>
                  <a:lnTo>
                    <a:pt x="1010166" y="781521"/>
                  </a:lnTo>
                  <a:lnTo>
                    <a:pt x="987017" y="824168"/>
                  </a:lnTo>
                  <a:lnTo>
                    <a:pt x="891580" y="808874"/>
                  </a:lnTo>
                  <a:lnTo>
                    <a:pt x="930734" y="896385"/>
                  </a:lnTo>
                  <a:lnTo>
                    <a:pt x="915206" y="915206"/>
                  </a:lnTo>
                  <a:lnTo>
                    <a:pt x="896385" y="930734"/>
                  </a:lnTo>
                  <a:lnTo>
                    <a:pt x="808874" y="891580"/>
                  </a:lnTo>
                  <a:lnTo>
                    <a:pt x="824168" y="987017"/>
                  </a:lnTo>
                  <a:lnTo>
                    <a:pt x="781520" y="1010166"/>
                  </a:lnTo>
                  <a:lnTo>
                    <a:pt x="707577" y="950065"/>
                  </a:lnTo>
                  <a:lnTo>
                    <a:pt x="697807" y="1044685"/>
                  </a:lnTo>
                  <a:lnTo>
                    <a:pt x="651562" y="1059041"/>
                  </a:lnTo>
                  <a:lnTo>
                    <a:pt x="594600" y="980336"/>
                  </a:lnTo>
                  <a:lnTo>
                    <a:pt x="560453" y="1069777"/>
                  </a:lnTo>
                  <a:lnTo>
                    <a:pt x="536115" y="1072230"/>
                  </a:lnTo>
                  <a:lnTo>
                    <a:pt x="511777" y="1069777"/>
                  </a:lnTo>
                  <a:lnTo>
                    <a:pt x="477630" y="980336"/>
                  </a:lnTo>
                  <a:lnTo>
                    <a:pt x="420668" y="1059041"/>
                  </a:lnTo>
                  <a:lnTo>
                    <a:pt x="374423" y="1044685"/>
                  </a:lnTo>
                  <a:lnTo>
                    <a:pt x="364653" y="950065"/>
                  </a:lnTo>
                  <a:lnTo>
                    <a:pt x="290710" y="1010166"/>
                  </a:lnTo>
                  <a:lnTo>
                    <a:pt x="248062" y="987017"/>
                  </a:lnTo>
                  <a:lnTo>
                    <a:pt x="263356" y="891580"/>
                  </a:lnTo>
                  <a:lnTo>
                    <a:pt x="175845" y="930734"/>
                  </a:lnTo>
                  <a:lnTo>
                    <a:pt x="157025" y="915206"/>
                  </a:lnTo>
                  <a:lnTo>
                    <a:pt x="141496" y="896385"/>
                  </a:lnTo>
                  <a:lnTo>
                    <a:pt x="180650" y="808874"/>
                  </a:lnTo>
                  <a:lnTo>
                    <a:pt x="85213" y="824168"/>
                  </a:lnTo>
                  <a:lnTo>
                    <a:pt x="62065" y="781521"/>
                  </a:lnTo>
                  <a:lnTo>
                    <a:pt x="122165" y="707577"/>
                  </a:lnTo>
                  <a:lnTo>
                    <a:pt x="27545" y="697807"/>
                  </a:lnTo>
                  <a:lnTo>
                    <a:pt x="13189" y="651562"/>
                  </a:lnTo>
                  <a:lnTo>
                    <a:pt x="91894" y="594600"/>
                  </a:lnTo>
                  <a:lnTo>
                    <a:pt x="2453" y="560453"/>
                  </a:lnTo>
                  <a:lnTo>
                    <a:pt x="0" y="536115"/>
                  </a:lnTo>
                  <a:lnTo>
                    <a:pt x="2453" y="511777"/>
                  </a:lnTo>
                  <a:lnTo>
                    <a:pt x="91894" y="477630"/>
                  </a:lnTo>
                  <a:lnTo>
                    <a:pt x="13189" y="420668"/>
                  </a:lnTo>
                  <a:lnTo>
                    <a:pt x="27545" y="374423"/>
                  </a:lnTo>
                  <a:lnTo>
                    <a:pt x="122165" y="364653"/>
                  </a:lnTo>
                  <a:lnTo>
                    <a:pt x="62065" y="290710"/>
                  </a:lnTo>
                  <a:lnTo>
                    <a:pt x="85213" y="248062"/>
                  </a:lnTo>
                  <a:lnTo>
                    <a:pt x="180650" y="263356"/>
                  </a:lnTo>
                  <a:lnTo>
                    <a:pt x="141496" y="175845"/>
                  </a:lnTo>
                  <a:lnTo>
                    <a:pt x="157025" y="157025"/>
                  </a:lnTo>
                  <a:lnTo>
                    <a:pt x="175845" y="141496"/>
                  </a:lnTo>
                  <a:lnTo>
                    <a:pt x="263356" y="180650"/>
                  </a:lnTo>
                  <a:lnTo>
                    <a:pt x="248062" y="85213"/>
                  </a:lnTo>
                  <a:lnTo>
                    <a:pt x="290710" y="62065"/>
                  </a:lnTo>
                  <a:lnTo>
                    <a:pt x="364653" y="122165"/>
                  </a:lnTo>
                  <a:lnTo>
                    <a:pt x="374423" y="27545"/>
                  </a:lnTo>
                  <a:lnTo>
                    <a:pt x="420668" y="13189"/>
                  </a:lnTo>
                  <a:lnTo>
                    <a:pt x="477630" y="91894"/>
                  </a:lnTo>
                  <a:lnTo>
                    <a:pt x="511777" y="2453"/>
                  </a:lnTo>
                  <a:close/>
                </a:path>
              </a:pathLst>
            </a:custGeom>
            <a:solidFill>
              <a:srgbClr val="3A3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7" name="任意多边形 136"/>
            <p:cNvSpPr/>
            <p:nvPr/>
          </p:nvSpPr>
          <p:spPr>
            <a:xfrm rot="2700000">
              <a:off x="5749093" y="1601982"/>
              <a:ext cx="60720" cy="60720"/>
            </a:xfrm>
            <a:custGeom>
              <a:gdLst>
                <a:gd name="connsiteX0" fmla="*/ 704234 w 1072230"/>
                <a:gd name="connsiteY0" fmla="*/ 548838 h 1072230"/>
                <a:gd name="connsiteX1" fmla="*/ 693389 w 1072230"/>
                <a:gd name="connsiteY1" fmla="*/ 602554 h 1072230"/>
                <a:gd name="connsiteX2" fmla="*/ 602554 w 1072230"/>
                <a:gd name="connsiteY2" fmla="*/ 693389 h 1072230"/>
                <a:gd name="connsiteX3" fmla="*/ 568998 w 1072230"/>
                <a:gd name="connsiteY3" fmla="*/ 700164 h 1072230"/>
                <a:gd name="connsiteX4" fmla="*/ 568998 w 1072230"/>
                <a:gd name="connsiteY4" fmla="*/ 879092 h 1072230"/>
                <a:gd name="connsiteX5" fmla="*/ 598094 w 1072230"/>
                <a:gd name="connsiteY5" fmla="*/ 876524 h 1072230"/>
                <a:gd name="connsiteX6" fmla="*/ 879131 w 1072230"/>
                <a:gd name="connsiteY6" fmla="*/ 602427 h 1072230"/>
                <a:gd name="connsiteX7" fmla="*/ 884533 w 1072230"/>
                <a:gd name="connsiteY7" fmla="*/ 548838 h 1072230"/>
                <a:gd name="connsiteX8" fmla="*/ 187697 w 1072230"/>
                <a:gd name="connsiteY8" fmla="*/ 548838 h 1072230"/>
                <a:gd name="connsiteX9" fmla="*/ 193099 w 1072230"/>
                <a:gd name="connsiteY9" fmla="*/ 602427 h 1072230"/>
                <a:gd name="connsiteX10" fmla="*/ 474136 w 1072230"/>
                <a:gd name="connsiteY10" fmla="*/ 876524 h 1072230"/>
                <a:gd name="connsiteX11" fmla="*/ 509616 w 1072230"/>
                <a:gd name="connsiteY11" fmla="*/ 879655 h 1072230"/>
                <a:gd name="connsiteX12" fmla="*/ 509616 w 1072230"/>
                <a:gd name="connsiteY12" fmla="*/ 701453 h 1072230"/>
                <a:gd name="connsiteX13" fmla="*/ 469676 w 1072230"/>
                <a:gd name="connsiteY13" fmla="*/ 693389 h 1072230"/>
                <a:gd name="connsiteX14" fmla="*/ 378841 w 1072230"/>
                <a:gd name="connsiteY14" fmla="*/ 602554 h 1072230"/>
                <a:gd name="connsiteX15" fmla="*/ 367996 w 1072230"/>
                <a:gd name="connsiteY15" fmla="*/ 548838 h 1072230"/>
                <a:gd name="connsiteX16" fmla="*/ 536115 w 1072230"/>
                <a:gd name="connsiteY16" fmla="*/ 450771 h 1072230"/>
                <a:gd name="connsiteX17" fmla="*/ 450771 w 1072230"/>
                <a:gd name="connsiteY17" fmla="*/ 536115 h 1072230"/>
                <a:gd name="connsiteX18" fmla="*/ 536115 w 1072230"/>
                <a:gd name="connsiteY18" fmla="*/ 621459 h 1072230"/>
                <a:gd name="connsiteX19" fmla="*/ 621459 w 1072230"/>
                <a:gd name="connsiteY19" fmla="*/ 536115 h 1072230"/>
                <a:gd name="connsiteX20" fmla="*/ 536115 w 1072230"/>
                <a:gd name="connsiteY20" fmla="*/ 450771 h 1072230"/>
                <a:gd name="connsiteX21" fmla="*/ 568998 w 1072230"/>
                <a:gd name="connsiteY21" fmla="*/ 185050 h 1072230"/>
                <a:gd name="connsiteX22" fmla="*/ 568998 w 1072230"/>
                <a:gd name="connsiteY22" fmla="*/ 372066 h 1072230"/>
                <a:gd name="connsiteX23" fmla="*/ 602554 w 1072230"/>
                <a:gd name="connsiteY23" fmla="*/ 378841 h 1072230"/>
                <a:gd name="connsiteX24" fmla="*/ 693389 w 1072230"/>
                <a:gd name="connsiteY24" fmla="*/ 469676 h 1072230"/>
                <a:gd name="connsiteX25" fmla="*/ 697383 w 1072230"/>
                <a:gd name="connsiteY25" fmla="*/ 489456 h 1072230"/>
                <a:gd name="connsiteX26" fmla="*/ 882502 w 1072230"/>
                <a:gd name="connsiteY26" fmla="*/ 489456 h 1072230"/>
                <a:gd name="connsiteX27" fmla="*/ 880775 w 1072230"/>
                <a:gd name="connsiteY27" fmla="*/ 469885 h 1072230"/>
                <a:gd name="connsiteX28" fmla="*/ 606678 w 1072230"/>
                <a:gd name="connsiteY28" fmla="*/ 188848 h 1072230"/>
                <a:gd name="connsiteX29" fmla="*/ 509616 w 1072230"/>
                <a:gd name="connsiteY29" fmla="*/ 184073 h 1072230"/>
                <a:gd name="connsiteX30" fmla="*/ 474136 w 1072230"/>
                <a:gd name="connsiteY30" fmla="*/ 187204 h 1072230"/>
                <a:gd name="connsiteX31" fmla="*/ 193099 w 1072230"/>
                <a:gd name="connsiteY31" fmla="*/ 461301 h 1072230"/>
                <a:gd name="connsiteX32" fmla="*/ 190261 w 1072230"/>
                <a:gd name="connsiteY32" fmla="*/ 489456 h 1072230"/>
                <a:gd name="connsiteX33" fmla="*/ 374847 w 1072230"/>
                <a:gd name="connsiteY33" fmla="*/ 489456 h 1072230"/>
                <a:gd name="connsiteX34" fmla="*/ 378841 w 1072230"/>
                <a:gd name="connsiteY34" fmla="*/ 469676 h 1072230"/>
                <a:gd name="connsiteX35" fmla="*/ 469676 w 1072230"/>
                <a:gd name="connsiteY35" fmla="*/ 378841 h 1072230"/>
                <a:gd name="connsiteX36" fmla="*/ 509616 w 1072230"/>
                <a:gd name="connsiteY36" fmla="*/ 370777 h 1072230"/>
                <a:gd name="connsiteX37" fmla="*/ 536115 w 1072230"/>
                <a:gd name="connsiteY37" fmla="*/ 0 h 1072230"/>
                <a:gd name="connsiteX38" fmla="*/ 560453 w 1072230"/>
                <a:gd name="connsiteY38" fmla="*/ 2453 h 1072230"/>
                <a:gd name="connsiteX39" fmla="*/ 594600 w 1072230"/>
                <a:gd name="connsiteY39" fmla="*/ 91894 h 1072230"/>
                <a:gd name="connsiteX40" fmla="*/ 651562 w 1072230"/>
                <a:gd name="connsiteY40" fmla="*/ 13189 h 1072230"/>
                <a:gd name="connsiteX41" fmla="*/ 697807 w 1072230"/>
                <a:gd name="connsiteY41" fmla="*/ 27545 h 1072230"/>
                <a:gd name="connsiteX42" fmla="*/ 707577 w 1072230"/>
                <a:gd name="connsiteY42" fmla="*/ 122165 h 1072230"/>
                <a:gd name="connsiteX43" fmla="*/ 781521 w 1072230"/>
                <a:gd name="connsiteY43" fmla="*/ 62065 h 1072230"/>
                <a:gd name="connsiteX44" fmla="*/ 824168 w 1072230"/>
                <a:gd name="connsiteY44" fmla="*/ 85213 h 1072230"/>
                <a:gd name="connsiteX45" fmla="*/ 808874 w 1072230"/>
                <a:gd name="connsiteY45" fmla="*/ 180650 h 1072230"/>
                <a:gd name="connsiteX46" fmla="*/ 896385 w 1072230"/>
                <a:gd name="connsiteY46" fmla="*/ 141496 h 1072230"/>
                <a:gd name="connsiteX47" fmla="*/ 915206 w 1072230"/>
                <a:gd name="connsiteY47" fmla="*/ 157025 h 1072230"/>
                <a:gd name="connsiteX48" fmla="*/ 930734 w 1072230"/>
                <a:gd name="connsiteY48" fmla="*/ 175845 h 1072230"/>
                <a:gd name="connsiteX49" fmla="*/ 891580 w 1072230"/>
                <a:gd name="connsiteY49" fmla="*/ 263356 h 1072230"/>
                <a:gd name="connsiteX50" fmla="*/ 987017 w 1072230"/>
                <a:gd name="connsiteY50" fmla="*/ 248062 h 1072230"/>
                <a:gd name="connsiteX51" fmla="*/ 1010166 w 1072230"/>
                <a:gd name="connsiteY51" fmla="*/ 290710 h 1072230"/>
                <a:gd name="connsiteX52" fmla="*/ 950065 w 1072230"/>
                <a:gd name="connsiteY52" fmla="*/ 364653 h 1072230"/>
                <a:gd name="connsiteX53" fmla="*/ 1044685 w 1072230"/>
                <a:gd name="connsiteY53" fmla="*/ 374423 h 1072230"/>
                <a:gd name="connsiteX54" fmla="*/ 1059041 w 1072230"/>
                <a:gd name="connsiteY54" fmla="*/ 420668 h 1072230"/>
                <a:gd name="connsiteX55" fmla="*/ 980336 w 1072230"/>
                <a:gd name="connsiteY55" fmla="*/ 477630 h 1072230"/>
                <a:gd name="connsiteX56" fmla="*/ 1069777 w 1072230"/>
                <a:gd name="connsiteY56" fmla="*/ 511777 h 1072230"/>
                <a:gd name="connsiteX57" fmla="*/ 1072230 w 1072230"/>
                <a:gd name="connsiteY57" fmla="*/ 536115 h 1072230"/>
                <a:gd name="connsiteX58" fmla="*/ 1069777 w 1072230"/>
                <a:gd name="connsiteY58" fmla="*/ 560453 h 1072230"/>
                <a:gd name="connsiteX59" fmla="*/ 980336 w 1072230"/>
                <a:gd name="connsiteY59" fmla="*/ 594600 h 1072230"/>
                <a:gd name="connsiteX60" fmla="*/ 1059041 w 1072230"/>
                <a:gd name="connsiteY60" fmla="*/ 651562 h 1072230"/>
                <a:gd name="connsiteX61" fmla="*/ 1044685 w 1072230"/>
                <a:gd name="connsiteY61" fmla="*/ 697807 h 1072230"/>
                <a:gd name="connsiteX62" fmla="*/ 950065 w 1072230"/>
                <a:gd name="connsiteY62" fmla="*/ 707577 h 1072230"/>
                <a:gd name="connsiteX63" fmla="*/ 1010166 w 1072230"/>
                <a:gd name="connsiteY63" fmla="*/ 781521 h 1072230"/>
                <a:gd name="connsiteX64" fmla="*/ 987017 w 1072230"/>
                <a:gd name="connsiteY64" fmla="*/ 824168 h 1072230"/>
                <a:gd name="connsiteX65" fmla="*/ 891580 w 1072230"/>
                <a:gd name="connsiteY65" fmla="*/ 808874 h 1072230"/>
                <a:gd name="connsiteX66" fmla="*/ 930734 w 1072230"/>
                <a:gd name="connsiteY66" fmla="*/ 896385 h 1072230"/>
                <a:gd name="connsiteX67" fmla="*/ 915206 w 1072230"/>
                <a:gd name="connsiteY67" fmla="*/ 915206 h 1072230"/>
                <a:gd name="connsiteX68" fmla="*/ 896385 w 1072230"/>
                <a:gd name="connsiteY68" fmla="*/ 930734 h 1072230"/>
                <a:gd name="connsiteX69" fmla="*/ 808874 w 1072230"/>
                <a:gd name="connsiteY69" fmla="*/ 891580 h 1072230"/>
                <a:gd name="connsiteX70" fmla="*/ 824168 w 1072230"/>
                <a:gd name="connsiteY70" fmla="*/ 987017 h 1072230"/>
                <a:gd name="connsiteX71" fmla="*/ 781520 w 1072230"/>
                <a:gd name="connsiteY71" fmla="*/ 1010166 h 1072230"/>
                <a:gd name="connsiteX72" fmla="*/ 707577 w 1072230"/>
                <a:gd name="connsiteY72" fmla="*/ 950065 h 1072230"/>
                <a:gd name="connsiteX73" fmla="*/ 697807 w 1072230"/>
                <a:gd name="connsiteY73" fmla="*/ 1044685 h 1072230"/>
                <a:gd name="connsiteX74" fmla="*/ 651562 w 1072230"/>
                <a:gd name="connsiteY74" fmla="*/ 1059041 h 1072230"/>
                <a:gd name="connsiteX75" fmla="*/ 594600 w 1072230"/>
                <a:gd name="connsiteY75" fmla="*/ 980336 h 1072230"/>
                <a:gd name="connsiteX76" fmla="*/ 560453 w 1072230"/>
                <a:gd name="connsiteY76" fmla="*/ 1069777 h 1072230"/>
                <a:gd name="connsiteX77" fmla="*/ 536115 w 1072230"/>
                <a:gd name="connsiteY77" fmla="*/ 1072230 h 1072230"/>
                <a:gd name="connsiteX78" fmla="*/ 511777 w 1072230"/>
                <a:gd name="connsiteY78" fmla="*/ 1069777 h 1072230"/>
                <a:gd name="connsiteX79" fmla="*/ 477630 w 1072230"/>
                <a:gd name="connsiteY79" fmla="*/ 980336 h 1072230"/>
                <a:gd name="connsiteX80" fmla="*/ 420668 w 1072230"/>
                <a:gd name="connsiteY80" fmla="*/ 1059041 h 1072230"/>
                <a:gd name="connsiteX81" fmla="*/ 374423 w 1072230"/>
                <a:gd name="connsiteY81" fmla="*/ 1044685 h 1072230"/>
                <a:gd name="connsiteX82" fmla="*/ 364653 w 1072230"/>
                <a:gd name="connsiteY82" fmla="*/ 950065 h 1072230"/>
                <a:gd name="connsiteX83" fmla="*/ 290710 w 1072230"/>
                <a:gd name="connsiteY83" fmla="*/ 1010166 h 1072230"/>
                <a:gd name="connsiteX84" fmla="*/ 248062 w 1072230"/>
                <a:gd name="connsiteY84" fmla="*/ 987017 h 1072230"/>
                <a:gd name="connsiteX85" fmla="*/ 263356 w 1072230"/>
                <a:gd name="connsiteY85" fmla="*/ 891580 h 1072230"/>
                <a:gd name="connsiteX86" fmla="*/ 175845 w 1072230"/>
                <a:gd name="connsiteY86" fmla="*/ 930734 h 1072230"/>
                <a:gd name="connsiteX87" fmla="*/ 157025 w 1072230"/>
                <a:gd name="connsiteY87" fmla="*/ 915206 h 1072230"/>
                <a:gd name="connsiteX88" fmla="*/ 141496 w 1072230"/>
                <a:gd name="connsiteY88" fmla="*/ 896385 h 1072230"/>
                <a:gd name="connsiteX89" fmla="*/ 180650 w 1072230"/>
                <a:gd name="connsiteY89" fmla="*/ 808874 h 1072230"/>
                <a:gd name="connsiteX90" fmla="*/ 85213 w 1072230"/>
                <a:gd name="connsiteY90" fmla="*/ 824168 h 1072230"/>
                <a:gd name="connsiteX91" fmla="*/ 62065 w 1072230"/>
                <a:gd name="connsiteY91" fmla="*/ 781521 h 1072230"/>
                <a:gd name="connsiteX92" fmla="*/ 122165 w 1072230"/>
                <a:gd name="connsiteY92" fmla="*/ 707577 h 1072230"/>
                <a:gd name="connsiteX93" fmla="*/ 27545 w 1072230"/>
                <a:gd name="connsiteY93" fmla="*/ 697807 h 1072230"/>
                <a:gd name="connsiteX94" fmla="*/ 13189 w 1072230"/>
                <a:gd name="connsiteY94" fmla="*/ 651562 h 1072230"/>
                <a:gd name="connsiteX95" fmla="*/ 91894 w 1072230"/>
                <a:gd name="connsiteY95" fmla="*/ 594600 h 1072230"/>
                <a:gd name="connsiteX96" fmla="*/ 2453 w 1072230"/>
                <a:gd name="connsiteY96" fmla="*/ 560453 h 1072230"/>
                <a:gd name="connsiteX97" fmla="*/ 0 w 1072230"/>
                <a:gd name="connsiteY97" fmla="*/ 536115 h 1072230"/>
                <a:gd name="connsiteX98" fmla="*/ 2453 w 1072230"/>
                <a:gd name="connsiteY98" fmla="*/ 511777 h 1072230"/>
                <a:gd name="connsiteX99" fmla="*/ 91894 w 1072230"/>
                <a:gd name="connsiteY99" fmla="*/ 477630 h 1072230"/>
                <a:gd name="connsiteX100" fmla="*/ 13189 w 1072230"/>
                <a:gd name="connsiteY100" fmla="*/ 420668 h 1072230"/>
                <a:gd name="connsiteX101" fmla="*/ 27545 w 1072230"/>
                <a:gd name="connsiteY101" fmla="*/ 374423 h 1072230"/>
                <a:gd name="connsiteX102" fmla="*/ 122165 w 1072230"/>
                <a:gd name="connsiteY102" fmla="*/ 364653 h 1072230"/>
                <a:gd name="connsiteX103" fmla="*/ 62065 w 1072230"/>
                <a:gd name="connsiteY103" fmla="*/ 290710 h 1072230"/>
                <a:gd name="connsiteX104" fmla="*/ 85213 w 1072230"/>
                <a:gd name="connsiteY104" fmla="*/ 248062 h 1072230"/>
                <a:gd name="connsiteX105" fmla="*/ 180650 w 1072230"/>
                <a:gd name="connsiteY105" fmla="*/ 263356 h 1072230"/>
                <a:gd name="connsiteX106" fmla="*/ 141496 w 1072230"/>
                <a:gd name="connsiteY106" fmla="*/ 175845 h 1072230"/>
                <a:gd name="connsiteX107" fmla="*/ 157025 w 1072230"/>
                <a:gd name="connsiteY107" fmla="*/ 157025 h 1072230"/>
                <a:gd name="connsiteX108" fmla="*/ 175845 w 1072230"/>
                <a:gd name="connsiteY108" fmla="*/ 141496 h 1072230"/>
                <a:gd name="connsiteX109" fmla="*/ 263356 w 1072230"/>
                <a:gd name="connsiteY109" fmla="*/ 180650 h 1072230"/>
                <a:gd name="connsiteX110" fmla="*/ 248062 w 1072230"/>
                <a:gd name="connsiteY110" fmla="*/ 85213 h 1072230"/>
                <a:gd name="connsiteX111" fmla="*/ 290710 w 1072230"/>
                <a:gd name="connsiteY111" fmla="*/ 62065 h 1072230"/>
                <a:gd name="connsiteX112" fmla="*/ 364653 w 1072230"/>
                <a:gd name="connsiteY112" fmla="*/ 122165 h 1072230"/>
                <a:gd name="connsiteX113" fmla="*/ 374423 w 1072230"/>
                <a:gd name="connsiteY113" fmla="*/ 27545 h 1072230"/>
                <a:gd name="connsiteX114" fmla="*/ 420668 w 1072230"/>
                <a:gd name="connsiteY114" fmla="*/ 13189 h 1072230"/>
                <a:gd name="connsiteX115" fmla="*/ 477630 w 1072230"/>
                <a:gd name="connsiteY115" fmla="*/ 91894 h 1072230"/>
                <a:gd name="connsiteX116" fmla="*/ 511777 w 1072230"/>
                <a:gd name="connsiteY116" fmla="*/ 2453 h 107223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Lst>
              <a:rect l="l" t="t" r="r" b="b"/>
              <a:pathLst>
                <a:path w="1072230" h="1072230">
                  <a:moveTo>
                    <a:pt x="704234" y="548838"/>
                  </a:moveTo>
                  <a:lnTo>
                    <a:pt x="693389" y="602554"/>
                  </a:lnTo>
                  <a:cubicBezTo>
                    <a:pt x="676115" y="643396"/>
                    <a:pt x="643396" y="676115"/>
                    <a:pt x="602554" y="693389"/>
                  </a:cubicBezTo>
                  <a:lnTo>
                    <a:pt x="568998" y="700164"/>
                  </a:lnTo>
                  <a:lnTo>
                    <a:pt x="568998" y="879092"/>
                  </a:lnTo>
                  <a:lnTo>
                    <a:pt x="598094" y="876524"/>
                  </a:lnTo>
                  <a:cubicBezTo>
                    <a:pt x="738911" y="851371"/>
                    <a:pt x="850563" y="742032"/>
                    <a:pt x="879131" y="602427"/>
                  </a:cubicBezTo>
                  <a:lnTo>
                    <a:pt x="884533" y="548838"/>
                  </a:lnTo>
                  <a:close/>
                  <a:moveTo>
                    <a:pt x="187697" y="548838"/>
                  </a:moveTo>
                  <a:lnTo>
                    <a:pt x="193099" y="602427"/>
                  </a:lnTo>
                  <a:cubicBezTo>
                    <a:pt x="221667" y="742032"/>
                    <a:pt x="333319" y="851371"/>
                    <a:pt x="474136" y="876524"/>
                  </a:cubicBezTo>
                  <a:lnTo>
                    <a:pt x="509616" y="879655"/>
                  </a:lnTo>
                  <a:lnTo>
                    <a:pt x="509616" y="701453"/>
                  </a:lnTo>
                  <a:lnTo>
                    <a:pt x="469676" y="693389"/>
                  </a:lnTo>
                  <a:cubicBezTo>
                    <a:pt x="428834" y="676115"/>
                    <a:pt x="396115" y="643396"/>
                    <a:pt x="378841" y="602554"/>
                  </a:cubicBezTo>
                  <a:lnTo>
                    <a:pt x="367996" y="548838"/>
                  </a:lnTo>
                  <a:close/>
                  <a:moveTo>
                    <a:pt x="536115" y="450771"/>
                  </a:moveTo>
                  <a:cubicBezTo>
                    <a:pt x="488981" y="450771"/>
                    <a:pt x="450771" y="488981"/>
                    <a:pt x="450771" y="536115"/>
                  </a:cubicBezTo>
                  <a:cubicBezTo>
                    <a:pt x="450771" y="583249"/>
                    <a:pt x="488981" y="621459"/>
                    <a:pt x="536115" y="621459"/>
                  </a:cubicBezTo>
                  <a:cubicBezTo>
                    <a:pt x="583249" y="621459"/>
                    <a:pt x="621459" y="583249"/>
                    <a:pt x="621459" y="536115"/>
                  </a:cubicBezTo>
                  <a:cubicBezTo>
                    <a:pt x="621459" y="488981"/>
                    <a:pt x="583249" y="450771"/>
                    <a:pt x="536115" y="450771"/>
                  </a:cubicBezTo>
                  <a:close/>
                  <a:moveTo>
                    <a:pt x="568998" y="185050"/>
                  </a:moveTo>
                  <a:lnTo>
                    <a:pt x="568998" y="372066"/>
                  </a:lnTo>
                  <a:lnTo>
                    <a:pt x="602554" y="378841"/>
                  </a:lnTo>
                  <a:cubicBezTo>
                    <a:pt x="643396" y="396115"/>
                    <a:pt x="676115" y="428834"/>
                    <a:pt x="693389" y="469676"/>
                  </a:cubicBezTo>
                  <a:lnTo>
                    <a:pt x="697383" y="489456"/>
                  </a:lnTo>
                  <a:lnTo>
                    <a:pt x="882502" y="489456"/>
                  </a:lnTo>
                  <a:lnTo>
                    <a:pt x="880775" y="469885"/>
                  </a:lnTo>
                  <a:cubicBezTo>
                    <a:pt x="855622" y="329068"/>
                    <a:pt x="746282" y="217416"/>
                    <a:pt x="606678" y="188848"/>
                  </a:cubicBezTo>
                  <a:close/>
                  <a:moveTo>
                    <a:pt x="509616" y="184073"/>
                  </a:moveTo>
                  <a:lnTo>
                    <a:pt x="474136" y="187204"/>
                  </a:lnTo>
                  <a:cubicBezTo>
                    <a:pt x="333319" y="212357"/>
                    <a:pt x="221667" y="321696"/>
                    <a:pt x="193099" y="461301"/>
                  </a:cubicBezTo>
                  <a:lnTo>
                    <a:pt x="190261" y="489456"/>
                  </a:lnTo>
                  <a:lnTo>
                    <a:pt x="374847" y="489456"/>
                  </a:lnTo>
                  <a:lnTo>
                    <a:pt x="378841" y="469676"/>
                  </a:lnTo>
                  <a:cubicBezTo>
                    <a:pt x="396115" y="428834"/>
                    <a:pt x="428834" y="396115"/>
                    <a:pt x="469676" y="378841"/>
                  </a:cubicBezTo>
                  <a:lnTo>
                    <a:pt x="509616" y="370777"/>
                  </a:lnTo>
                  <a:close/>
                  <a:moveTo>
                    <a:pt x="536115" y="0"/>
                  </a:moveTo>
                  <a:lnTo>
                    <a:pt x="560453" y="2453"/>
                  </a:lnTo>
                  <a:lnTo>
                    <a:pt x="594600" y="91894"/>
                  </a:lnTo>
                  <a:lnTo>
                    <a:pt x="651562" y="13189"/>
                  </a:lnTo>
                  <a:lnTo>
                    <a:pt x="697807" y="27545"/>
                  </a:lnTo>
                  <a:lnTo>
                    <a:pt x="707577" y="122165"/>
                  </a:lnTo>
                  <a:lnTo>
                    <a:pt x="781521" y="62065"/>
                  </a:lnTo>
                  <a:lnTo>
                    <a:pt x="824168" y="85213"/>
                  </a:lnTo>
                  <a:lnTo>
                    <a:pt x="808874" y="180650"/>
                  </a:lnTo>
                  <a:lnTo>
                    <a:pt x="896385" y="141496"/>
                  </a:lnTo>
                  <a:lnTo>
                    <a:pt x="915206" y="157025"/>
                  </a:lnTo>
                  <a:lnTo>
                    <a:pt x="930734" y="175845"/>
                  </a:lnTo>
                  <a:lnTo>
                    <a:pt x="891580" y="263356"/>
                  </a:lnTo>
                  <a:lnTo>
                    <a:pt x="987017" y="248062"/>
                  </a:lnTo>
                  <a:lnTo>
                    <a:pt x="1010166" y="290710"/>
                  </a:lnTo>
                  <a:lnTo>
                    <a:pt x="950065" y="364653"/>
                  </a:lnTo>
                  <a:lnTo>
                    <a:pt x="1044685" y="374423"/>
                  </a:lnTo>
                  <a:lnTo>
                    <a:pt x="1059041" y="420668"/>
                  </a:lnTo>
                  <a:lnTo>
                    <a:pt x="980336" y="477630"/>
                  </a:lnTo>
                  <a:lnTo>
                    <a:pt x="1069777" y="511777"/>
                  </a:lnTo>
                  <a:lnTo>
                    <a:pt x="1072230" y="536115"/>
                  </a:lnTo>
                  <a:lnTo>
                    <a:pt x="1069777" y="560453"/>
                  </a:lnTo>
                  <a:lnTo>
                    <a:pt x="980336" y="594600"/>
                  </a:lnTo>
                  <a:lnTo>
                    <a:pt x="1059041" y="651562"/>
                  </a:lnTo>
                  <a:lnTo>
                    <a:pt x="1044685" y="697807"/>
                  </a:lnTo>
                  <a:lnTo>
                    <a:pt x="950065" y="707577"/>
                  </a:lnTo>
                  <a:lnTo>
                    <a:pt x="1010166" y="781521"/>
                  </a:lnTo>
                  <a:lnTo>
                    <a:pt x="987017" y="824168"/>
                  </a:lnTo>
                  <a:lnTo>
                    <a:pt x="891580" y="808874"/>
                  </a:lnTo>
                  <a:lnTo>
                    <a:pt x="930734" y="896385"/>
                  </a:lnTo>
                  <a:lnTo>
                    <a:pt x="915206" y="915206"/>
                  </a:lnTo>
                  <a:lnTo>
                    <a:pt x="896385" y="930734"/>
                  </a:lnTo>
                  <a:lnTo>
                    <a:pt x="808874" y="891580"/>
                  </a:lnTo>
                  <a:lnTo>
                    <a:pt x="824168" y="987017"/>
                  </a:lnTo>
                  <a:lnTo>
                    <a:pt x="781520" y="1010166"/>
                  </a:lnTo>
                  <a:lnTo>
                    <a:pt x="707577" y="950065"/>
                  </a:lnTo>
                  <a:lnTo>
                    <a:pt x="697807" y="1044685"/>
                  </a:lnTo>
                  <a:lnTo>
                    <a:pt x="651562" y="1059041"/>
                  </a:lnTo>
                  <a:lnTo>
                    <a:pt x="594600" y="980336"/>
                  </a:lnTo>
                  <a:lnTo>
                    <a:pt x="560453" y="1069777"/>
                  </a:lnTo>
                  <a:lnTo>
                    <a:pt x="536115" y="1072230"/>
                  </a:lnTo>
                  <a:lnTo>
                    <a:pt x="511777" y="1069777"/>
                  </a:lnTo>
                  <a:lnTo>
                    <a:pt x="477630" y="980336"/>
                  </a:lnTo>
                  <a:lnTo>
                    <a:pt x="420668" y="1059041"/>
                  </a:lnTo>
                  <a:lnTo>
                    <a:pt x="374423" y="1044685"/>
                  </a:lnTo>
                  <a:lnTo>
                    <a:pt x="364653" y="950065"/>
                  </a:lnTo>
                  <a:lnTo>
                    <a:pt x="290710" y="1010166"/>
                  </a:lnTo>
                  <a:lnTo>
                    <a:pt x="248062" y="987017"/>
                  </a:lnTo>
                  <a:lnTo>
                    <a:pt x="263356" y="891580"/>
                  </a:lnTo>
                  <a:lnTo>
                    <a:pt x="175845" y="930734"/>
                  </a:lnTo>
                  <a:lnTo>
                    <a:pt x="157025" y="915206"/>
                  </a:lnTo>
                  <a:lnTo>
                    <a:pt x="141496" y="896385"/>
                  </a:lnTo>
                  <a:lnTo>
                    <a:pt x="180650" y="808874"/>
                  </a:lnTo>
                  <a:lnTo>
                    <a:pt x="85213" y="824168"/>
                  </a:lnTo>
                  <a:lnTo>
                    <a:pt x="62065" y="781521"/>
                  </a:lnTo>
                  <a:lnTo>
                    <a:pt x="122165" y="707577"/>
                  </a:lnTo>
                  <a:lnTo>
                    <a:pt x="27545" y="697807"/>
                  </a:lnTo>
                  <a:lnTo>
                    <a:pt x="13189" y="651562"/>
                  </a:lnTo>
                  <a:lnTo>
                    <a:pt x="91894" y="594600"/>
                  </a:lnTo>
                  <a:lnTo>
                    <a:pt x="2453" y="560453"/>
                  </a:lnTo>
                  <a:lnTo>
                    <a:pt x="0" y="536115"/>
                  </a:lnTo>
                  <a:lnTo>
                    <a:pt x="2453" y="511777"/>
                  </a:lnTo>
                  <a:lnTo>
                    <a:pt x="91894" y="477630"/>
                  </a:lnTo>
                  <a:lnTo>
                    <a:pt x="13189" y="420668"/>
                  </a:lnTo>
                  <a:lnTo>
                    <a:pt x="27545" y="374423"/>
                  </a:lnTo>
                  <a:lnTo>
                    <a:pt x="122165" y="364653"/>
                  </a:lnTo>
                  <a:lnTo>
                    <a:pt x="62065" y="290710"/>
                  </a:lnTo>
                  <a:lnTo>
                    <a:pt x="85213" y="248062"/>
                  </a:lnTo>
                  <a:lnTo>
                    <a:pt x="180650" y="263356"/>
                  </a:lnTo>
                  <a:lnTo>
                    <a:pt x="141496" y="175845"/>
                  </a:lnTo>
                  <a:lnTo>
                    <a:pt x="157025" y="157025"/>
                  </a:lnTo>
                  <a:lnTo>
                    <a:pt x="175845" y="141496"/>
                  </a:lnTo>
                  <a:lnTo>
                    <a:pt x="263356" y="180650"/>
                  </a:lnTo>
                  <a:lnTo>
                    <a:pt x="248062" y="85213"/>
                  </a:lnTo>
                  <a:lnTo>
                    <a:pt x="290710" y="62065"/>
                  </a:lnTo>
                  <a:lnTo>
                    <a:pt x="364653" y="122165"/>
                  </a:lnTo>
                  <a:lnTo>
                    <a:pt x="374423" y="27545"/>
                  </a:lnTo>
                  <a:lnTo>
                    <a:pt x="420668" y="13189"/>
                  </a:lnTo>
                  <a:lnTo>
                    <a:pt x="477630" y="91894"/>
                  </a:lnTo>
                  <a:lnTo>
                    <a:pt x="511777" y="2453"/>
                  </a:lnTo>
                  <a:close/>
                </a:path>
              </a:pathLst>
            </a:custGeom>
            <a:solidFill>
              <a:srgbClr val="3A3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8" name="文本框 137"/>
          <p:cNvSpPr txBox="1"/>
          <p:nvPr/>
        </p:nvSpPr>
        <p:spPr>
          <a:xfrm>
            <a:off x="5422806" y="4197323"/>
            <a:ext cx="1220912" cy="400110"/>
          </a:xfrm>
          <a:prstGeom prst="rect">
            <a:avLst/>
          </a:prstGeom>
          <a:noFill/>
        </p:spPr>
        <p:txBody>
          <a:bodyPr wrap="none" rtlCol="0">
            <a:spAutoFit/>
          </a:bodyPr>
          <a:lstStyle/>
          <a:p>
            <a:pPr algn="ctr"/>
            <a:r>
              <a:rPr lang="en-US" altLang="zh-CN" sz="2000" b="1">
                <a:solidFill>
                  <a:srgbClr val="3A3A3A"/>
                </a:solidFill>
              </a:rPr>
              <a:t>BUSINESS</a:t>
            </a:r>
            <a:endParaRPr lang="zh-CN" altLang="en-US" sz="2000" b="1">
              <a:solidFill>
                <a:srgbClr val="3A3A3A"/>
              </a:solidFill>
            </a:endParaRPr>
          </a:p>
        </p:txBody>
      </p:sp>
      <p:sp>
        <p:nvSpPr>
          <p:cNvPr id="139" name="文本框 138"/>
          <p:cNvSpPr txBox="1"/>
          <p:nvPr/>
        </p:nvSpPr>
        <p:spPr>
          <a:xfrm>
            <a:off x="5133377" y="4570066"/>
            <a:ext cx="1799771" cy="400110"/>
          </a:xfrm>
          <a:prstGeom prst="rect">
            <a:avLst/>
          </a:prstGeom>
          <a:noFill/>
        </p:spPr>
        <p:txBody>
          <a:bodyPr wrap="square" rtlCol="0">
            <a:spAutoFit/>
          </a:bodyPr>
          <a:lstStyle/>
          <a:p>
            <a:pPr algn="ctr"/>
            <a:r>
              <a:rPr lang="en-US" altLang="zh-CN" sz="1000">
                <a:solidFill>
                  <a:srgbClr val="3A3A3A"/>
                </a:solidFill>
              </a:rPr>
              <a:t>We do our best to make your presentation perfect!</a:t>
            </a:r>
            <a:endParaRPr lang="zh-CN" altLang="en-US" sz="1000">
              <a:solidFill>
                <a:srgbClr val="3A3A3A"/>
              </a:solidFill>
            </a:endParaRPr>
          </a:p>
        </p:txBody>
      </p:sp>
      <p:grpSp>
        <p:nvGrpSpPr>
          <p:cNvPr id="140" name="组合 139"/>
          <p:cNvGrpSpPr/>
          <p:nvPr/>
        </p:nvGrpSpPr>
        <p:grpSpPr>
          <a:xfrm>
            <a:off x="2128404" y="3553135"/>
            <a:ext cx="475742" cy="474346"/>
            <a:chOff x="7150101" y="3190875"/>
            <a:chExt cx="541338" cy="539750"/>
          </a:xfrm>
          <a:solidFill>
            <a:srgbClr val="57BEAC"/>
          </a:solidFill>
        </p:grpSpPr>
        <p:sp>
          <p:nvSpPr>
            <p:cNvPr id="141" name="Freeform 90"/>
            <p:cNvSpPr>
              <a:spLocks noEditPoints="1"/>
            </p:cNvSpPr>
            <p:nvPr/>
          </p:nvSpPr>
          <p:spPr bwMode="auto">
            <a:xfrm>
              <a:off x="7353301" y="3392488"/>
              <a:ext cx="134938" cy="134938"/>
            </a:xfrm>
            <a:custGeom>
              <a:gdLst>
                <a:gd name="T0" fmla="*/ 24 w 48"/>
                <a:gd name="T1" fmla="*/ 0 h 48"/>
                <a:gd name="T2" fmla="*/ 0 w 48"/>
                <a:gd name="T3" fmla="*/ 24 h 48"/>
                <a:gd name="T4" fmla="*/ 24 w 48"/>
                <a:gd name="T5" fmla="*/ 48 h 48"/>
                <a:gd name="T6" fmla="*/ 48 w 48"/>
                <a:gd name="T7" fmla="*/ 24 h 48"/>
                <a:gd name="T8" fmla="*/ 24 w 48"/>
                <a:gd name="T9" fmla="*/ 0 h 48"/>
                <a:gd name="T10" fmla="*/ 21 w 48"/>
                <a:gd name="T11" fmla="*/ 16 h 48"/>
                <a:gd name="T12" fmla="*/ 16 w 48"/>
                <a:gd name="T13" fmla="*/ 21 h 48"/>
                <a:gd name="T14" fmla="*/ 12 w 48"/>
                <a:gd name="T15" fmla="*/ 24 h 48"/>
                <a:gd name="T16" fmla="*/ 11 w 48"/>
                <a:gd name="T17" fmla="*/ 24 h 48"/>
                <a:gd name="T18" fmla="*/ 8 w 48"/>
                <a:gd name="T19" fmla="*/ 19 h 48"/>
                <a:gd name="T20" fmla="*/ 19 w 48"/>
                <a:gd name="T21" fmla="*/ 8 h 48"/>
                <a:gd name="T22" fmla="*/ 24 w 48"/>
                <a:gd name="T23" fmla="*/ 11 h 48"/>
                <a:gd name="T24" fmla="*/ 21 w 48"/>
                <a:gd name="T25" fmla="*/ 16 h 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48">
                  <a:moveTo>
                    <a:pt x="24" y="0"/>
                  </a:moveTo>
                  <a:cubicBezTo>
                    <a:pt x="11" y="0"/>
                    <a:pt x="0" y="11"/>
                    <a:pt x="0" y="24"/>
                  </a:cubicBezTo>
                  <a:cubicBezTo>
                    <a:pt x="0" y="37"/>
                    <a:pt x="11" y="48"/>
                    <a:pt x="24" y="48"/>
                  </a:cubicBezTo>
                  <a:cubicBezTo>
                    <a:pt x="37" y="48"/>
                    <a:pt x="48" y="37"/>
                    <a:pt x="48" y="24"/>
                  </a:cubicBezTo>
                  <a:cubicBezTo>
                    <a:pt x="48" y="11"/>
                    <a:pt x="37" y="0"/>
                    <a:pt x="24" y="0"/>
                  </a:cubicBezTo>
                  <a:close/>
                  <a:moveTo>
                    <a:pt x="21" y="16"/>
                  </a:moveTo>
                  <a:cubicBezTo>
                    <a:pt x="19" y="17"/>
                    <a:pt x="17" y="19"/>
                    <a:pt x="16" y="21"/>
                  </a:cubicBezTo>
                  <a:cubicBezTo>
                    <a:pt x="15" y="23"/>
                    <a:pt x="14" y="24"/>
                    <a:pt x="12" y="24"/>
                  </a:cubicBezTo>
                  <a:cubicBezTo>
                    <a:pt x="12" y="24"/>
                    <a:pt x="11" y="24"/>
                    <a:pt x="11" y="24"/>
                  </a:cubicBezTo>
                  <a:cubicBezTo>
                    <a:pt x="9" y="23"/>
                    <a:pt x="8" y="21"/>
                    <a:pt x="8" y="19"/>
                  </a:cubicBezTo>
                  <a:cubicBezTo>
                    <a:pt x="10" y="14"/>
                    <a:pt x="14" y="10"/>
                    <a:pt x="19" y="8"/>
                  </a:cubicBezTo>
                  <a:cubicBezTo>
                    <a:pt x="21" y="7"/>
                    <a:pt x="23" y="8"/>
                    <a:pt x="24" y="11"/>
                  </a:cubicBezTo>
                  <a:cubicBezTo>
                    <a:pt x="25" y="13"/>
                    <a:pt x="24" y="15"/>
                    <a:pt x="21" y="16"/>
                  </a:cubicBezTo>
                  <a:close/>
                </a:path>
              </a:pathLst>
            </a:custGeom>
            <a:grpFill/>
            <a:ln>
              <a:noFill/>
            </a:ln>
          </p:spPr>
          <p:txBody>
            <a:bodyPr vert="horz" wrap="square" lIns="91440" tIns="45720" rIns="91440" bIns="45720" numCol="1" anchor="t" anchorCtr="0" compatLnSpc="1"/>
            <a:lstStyle/>
            <a:p>
              <a:endParaRPr lang="zh-CN" altLang="en-US"/>
            </a:p>
          </p:txBody>
        </p:sp>
        <p:sp>
          <p:nvSpPr>
            <p:cNvPr id="142" name="Freeform 91"/>
            <p:cNvSpPr>
              <a:spLocks noEditPoints="1"/>
            </p:cNvSpPr>
            <p:nvPr/>
          </p:nvSpPr>
          <p:spPr bwMode="auto">
            <a:xfrm>
              <a:off x="7150101" y="3190875"/>
              <a:ext cx="541338" cy="539750"/>
            </a:xfrm>
            <a:custGeom>
              <a:gdLst>
                <a:gd name="T0" fmla="*/ 179 w 192"/>
                <a:gd name="T1" fmla="*/ 47 h 192"/>
                <a:gd name="T2" fmla="*/ 185 w 192"/>
                <a:gd name="T3" fmla="*/ 41 h 192"/>
                <a:gd name="T4" fmla="*/ 192 w 192"/>
                <a:gd name="T5" fmla="*/ 24 h 192"/>
                <a:gd name="T6" fmla="*/ 185 w 192"/>
                <a:gd name="T7" fmla="*/ 7 h 192"/>
                <a:gd name="T8" fmla="*/ 168 w 192"/>
                <a:gd name="T9" fmla="*/ 0 h 192"/>
                <a:gd name="T10" fmla="*/ 151 w 192"/>
                <a:gd name="T11" fmla="*/ 7 h 192"/>
                <a:gd name="T12" fmla="*/ 145 w 192"/>
                <a:gd name="T13" fmla="*/ 13 h 192"/>
                <a:gd name="T14" fmla="*/ 96 w 192"/>
                <a:gd name="T15" fmla="*/ 0 h 192"/>
                <a:gd name="T16" fmla="*/ 47 w 192"/>
                <a:gd name="T17" fmla="*/ 13 h 192"/>
                <a:gd name="T18" fmla="*/ 41 w 192"/>
                <a:gd name="T19" fmla="*/ 7 h 192"/>
                <a:gd name="T20" fmla="*/ 24 w 192"/>
                <a:gd name="T21" fmla="*/ 0 h 192"/>
                <a:gd name="T22" fmla="*/ 7 w 192"/>
                <a:gd name="T23" fmla="*/ 7 h 192"/>
                <a:gd name="T24" fmla="*/ 0 w 192"/>
                <a:gd name="T25" fmla="*/ 24 h 192"/>
                <a:gd name="T26" fmla="*/ 7 w 192"/>
                <a:gd name="T27" fmla="*/ 41 h 192"/>
                <a:gd name="T28" fmla="*/ 14 w 192"/>
                <a:gd name="T29" fmla="*/ 47 h 192"/>
                <a:gd name="T30" fmla="*/ 0 w 192"/>
                <a:gd name="T31" fmla="*/ 96 h 192"/>
                <a:gd name="T32" fmla="*/ 13 w 192"/>
                <a:gd name="T33" fmla="*/ 145 h 192"/>
                <a:gd name="T34" fmla="*/ 7 w 192"/>
                <a:gd name="T35" fmla="*/ 151 h 192"/>
                <a:gd name="T36" fmla="*/ 0 w 192"/>
                <a:gd name="T37" fmla="*/ 168 h 192"/>
                <a:gd name="T38" fmla="*/ 7 w 192"/>
                <a:gd name="T39" fmla="*/ 185 h 192"/>
                <a:gd name="T40" fmla="*/ 24 w 192"/>
                <a:gd name="T41" fmla="*/ 192 h 192"/>
                <a:gd name="T42" fmla="*/ 41 w 192"/>
                <a:gd name="T43" fmla="*/ 185 h 192"/>
                <a:gd name="T44" fmla="*/ 47 w 192"/>
                <a:gd name="T45" fmla="*/ 179 h 192"/>
                <a:gd name="T46" fmla="*/ 96 w 192"/>
                <a:gd name="T47" fmla="*/ 192 h 192"/>
                <a:gd name="T48" fmla="*/ 145 w 192"/>
                <a:gd name="T49" fmla="*/ 179 h 192"/>
                <a:gd name="T50" fmla="*/ 151 w 192"/>
                <a:gd name="T51" fmla="*/ 185 h 192"/>
                <a:gd name="T52" fmla="*/ 168 w 192"/>
                <a:gd name="T53" fmla="*/ 192 h 192"/>
                <a:gd name="T54" fmla="*/ 185 w 192"/>
                <a:gd name="T55" fmla="*/ 185 h 192"/>
                <a:gd name="T56" fmla="*/ 192 w 192"/>
                <a:gd name="T57" fmla="*/ 168 h 192"/>
                <a:gd name="T58" fmla="*/ 185 w 192"/>
                <a:gd name="T59" fmla="*/ 151 h 192"/>
                <a:gd name="T60" fmla="*/ 179 w 192"/>
                <a:gd name="T61" fmla="*/ 145 h 192"/>
                <a:gd name="T62" fmla="*/ 192 w 192"/>
                <a:gd name="T63" fmla="*/ 96 h 192"/>
                <a:gd name="T64" fmla="*/ 179 w 192"/>
                <a:gd name="T65" fmla="*/ 47 h 192"/>
                <a:gd name="T66" fmla="*/ 96 w 192"/>
                <a:gd name="T67" fmla="*/ 176 h 192"/>
                <a:gd name="T68" fmla="*/ 16 w 192"/>
                <a:gd name="T69" fmla="*/ 96 h 192"/>
                <a:gd name="T70" fmla="*/ 96 w 192"/>
                <a:gd name="T71" fmla="*/ 16 h 192"/>
                <a:gd name="T72" fmla="*/ 176 w 192"/>
                <a:gd name="T73" fmla="*/ 96 h 192"/>
                <a:gd name="T74" fmla="*/ 96 w 192"/>
                <a:gd name="T75" fmla="*/ 176 h 19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2" h="192">
                  <a:moveTo>
                    <a:pt x="179" y="47"/>
                  </a:moveTo>
                  <a:cubicBezTo>
                    <a:pt x="185" y="41"/>
                    <a:pt x="185" y="41"/>
                    <a:pt x="185" y="41"/>
                  </a:cubicBezTo>
                  <a:cubicBezTo>
                    <a:pt x="190" y="36"/>
                    <a:pt x="192" y="30"/>
                    <a:pt x="192" y="24"/>
                  </a:cubicBezTo>
                  <a:cubicBezTo>
                    <a:pt x="192" y="17"/>
                    <a:pt x="190" y="11"/>
                    <a:pt x="185" y="7"/>
                  </a:cubicBezTo>
                  <a:cubicBezTo>
                    <a:pt x="181" y="2"/>
                    <a:pt x="175" y="0"/>
                    <a:pt x="168" y="0"/>
                  </a:cubicBezTo>
                  <a:cubicBezTo>
                    <a:pt x="162" y="0"/>
                    <a:pt x="156" y="2"/>
                    <a:pt x="151" y="7"/>
                  </a:cubicBezTo>
                  <a:cubicBezTo>
                    <a:pt x="145" y="13"/>
                    <a:pt x="145" y="13"/>
                    <a:pt x="145" y="13"/>
                  </a:cubicBezTo>
                  <a:cubicBezTo>
                    <a:pt x="130" y="5"/>
                    <a:pt x="113" y="0"/>
                    <a:pt x="96" y="0"/>
                  </a:cubicBezTo>
                  <a:cubicBezTo>
                    <a:pt x="79" y="0"/>
                    <a:pt x="62" y="5"/>
                    <a:pt x="47" y="13"/>
                  </a:cubicBezTo>
                  <a:cubicBezTo>
                    <a:pt x="41" y="7"/>
                    <a:pt x="41" y="7"/>
                    <a:pt x="41" y="7"/>
                  </a:cubicBezTo>
                  <a:cubicBezTo>
                    <a:pt x="37" y="2"/>
                    <a:pt x="31" y="0"/>
                    <a:pt x="24" y="0"/>
                  </a:cubicBezTo>
                  <a:cubicBezTo>
                    <a:pt x="18" y="0"/>
                    <a:pt x="12" y="2"/>
                    <a:pt x="7" y="7"/>
                  </a:cubicBezTo>
                  <a:cubicBezTo>
                    <a:pt x="3" y="11"/>
                    <a:pt x="0" y="17"/>
                    <a:pt x="0" y="24"/>
                  </a:cubicBezTo>
                  <a:cubicBezTo>
                    <a:pt x="0" y="30"/>
                    <a:pt x="3" y="36"/>
                    <a:pt x="7" y="41"/>
                  </a:cubicBezTo>
                  <a:cubicBezTo>
                    <a:pt x="14" y="47"/>
                    <a:pt x="14" y="47"/>
                    <a:pt x="14" y="47"/>
                  </a:cubicBezTo>
                  <a:cubicBezTo>
                    <a:pt x="5" y="62"/>
                    <a:pt x="0" y="79"/>
                    <a:pt x="0" y="96"/>
                  </a:cubicBezTo>
                  <a:cubicBezTo>
                    <a:pt x="0" y="113"/>
                    <a:pt x="5" y="130"/>
                    <a:pt x="13" y="145"/>
                  </a:cubicBezTo>
                  <a:cubicBezTo>
                    <a:pt x="7" y="151"/>
                    <a:pt x="7" y="151"/>
                    <a:pt x="7" y="151"/>
                  </a:cubicBezTo>
                  <a:cubicBezTo>
                    <a:pt x="3" y="155"/>
                    <a:pt x="0" y="161"/>
                    <a:pt x="0" y="168"/>
                  </a:cubicBezTo>
                  <a:cubicBezTo>
                    <a:pt x="0" y="174"/>
                    <a:pt x="3" y="180"/>
                    <a:pt x="7" y="185"/>
                  </a:cubicBezTo>
                  <a:cubicBezTo>
                    <a:pt x="12" y="189"/>
                    <a:pt x="18" y="192"/>
                    <a:pt x="24" y="192"/>
                  </a:cubicBezTo>
                  <a:cubicBezTo>
                    <a:pt x="31" y="192"/>
                    <a:pt x="37" y="189"/>
                    <a:pt x="41" y="185"/>
                  </a:cubicBezTo>
                  <a:cubicBezTo>
                    <a:pt x="47" y="179"/>
                    <a:pt x="47" y="179"/>
                    <a:pt x="47" y="179"/>
                  </a:cubicBezTo>
                  <a:cubicBezTo>
                    <a:pt x="62" y="187"/>
                    <a:pt x="79" y="192"/>
                    <a:pt x="96" y="192"/>
                  </a:cubicBezTo>
                  <a:cubicBezTo>
                    <a:pt x="113" y="192"/>
                    <a:pt x="130" y="187"/>
                    <a:pt x="145" y="179"/>
                  </a:cubicBezTo>
                  <a:cubicBezTo>
                    <a:pt x="151" y="185"/>
                    <a:pt x="151" y="185"/>
                    <a:pt x="151" y="185"/>
                  </a:cubicBezTo>
                  <a:cubicBezTo>
                    <a:pt x="156" y="189"/>
                    <a:pt x="162" y="192"/>
                    <a:pt x="168" y="192"/>
                  </a:cubicBezTo>
                  <a:cubicBezTo>
                    <a:pt x="175" y="192"/>
                    <a:pt x="181" y="189"/>
                    <a:pt x="185" y="185"/>
                  </a:cubicBezTo>
                  <a:cubicBezTo>
                    <a:pt x="190" y="180"/>
                    <a:pt x="192" y="174"/>
                    <a:pt x="192" y="168"/>
                  </a:cubicBezTo>
                  <a:cubicBezTo>
                    <a:pt x="192" y="161"/>
                    <a:pt x="190" y="155"/>
                    <a:pt x="185" y="151"/>
                  </a:cubicBezTo>
                  <a:cubicBezTo>
                    <a:pt x="179" y="145"/>
                    <a:pt x="179" y="145"/>
                    <a:pt x="179" y="145"/>
                  </a:cubicBezTo>
                  <a:cubicBezTo>
                    <a:pt x="188" y="130"/>
                    <a:pt x="192" y="113"/>
                    <a:pt x="192" y="96"/>
                  </a:cubicBezTo>
                  <a:cubicBezTo>
                    <a:pt x="192" y="79"/>
                    <a:pt x="188" y="62"/>
                    <a:pt x="179" y="47"/>
                  </a:cubicBezTo>
                  <a:close/>
                  <a:moveTo>
                    <a:pt x="96" y="176"/>
                  </a:moveTo>
                  <a:cubicBezTo>
                    <a:pt x="52" y="176"/>
                    <a:pt x="16" y="140"/>
                    <a:pt x="16" y="96"/>
                  </a:cubicBezTo>
                  <a:cubicBezTo>
                    <a:pt x="16" y="52"/>
                    <a:pt x="52" y="16"/>
                    <a:pt x="96" y="16"/>
                  </a:cubicBezTo>
                  <a:cubicBezTo>
                    <a:pt x="140" y="16"/>
                    <a:pt x="176" y="52"/>
                    <a:pt x="176" y="96"/>
                  </a:cubicBezTo>
                  <a:cubicBezTo>
                    <a:pt x="176" y="140"/>
                    <a:pt x="140" y="176"/>
                    <a:pt x="96" y="176"/>
                  </a:cubicBezTo>
                  <a:close/>
                </a:path>
              </a:pathLst>
            </a:custGeom>
            <a:grpFill/>
            <a:ln>
              <a:noFill/>
            </a:ln>
          </p:spPr>
          <p:txBody>
            <a:bodyPr vert="horz" wrap="square" lIns="91440" tIns="45720" rIns="91440" bIns="45720" numCol="1" anchor="t" anchorCtr="0" compatLnSpc="1"/>
            <a:lstStyle/>
            <a:p>
              <a:endParaRPr lang="zh-CN" altLang="en-US"/>
            </a:p>
          </p:txBody>
        </p:sp>
        <p:sp>
          <p:nvSpPr>
            <p:cNvPr id="143" name="Freeform 92"/>
            <p:cNvSpPr>
              <a:spLocks noEditPoints="1"/>
            </p:cNvSpPr>
            <p:nvPr/>
          </p:nvSpPr>
          <p:spPr bwMode="auto">
            <a:xfrm>
              <a:off x="7218363" y="3257550"/>
              <a:ext cx="404813" cy="406400"/>
            </a:xfrm>
            <a:custGeom>
              <a:gdLst>
                <a:gd name="T0" fmla="*/ 72 w 144"/>
                <a:gd name="T1" fmla="*/ 0 h 144"/>
                <a:gd name="T2" fmla="*/ 0 w 144"/>
                <a:gd name="T3" fmla="*/ 72 h 144"/>
                <a:gd name="T4" fmla="*/ 72 w 144"/>
                <a:gd name="T5" fmla="*/ 144 h 144"/>
                <a:gd name="T6" fmla="*/ 144 w 144"/>
                <a:gd name="T7" fmla="*/ 72 h 144"/>
                <a:gd name="T8" fmla="*/ 72 w 144"/>
                <a:gd name="T9" fmla="*/ 0 h 144"/>
                <a:gd name="T10" fmla="*/ 104 w 144"/>
                <a:gd name="T11" fmla="*/ 72 h 144"/>
                <a:gd name="T12" fmla="*/ 72 w 144"/>
                <a:gd name="T13" fmla="*/ 104 h 144"/>
                <a:gd name="T14" fmla="*/ 40 w 144"/>
                <a:gd name="T15" fmla="*/ 72 h 144"/>
                <a:gd name="T16" fmla="*/ 47 w 144"/>
                <a:gd name="T17" fmla="*/ 52 h 144"/>
                <a:gd name="T18" fmla="*/ 41 w 144"/>
                <a:gd name="T19" fmla="*/ 47 h 144"/>
                <a:gd name="T20" fmla="*/ 41 w 144"/>
                <a:gd name="T21" fmla="*/ 41 h 144"/>
                <a:gd name="T22" fmla="*/ 47 w 144"/>
                <a:gd name="T23" fmla="*/ 41 h 144"/>
                <a:gd name="T24" fmla="*/ 53 w 144"/>
                <a:gd name="T25" fmla="*/ 47 h 144"/>
                <a:gd name="T26" fmla="*/ 72 w 144"/>
                <a:gd name="T27" fmla="*/ 40 h 144"/>
                <a:gd name="T28" fmla="*/ 92 w 144"/>
                <a:gd name="T29" fmla="*/ 47 h 144"/>
                <a:gd name="T30" fmla="*/ 98 w 144"/>
                <a:gd name="T31" fmla="*/ 41 h 144"/>
                <a:gd name="T32" fmla="*/ 103 w 144"/>
                <a:gd name="T33" fmla="*/ 41 h 144"/>
                <a:gd name="T34" fmla="*/ 103 w 144"/>
                <a:gd name="T35" fmla="*/ 47 h 144"/>
                <a:gd name="T36" fmla="*/ 97 w 144"/>
                <a:gd name="T37" fmla="*/ 52 h 144"/>
                <a:gd name="T38" fmla="*/ 104 w 144"/>
                <a:gd name="T39" fmla="*/ 72 h 1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4" h="144">
                  <a:moveTo>
                    <a:pt x="72" y="0"/>
                  </a:moveTo>
                  <a:cubicBezTo>
                    <a:pt x="32" y="0"/>
                    <a:pt x="0" y="32"/>
                    <a:pt x="0" y="72"/>
                  </a:cubicBezTo>
                  <a:cubicBezTo>
                    <a:pt x="0" y="112"/>
                    <a:pt x="32" y="144"/>
                    <a:pt x="72" y="144"/>
                  </a:cubicBezTo>
                  <a:cubicBezTo>
                    <a:pt x="112" y="144"/>
                    <a:pt x="144" y="112"/>
                    <a:pt x="144" y="72"/>
                  </a:cubicBezTo>
                  <a:cubicBezTo>
                    <a:pt x="144" y="32"/>
                    <a:pt x="112" y="0"/>
                    <a:pt x="72" y="0"/>
                  </a:cubicBezTo>
                  <a:close/>
                  <a:moveTo>
                    <a:pt x="104" y="72"/>
                  </a:moveTo>
                  <a:cubicBezTo>
                    <a:pt x="104" y="90"/>
                    <a:pt x="90" y="104"/>
                    <a:pt x="72" y="104"/>
                  </a:cubicBezTo>
                  <a:cubicBezTo>
                    <a:pt x="55" y="104"/>
                    <a:pt x="40" y="90"/>
                    <a:pt x="40" y="72"/>
                  </a:cubicBezTo>
                  <a:cubicBezTo>
                    <a:pt x="40" y="64"/>
                    <a:pt x="43" y="58"/>
                    <a:pt x="47" y="52"/>
                  </a:cubicBezTo>
                  <a:cubicBezTo>
                    <a:pt x="41" y="47"/>
                    <a:pt x="41" y="47"/>
                    <a:pt x="41" y="47"/>
                  </a:cubicBezTo>
                  <a:cubicBezTo>
                    <a:pt x="40" y="45"/>
                    <a:pt x="40" y="43"/>
                    <a:pt x="41" y="41"/>
                  </a:cubicBezTo>
                  <a:cubicBezTo>
                    <a:pt x="43" y="39"/>
                    <a:pt x="45" y="39"/>
                    <a:pt x="47" y="41"/>
                  </a:cubicBezTo>
                  <a:cubicBezTo>
                    <a:pt x="53" y="47"/>
                    <a:pt x="53" y="47"/>
                    <a:pt x="53" y="47"/>
                  </a:cubicBezTo>
                  <a:cubicBezTo>
                    <a:pt x="58" y="42"/>
                    <a:pt x="65" y="40"/>
                    <a:pt x="72" y="40"/>
                  </a:cubicBezTo>
                  <a:cubicBezTo>
                    <a:pt x="80" y="40"/>
                    <a:pt x="86" y="42"/>
                    <a:pt x="92" y="47"/>
                  </a:cubicBezTo>
                  <a:cubicBezTo>
                    <a:pt x="98" y="41"/>
                    <a:pt x="98" y="41"/>
                    <a:pt x="98" y="41"/>
                  </a:cubicBezTo>
                  <a:cubicBezTo>
                    <a:pt x="99" y="39"/>
                    <a:pt x="102" y="39"/>
                    <a:pt x="103" y="41"/>
                  </a:cubicBezTo>
                  <a:cubicBezTo>
                    <a:pt x="105" y="43"/>
                    <a:pt x="105" y="45"/>
                    <a:pt x="103" y="47"/>
                  </a:cubicBezTo>
                  <a:cubicBezTo>
                    <a:pt x="97" y="52"/>
                    <a:pt x="97" y="52"/>
                    <a:pt x="97" y="52"/>
                  </a:cubicBezTo>
                  <a:cubicBezTo>
                    <a:pt x="102" y="58"/>
                    <a:pt x="104" y="65"/>
                    <a:pt x="104" y="72"/>
                  </a:cubicBezTo>
                  <a:close/>
                </a:path>
              </a:pathLst>
            </a:custGeom>
            <a:grpFill/>
            <a:ln>
              <a:noFill/>
            </a:ln>
          </p:spPr>
          <p:txBody>
            <a:bodyPr vert="horz" wrap="square" lIns="91440" tIns="45720" rIns="91440" bIns="45720" numCol="1" anchor="t" anchorCtr="0" compatLnSpc="1"/>
            <a:lstStyle/>
            <a:p>
              <a:endParaRPr lang="zh-CN" altLang="en-US"/>
            </a:p>
          </p:txBody>
        </p:sp>
      </p:grpSp>
      <p:sp>
        <p:nvSpPr>
          <p:cNvPr id="144" name="文本框 143"/>
          <p:cNvSpPr txBox="1"/>
          <p:nvPr/>
        </p:nvSpPr>
        <p:spPr>
          <a:xfrm>
            <a:off x="1850621" y="4197323"/>
            <a:ext cx="1049133" cy="400110"/>
          </a:xfrm>
          <a:prstGeom prst="rect">
            <a:avLst/>
          </a:prstGeom>
          <a:noFill/>
        </p:spPr>
        <p:txBody>
          <a:bodyPr wrap="none" rtlCol="0">
            <a:spAutoFit/>
          </a:bodyPr>
          <a:lstStyle/>
          <a:p>
            <a:pPr algn="ctr"/>
            <a:r>
              <a:rPr lang="en-US" altLang="zh-CN" sz="2000" b="1">
                <a:solidFill>
                  <a:srgbClr val="3A3A3A"/>
                </a:solidFill>
              </a:rPr>
              <a:t>Manage</a:t>
            </a:r>
            <a:endParaRPr lang="zh-CN" altLang="en-US" sz="2000" b="1">
              <a:solidFill>
                <a:srgbClr val="3A3A3A"/>
              </a:solidFill>
            </a:endParaRPr>
          </a:p>
        </p:txBody>
      </p:sp>
      <p:sp>
        <p:nvSpPr>
          <p:cNvPr id="145" name="文本框 144"/>
          <p:cNvSpPr txBox="1"/>
          <p:nvPr/>
        </p:nvSpPr>
        <p:spPr>
          <a:xfrm>
            <a:off x="1475302" y="4570066"/>
            <a:ext cx="1799771" cy="400110"/>
          </a:xfrm>
          <a:prstGeom prst="rect">
            <a:avLst/>
          </a:prstGeom>
          <a:noFill/>
        </p:spPr>
        <p:txBody>
          <a:bodyPr wrap="square" rtlCol="0">
            <a:spAutoFit/>
          </a:bodyPr>
          <a:lstStyle/>
          <a:p>
            <a:pPr algn="ctr"/>
            <a:r>
              <a:rPr lang="en-US" altLang="zh-CN" sz="1000">
                <a:solidFill>
                  <a:srgbClr val="3A3A3A"/>
                </a:solidFill>
              </a:rPr>
              <a:t>We do our best to make your presentation perfect!</a:t>
            </a:r>
            <a:endParaRPr lang="zh-CN" altLang="en-US" sz="1000">
              <a:solidFill>
                <a:srgbClr val="3A3A3A"/>
              </a:solidFill>
            </a:endParaRPr>
          </a:p>
        </p:txBody>
      </p:sp>
      <p:sp>
        <p:nvSpPr>
          <p:cNvPr id="146" name="Freeform 155"/>
          <p:cNvSpPr>
            <a:spLocks noEditPoints="1"/>
          </p:cNvSpPr>
          <p:nvPr/>
        </p:nvSpPr>
        <p:spPr bwMode="auto">
          <a:xfrm>
            <a:off x="9486330" y="3719530"/>
            <a:ext cx="489329" cy="415072"/>
          </a:xfrm>
          <a:custGeom>
            <a:gdLst>
              <a:gd name="T0" fmla="*/ 156 w 342"/>
              <a:gd name="T1" fmla="*/ 187 h 290"/>
              <a:gd name="T2" fmla="*/ 165 w 342"/>
              <a:gd name="T3" fmla="*/ 216 h 290"/>
              <a:gd name="T4" fmla="*/ 184 w 342"/>
              <a:gd name="T5" fmla="*/ 220 h 290"/>
              <a:gd name="T6" fmla="*/ 200 w 342"/>
              <a:gd name="T7" fmla="*/ 183 h 290"/>
              <a:gd name="T8" fmla="*/ 184 w 342"/>
              <a:gd name="T9" fmla="*/ 164 h 290"/>
              <a:gd name="T10" fmla="*/ 204 w 342"/>
              <a:gd name="T11" fmla="*/ 161 h 290"/>
              <a:gd name="T12" fmla="*/ 208 w 342"/>
              <a:gd name="T13" fmla="*/ 160 h 290"/>
              <a:gd name="T14" fmla="*/ 229 w 342"/>
              <a:gd name="T15" fmla="*/ 165 h 290"/>
              <a:gd name="T16" fmla="*/ 242 w 342"/>
              <a:gd name="T17" fmla="*/ 164 h 290"/>
              <a:gd name="T18" fmla="*/ 250 w 342"/>
              <a:gd name="T19" fmla="*/ 171 h 290"/>
              <a:gd name="T20" fmla="*/ 259 w 342"/>
              <a:gd name="T21" fmla="*/ 145 h 290"/>
              <a:gd name="T22" fmla="*/ 264 w 342"/>
              <a:gd name="T23" fmla="*/ 134 h 290"/>
              <a:gd name="T24" fmla="*/ 276 w 342"/>
              <a:gd name="T25" fmla="*/ 133 h 290"/>
              <a:gd name="T26" fmla="*/ 245 w 342"/>
              <a:gd name="T27" fmla="*/ 112 h 290"/>
              <a:gd name="T28" fmla="*/ 215 w 342"/>
              <a:gd name="T29" fmla="*/ 110 h 290"/>
              <a:gd name="T30" fmla="*/ 186 w 342"/>
              <a:gd name="T31" fmla="*/ 124 h 290"/>
              <a:gd name="T32" fmla="*/ 174 w 342"/>
              <a:gd name="T33" fmla="*/ 124 h 290"/>
              <a:gd name="T34" fmla="*/ 168 w 342"/>
              <a:gd name="T35" fmla="*/ 136 h 290"/>
              <a:gd name="T36" fmla="*/ 165 w 342"/>
              <a:gd name="T37" fmla="*/ 142 h 290"/>
              <a:gd name="T38" fmla="*/ 153 w 342"/>
              <a:gd name="T39" fmla="*/ 148 h 290"/>
              <a:gd name="T40" fmla="*/ 162 w 342"/>
              <a:gd name="T41" fmla="*/ 151 h 290"/>
              <a:gd name="T42" fmla="*/ 172 w 342"/>
              <a:gd name="T43" fmla="*/ 156 h 290"/>
              <a:gd name="T44" fmla="*/ 177 w 342"/>
              <a:gd name="T45" fmla="*/ 156 h 290"/>
              <a:gd name="T46" fmla="*/ 171 w 342"/>
              <a:gd name="T47" fmla="*/ 164 h 290"/>
              <a:gd name="T48" fmla="*/ 149 w 342"/>
              <a:gd name="T49" fmla="*/ 156 h 290"/>
              <a:gd name="T50" fmla="*/ 141 w 342"/>
              <a:gd name="T51" fmla="*/ 183 h 290"/>
              <a:gd name="T52" fmla="*/ 267 w 342"/>
              <a:gd name="T53" fmla="*/ 189 h 290"/>
              <a:gd name="T54" fmla="*/ 150 w 342"/>
              <a:gd name="T55" fmla="*/ 134 h 290"/>
              <a:gd name="T56" fmla="*/ 246 w 342"/>
              <a:gd name="T57" fmla="*/ 181 h 290"/>
              <a:gd name="T58" fmla="*/ 197 w 342"/>
              <a:gd name="T59" fmla="*/ 114 h 290"/>
              <a:gd name="T60" fmla="*/ 298 w 342"/>
              <a:gd name="T61" fmla="*/ 204 h 290"/>
              <a:gd name="T62" fmla="*/ 165 w 342"/>
              <a:gd name="T63" fmla="*/ 123 h 290"/>
              <a:gd name="T64" fmla="*/ 165 w 342"/>
              <a:gd name="T65" fmla="*/ 119 h 290"/>
              <a:gd name="T66" fmla="*/ 144 w 342"/>
              <a:gd name="T67" fmla="*/ 128 h 290"/>
              <a:gd name="T68" fmla="*/ 187 w 342"/>
              <a:gd name="T69" fmla="*/ 247 h 290"/>
              <a:gd name="T70" fmla="*/ 103 w 342"/>
              <a:gd name="T71" fmla="*/ 237 h 290"/>
              <a:gd name="T72" fmla="*/ 44 w 342"/>
              <a:gd name="T73" fmla="*/ 260 h 290"/>
              <a:gd name="T74" fmla="*/ 270 w 342"/>
              <a:gd name="T75" fmla="*/ 250 h 290"/>
              <a:gd name="T76" fmla="*/ 273 w 342"/>
              <a:gd name="T77" fmla="*/ 182 h 290"/>
              <a:gd name="T78" fmla="*/ 279 w 342"/>
              <a:gd name="T79" fmla="*/ 200 h 290"/>
              <a:gd name="T80" fmla="*/ 264 w 342"/>
              <a:gd name="T81" fmla="*/ 218 h 290"/>
              <a:gd name="T82" fmla="*/ 342 w 342"/>
              <a:gd name="T83" fmla="*/ 290 h 290"/>
              <a:gd name="T84" fmla="*/ 13 w 342"/>
              <a:gd name="T85" fmla="*/ 56 h 290"/>
              <a:gd name="T86" fmla="*/ 342 w 342"/>
              <a:gd name="T87" fmla="*/ 290 h 290"/>
              <a:gd name="T88" fmla="*/ 302 w 342"/>
              <a:gd name="T89" fmla="*/ 110 h 290"/>
              <a:gd name="T90" fmla="*/ 145 w 342"/>
              <a:gd name="T91" fmla="*/ 113 h 290"/>
              <a:gd name="T92" fmla="*/ 116 w 342"/>
              <a:gd name="T93" fmla="*/ 110 h 290"/>
              <a:gd name="T94" fmla="*/ 106 w 342"/>
              <a:gd name="T95" fmla="*/ 118 h 290"/>
              <a:gd name="T96" fmla="*/ 88 w 342"/>
              <a:gd name="T97" fmla="*/ 125 h 290"/>
              <a:gd name="T98" fmla="*/ 109 w 342"/>
              <a:gd name="T99" fmla="*/ 137 h 290"/>
              <a:gd name="T100" fmla="*/ 69 w 342"/>
              <a:gd name="T101" fmla="*/ 166 h 290"/>
              <a:gd name="T102" fmla="*/ 50 w 342"/>
              <a:gd name="T103" fmla="*/ 131 h 290"/>
              <a:gd name="T104" fmla="*/ 171 w 342"/>
              <a:gd name="T105" fmla="*/ 276 h 290"/>
              <a:gd name="T106" fmla="*/ 298 w 342"/>
              <a:gd name="T107" fmla="*/ 242 h 290"/>
              <a:gd name="T108" fmla="*/ 92 w 342"/>
              <a:gd name="T109" fmla="*/ 231 h 290"/>
              <a:gd name="T110" fmla="*/ 119 w 342"/>
              <a:gd name="T111" fmla="*/ 189 h 290"/>
              <a:gd name="T112" fmla="*/ 76 w 342"/>
              <a:gd name="T113" fmla="*/ 195 h 290"/>
              <a:gd name="T114" fmla="*/ 264 w 342"/>
              <a:gd name="T115" fmla="*/ 133 h 290"/>
              <a:gd name="T116" fmla="*/ 276 w 342"/>
              <a:gd name="T117" fmla="*/ 147 h 290"/>
              <a:gd name="T118" fmla="*/ 274 w 342"/>
              <a:gd name="T119" fmla="*/ 155 h 290"/>
              <a:gd name="T120" fmla="*/ 69 w 342"/>
              <a:gd name="T121" fmla="*/ 110 h 29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42" h="290">
                <a:moveTo>
                  <a:pt x="150" y="138"/>
                </a:moveTo>
                <a:cubicBezTo>
                  <a:pt x="151" y="140"/>
                  <a:pt x="148" y="141"/>
                  <a:pt x="147" y="140"/>
                </a:cubicBezTo>
                <a:cubicBezTo>
                  <a:pt x="145" y="139"/>
                  <a:pt x="148" y="135"/>
                  <a:pt x="150" y="138"/>
                </a:cubicBezTo>
                <a:close/>
                <a:moveTo>
                  <a:pt x="141" y="183"/>
                </a:moveTo>
                <a:cubicBezTo>
                  <a:pt x="143" y="186"/>
                  <a:pt x="145" y="186"/>
                  <a:pt x="148" y="186"/>
                </a:cubicBezTo>
                <a:cubicBezTo>
                  <a:pt x="150" y="187"/>
                  <a:pt x="151" y="187"/>
                  <a:pt x="153" y="187"/>
                </a:cubicBezTo>
                <a:cubicBezTo>
                  <a:pt x="154" y="187"/>
                  <a:pt x="155" y="186"/>
                  <a:pt x="156" y="187"/>
                </a:cubicBezTo>
                <a:cubicBezTo>
                  <a:pt x="158" y="188"/>
                  <a:pt x="160" y="187"/>
                  <a:pt x="161" y="192"/>
                </a:cubicBezTo>
                <a:cubicBezTo>
                  <a:pt x="161" y="193"/>
                  <a:pt x="160" y="201"/>
                  <a:pt x="165" y="206"/>
                </a:cubicBezTo>
                <a:cubicBezTo>
                  <a:pt x="165" y="206"/>
                  <a:pt x="165" y="206"/>
                  <a:pt x="165" y="206"/>
                </a:cubicBezTo>
                <a:cubicBezTo>
                  <a:pt x="165" y="207"/>
                  <a:pt x="165" y="208"/>
                  <a:pt x="165" y="208"/>
                </a:cubicBezTo>
                <a:cubicBezTo>
                  <a:pt x="165" y="209"/>
                  <a:pt x="165" y="209"/>
                  <a:pt x="165" y="210"/>
                </a:cubicBezTo>
                <a:cubicBezTo>
                  <a:pt x="164" y="210"/>
                  <a:pt x="164" y="212"/>
                  <a:pt x="164" y="213"/>
                </a:cubicBezTo>
                <a:cubicBezTo>
                  <a:pt x="164" y="214"/>
                  <a:pt x="165" y="215"/>
                  <a:pt x="165" y="216"/>
                </a:cubicBezTo>
                <a:cubicBezTo>
                  <a:pt x="166" y="217"/>
                  <a:pt x="166" y="217"/>
                  <a:pt x="166" y="218"/>
                </a:cubicBezTo>
                <a:cubicBezTo>
                  <a:pt x="167" y="219"/>
                  <a:pt x="167" y="220"/>
                  <a:pt x="167" y="221"/>
                </a:cubicBezTo>
                <a:cubicBezTo>
                  <a:pt x="167" y="222"/>
                  <a:pt x="168" y="223"/>
                  <a:pt x="169" y="224"/>
                </a:cubicBezTo>
                <a:cubicBezTo>
                  <a:pt x="170" y="224"/>
                  <a:pt x="170" y="225"/>
                  <a:pt x="170" y="226"/>
                </a:cubicBezTo>
                <a:cubicBezTo>
                  <a:pt x="170" y="228"/>
                  <a:pt x="172" y="229"/>
                  <a:pt x="174" y="228"/>
                </a:cubicBezTo>
                <a:cubicBezTo>
                  <a:pt x="177" y="227"/>
                  <a:pt x="179" y="226"/>
                  <a:pt x="181" y="223"/>
                </a:cubicBezTo>
                <a:cubicBezTo>
                  <a:pt x="183" y="222"/>
                  <a:pt x="183" y="221"/>
                  <a:pt x="184" y="220"/>
                </a:cubicBezTo>
                <a:cubicBezTo>
                  <a:pt x="184" y="218"/>
                  <a:pt x="185" y="217"/>
                  <a:pt x="186" y="216"/>
                </a:cubicBezTo>
                <a:cubicBezTo>
                  <a:pt x="187" y="215"/>
                  <a:pt x="187" y="214"/>
                  <a:pt x="187" y="213"/>
                </a:cubicBezTo>
                <a:cubicBezTo>
                  <a:pt x="187" y="212"/>
                  <a:pt x="187" y="211"/>
                  <a:pt x="188" y="210"/>
                </a:cubicBezTo>
                <a:cubicBezTo>
                  <a:pt x="190" y="208"/>
                  <a:pt x="192" y="207"/>
                  <a:pt x="192" y="204"/>
                </a:cubicBezTo>
                <a:cubicBezTo>
                  <a:pt x="192" y="201"/>
                  <a:pt x="192" y="199"/>
                  <a:pt x="191" y="197"/>
                </a:cubicBezTo>
                <a:cubicBezTo>
                  <a:pt x="190" y="195"/>
                  <a:pt x="193" y="191"/>
                  <a:pt x="195" y="189"/>
                </a:cubicBezTo>
                <a:cubicBezTo>
                  <a:pt x="196" y="187"/>
                  <a:pt x="199" y="185"/>
                  <a:pt x="200" y="183"/>
                </a:cubicBezTo>
                <a:cubicBezTo>
                  <a:pt x="200" y="181"/>
                  <a:pt x="200" y="180"/>
                  <a:pt x="201" y="178"/>
                </a:cubicBezTo>
                <a:cubicBezTo>
                  <a:pt x="202" y="177"/>
                  <a:pt x="202" y="176"/>
                  <a:pt x="202" y="175"/>
                </a:cubicBezTo>
                <a:cubicBezTo>
                  <a:pt x="201" y="175"/>
                  <a:pt x="199" y="176"/>
                  <a:pt x="198" y="177"/>
                </a:cubicBezTo>
                <a:cubicBezTo>
                  <a:pt x="196" y="178"/>
                  <a:pt x="195" y="178"/>
                  <a:pt x="193" y="177"/>
                </a:cubicBezTo>
                <a:cubicBezTo>
                  <a:pt x="192" y="175"/>
                  <a:pt x="190" y="174"/>
                  <a:pt x="189" y="173"/>
                </a:cubicBezTo>
                <a:cubicBezTo>
                  <a:pt x="188" y="171"/>
                  <a:pt x="187" y="168"/>
                  <a:pt x="185" y="166"/>
                </a:cubicBezTo>
                <a:cubicBezTo>
                  <a:pt x="184" y="165"/>
                  <a:pt x="184" y="165"/>
                  <a:pt x="184" y="164"/>
                </a:cubicBezTo>
                <a:cubicBezTo>
                  <a:pt x="184" y="163"/>
                  <a:pt x="185" y="163"/>
                  <a:pt x="185" y="163"/>
                </a:cubicBezTo>
                <a:cubicBezTo>
                  <a:pt x="188" y="164"/>
                  <a:pt x="188" y="168"/>
                  <a:pt x="190" y="169"/>
                </a:cubicBezTo>
                <a:cubicBezTo>
                  <a:pt x="192" y="171"/>
                  <a:pt x="194" y="172"/>
                  <a:pt x="194" y="175"/>
                </a:cubicBezTo>
                <a:cubicBezTo>
                  <a:pt x="195" y="176"/>
                  <a:pt x="197" y="175"/>
                  <a:pt x="198" y="174"/>
                </a:cubicBezTo>
                <a:cubicBezTo>
                  <a:pt x="201" y="172"/>
                  <a:pt x="204" y="169"/>
                  <a:pt x="206" y="167"/>
                </a:cubicBezTo>
                <a:cubicBezTo>
                  <a:pt x="207" y="166"/>
                  <a:pt x="208" y="164"/>
                  <a:pt x="208" y="163"/>
                </a:cubicBezTo>
                <a:cubicBezTo>
                  <a:pt x="208" y="162"/>
                  <a:pt x="205" y="161"/>
                  <a:pt x="204" y="161"/>
                </a:cubicBezTo>
                <a:cubicBezTo>
                  <a:pt x="203" y="162"/>
                  <a:pt x="202" y="163"/>
                  <a:pt x="201" y="162"/>
                </a:cubicBezTo>
                <a:cubicBezTo>
                  <a:pt x="200" y="162"/>
                  <a:pt x="200" y="162"/>
                  <a:pt x="199" y="161"/>
                </a:cubicBezTo>
                <a:cubicBezTo>
                  <a:pt x="199" y="161"/>
                  <a:pt x="196" y="159"/>
                  <a:pt x="197" y="158"/>
                </a:cubicBezTo>
                <a:cubicBezTo>
                  <a:pt x="197" y="157"/>
                  <a:pt x="200" y="159"/>
                  <a:pt x="201" y="159"/>
                </a:cubicBezTo>
                <a:cubicBezTo>
                  <a:pt x="202" y="159"/>
                  <a:pt x="202" y="159"/>
                  <a:pt x="203" y="160"/>
                </a:cubicBezTo>
                <a:cubicBezTo>
                  <a:pt x="204" y="160"/>
                  <a:pt x="204" y="159"/>
                  <a:pt x="205" y="160"/>
                </a:cubicBezTo>
                <a:cubicBezTo>
                  <a:pt x="206" y="161"/>
                  <a:pt x="206" y="160"/>
                  <a:pt x="208" y="160"/>
                </a:cubicBezTo>
                <a:cubicBezTo>
                  <a:pt x="209" y="160"/>
                  <a:pt x="210" y="160"/>
                  <a:pt x="211" y="159"/>
                </a:cubicBezTo>
                <a:cubicBezTo>
                  <a:pt x="213" y="159"/>
                  <a:pt x="217" y="158"/>
                  <a:pt x="217" y="161"/>
                </a:cubicBezTo>
                <a:cubicBezTo>
                  <a:pt x="216" y="162"/>
                  <a:pt x="218" y="162"/>
                  <a:pt x="219" y="162"/>
                </a:cubicBezTo>
                <a:cubicBezTo>
                  <a:pt x="220" y="162"/>
                  <a:pt x="220" y="164"/>
                  <a:pt x="221" y="165"/>
                </a:cubicBezTo>
                <a:cubicBezTo>
                  <a:pt x="221" y="167"/>
                  <a:pt x="223" y="168"/>
                  <a:pt x="224" y="170"/>
                </a:cubicBezTo>
                <a:cubicBezTo>
                  <a:pt x="225" y="170"/>
                  <a:pt x="228" y="174"/>
                  <a:pt x="229" y="174"/>
                </a:cubicBezTo>
                <a:cubicBezTo>
                  <a:pt x="234" y="174"/>
                  <a:pt x="229" y="167"/>
                  <a:pt x="229" y="165"/>
                </a:cubicBezTo>
                <a:cubicBezTo>
                  <a:pt x="230" y="164"/>
                  <a:pt x="231" y="163"/>
                  <a:pt x="232" y="161"/>
                </a:cubicBezTo>
                <a:cubicBezTo>
                  <a:pt x="233" y="160"/>
                  <a:pt x="233" y="159"/>
                  <a:pt x="234" y="158"/>
                </a:cubicBezTo>
                <a:cubicBezTo>
                  <a:pt x="235" y="157"/>
                  <a:pt x="235" y="157"/>
                  <a:pt x="235" y="157"/>
                </a:cubicBezTo>
                <a:cubicBezTo>
                  <a:pt x="235" y="157"/>
                  <a:pt x="236" y="157"/>
                  <a:pt x="237" y="158"/>
                </a:cubicBezTo>
                <a:cubicBezTo>
                  <a:pt x="238" y="158"/>
                  <a:pt x="238" y="160"/>
                  <a:pt x="239" y="160"/>
                </a:cubicBezTo>
                <a:cubicBezTo>
                  <a:pt x="240" y="161"/>
                  <a:pt x="240" y="162"/>
                  <a:pt x="241" y="163"/>
                </a:cubicBezTo>
                <a:cubicBezTo>
                  <a:pt x="241" y="163"/>
                  <a:pt x="241" y="164"/>
                  <a:pt x="242" y="164"/>
                </a:cubicBezTo>
                <a:cubicBezTo>
                  <a:pt x="243" y="165"/>
                  <a:pt x="244" y="165"/>
                  <a:pt x="244" y="167"/>
                </a:cubicBezTo>
                <a:cubicBezTo>
                  <a:pt x="246" y="169"/>
                  <a:pt x="245" y="172"/>
                  <a:pt x="247" y="174"/>
                </a:cubicBezTo>
                <a:cubicBezTo>
                  <a:pt x="249" y="176"/>
                  <a:pt x="250" y="179"/>
                  <a:pt x="252" y="181"/>
                </a:cubicBezTo>
                <a:cubicBezTo>
                  <a:pt x="253" y="182"/>
                  <a:pt x="253" y="181"/>
                  <a:pt x="253" y="180"/>
                </a:cubicBezTo>
                <a:cubicBezTo>
                  <a:pt x="253" y="179"/>
                  <a:pt x="252" y="178"/>
                  <a:pt x="251" y="177"/>
                </a:cubicBezTo>
                <a:cubicBezTo>
                  <a:pt x="250" y="175"/>
                  <a:pt x="247" y="173"/>
                  <a:pt x="247" y="171"/>
                </a:cubicBezTo>
                <a:cubicBezTo>
                  <a:pt x="247" y="169"/>
                  <a:pt x="249" y="170"/>
                  <a:pt x="250" y="171"/>
                </a:cubicBezTo>
                <a:cubicBezTo>
                  <a:pt x="251" y="172"/>
                  <a:pt x="253" y="173"/>
                  <a:pt x="254" y="173"/>
                </a:cubicBezTo>
                <a:cubicBezTo>
                  <a:pt x="255" y="173"/>
                  <a:pt x="256" y="173"/>
                  <a:pt x="256" y="172"/>
                </a:cubicBezTo>
                <a:cubicBezTo>
                  <a:pt x="257" y="171"/>
                  <a:pt x="256" y="162"/>
                  <a:pt x="257" y="162"/>
                </a:cubicBezTo>
                <a:cubicBezTo>
                  <a:pt x="259" y="162"/>
                  <a:pt x="259" y="163"/>
                  <a:pt x="260" y="162"/>
                </a:cubicBezTo>
                <a:cubicBezTo>
                  <a:pt x="262" y="161"/>
                  <a:pt x="264" y="158"/>
                  <a:pt x="263" y="155"/>
                </a:cubicBezTo>
                <a:cubicBezTo>
                  <a:pt x="260" y="150"/>
                  <a:pt x="257" y="151"/>
                  <a:pt x="255" y="146"/>
                </a:cubicBezTo>
                <a:cubicBezTo>
                  <a:pt x="255" y="145"/>
                  <a:pt x="257" y="143"/>
                  <a:pt x="259" y="145"/>
                </a:cubicBezTo>
                <a:cubicBezTo>
                  <a:pt x="260" y="146"/>
                  <a:pt x="261" y="146"/>
                  <a:pt x="261" y="147"/>
                </a:cubicBezTo>
                <a:cubicBezTo>
                  <a:pt x="261" y="148"/>
                  <a:pt x="264" y="151"/>
                  <a:pt x="265" y="152"/>
                </a:cubicBezTo>
                <a:cubicBezTo>
                  <a:pt x="266" y="152"/>
                  <a:pt x="267" y="152"/>
                  <a:pt x="267" y="151"/>
                </a:cubicBezTo>
                <a:cubicBezTo>
                  <a:pt x="267" y="150"/>
                  <a:pt x="264" y="148"/>
                  <a:pt x="264" y="147"/>
                </a:cubicBezTo>
                <a:cubicBezTo>
                  <a:pt x="263" y="145"/>
                  <a:pt x="264" y="144"/>
                  <a:pt x="265" y="144"/>
                </a:cubicBezTo>
                <a:cubicBezTo>
                  <a:pt x="267" y="144"/>
                  <a:pt x="267" y="142"/>
                  <a:pt x="267" y="140"/>
                </a:cubicBezTo>
                <a:cubicBezTo>
                  <a:pt x="267" y="138"/>
                  <a:pt x="266" y="135"/>
                  <a:pt x="264" y="134"/>
                </a:cubicBezTo>
                <a:cubicBezTo>
                  <a:pt x="263" y="133"/>
                  <a:pt x="262" y="132"/>
                  <a:pt x="261" y="132"/>
                </a:cubicBezTo>
                <a:cubicBezTo>
                  <a:pt x="260" y="131"/>
                  <a:pt x="259" y="132"/>
                  <a:pt x="259" y="131"/>
                </a:cubicBezTo>
                <a:cubicBezTo>
                  <a:pt x="257" y="129"/>
                  <a:pt x="260" y="127"/>
                  <a:pt x="262" y="128"/>
                </a:cubicBezTo>
                <a:cubicBezTo>
                  <a:pt x="269" y="129"/>
                  <a:pt x="270" y="127"/>
                  <a:pt x="272" y="128"/>
                </a:cubicBezTo>
                <a:cubicBezTo>
                  <a:pt x="274" y="129"/>
                  <a:pt x="272" y="131"/>
                  <a:pt x="272" y="132"/>
                </a:cubicBezTo>
                <a:cubicBezTo>
                  <a:pt x="272" y="134"/>
                  <a:pt x="275" y="137"/>
                  <a:pt x="277" y="138"/>
                </a:cubicBezTo>
                <a:cubicBezTo>
                  <a:pt x="280" y="141"/>
                  <a:pt x="279" y="134"/>
                  <a:pt x="276" y="133"/>
                </a:cubicBezTo>
                <a:cubicBezTo>
                  <a:pt x="274" y="131"/>
                  <a:pt x="275" y="130"/>
                  <a:pt x="277" y="131"/>
                </a:cubicBezTo>
                <a:cubicBezTo>
                  <a:pt x="278" y="131"/>
                  <a:pt x="279" y="131"/>
                  <a:pt x="280" y="130"/>
                </a:cubicBezTo>
                <a:cubicBezTo>
                  <a:pt x="280" y="130"/>
                  <a:pt x="284" y="129"/>
                  <a:pt x="285" y="128"/>
                </a:cubicBezTo>
                <a:cubicBezTo>
                  <a:pt x="285" y="126"/>
                  <a:pt x="279" y="125"/>
                  <a:pt x="277" y="124"/>
                </a:cubicBezTo>
                <a:cubicBezTo>
                  <a:pt x="274" y="123"/>
                  <a:pt x="267" y="119"/>
                  <a:pt x="260" y="118"/>
                </a:cubicBezTo>
                <a:cubicBezTo>
                  <a:pt x="259" y="118"/>
                  <a:pt x="254" y="116"/>
                  <a:pt x="253" y="115"/>
                </a:cubicBezTo>
                <a:cubicBezTo>
                  <a:pt x="251" y="113"/>
                  <a:pt x="247" y="112"/>
                  <a:pt x="245" y="112"/>
                </a:cubicBezTo>
                <a:cubicBezTo>
                  <a:pt x="243" y="112"/>
                  <a:pt x="240" y="112"/>
                  <a:pt x="237" y="110"/>
                </a:cubicBezTo>
                <a:cubicBezTo>
                  <a:pt x="236" y="110"/>
                  <a:pt x="235" y="109"/>
                  <a:pt x="234" y="109"/>
                </a:cubicBezTo>
                <a:cubicBezTo>
                  <a:pt x="233" y="108"/>
                  <a:pt x="232" y="108"/>
                  <a:pt x="231" y="108"/>
                </a:cubicBezTo>
                <a:cubicBezTo>
                  <a:pt x="230" y="108"/>
                  <a:pt x="230" y="108"/>
                  <a:pt x="230" y="108"/>
                </a:cubicBezTo>
                <a:cubicBezTo>
                  <a:pt x="229" y="109"/>
                  <a:pt x="227" y="109"/>
                  <a:pt x="226" y="109"/>
                </a:cubicBezTo>
                <a:cubicBezTo>
                  <a:pt x="225" y="109"/>
                  <a:pt x="224" y="108"/>
                  <a:pt x="223" y="108"/>
                </a:cubicBezTo>
                <a:cubicBezTo>
                  <a:pt x="221" y="108"/>
                  <a:pt x="217" y="109"/>
                  <a:pt x="215" y="110"/>
                </a:cubicBezTo>
                <a:cubicBezTo>
                  <a:pt x="214" y="110"/>
                  <a:pt x="210" y="111"/>
                  <a:pt x="209" y="112"/>
                </a:cubicBezTo>
                <a:cubicBezTo>
                  <a:pt x="208" y="113"/>
                  <a:pt x="209" y="113"/>
                  <a:pt x="208" y="114"/>
                </a:cubicBezTo>
                <a:cubicBezTo>
                  <a:pt x="207" y="114"/>
                  <a:pt x="199" y="115"/>
                  <a:pt x="199" y="117"/>
                </a:cubicBezTo>
                <a:cubicBezTo>
                  <a:pt x="198" y="119"/>
                  <a:pt x="200" y="119"/>
                  <a:pt x="201" y="119"/>
                </a:cubicBezTo>
                <a:cubicBezTo>
                  <a:pt x="201" y="121"/>
                  <a:pt x="196" y="120"/>
                  <a:pt x="195" y="120"/>
                </a:cubicBezTo>
                <a:cubicBezTo>
                  <a:pt x="194" y="120"/>
                  <a:pt x="193" y="121"/>
                  <a:pt x="192" y="122"/>
                </a:cubicBezTo>
                <a:cubicBezTo>
                  <a:pt x="191" y="122"/>
                  <a:pt x="188" y="125"/>
                  <a:pt x="186" y="124"/>
                </a:cubicBezTo>
                <a:cubicBezTo>
                  <a:pt x="186" y="123"/>
                  <a:pt x="185" y="124"/>
                  <a:pt x="185" y="124"/>
                </a:cubicBezTo>
                <a:cubicBezTo>
                  <a:pt x="185" y="126"/>
                  <a:pt x="185" y="126"/>
                  <a:pt x="184" y="127"/>
                </a:cubicBezTo>
                <a:cubicBezTo>
                  <a:pt x="183" y="127"/>
                  <a:pt x="183" y="128"/>
                  <a:pt x="182" y="129"/>
                </a:cubicBezTo>
                <a:cubicBezTo>
                  <a:pt x="180" y="129"/>
                  <a:pt x="177" y="127"/>
                  <a:pt x="181" y="127"/>
                </a:cubicBezTo>
                <a:cubicBezTo>
                  <a:pt x="181" y="127"/>
                  <a:pt x="183" y="126"/>
                  <a:pt x="183" y="126"/>
                </a:cubicBezTo>
                <a:cubicBezTo>
                  <a:pt x="183" y="124"/>
                  <a:pt x="179" y="124"/>
                  <a:pt x="178" y="124"/>
                </a:cubicBezTo>
                <a:cubicBezTo>
                  <a:pt x="176" y="124"/>
                  <a:pt x="175" y="123"/>
                  <a:pt x="174" y="124"/>
                </a:cubicBezTo>
                <a:cubicBezTo>
                  <a:pt x="168" y="124"/>
                  <a:pt x="166" y="129"/>
                  <a:pt x="165" y="130"/>
                </a:cubicBezTo>
                <a:cubicBezTo>
                  <a:pt x="165" y="130"/>
                  <a:pt x="164" y="131"/>
                  <a:pt x="164" y="131"/>
                </a:cubicBezTo>
                <a:cubicBezTo>
                  <a:pt x="163" y="132"/>
                  <a:pt x="162" y="132"/>
                  <a:pt x="161" y="133"/>
                </a:cubicBezTo>
                <a:cubicBezTo>
                  <a:pt x="159" y="133"/>
                  <a:pt x="158" y="134"/>
                  <a:pt x="159" y="137"/>
                </a:cubicBezTo>
                <a:cubicBezTo>
                  <a:pt x="161" y="138"/>
                  <a:pt x="162" y="136"/>
                  <a:pt x="164" y="137"/>
                </a:cubicBezTo>
                <a:cubicBezTo>
                  <a:pt x="164" y="138"/>
                  <a:pt x="165" y="139"/>
                  <a:pt x="165" y="140"/>
                </a:cubicBezTo>
                <a:cubicBezTo>
                  <a:pt x="167" y="139"/>
                  <a:pt x="168" y="137"/>
                  <a:pt x="168" y="136"/>
                </a:cubicBezTo>
                <a:cubicBezTo>
                  <a:pt x="169" y="136"/>
                  <a:pt x="168" y="135"/>
                  <a:pt x="168" y="135"/>
                </a:cubicBezTo>
                <a:cubicBezTo>
                  <a:pt x="167" y="134"/>
                  <a:pt x="170" y="131"/>
                  <a:pt x="171" y="130"/>
                </a:cubicBezTo>
                <a:cubicBezTo>
                  <a:pt x="172" y="130"/>
                  <a:pt x="173" y="130"/>
                  <a:pt x="172" y="131"/>
                </a:cubicBezTo>
                <a:cubicBezTo>
                  <a:pt x="170" y="134"/>
                  <a:pt x="174" y="134"/>
                  <a:pt x="172" y="136"/>
                </a:cubicBezTo>
                <a:cubicBezTo>
                  <a:pt x="172" y="137"/>
                  <a:pt x="171" y="139"/>
                  <a:pt x="170" y="140"/>
                </a:cubicBezTo>
                <a:cubicBezTo>
                  <a:pt x="169" y="141"/>
                  <a:pt x="167" y="141"/>
                  <a:pt x="166" y="141"/>
                </a:cubicBezTo>
                <a:cubicBezTo>
                  <a:pt x="166" y="142"/>
                  <a:pt x="166" y="142"/>
                  <a:pt x="165" y="142"/>
                </a:cubicBezTo>
                <a:cubicBezTo>
                  <a:pt x="164" y="142"/>
                  <a:pt x="164" y="142"/>
                  <a:pt x="163" y="141"/>
                </a:cubicBezTo>
                <a:cubicBezTo>
                  <a:pt x="163" y="140"/>
                  <a:pt x="163" y="139"/>
                  <a:pt x="162" y="139"/>
                </a:cubicBezTo>
                <a:cubicBezTo>
                  <a:pt x="161" y="139"/>
                  <a:pt x="162" y="141"/>
                  <a:pt x="162" y="141"/>
                </a:cubicBezTo>
                <a:cubicBezTo>
                  <a:pt x="161" y="142"/>
                  <a:pt x="160" y="141"/>
                  <a:pt x="159" y="141"/>
                </a:cubicBezTo>
                <a:cubicBezTo>
                  <a:pt x="158" y="141"/>
                  <a:pt x="157" y="142"/>
                  <a:pt x="156" y="143"/>
                </a:cubicBezTo>
                <a:cubicBezTo>
                  <a:pt x="155" y="143"/>
                  <a:pt x="152" y="143"/>
                  <a:pt x="152" y="145"/>
                </a:cubicBezTo>
                <a:cubicBezTo>
                  <a:pt x="152" y="146"/>
                  <a:pt x="153" y="147"/>
                  <a:pt x="153" y="148"/>
                </a:cubicBezTo>
                <a:cubicBezTo>
                  <a:pt x="153" y="149"/>
                  <a:pt x="153" y="150"/>
                  <a:pt x="151" y="149"/>
                </a:cubicBezTo>
                <a:cubicBezTo>
                  <a:pt x="150" y="149"/>
                  <a:pt x="149" y="148"/>
                  <a:pt x="147" y="148"/>
                </a:cubicBezTo>
                <a:cubicBezTo>
                  <a:pt x="146" y="147"/>
                  <a:pt x="146" y="149"/>
                  <a:pt x="146" y="150"/>
                </a:cubicBezTo>
                <a:cubicBezTo>
                  <a:pt x="146" y="151"/>
                  <a:pt x="145" y="153"/>
                  <a:pt x="146" y="154"/>
                </a:cubicBezTo>
                <a:cubicBezTo>
                  <a:pt x="148" y="155"/>
                  <a:pt x="149" y="156"/>
                  <a:pt x="151" y="156"/>
                </a:cubicBezTo>
                <a:cubicBezTo>
                  <a:pt x="157" y="155"/>
                  <a:pt x="157" y="151"/>
                  <a:pt x="158" y="151"/>
                </a:cubicBezTo>
                <a:cubicBezTo>
                  <a:pt x="160" y="151"/>
                  <a:pt x="161" y="150"/>
                  <a:pt x="162" y="151"/>
                </a:cubicBezTo>
                <a:cubicBezTo>
                  <a:pt x="163" y="152"/>
                  <a:pt x="163" y="153"/>
                  <a:pt x="164" y="154"/>
                </a:cubicBezTo>
                <a:cubicBezTo>
                  <a:pt x="165" y="156"/>
                  <a:pt x="165" y="152"/>
                  <a:pt x="165" y="152"/>
                </a:cubicBezTo>
                <a:cubicBezTo>
                  <a:pt x="164" y="151"/>
                  <a:pt x="164" y="150"/>
                  <a:pt x="165" y="150"/>
                </a:cubicBezTo>
                <a:cubicBezTo>
                  <a:pt x="165" y="151"/>
                  <a:pt x="165" y="151"/>
                  <a:pt x="165" y="151"/>
                </a:cubicBezTo>
                <a:cubicBezTo>
                  <a:pt x="166" y="151"/>
                  <a:pt x="166" y="151"/>
                  <a:pt x="167" y="152"/>
                </a:cubicBezTo>
                <a:cubicBezTo>
                  <a:pt x="168" y="153"/>
                  <a:pt x="170" y="152"/>
                  <a:pt x="170" y="154"/>
                </a:cubicBezTo>
                <a:cubicBezTo>
                  <a:pt x="170" y="155"/>
                  <a:pt x="172" y="156"/>
                  <a:pt x="172" y="156"/>
                </a:cubicBezTo>
                <a:cubicBezTo>
                  <a:pt x="173" y="156"/>
                  <a:pt x="172" y="157"/>
                  <a:pt x="173" y="157"/>
                </a:cubicBezTo>
                <a:cubicBezTo>
                  <a:pt x="173" y="158"/>
                  <a:pt x="174" y="157"/>
                  <a:pt x="174" y="157"/>
                </a:cubicBezTo>
                <a:cubicBezTo>
                  <a:pt x="174" y="156"/>
                  <a:pt x="175" y="155"/>
                  <a:pt x="174" y="155"/>
                </a:cubicBezTo>
                <a:cubicBezTo>
                  <a:pt x="174" y="155"/>
                  <a:pt x="173" y="154"/>
                  <a:pt x="173" y="153"/>
                </a:cubicBezTo>
                <a:cubicBezTo>
                  <a:pt x="174" y="153"/>
                  <a:pt x="175" y="153"/>
                  <a:pt x="176" y="152"/>
                </a:cubicBezTo>
                <a:cubicBezTo>
                  <a:pt x="177" y="152"/>
                  <a:pt x="177" y="153"/>
                  <a:pt x="176" y="154"/>
                </a:cubicBezTo>
                <a:cubicBezTo>
                  <a:pt x="176" y="154"/>
                  <a:pt x="177" y="155"/>
                  <a:pt x="177" y="156"/>
                </a:cubicBezTo>
                <a:cubicBezTo>
                  <a:pt x="178" y="156"/>
                  <a:pt x="178" y="157"/>
                  <a:pt x="179" y="156"/>
                </a:cubicBezTo>
                <a:cubicBezTo>
                  <a:pt x="180" y="156"/>
                  <a:pt x="184" y="153"/>
                  <a:pt x="185" y="155"/>
                </a:cubicBezTo>
                <a:cubicBezTo>
                  <a:pt x="185" y="156"/>
                  <a:pt x="185" y="157"/>
                  <a:pt x="185" y="158"/>
                </a:cubicBezTo>
                <a:cubicBezTo>
                  <a:pt x="185" y="161"/>
                  <a:pt x="182" y="159"/>
                  <a:pt x="181" y="160"/>
                </a:cubicBezTo>
                <a:cubicBezTo>
                  <a:pt x="179" y="162"/>
                  <a:pt x="177" y="161"/>
                  <a:pt x="175" y="161"/>
                </a:cubicBezTo>
                <a:cubicBezTo>
                  <a:pt x="174" y="161"/>
                  <a:pt x="173" y="161"/>
                  <a:pt x="172" y="162"/>
                </a:cubicBezTo>
                <a:cubicBezTo>
                  <a:pt x="171" y="162"/>
                  <a:pt x="172" y="163"/>
                  <a:pt x="171" y="164"/>
                </a:cubicBezTo>
                <a:cubicBezTo>
                  <a:pt x="169" y="166"/>
                  <a:pt x="167" y="163"/>
                  <a:pt x="166" y="163"/>
                </a:cubicBezTo>
                <a:cubicBezTo>
                  <a:pt x="165" y="163"/>
                  <a:pt x="165" y="163"/>
                  <a:pt x="165" y="163"/>
                </a:cubicBezTo>
                <a:cubicBezTo>
                  <a:pt x="164" y="163"/>
                  <a:pt x="163" y="162"/>
                  <a:pt x="163" y="162"/>
                </a:cubicBezTo>
                <a:cubicBezTo>
                  <a:pt x="162" y="161"/>
                  <a:pt x="163" y="160"/>
                  <a:pt x="163" y="160"/>
                </a:cubicBezTo>
                <a:cubicBezTo>
                  <a:pt x="164" y="157"/>
                  <a:pt x="159" y="157"/>
                  <a:pt x="158" y="157"/>
                </a:cubicBezTo>
                <a:cubicBezTo>
                  <a:pt x="156" y="157"/>
                  <a:pt x="154" y="157"/>
                  <a:pt x="153" y="157"/>
                </a:cubicBezTo>
                <a:cubicBezTo>
                  <a:pt x="152" y="157"/>
                  <a:pt x="150" y="157"/>
                  <a:pt x="149" y="156"/>
                </a:cubicBezTo>
                <a:cubicBezTo>
                  <a:pt x="148" y="156"/>
                  <a:pt x="148" y="156"/>
                  <a:pt x="148" y="157"/>
                </a:cubicBezTo>
                <a:cubicBezTo>
                  <a:pt x="147" y="158"/>
                  <a:pt x="146" y="158"/>
                  <a:pt x="145" y="158"/>
                </a:cubicBezTo>
                <a:cubicBezTo>
                  <a:pt x="144" y="159"/>
                  <a:pt x="145" y="161"/>
                  <a:pt x="144" y="162"/>
                </a:cubicBezTo>
                <a:cubicBezTo>
                  <a:pt x="143" y="162"/>
                  <a:pt x="142" y="162"/>
                  <a:pt x="141" y="163"/>
                </a:cubicBezTo>
                <a:cubicBezTo>
                  <a:pt x="139" y="165"/>
                  <a:pt x="138" y="167"/>
                  <a:pt x="137" y="169"/>
                </a:cubicBezTo>
                <a:cubicBezTo>
                  <a:pt x="136" y="172"/>
                  <a:pt x="136" y="174"/>
                  <a:pt x="137" y="177"/>
                </a:cubicBezTo>
                <a:cubicBezTo>
                  <a:pt x="138" y="179"/>
                  <a:pt x="140" y="181"/>
                  <a:pt x="141" y="183"/>
                </a:cubicBezTo>
                <a:close/>
                <a:moveTo>
                  <a:pt x="267" y="189"/>
                </a:moveTo>
                <a:cubicBezTo>
                  <a:pt x="268" y="188"/>
                  <a:pt x="268" y="184"/>
                  <a:pt x="269" y="182"/>
                </a:cubicBezTo>
                <a:cubicBezTo>
                  <a:pt x="269" y="181"/>
                  <a:pt x="265" y="178"/>
                  <a:pt x="264" y="179"/>
                </a:cubicBezTo>
                <a:cubicBezTo>
                  <a:pt x="263" y="180"/>
                  <a:pt x="262" y="181"/>
                  <a:pt x="261" y="181"/>
                </a:cubicBezTo>
                <a:cubicBezTo>
                  <a:pt x="260" y="182"/>
                  <a:pt x="258" y="180"/>
                  <a:pt x="257" y="182"/>
                </a:cubicBezTo>
                <a:cubicBezTo>
                  <a:pt x="257" y="183"/>
                  <a:pt x="258" y="184"/>
                  <a:pt x="259" y="185"/>
                </a:cubicBezTo>
                <a:cubicBezTo>
                  <a:pt x="260" y="187"/>
                  <a:pt x="265" y="191"/>
                  <a:pt x="267" y="189"/>
                </a:cubicBezTo>
                <a:close/>
                <a:moveTo>
                  <a:pt x="152" y="138"/>
                </a:moveTo>
                <a:cubicBezTo>
                  <a:pt x="152" y="139"/>
                  <a:pt x="151" y="140"/>
                  <a:pt x="151" y="140"/>
                </a:cubicBezTo>
                <a:cubicBezTo>
                  <a:pt x="150" y="142"/>
                  <a:pt x="152" y="142"/>
                  <a:pt x="154" y="142"/>
                </a:cubicBezTo>
                <a:cubicBezTo>
                  <a:pt x="155" y="142"/>
                  <a:pt x="156" y="142"/>
                  <a:pt x="156" y="141"/>
                </a:cubicBezTo>
                <a:cubicBezTo>
                  <a:pt x="155" y="140"/>
                  <a:pt x="154" y="139"/>
                  <a:pt x="154" y="138"/>
                </a:cubicBezTo>
                <a:cubicBezTo>
                  <a:pt x="153" y="137"/>
                  <a:pt x="154" y="135"/>
                  <a:pt x="153" y="134"/>
                </a:cubicBezTo>
                <a:cubicBezTo>
                  <a:pt x="152" y="133"/>
                  <a:pt x="151" y="133"/>
                  <a:pt x="150" y="134"/>
                </a:cubicBezTo>
                <a:cubicBezTo>
                  <a:pt x="149" y="134"/>
                  <a:pt x="150" y="136"/>
                  <a:pt x="151" y="137"/>
                </a:cubicBezTo>
                <a:cubicBezTo>
                  <a:pt x="151" y="138"/>
                  <a:pt x="151" y="138"/>
                  <a:pt x="152" y="138"/>
                </a:cubicBezTo>
                <a:close/>
                <a:moveTo>
                  <a:pt x="250" y="181"/>
                </a:moveTo>
                <a:cubicBezTo>
                  <a:pt x="249" y="180"/>
                  <a:pt x="247" y="178"/>
                  <a:pt x="246" y="177"/>
                </a:cubicBezTo>
                <a:cubicBezTo>
                  <a:pt x="245" y="176"/>
                  <a:pt x="243" y="174"/>
                  <a:pt x="242" y="175"/>
                </a:cubicBezTo>
                <a:cubicBezTo>
                  <a:pt x="242" y="175"/>
                  <a:pt x="242" y="177"/>
                  <a:pt x="243" y="178"/>
                </a:cubicBezTo>
                <a:cubicBezTo>
                  <a:pt x="244" y="179"/>
                  <a:pt x="245" y="180"/>
                  <a:pt x="246" y="181"/>
                </a:cubicBezTo>
                <a:cubicBezTo>
                  <a:pt x="247" y="183"/>
                  <a:pt x="248" y="184"/>
                  <a:pt x="249" y="186"/>
                </a:cubicBezTo>
                <a:cubicBezTo>
                  <a:pt x="250" y="187"/>
                  <a:pt x="255" y="193"/>
                  <a:pt x="263" y="195"/>
                </a:cubicBezTo>
                <a:cubicBezTo>
                  <a:pt x="265" y="196"/>
                  <a:pt x="266" y="195"/>
                  <a:pt x="265" y="194"/>
                </a:cubicBezTo>
                <a:cubicBezTo>
                  <a:pt x="256" y="190"/>
                  <a:pt x="252" y="182"/>
                  <a:pt x="250" y="181"/>
                </a:cubicBezTo>
                <a:close/>
                <a:moveTo>
                  <a:pt x="193" y="120"/>
                </a:moveTo>
                <a:cubicBezTo>
                  <a:pt x="194" y="119"/>
                  <a:pt x="189" y="119"/>
                  <a:pt x="193" y="117"/>
                </a:cubicBezTo>
                <a:cubicBezTo>
                  <a:pt x="193" y="117"/>
                  <a:pt x="198" y="114"/>
                  <a:pt x="197" y="114"/>
                </a:cubicBezTo>
                <a:cubicBezTo>
                  <a:pt x="195" y="113"/>
                  <a:pt x="189" y="117"/>
                  <a:pt x="189" y="120"/>
                </a:cubicBezTo>
                <a:cubicBezTo>
                  <a:pt x="189" y="121"/>
                  <a:pt x="192" y="121"/>
                  <a:pt x="193" y="120"/>
                </a:cubicBezTo>
                <a:close/>
                <a:moveTo>
                  <a:pt x="279" y="189"/>
                </a:moveTo>
                <a:cubicBezTo>
                  <a:pt x="279" y="190"/>
                  <a:pt x="282" y="193"/>
                  <a:pt x="283" y="194"/>
                </a:cubicBezTo>
                <a:cubicBezTo>
                  <a:pt x="284" y="195"/>
                  <a:pt x="285" y="195"/>
                  <a:pt x="286" y="196"/>
                </a:cubicBezTo>
                <a:cubicBezTo>
                  <a:pt x="288" y="198"/>
                  <a:pt x="290" y="201"/>
                  <a:pt x="292" y="201"/>
                </a:cubicBezTo>
                <a:cubicBezTo>
                  <a:pt x="293" y="201"/>
                  <a:pt x="297" y="203"/>
                  <a:pt x="298" y="204"/>
                </a:cubicBezTo>
                <a:cubicBezTo>
                  <a:pt x="299" y="204"/>
                  <a:pt x="301" y="205"/>
                  <a:pt x="301" y="204"/>
                </a:cubicBezTo>
                <a:cubicBezTo>
                  <a:pt x="302" y="203"/>
                  <a:pt x="300" y="202"/>
                  <a:pt x="299" y="202"/>
                </a:cubicBezTo>
                <a:cubicBezTo>
                  <a:pt x="298" y="201"/>
                  <a:pt x="293" y="193"/>
                  <a:pt x="289" y="193"/>
                </a:cubicBezTo>
                <a:cubicBezTo>
                  <a:pt x="286" y="193"/>
                  <a:pt x="284" y="192"/>
                  <a:pt x="283" y="191"/>
                </a:cubicBezTo>
                <a:cubicBezTo>
                  <a:pt x="283" y="190"/>
                  <a:pt x="281" y="188"/>
                  <a:pt x="279" y="189"/>
                </a:cubicBezTo>
                <a:close/>
                <a:moveTo>
                  <a:pt x="165" y="123"/>
                </a:moveTo>
                <a:cubicBezTo>
                  <a:pt x="165" y="123"/>
                  <a:pt x="165" y="123"/>
                  <a:pt x="165" y="123"/>
                </a:cubicBezTo>
                <a:cubicBezTo>
                  <a:pt x="167" y="123"/>
                  <a:pt x="167" y="121"/>
                  <a:pt x="168" y="121"/>
                </a:cubicBezTo>
                <a:cubicBezTo>
                  <a:pt x="169" y="121"/>
                  <a:pt x="170" y="122"/>
                  <a:pt x="171" y="121"/>
                </a:cubicBezTo>
                <a:cubicBezTo>
                  <a:pt x="171" y="120"/>
                  <a:pt x="170" y="120"/>
                  <a:pt x="171" y="119"/>
                </a:cubicBezTo>
                <a:cubicBezTo>
                  <a:pt x="171" y="119"/>
                  <a:pt x="172" y="118"/>
                  <a:pt x="172" y="118"/>
                </a:cubicBezTo>
                <a:cubicBezTo>
                  <a:pt x="172" y="117"/>
                  <a:pt x="170" y="117"/>
                  <a:pt x="169" y="118"/>
                </a:cubicBezTo>
                <a:cubicBezTo>
                  <a:pt x="168" y="118"/>
                  <a:pt x="167" y="118"/>
                  <a:pt x="165" y="119"/>
                </a:cubicBezTo>
                <a:cubicBezTo>
                  <a:pt x="165" y="119"/>
                  <a:pt x="165" y="119"/>
                  <a:pt x="165" y="119"/>
                </a:cubicBezTo>
                <a:cubicBezTo>
                  <a:pt x="164" y="119"/>
                  <a:pt x="163" y="119"/>
                  <a:pt x="162" y="120"/>
                </a:cubicBezTo>
                <a:cubicBezTo>
                  <a:pt x="162" y="120"/>
                  <a:pt x="165" y="122"/>
                  <a:pt x="165" y="123"/>
                </a:cubicBezTo>
                <a:close/>
                <a:moveTo>
                  <a:pt x="144" y="128"/>
                </a:moveTo>
                <a:cubicBezTo>
                  <a:pt x="145" y="127"/>
                  <a:pt x="147" y="127"/>
                  <a:pt x="146" y="126"/>
                </a:cubicBezTo>
                <a:cubicBezTo>
                  <a:pt x="144" y="124"/>
                  <a:pt x="143" y="125"/>
                  <a:pt x="141" y="125"/>
                </a:cubicBezTo>
                <a:cubicBezTo>
                  <a:pt x="140" y="124"/>
                  <a:pt x="138" y="125"/>
                  <a:pt x="140" y="126"/>
                </a:cubicBezTo>
                <a:cubicBezTo>
                  <a:pt x="141" y="128"/>
                  <a:pt x="143" y="128"/>
                  <a:pt x="144" y="128"/>
                </a:cubicBezTo>
                <a:close/>
                <a:moveTo>
                  <a:pt x="270" y="250"/>
                </a:moveTo>
                <a:cubicBezTo>
                  <a:pt x="267" y="249"/>
                  <a:pt x="263" y="250"/>
                  <a:pt x="260" y="248"/>
                </a:cubicBezTo>
                <a:cubicBezTo>
                  <a:pt x="255" y="245"/>
                  <a:pt x="274" y="246"/>
                  <a:pt x="269" y="244"/>
                </a:cubicBezTo>
                <a:cubicBezTo>
                  <a:pt x="260" y="239"/>
                  <a:pt x="250" y="236"/>
                  <a:pt x="241" y="234"/>
                </a:cubicBezTo>
                <a:cubicBezTo>
                  <a:pt x="238" y="234"/>
                  <a:pt x="235" y="235"/>
                  <a:pt x="232" y="236"/>
                </a:cubicBezTo>
                <a:cubicBezTo>
                  <a:pt x="221" y="238"/>
                  <a:pt x="209" y="244"/>
                  <a:pt x="197" y="245"/>
                </a:cubicBezTo>
                <a:cubicBezTo>
                  <a:pt x="194" y="245"/>
                  <a:pt x="190" y="245"/>
                  <a:pt x="187" y="247"/>
                </a:cubicBezTo>
                <a:cubicBezTo>
                  <a:pt x="186" y="247"/>
                  <a:pt x="185" y="249"/>
                  <a:pt x="183" y="250"/>
                </a:cubicBezTo>
                <a:cubicBezTo>
                  <a:pt x="179" y="253"/>
                  <a:pt x="171" y="253"/>
                  <a:pt x="166" y="254"/>
                </a:cubicBezTo>
                <a:cubicBezTo>
                  <a:pt x="165" y="254"/>
                  <a:pt x="165" y="254"/>
                  <a:pt x="165" y="254"/>
                </a:cubicBezTo>
                <a:cubicBezTo>
                  <a:pt x="159" y="253"/>
                  <a:pt x="152" y="252"/>
                  <a:pt x="146" y="251"/>
                </a:cubicBezTo>
                <a:cubicBezTo>
                  <a:pt x="141" y="249"/>
                  <a:pt x="137" y="251"/>
                  <a:pt x="133" y="252"/>
                </a:cubicBezTo>
                <a:cubicBezTo>
                  <a:pt x="126" y="252"/>
                  <a:pt x="110" y="249"/>
                  <a:pt x="106" y="242"/>
                </a:cubicBezTo>
                <a:cubicBezTo>
                  <a:pt x="105" y="240"/>
                  <a:pt x="104" y="240"/>
                  <a:pt x="103" y="237"/>
                </a:cubicBezTo>
                <a:cubicBezTo>
                  <a:pt x="102" y="236"/>
                  <a:pt x="99" y="238"/>
                  <a:pt x="101" y="242"/>
                </a:cubicBezTo>
                <a:cubicBezTo>
                  <a:pt x="102" y="245"/>
                  <a:pt x="94" y="242"/>
                  <a:pt x="89" y="241"/>
                </a:cubicBezTo>
                <a:cubicBezTo>
                  <a:pt x="86" y="241"/>
                  <a:pt x="83" y="241"/>
                  <a:pt x="81" y="241"/>
                </a:cubicBezTo>
                <a:cubicBezTo>
                  <a:pt x="73" y="243"/>
                  <a:pt x="65" y="246"/>
                  <a:pt x="57" y="247"/>
                </a:cubicBezTo>
                <a:cubicBezTo>
                  <a:pt x="54" y="248"/>
                  <a:pt x="50" y="253"/>
                  <a:pt x="47" y="254"/>
                </a:cubicBezTo>
                <a:cubicBezTo>
                  <a:pt x="42" y="255"/>
                  <a:pt x="39" y="259"/>
                  <a:pt x="35" y="262"/>
                </a:cubicBezTo>
                <a:cubicBezTo>
                  <a:pt x="38" y="261"/>
                  <a:pt x="41" y="261"/>
                  <a:pt x="44" y="260"/>
                </a:cubicBezTo>
                <a:cubicBezTo>
                  <a:pt x="59" y="257"/>
                  <a:pt x="74" y="254"/>
                  <a:pt x="88" y="251"/>
                </a:cubicBezTo>
                <a:cubicBezTo>
                  <a:pt x="88" y="251"/>
                  <a:pt x="88" y="251"/>
                  <a:pt x="88" y="251"/>
                </a:cubicBezTo>
                <a:cubicBezTo>
                  <a:pt x="118" y="257"/>
                  <a:pt x="134" y="261"/>
                  <a:pt x="165" y="268"/>
                </a:cubicBezTo>
                <a:cubicBezTo>
                  <a:pt x="165" y="268"/>
                  <a:pt x="165" y="268"/>
                  <a:pt x="165" y="268"/>
                </a:cubicBezTo>
                <a:cubicBezTo>
                  <a:pt x="191" y="262"/>
                  <a:pt x="217" y="256"/>
                  <a:pt x="243" y="251"/>
                </a:cubicBezTo>
                <a:cubicBezTo>
                  <a:pt x="255" y="253"/>
                  <a:pt x="268" y="256"/>
                  <a:pt x="281" y="259"/>
                </a:cubicBezTo>
                <a:cubicBezTo>
                  <a:pt x="280" y="256"/>
                  <a:pt x="273" y="251"/>
                  <a:pt x="270" y="250"/>
                </a:cubicBezTo>
                <a:close/>
                <a:moveTo>
                  <a:pt x="273" y="182"/>
                </a:moveTo>
                <a:cubicBezTo>
                  <a:pt x="274" y="182"/>
                  <a:pt x="277" y="179"/>
                  <a:pt x="277" y="178"/>
                </a:cubicBezTo>
                <a:cubicBezTo>
                  <a:pt x="276" y="177"/>
                  <a:pt x="271" y="174"/>
                  <a:pt x="270" y="173"/>
                </a:cubicBezTo>
                <a:cubicBezTo>
                  <a:pt x="270" y="173"/>
                  <a:pt x="269" y="173"/>
                  <a:pt x="268" y="172"/>
                </a:cubicBezTo>
                <a:cubicBezTo>
                  <a:pt x="267" y="170"/>
                  <a:pt x="269" y="169"/>
                  <a:pt x="267" y="167"/>
                </a:cubicBezTo>
                <a:cubicBezTo>
                  <a:pt x="266" y="167"/>
                  <a:pt x="266" y="170"/>
                  <a:pt x="266" y="173"/>
                </a:cubicBezTo>
                <a:cubicBezTo>
                  <a:pt x="267" y="177"/>
                  <a:pt x="272" y="182"/>
                  <a:pt x="273" y="182"/>
                </a:cubicBezTo>
                <a:close/>
                <a:moveTo>
                  <a:pt x="293" y="223"/>
                </a:moveTo>
                <a:cubicBezTo>
                  <a:pt x="295" y="222"/>
                  <a:pt x="297" y="220"/>
                  <a:pt x="296" y="216"/>
                </a:cubicBezTo>
                <a:cubicBezTo>
                  <a:pt x="295" y="214"/>
                  <a:pt x="292" y="211"/>
                  <a:pt x="291" y="209"/>
                </a:cubicBezTo>
                <a:cubicBezTo>
                  <a:pt x="290" y="208"/>
                  <a:pt x="291" y="205"/>
                  <a:pt x="287" y="201"/>
                </a:cubicBezTo>
                <a:cubicBezTo>
                  <a:pt x="286" y="198"/>
                  <a:pt x="286" y="203"/>
                  <a:pt x="286" y="203"/>
                </a:cubicBezTo>
                <a:cubicBezTo>
                  <a:pt x="286" y="205"/>
                  <a:pt x="286" y="208"/>
                  <a:pt x="283" y="206"/>
                </a:cubicBezTo>
                <a:cubicBezTo>
                  <a:pt x="282" y="205"/>
                  <a:pt x="281" y="201"/>
                  <a:pt x="279" y="200"/>
                </a:cubicBezTo>
                <a:cubicBezTo>
                  <a:pt x="278" y="199"/>
                  <a:pt x="276" y="198"/>
                  <a:pt x="275" y="199"/>
                </a:cubicBezTo>
                <a:cubicBezTo>
                  <a:pt x="275" y="200"/>
                  <a:pt x="275" y="202"/>
                  <a:pt x="273" y="201"/>
                </a:cubicBezTo>
                <a:cubicBezTo>
                  <a:pt x="272" y="201"/>
                  <a:pt x="272" y="200"/>
                  <a:pt x="270" y="200"/>
                </a:cubicBezTo>
                <a:cubicBezTo>
                  <a:pt x="269" y="200"/>
                  <a:pt x="263" y="202"/>
                  <a:pt x="259" y="207"/>
                </a:cubicBezTo>
                <a:cubicBezTo>
                  <a:pt x="256" y="210"/>
                  <a:pt x="256" y="216"/>
                  <a:pt x="257" y="217"/>
                </a:cubicBezTo>
                <a:cubicBezTo>
                  <a:pt x="257" y="218"/>
                  <a:pt x="259" y="218"/>
                  <a:pt x="259" y="218"/>
                </a:cubicBezTo>
                <a:cubicBezTo>
                  <a:pt x="261" y="218"/>
                  <a:pt x="262" y="218"/>
                  <a:pt x="264" y="218"/>
                </a:cubicBezTo>
                <a:cubicBezTo>
                  <a:pt x="266" y="218"/>
                  <a:pt x="267" y="216"/>
                  <a:pt x="270" y="217"/>
                </a:cubicBezTo>
                <a:cubicBezTo>
                  <a:pt x="272" y="217"/>
                  <a:pt x="273" y="218"/>
                  <a:pt x="274" y="218"/>
                </a:cubicBezTo>
                <a:cubicBezTo>
                  <a:pt x="276" y="219"/>
                  <a:pt x="282" y="227"/>
                  <a:pt x="283" y="227"/>
                </a:cubicBezTo>
                <a:cubicBezTo>
                  <a:pt x="284" y="226"/>
                  <a:pt x="285" y="228"/>
                  <a:pt x="286" y="228"/>
                </a:cubicBezTo>
                <a:cubicBezTo>
                  <a:pt x="288" y="227"/>
                  <a:pt x="289" y="228"/>
                  <a:pt x="290" y="227"/>
                </a:cubicBezTo>
                <a:cubicBezTo>
                  <a:pt x="291" y="225"/>
                  <a:pt x="291" y="224"/>
                  <a:pt x="293" y="223"/>
                </a:cubicBezTo>
                <a:close/>
                <a:moveTo>
                  <a:pt x="342" y="290"/>
                </a:moveTo>
                <a:cubicBezTo>
                  <a:pt x="342" y="290"/>
                  <a:pt x="277" y="277"/>
                  <a:pt x="248" y="270"/>
                </a:cubicBezTo>
                <a:cubicBezTo>
                  <a:pt x="220" y="277"/>
                  <a:pt x="171" y="287"/>
                  <a:pt x="171" y="287"/>
                </a:cubicBezTo>
                <a:cubicBezTo>
                  <a:pt x="171" y="287"/>
                  <a:pt x="122" y="277"/>
                  <a:pt x="93" y="270"/>
                </a:cubicBezTo>
                <a:cubicBezTo>
                  <a:pt x="64" y="277"/>
                  <a:pt x="0" y="290"/>
                  <a:pt x="0" y="290"/>
                </a:cubicBezTo>
                <a:cubicBezTo>
                  <a:pt x="29" y="101"/>
                  <a:pt x="29" y="101"/>
                  <a:pt x="29" y="101"/>
                </a:cubicBezTo>
                <a:cubicBezTo>
                  <a:pt x="30" y="100"/>
                  <a:pt x="30" y="100"/>
                  <a:pt x="30" y="100"/>
                </a:cubicBezTo>
                <a:cubicBezTo>
                  <a:pt x="18" y="85"/>
                  <a:pt x="13" y="72"/>
                  <a:pt x="13" y="56"/>
                </a:cubicBezTo>
                <a:cubicBezTo>
                  <a:pt x="13" y="25"/>
                  <a:pt x="38" y="0"/>
                  <a:pt x="69" y="0"/>
                </a:cubicBezTo>
                <a:cubicBezTo>
                  <a:pt x="100" y="0"/>
                  <a:pt x="125" y="25"/>
                  <a:pt x="125" y="56"/>
                </a:cubicBezTo>
                <a:cubicBezTo>
                  <a:pt x="125" y="66"/>
                  <a:pt x="123" y="75"/>
                  <a:pt x="118" y="84"/>
                </a:cubicBezTo>
                <a:cubicBezTo>
                  <a:pt x="132" y="88"/>
                  <a:pt x="155" y="94"/>
                  <a:pt x="171" y="98"/>
                </a:cubicBezTo>
                <a:cubicBezTo>
                  <a:pt x="195" y="92"/>
                  <a:pt x="235" y="81"/>
                  <a:pt x="235" y="81"/>
                </a:cubicBezTo>
                <a:cubicBezTo>
                  <a:pt x="312" y="101"/>
                  <a:pt x="312" y="101"/>
                  <a:pt x="312" y="101"/>
                </a:cubicBezTo>
                <a:lnTo>
                  <a:pt x="342" y="290"/>
                </a:lnTo>
                <a:close/>
                <a:moveTo>
                  <a:pt x="69" y="127"/>
                </a:moveTo>
                <a:cubicBezTo>
                  <a:pt x="101" y="93"/>
                  <a:pt x="114" y="78"/>
                  <a:pt x="114" y="56"/>
                </a:cubicBezTo>
                <a:cubicBezTo>
                  <a:pt x="114" y="32"/>
                  <a:pt x="94" y="11"/>
                  <a:pt x="69" y="11"/>
                </a:cubicBezTo>
                <a:cubicBezTo>
                  <a:pt x="44" y="11"/>
                  <a:pt x="24" y="32"/>
                  <a:pt x="24" y="56"/>
                </a:cubicBezTo>
                <a:cubicBezTo>
                  <a:pt x="24" y="78"/>
                  <a:pt x="37" y="93"/>
                  <a:pt x="69" y="127"/>
                </a:cubicBezTo>
                <a:close/>
                <a:moveTo>
                  <a:pt x="328" y="276"/>
                </a:moveTo>
                <a:cubicBezTo>
                  <a:pt x="319" y="220"/>
                  <a:pt x="311" y="165"/>
                  <a:pt x="302" y="110"/>
                </a:cubicBezTo>
                <a:cubicBezTo>
                  <a:pt x="275" y="103"/>
                  <a:pt x="261" y="100"/>
                  <a:pt x="235" y="93"/>
                </a:cubicBezTo>
                <a:cubicBezTo>
                  <a:pt x="210" y="100"/>
                  <a:pt x="197" y="103"/>
                  <a:pt x="171" y="110"/>
                </a:cubicBezTo>
                <a:cubicBezTo>
                  <a:pt x="147" y="103"/>
                  <a:pt x="134" y="100"/>
                  <a:pt x="112" y="94"/>
                </a:cubicBezTo>
                <a:cubicBezTo>
                  <a:pt x="110" y="97"/>
                  <a:pt x="108" y="99"/>
                  <a:pt x="106" y="102"/>
                </a:cubicBezTo>
                <a:cubicBezTo>
                  <a:pt x="107" y="102"/>
                  <a:pt x="107" y="102"/>
                  <a:pt x="108" y="102"/>
                </a:cubicBezTo>
                <a:cubicBezTo>
                  <a:pt x="112" y="102"/>
                  <a:pt x="114" y="105"/>
                  <a:pt x="117" y="106"/>
                </a:cubicBezTo>
                <a:cubicBezTo>
                  <a:pt x="128" y="109"/>
                  <a:pt x="134" y="105"/>
                  <a:pt x="145" y="113"/>
                </a:cubicBezTo>
                <a:cubicBezTo>
                  <a:pt x="147" y="114"/>
                  <a:pt x="147" y="116"/>
                  <a:pt x="147" y="116"/>
                </a:cubicBezTo>
                <a:cubicBezTo>
                  <a:pt x="144" y="118"/>
                  <a:pt x="142" y="122"/>
                  <a:pt x="138" y="123"/>
                </a:cubicBezTo>
                <a:cubicBezTo>
                  <a:pt x="134" y="123"/>
                  <a:pt x="128" y="128"/>
                  <a:pt x="125" y="130"/>
                </a:cubicBezTo>
                <a:cubicBezTo>
                  <a:pt x="123" y="131"/>
                  <a:pt x="122" y="132"/>
                  <a:pt x="120" y="130"/>
                </a:cubicBezTo>
                <a:cubicBezTo>
                  <a:pt x="119" y="128"/>
                  <a:pt x="120" y="120"/>
                  <a:pt x="120" y="118"/>
                </a:cubicBezTo>
                <a:cubicBezTo>
                  <a:pt x="121" y="116"/>
                  <a:pt x="123" y="113"/>
                  <a:pt x="120" y="112"/>
                </a:cubicBezTo>
                <a:cubicBezTo>
                  <a:pt x="119" y="111"/>
                  <a:pt x="117" y="111"/>
                  <a:pt x="116" y="110"/>
                </a:cubicBezTo>
                <a:cubicBezTo>
                  <a:pt x="115" y="109"/>
                  <a:pt x="113" y="108"/>
                  <a:pt x="113" y="108"/>
                </a:cubicBezTo>
                <a:cubicBezTo>
                  <a:pt x="112" y="108"/>
                  <a:pt x="108" y="109"/>
                  <a:pt x="109" y="111"/>
                </a:cubicBezTo>
                <a:cubicBezTo>
                  <a:pt x="109" y="112"/>
                  <a:pt x="113" y="113"/>
                  <a:pt x="112" y="115"/>
                </a:cubicBezTo>
                <a:cubicBezTo>
                  <a:pt x="112" y="117"/>
                  <a:pt x="115" y="117"/>
                  <a:pt x="114" y="118"/>
                </a:cubicBezTo>
                <a:cubicBezTo>
                  <a:pt x="113" y="121"/>
                  <a:pt x="112" y="117"/>
                  <a:pt x="111" y="119"/>
                </a:cubicBezTo>
                <a:cubicBezTo>
                  <a:pt x="111" y="120"/>
                  <a:pt x="110" y="120"/>
                  <a:pt x="110" y="120"/>
                </a:cubicBezTo>
                <a:cubicBezTo>
                  <a:pt x="108" y="121"/>
                  <a:pt x="107" y="119"/>
                  <a:pt x="106" y="118"/>
                </a:cubicBezTo>
                <a:cubicBezTo>
                  <a:pt x="106" y="118"/>
                  <a:pt x="103" y="116"/>
                  <a:pt x="104" y="116"/>
                </a:cubicBezTo>
                <a:cubicBezTo>
                  <a:pt x="105" y="116"/>
                  <a:pt x="106" y="116"/>
                  <a:pt x="106" y="114"/>
                </a:cubicBezTo>
                <a:cubicBezTo>
                  <a:pt x="104" y="109"/>
                  <a:pt x="100" y="117"/>
                  <a:pt x="99" y="117"/>
                </a:cubicBezTo>
                <a:cubicBezTo>
                  <a:pt x="99" y="117"/>
                  <a:pt x="91" y="120"/>
                  <a:pt x="90" y="121"/>
                </a:cubicBezTo>
                <a:cubicBezTo>
                  <a:pt x="90" y="121"/>
                  <a:pt x="90" y="121"/>
                  <a:pt x="90" y="121"/>
                </a:cubicBezTo>
                <a:cubicBezTo>
                  <a:pt x="89" y="122"/>
                  <a:pt x="88" y="123"/>
                  <a:pt x="87" y="124"/>
                </a:cubicBezTo>
                <a:cubicBezTo>
                  <a:pt x="87" y="124"/>
                  <a:pt x="88" y="125"/>
                  <a:pt x="88" y="125"/>
                </a:cubicBezTo>
                <a:cubicBezTo>
                  <a:pt x="92" y="127"/>
                  <a:pt x="99" y="120"/>
                  <a:pt x="99" y="120"/>
                </a:cubicBezTo>
                <a:cubicBezTo>
                  <a:pt x="99" y="119"/>
                  <a:pt x="100" y="119"/>
                  <a:pt x="100" y="118"/>
                </a:cubicBezTo>
                <a:cubicBezTo>
                  <a:pt x="101" y="117"/>
                  <a:pt x="103" y="118"/>
                  <a:pt x="104" y="119"/>
                </a:cubicBezTo>
                <a:cubicBezTo>
                  <a:pt x="105" y="120"/>
                  <a:pt x="105" y="120"/>
                  <a:pt x="105" y="122"/>
                </a:cubicBezTo>
                <a:cubicBezTo>
                  <a:pt x="105" y="123"/>
                  <a:pt x="107" y="121"/>
                  <a:pt x="108" y="121"/>
                </a:cubicBezTo>
                <a:cubicBezTo>
                  <a:pt x="114" y="126"/>
                  <a:pt x="111" y="134"/>
                  <a:pt x="112" y="136"/>
                </a:cubicBezTo>
                <a:cubicBezTo>
                  <a:pt x="112" y="138"/>
                  <a:pt x="111" y="138"/>
                  <a:pt x="109" y="137"/>
                </a:cubicBezTo>
                <a:cubicBezTo>
                  <a:pt x="104" y="134"/>
                  <a:pt x="92" y="134"/>
                  <a:pt x="82" y="151"/>
                </a:cubicBezTo>
                <a:cubicBezTo>
                  <a:pt x="80" y="153"/>
                  <a:pt x="81" y="154"/>
                  <a:pt x="81" y="156"/>
                </a:cubicBezTo>
                <a:cubicBezTo>
                  <a:pt x="81" y="157"/>
                  <a:pt x="79" y="159"/>
                  <a:pt x="78" y="157"/>
                </a:cubicBezTo>
                <a:cubicBezTo>
                  <a:pt x="77" y="156"/>
                  <a:pt x="78" y="154"/>
                  <a:pt x="75" y="155"/>
                </a:cubicBezTo>
                <a:cubicBezTo>
                  <a:pt x="74" y="155"/>
                  <a:pt x="72" y="155"/>
                  <a:pt x="70" y="156"/>
                </a:cubicBezTo>
                <a:cubicBezTo>
                  <a:pt x="67" y="157"/>
                  <a:pt x="65" y="159"/>
                  <a:pt x="64" y="162"/>
                </a:cubicBezTo>
                <a:cubicBezTo>
                  <a:pt x="64" y="163"/>
                  <a:pt x="67" y="166"/>
                  <a:pt x="69" y="166"/>
                </a:cubicBezTo>
                <a:cubicBezTo>
                  <a:pt x="75" y="166"/>
                  <a:pt x="75" y="171"/>
                  <a:pt x="75" y="173"/>
                </a:cubicBezTo>
                <a:cubicBezTo>
                  <a:pt x="76" y="179"/>
                  <a:pt x="73" y="181"/>
                  <a:pt x="70" y="176"/>
                </a:cubicBezTo>
                <a:cubicBezTo>
                  <a:pt x="69" y="174"/>
                  <a:pt x="66" y="174"/>
                  <a:pt x="64" y="173"/>
                </a:cubicBezTo>
                <a:cubicBezTo>
                  <a:pt x="62" y="172"/>
                  <a:pt x="46" y="168"/>
                  <a:pt x="46" y="156"/>
                </a:cubicBezTo>
                <a:cubicBezTo>
                  <a:pt x="46" y="152"/>
                  <a:pt x="49" y="147"/>
                  <a:pt x="51" y="145"/>
                </a:cubicBezTo>
                <a:cubicBezTo>
                  <a:pt x="54" y="142"/>
                  <a:pt x="54" y="135"/>
                  <a:pt x="54" y="134"/>
                </a:cubicBezTo>
                <a:cubicBezTo>
                  <a:pt x="53" y="132"/>
                  <a:pt x="52" y="131"/>
                  <a:pt x="50" y="131"/>
                </a:cubicBezTo>
                <a:cubicBezTo>
                  <a:pt x="47" y="132"/>
                  <a:pt x="44" y="134"/>
                  <a:pt x="40" y="135"/>
                </a:cubicBezTo>
                <a:cubicBezTo>
                  <a:pt x="39" y="135"/>
                  <a:pt x="35" y="136"/>
                  <a:pt x="36" y="134"/>
                </a:cubicBezTo>
                <a:cubicBezTo>
                  <a:pt x="36" y="133"/>
                  <a:pt x="38" y="127"/>
                  <a:pt x="48" y="122"/>
                </a:cubicBezTo>
                <a:cubicBezTo>
                  <a:pt x="45" y="118"/>
                  <a:pt x="42" y="115"/>
                  <a:pt x="39" y="111"/>
                </a:cubicBezTo>
                <a:cubicBezTo>
                  <a:pt x="31" y="166"/>
                  <a:pt x="22" y="221"/>
                  <a:pt x="13" y="276"/>
                </a:cubicBezTo>
                <a:cubicBezTo>
                  <a:pt x="46" y="269"/>
                  <a:pt x="62" y="265"/>
                  <a:pt x="93" y="259"/>
                </a:cubicBezTo>
                <a:cubicBezTo>
                  <a:pt x="124" y="265"/>
                  <a:pt x="139" y="269"/>
                  <a:pt x="171" y="276"/>
                </a:cubicBezTo>
                <a:cubicBezTo>
                  <a:pt x="202" y="269"/>
                  <a:pt x="218" y="265"/>
                  <a:pt x="248" y="259"/>
                </a:cubicBezTo>
                <a:cubicBezTo>
                  <a:pt x="280" y="265"/>
                  <a:pt x="296" y="269"/>
                  <a:pt x="328" y="276"/>
                </a:cubicBezTo>
                <a:close/>
                <a:moveTo>
                  <a:pt x="304" y="230"/>
                </a:moveTo>
                <a:cubicBezTo>
                  <a:pt x="301" y="231"/>
                  <a:pt x="297" y="240"/>
                  <a:pt x="293" y="240"/>
                </a:cubicBezTo>
                <a:cubicBezTo>
                  <a:pt x="292" y="241"/>
                  <a:pt x="290" y="241"/>
                  <a:pt x="290" y="242"/>
                </a:cubicBezTo>
                <a:cubicBezTo>
                  <a:pt x="289" y="243"/>
                  <a:pt x="291" y="243"/>
                  <a:pt x="292" y="243"/>
                </a:cubicBezTo>
                <a:cubicBezTo>
                  <a:pt x="295" y="244"/>
                  <a:pt x="296" y="243"/>
                  <a:pt x="298" y="242"/>
                </a:cubicBezTo>
                <a:cubicBezTo>
                  <a:pt x="299" y="242"/>
                  <a:pt x="301" y="241"/>
                  <a:pt x="301" y="240"/>
                </a:cubicBezTo>
                <a:cubicBezTo>
                  <a:pt x="309" y="235"/>
                  <a:pt x="306" y="230"/>
                  <a:pt x="304" y="230"/>
                </a:cubicBezTo>
                <a:close/>
                <a:moveTo>
                  <a:pt x="81" y="199"/>
                </a:moveTo>
                <a:cubicBezTo>
                  <a:pt x="84" y="200"/>
                  <a:pt x="85" y="201"/>
                  <a:pt x="85" y="203"/>
                </a:cubicBezTo>
                <a:cubicBezTo>
                  <a:pt x="85" y="205"/>
                  <a:pt x="81" y="215"/>
                  <a:pt x="84" y="221"/>
                </a:cubicBezTo>
                <a:cubicBezTo>
                  <a:pt x="85" y="222"/>
                  <a:pt x="88" y="229"/>
                  <a:pt x="90" y="230"/>
                </a:cubicBezTo>
                <a:cubicBezTo>
                  <a:pt x="91" y="230"/>
                  <a:pt x="91" y="231"/>
                  <a:pt x="92" y="231"/>
                </a:cubicBezTo>
                <a:cubicBezTo>
                  <a:pt x="93" y="233"/>
                  <a:pt x="95" y="233"/>
                  <a:pt x="96" y="232"/>
                </a:cubicBezTo>
                <a:cubicBezTo>
                  <a:pt x="98" y="230"/>
                  <a:pt x="94" y="227"/>
                  <a:pt x="95" y="226"/>
                </a:cubicBezTo>
                <a:cubicBezTo>
                  <a:pt x="97" y="223"/>
                  <a:pt x="94" y="220"/>
                  <a:pt x="99" y="217"/>
                </a:cubicBezTo>
                <a:cubicBezTo>
                  <a:pt x="100" y="217"/>
                  <a:pt x="99" y="215"/>
                  <a:pt x="100" y="214"/>
                </a:cubicBezTo>
                <a:cubicBezTo>
                  <a:pt x="101" y="214"/>
                  <a:pt x="102" y="214"/>
                  <a:pt x="103" y="213"/>
                </a:cubicBezTo>
                <a:cubicBezTo>
                  <a:pt x="104" y="212"/>
                  <a:pt x="107" y="206"/>
                  <a:pt x="109" y="206"/>
                </a:cubicBezTo>
                <a:cubicBezTo>
                  <a:pt x="111" y="206"/>
                  <a:pt x="123" y="194"/>
                  <a:pt x="119" y="189"/>
                </a:cubicBezTo>
                <a:cubicBezTo>
                  <a:pt x="117" y="187"/>
                  <a:pt x="104" y="180"/>
                  <a:pt x="103" y="178"/>
                </a:cubicBezTo>
                <a:cubicBezTo>
                  <a:pt x="103" y="177"/>
                  <a:pt x="103" y="175"/>
                  <a:pt x="101" y="174"/>
                </a:cubicBezTo>
                <a:cubicBezTo>
                  <a:pt x="101" y="174"/>
                  <a:pt x="96" y="170"/>
                  <a:pt x="95" y="169"/>
                </a:cubicBezTo>
                <a:cubicBezTo>
                  <a:pt x="95" y="168"/>
                  <a:pt x="88" y="166"/>
                  <a:pt x="82" y="171"/>
                </a:cubicBezTo>
                <a:cubicBezTo>
                  <a:pt x="81" y="171"/>
                  <a:pt x="77" y="180"/>
                  <a:pt x="76" y="182"/>
                </a:cubicBezTo>
                <a:cubicBezTo>
                  <a:pt x="74" y="184"/>
                  <a:pt x="73" y="187"/>
                  <a:pt x="73" y="189"/>
                </a:cubicBezTo>
                <a:cubicBezTo>
                  <a:pt x="73" y="192"/>
                  <a:pt x="75" y="193"/>
                  <a:pt x="76" y="195"/>
                </a:cubicBezTo>
                <a:cubicBezTo>
                  <a:pt x="78" y="197"/>
                  <a:pt x="78" y="199"/>
                  <a:pt x="81" y="199"/>
                </a:cubicBezTo>
                <a:close/>
                <a:moveTo>
                  <a:pt x="271" y="142"/>
                </a:moveTo>
                <a:cubicBezTo>
                  <a:pt x="271" y="142"/>
                  <a:pt x="273" y="142"/>
                  <a:pt x="272" y="141"/>
                </a:cubicBezTo>
                <a:cubicBezTo>
                  <a:pt x="272" y="141"/>
                  <a:pt x="271" y="140"/>
                  <a:pt x="270" y="140"/>
                </a:cubicBezTo>
                <a:cubicBezTo>
                  <a:pt x="270" y="138"/>
                  <a:pt x="271" y="138"/>
                  <a:pt x="269" y="137"/>
                </a:cubicBezTo>
                <a:cubicBezTo>
                  <a:pt x="269" y="136"/>
                  <a:pt x="268" y="135"/>
                  <a:pt x="267" y="134"/>
                </a:cubicBezTo>
                <a:cubicBezTo>
                  <a:pt x="267" y="134"/>
                  <a:pt x="265" y="132"/>
                  <a:pt x="264" y="133"/>
                </a:cubicBezTo>
                <a:cubicBezTo>
                  <a:pt x="264" y="133"/>
                  <a:pt x="267" y="136"/>
                  <a:pt x="267" y="137"/>
                </a:cubicBezTo>
                <a:cubicBezTo>
                  <a:pt x="268" y="138"/>
                  <a:pt x="268" y="139"/>
                  <a:pt x="269" y="140"/>
                </a:cubicBezTo>
                <a:cubicBezTo>
                  <a:pt x="269" y="140"/>
                  <a:pt x="270" y="142"/>
                  <a:pt x="271" y="142"/>
                </a:cubicBezTo>
                <a:close/>
                <a:moveTo>
                  <a:pt x="276" y="152"/>
                </a:moveTo>
                <a:cubicBezTo>
                  <a:pt x="276" y="151"/>
                  <a:pt x="277" y="150"/>
                  <a:pt x="276" y="149"/>
                </a:cubicBezTo>
                <a:cubicBezTo>
                  <a:pt x="276" y="149"/>
                  <a:pt x="275" y="148"/>
                  <a:pt x="274" y="147"/>
                </a:cubicBezTo>
                <a:cubicBezTo>
                  <a:pt x="274" y="146"/>
                  <a:pt x="276" y="147"/>
                  <a:pt x="276" y="147"/>
                </a:cubicBezTo>
                <a:cubicBezTo>
                  <a:pt x="276" y="146"/>
                  <a:pt x="276" y="145"/>
                  <a:pt x="275" y="145"/>
                </a:cubicBezTo>
                <a:cubicBezTo>
                  <a:pt x="274" y="145"/>
                  <a:pt x="273" y="144"/>
                  <a:pt x="272" y="143"/>
                </a:cubicBezTo>
                <a:cubicBezTo>
                  <a:pt x="270" y="142"/>
                  <a:pt x="271" y="145"/>
                  <a:pt x="273" y="147"/>
                </a:cubicBezTo>
                <a:cubicBezTo>
                  <a:pt x="273" y="148"/>
                  <a:pt x="274" y="149"/>
                  <a:pt x="274" y="150"/>
                </a:cubicBezTo>
                <a:cubicBezTo>
                  <a:pt x="274" y="152"/>
                  <a:pt x="266" y="153"/>
                  <a:pt x="270" y="156"/>
                </a:cubicBezTo>
                <a:cubicBezTo>
                  <a:pt x="271" y="157"/>
                  <a:pt x="271" y="156"/>
                  <a:pt x="271" y="156"/>
                </a:cubicBezTo>
                <a:cubicBezTo>
                  <a:pt x="272" y="155"/>
                  <a:pt x="273" y="155"/>
                  <a:pt x="274" y="155"/>
                </a:cubicBezTo>
                <a:cubicBezTo>
                  <a:pt x="275" y="155"/>
                  <a:pt x="276" y="155"/>
                  <a:pt x="277" y="154"/>
                </a:cubicBezTo>
                <a:cubicBezTo>
                  <a:pt x="278" y="154"/>
                  <a:pt x="277" y="153"/>
                  <a:pt x="276" y="152"/>
                </a:cubicBezTo>
                <a:close/>
                <a:moveTo>
                  <a:pt x="69" y="110"/>
                </a:moveTo>
                <a:cubicBezTo>
                  <a:pt x="94" y="83"/>
                  <a:pt x="102" y="72"/>
                  <a:pt x="102" y="56"/>
                </a:cubicBezTo>
                <a:cubicBezTo>
                  <a:pt x="102" y="38"/>
                  <a:pt x="87" y="23"/>
                  <a:pt x="69" y="23"/>
                </a:cubicBezTo>
                <a:cubicBezTo>
                  <a:pt x="50" y="23"/>
                  <a:pt x="35" y="38"/>
                  <a:pt x="35" y="56"/>
                </a:cubicBezTo>
                <a:cubicBezTo>
                  <a:pt x="35" y="72"/>
                  <a:pt x="44" y="83"/>
                  <a:pt x="69" y="110"/>
                </a:cubicBezTo>
                <a:close/>
              </a:path>
            </a:pathLst>
          </a:custGeom>
          <a:solidFill>
            <a:srgbClr val="57BEAC"/>
          </a:solidFill>
          <a:ln>
            <a:noFill/>
          </a:ln>
        </p:spPr>
        <p:txBody>
          <a:bodyPr vert="horz" wrap="square" lIns="91440" tIns="45720" rIns="91440" bIns="45720" numCol="1" anchor="t" anchorCtr="0" compatLnSpc="1"/>
          <a:lstStyle/>
          <a:p>
            <a:endParaRPr lang="zh-CN" altLang="en-US"/>
          </a:p>
        </p:txBody>
      </p:sp>
      <p:sp>
        <p:nvSpPr>
          <p:cNvPr id="147" name="文本框 146"/>
          <p:cNvSpPr txBox="1"/>
          <p:nvPr/>
        </p:nvSpPr>
        <p:spPr>
          <a:xfrm>
            <a:off x="9336640" y="4197323"/>
            <a:ext cx="836704" cy="400110"/>
          </a:xfrm>
          <a:prstGeom prst="rect">
            <a:avLst/>
          </a:prstGeom>
          <a:noFill/>
        </p:spPr>
        <p:txBody>
          <a:bodyPr wrap="none" rtlCol="0">
            <a:spAutoFit/>
          </a:bodyPr>
          <a:lstStyle/>
          <a:p>
            <a:pPr algn="ctr"/>
            <a:r>
              <a:rPr lang="en-US" altLang="zh-CN" sz="2000" b="1">
                <a:solidFill>
                  <a:srgbClr val="3A3A3A"/>
                </a:solidFill>
              </a:rPr>
              <a:t>World</a:t>
            </a:r>
            <a:endParaRPr lang="zh-CN" altLang="en-US" sz="2000" b="1">
              <a:solidFill>
                <a:srgbClr val="3A3A3A"/>
              </a:solidFill>
            </a:endParaRPr>
          </a:p>
        </p:txBody>
      </p:sp>
      <p:sp>
        <p:nvSpPr>
          <p:cNvPr id="148" name="文本框 147"/>
          <p:cNvSpPr txBox="1"/>
          <p:nvPr/>
        </p:nvSpPr>
        <p:spPr>
          <a:xfrm>
            <a:off x="8855106" y="4570066"/>
            <a:ext cx="1799771" cy="400110"/>
          </a:xfrm>
          <a:prstGeom prst="rect">
            <a:avLst/>
          </a:prstGeom>
          <a:noFill/>
        </p:spPr>
        <p:txBody>
          <a:bodyPr wrap="square" rtlCol="0">
            <a:spAutoFit/>
          </a:bodyPr>
          <a:lstStyle/>
          <a:p>
            <a:pPr algn="ctr"/>
            <a:r>
              <a:rPr lang="en-US" altLang="zh-CN" sz="1000">
                <a:solidFill>
                  <a:srgbClr val="3A3A3A"/>
                </a:solidFill>
              </a:rPr>
              <a:t>We do our best to make your presentation perfect!</a:t>
            </a:r>
            <a:endParaRPr lang="zh-CN" altLang="en-US" sz="1000">
              <a:solidFill>
                <a:srgbClr val="3A3A3A"/>
              </a:solidFill>
            </a:endParaRPr>
          </a:p>
        </p:txBody>
      </p:sp>
      <p:sp>
        <p:nvSpPr>
          <p:cNvPr id="149" name="燕尾形 148"/>
          <p:cNvSpPr/>
          <p:nvPr/>
        </p:nvSpPr>
        <p:spPr>
          <a:xfrm rot="16200000">
            <a:off x="4035967" y="2860749"/>
            <a:ext cx="348343" cy="348343"/>
          </a:xfrm>
          <a:prstGeom prst="chevron">
            <a:avLst/>
          </a:prstGeom>
          <a:solidFill>
            <a:srgbClr val="57B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50" name="燕尾形 149"/>
          <p:cNvSpPr/>
          <p:nvPr/>
        </p:nvSpPr>
        <p:spPr>
          <a:xfrm rot="16200000">
            <a:off x="7694650" y="2860749"/>
            <a:ext cx="348343" cy="348343"/>
          </a:xfrm>
          <a:prstGeom prst="chevron">
            <a:avLst/>
          </a:prstGeom>
          <a:solidFill>
            <a:srgbClr val="57B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51" name="文本框 150"/>
          <p:cNvSpPr txBox="1"/>
          <p:nvPr/>
        </p:nvSpPr>
        <p:spPr>
          <a:xfrm>
            <a:off x="3316767" y="2086847"/>
            <a:ext cx="1799771" cy="400110"/>
          </a:xfrm>
          <a:prstGeom prst="rect">
            <a:avLst/>
          </a:prstGeom>
          <a:noFill/>
        </p:spPr>
        <p:txBody>
          <a:bodyPr wrap="square" rtlCol="0">
            <a:spAutoFit/>
          </a:bodyPr>
          <a:lstStyle/>
          <a:p>
            <a:pPr algn="ctr"/>
            <a:r>
              <a:rPr lang="en-US" altLang="zh-CN" sz="1000">
                <a:solidFill>
                  <a:srgbClr val="3A3A3A"/>
                </a:solidFill>
              </a:rPr>
              <a:t>We do our best to make your presentation perfect!</a:t>
            </a:r>
            <a:endParaRPr lang="zh-CN" altLang="en-US" sz="1000">
              <a:solidFill>
                <a:srgbClr val="3A3A3A"/>
              </a:solidFill>
            </a:endParaRPr>
          </a:p>
        </p:txBody>
      </p:sp>
      <p:sp>
        <p:nvSpPr>
          <p:cNvPr id="152" name="文本框 151"/>
          <p:cNvSpPr txBox="1"/>
          <p:nvPr/>
        </p:nvSpPr>
        <p:spPr>
          <a:xfrm>
            <a:off x="6998178" y="2086847"/>
            <a:ext cx="1799771" cy="400110"/>
          </a:xfrm>
          <a:prstGeom prst="rect">
            <a:avLst/>
          </a:prstGeom>
          <a:noFill/>
        </p:spPr>
        <p:txBody>
          <a:bodyPr wrap="square" rtlCol="0">
            <a:spAutoFit/>
          </a:bodyPr>
          <a:lstStyle/>
          <a:p>
            <a:pPr algn="ctr"/>
            <a:r>
              <a:rPr lang="en-US" altLang="zh-CN" sz="1000">
                <a:solidFill>
                  <a:srgbClr val="3A3A3A"/>
                </a:solidFill>
              </a:rPr>
              <a:t>We do our best to make your presentation perfect!</a:t>
            </a:r>
            <a:endParaRPr lang="zh-CN" altLang="en-US" sz="1000">
              <a:solidFill>
                <a:srgbClr val="3A3A3A"/>
              </a:solidFill>
            </a:endParaRPr>
          </a:p>
        </p:txBody>
      </p:sp>
    </p:spTree>
  </p:cSld>
  <p:clrMapOvr>
    <a:masterClrMapping/>
  </p:clrMapOvr>
  <mc:AlternateContent>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2"/>
                                        </p:tgtEl>
                                        <p:attrNameLst>
                                          <p:attrName>style.visibility</p:attrName>
                                        </p:attrNameLst>
                                      </p:cBhvr>
                                      <p:to>
                                        <p:strVal val="visible"/>
                                      </p:to>
                                    </p:set>
                                    <p:animEffect transition="in" filter="wipe(left)">
                                      <p:cBhvr>
                                        <p:cTn id="7" dur="500"/>
                                        <p:tgtEl>
                                          <p:spTgt spid="122"/>
                                        </p:tgtEl>
                                      </p:cBhvr>
                                    </p:animEffect>
                                  </p:childTnLst>
                                </p:cTn>
                              </p:par>
                            </p:childTnLst>
                          </p:cTn>
                        </p:par>
                      </p:childTnLst>
                    </p:cTn>
                  </p:par>
                  <p:par>
                    <p:cTn id="8" fill="hold" nodeType="clickPar">
                      <p:stCondLst>
                        <p:cond delay="indefinite"/>
                        <p:cond evt="onBegin" delay="0">
                          <p:tn val="7"/>
                        </p:cond>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8"/>
                                        </p:tgtEl>
                                        <p:attrNameLst>
                                          <p:attrName>style.visibility</p:attrName>
                                        </p:attrNameLst>
                                      </p:cBhvr>
                                      <p:to>
                                        <p:strVal val="visible"/>
                                      </p:to>
                                    </p:set>
                                    <p:animEffect transition="in" filter="wipe(down)">
                                      <p:cBhvr>
                                        <p:cTn id="12" dur="500"/>
                                        <p:tgtEl>
                                          <p:spTgt spid="128"/>
                                        </p:tgtEl>
                                      </p:cBhvr>
                                    </p:animEffect>
                                  </p:childTnLst>
                                </p:cTn>
                              </p:par>
                              <p:par>
                                <p:cTn id="13" presetID="22" presetClass="entr" presetSubtype="4" fill="hold" nodeType="withEffect">
                                  <p:stCondLst>
                                    <p:cond delay="0"/>
                                  </p:stCondLst>
                                  <p:childTnLst>
                                    <p:set>
                                      <p:cBhvr>
                                        <p:cTn id="14" dur="1" fill="hold">
                                          <p:stCondLst>
                                            <p:cond delay="0"/>
                                          </p:stCondLst>
                                        </p:cTn>
                                        <p:tgtEl>
                                          <p:spTgt spid="140"/>
                                        </p:tgtEl>
                                        <p:attrNameLst>
                                          <p:attrName>style.visibility</p:attrName>
                                        </p:attrNameLst>
                                      </p:cBhvr>
                                      <p:to>
                                        <p:strVal val="visible"/>
                                      </p:to>
                                    </p:set>
                                    <p:animEffect transition="in" filter="wipe(down)">
                                      <p:cBhvr>
                                        <p:cTn id="15" dur="500"/>
                                        <p:tgtEl>
                                          <p:spTgt spid="140"/>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44"/>
                                        </p:tgtEl>
                                        <p:attrNameLst>
                                          <p:attrName>style.visibility</p:attrName>
                                        </p:attrNameLst>
                                      </p:cBhvr>
                                      <p:to>
                                        <p:strVal val="visible"/>
                                      </p:to>
                                    </p:set>
                                    <p:animEffect transition="in" filter="wipe(down)">
                                      <p:cBhvr>
                                        <p:cTn id="18" dur="500"/>
                                        <p:tgtEl>
                                          <p:spTgt spid="144"/>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45"/>
                                        </p:tgtEl>
                                        <p:attrNameLst>
                                          <p:attrName>style.visibility</p:attrName>
                                        </p:attrNameLst>
                                      </p:cBhvr>
                                      <p:to>
                                        <p:strVal val="visible"/>
                                      </p:to>
                                    </p:set>
                                    <p:animEffect transition="in" filter="wipe(down)">
                                      <p:cBhvr>
                                        <p:cTn id="21" dur="500"/>
                                        <p:tgtEl>
                                          <p:spTgt spid="145"/>
                                        </p:tgtEl>
                                      </p:cBhvr>
                                    </p:animEffect>
                                  </p:childTnLst>
                                </p:cTn>
                              </p:par>
                            </p:childTnLst>
                          </p:cTn>
                        </p:par>
                      </p:childTnLst>
                    </p:cTn>
                  </p:par>
                  <p:par>
                    <p:cTn id="22" fill="hold" nodeType="clickPar">
                      <p:stCondLst>
                        <p:cond delay="indefinite"/>
                        <p:cond evt="onBegin" delay="0">
                          <p:tn val="21"/>
                        </p:cond>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31"/>
                                        </p:tgtEl>
                                        <p:attrNameLst>
                                          <p:attrName>style.visibility</p:attrName>
                                        </p:attrNameLst>
                                      </p:cBhvr>
                                      <p:to>
                                        <p:strVal val="visible"/>
                                      </p:to>
                                    </p:set>
                                    <p:animEffect transition="in" filter="wipe(down)">
                                      <p:cBhvr>
                                        <p:cTn id="26" dur="500"/>
                                        <p:tgtEl>
                                          <p:spTgt spid="131"/>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149"/>
                                        </p:tgtEl>
                                        <p:attrNameLst>
                                          <p:attrName>style.visibility</p:attrName>
                                        </p:attrNameLst>
                                      </p:cBhvr>
                                      <p:to>
                                        <p:strVal val="visible"/>
                                      </p:to>
                                    </p:set>
                                    <p:animEffect transition="in" filter="wipe(down)">
                                      <p:cBhvr>
                                        <p:cTn id="29" dur="500"/>
                                        <p:tgtEl>
                                          <p:spTgt spid="149"/>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51"/>
                                        </p:tgtEl>
                                        <p:attrNameLst>
                                          <p:attrName>style.visibility</p:attrName>
                                        </p:attrNameLst>
                                      </p:cBhvr>
                                      <p:to>
                                        <p:strVal val="visible"/>
                                      </p:to>
                                    </p:set>
                                    <p:animEffect transition="in" filter="wipe(down)">
                                      <p:cBhvr>
                                        <p:cTn id="32" dur="500"/>
                                        <p:tgtEl>
                                          <p:spTgt spid="151"/>
                                        </p:tgtEl>
                                      </p:cBhvr>
                                    </p:animEffect>
                                  </p:childTnLst>
                                </p:cTn>
                              </p:par>
                            </p:childTnLst>
                          </p:cTn>
                        </p:par>
                      </p:childTnLst>
                    </p:cTn>
                  </p:par>
                  <p:par>
                    <p:cTn id="33" fill="hold" nodeType="clickPar">
                      <p:stCondLst>
                        <p:cond delay="indefinite"/>
                        <p:cond evt="onBegin" delay="0">
                          <p:tn val="32"/>
                        </p:cond>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29"/>
                                        </p:tgtEl>
                                        <p:attrNameLst>
                                          <p:attrName>style.visibility</p:attrName>
                                        </p:attrNameLst>
                                      </p:cBhvr>
                                      <p:to>
                                        <p:strVal val="visible"/>
                                      </p:to>
                                    </p:set>
                                    <p:animEffect transition="in" filter="wipe(down)">
                                      <p:cBhvr>
                                        <p:cTn id="37" dur="500"/>
                                        <p:tgtEl>
                                          <p:spTgt spid="129"/>
                                        </p:tgtEl>
                                      </p:cBhvr>
                                    </p:animEffect>
                                  </p:childTnLst>
                                </p:cTn>
                              </p:par>
                              <p:par>
                                <p:cTn id="38" presetID="22" presetClass="entr" presetSubtype="4" fill="hold" nodeType="withEffect">
                                  <p:stCondLst>
                                    <p:cond delay="0"/>
                                  </p:stCondLst>
                                  <p:childTnLst>
                                    <p:set>
                                      <p:cBhvr>
                                        <p:cTn id="39" dur="1" fill="hold">
                                          <p:stCondLst>
                                            <p:cond delay="0"/>
                                          </p:stCondLst>
                                        </p:cTn>
                                        <p:tgtEl>
                                          <p:spTgt spid="133"/>
                                        </p:tgtEl>
                                        <p:attrNameLst>
                                          <p:attrName>style.visibility</p:attrName>
                                        </p:attrNameLst>
                                      </p:cBhvr>
                                      <p:to>
                                        <p:strVal val="visible"/>
                                      </p:to>
                                    </p:set>
                                    <p:animEffect transition="in" filter="wipe(down)">
                                      <p:cBhvr>
                                        <p:cTn id="40" dur="500"/>
                                        <p:tgtEl>
                                          <p:spTgt spid="133"/>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138"/>
                                        </p:tgtEl>
                                        <p:attrNameLst>
                                          <p:attrName>style.visibility</p:attrName>
                                        </p:attrNameLst>
                                      </p:cBhvr>
                                      <p:to>
                                        <p:strVal val="visible"/>
                                      </p:to>
                                    </p:set>
                                    <p:animEffect transition="in" filter="wipe(down)">
                                      <p:cBhvr>
                                        <p:cTn id="43" dur="500"/>
                                        <p:tgtEl>
                                          <p:spTgt spid="138"/>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39"/>
                                        </p:tgtEl>
                                        <p:attrNameLst>
                                          <p:attrName>style.visibility</p:attrName>
                                        </p:attrNameLst>
                                      </p:cBhvr>
                                      <p:to>
                                        <p:strVal val="visible"/>
                                      </p:to>
                                    </p:set>
                                    <p:animEffect transition="in" filter="wipe(down)">
                                      <p:cBhvr>
                                        <p:cTn id="46" dur="500"/>
                                        <p:tgtEl>
                                          <p:spTgt spid="139"/>
                                        </p:tgtEl>
                                      </p:cBhvr>
                                    </p:animEffect>
                                  </p:childTnLst>
                                </p:cTn>
                              </p:par>
                            </p:childTnLst>
                          </p:cTn>
                        </p:par>
                      </p:childTnLst>
                    </p:cTn>
                  </p:par>
                  <p:par>
                    <p:cTn id="47" fill="hold" nodeType="clickPar">
                      <p:stCondLst>
                        <p:cond delay="indefinite"/>
                        <p:cond evt="onBegin" delay="0">
                          <p:tn val="46"/>
                        </p:cond>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132"/>
                                        </p:tgtEl>
                                        <p:attrNameLst>
                                          <p:attrName>style.visibility</p:attrName>
                                        </p:attrNameLst>
                                      </p:cBhvr>
                                      <p:to>
                                        <p:strVal val="visible"/>
                                      </p:to>
                                    </p:set>
                                    <p:animEffect transition="in" filter="wipe(down)">
                                      <p:cBhvr>
                                        <p:cTn id="51" dur="500"/>
                                        <p:tgtEl>
                                          <p:spTgt spid="132"/>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150"/>
                                        </p:tgtEl>
                                        <p:attrNameLst>
                                          <p:attrName>style.visibility</p:attrName>
                                        </p:attrNameLst>
                                      </p:cBhvr>
                                      <p:to>
                                        <p:strVal val="visible"/>
                                      </p:to>
                                    </p:set>
                                    <p:animEffect transition="in" filter="wipe(down)">
                                      <p:cBhvr>
                                        <p:cTn id="54" dur="500"/>
                                        <p:tgtEl>
                                          <p:spTgt spid="150"/>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152"/>
                                        </p:tgtEl>
                                        <p:attrNameLst>
                                          <p:attrName>style.visibility</p:attrName>
                                        </p:attrNameLst>
                                      </p:cBhvr>
                                      <p:to>
                                        <p:strVal val="visible"/>
                                      </p:to>
                                    </p:set>
                                    <p:animEffect transition="in" filter="wipe(down)">
                                      <p:cBhvr>
                                        <p:cTn id="57" dur="500"/>
                                        <p:tgtEl>
                                          <p:spTgt spid="152"/>
                                        </p:tgtEl>
                                      </p:cBhvr>
                                    </p:animEffect>
                                  </p:childTnLst>
                                </p:cTn>
                              </p:par>
                            </p:childTnLst>
                          </p:cTn>
                        </p:par>
                      </p:childTnLst>
                    </p:cTn>
                  </p:par>
                  <p:par>
                    <p:cTn id="58" fill="hold" nodeType="clickPar">
                      <p:stCondLst>
                        <p:cond delay="indefinite"/>
                        <p:cond evt="onBegin" delay="0">
                          <p:tn val="57"/>
                        </p:cond>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30"/>
                                        </p:tgtEl>
                                        <p:attrNameLst>
                                          <p:attrName>style.visibility</p:attrName>
                                        </p:attrNameLst>
                                      </p:cBhvr>
                                      <p:to>
                                        <p:strVal val="visible"/>
                                      </p:to>
                                    </p:set>
                                    <p:animEffect transition="in" filter="wipe(down)">
                                      <p:cBhvr>
                                        <p:cTn id="62" dur="500"/>
                                        <p:tgtEl>
                                          <p:spTgt spid="130"/>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146"/>
                                        </p:tgtEl>
                                        <p:attrNameLst>
                                          <p:attrName>style.visibility</p:attrName>
                                        </p:attrNameLst>
                                      </p:cBhvr>
                                      <p:to>
                                        <p:strVal val="visible"/>
                                      </p:to>
                                    </p:set>
                                    <p:animEffect transition="in" filter="wipe(down)">
                                      <p:cBhvr>
                                        <p:cTn id="65" dur="500"/>
                                        <p:tgtEl>
                                          <p:spTgt spid="146"/>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147"/>
                                        </p:tgtEl>
                                        <p:attrNameLst>
                                          <p:attrName>style.visibility</p:attrName>
                                        </p:attrNameLst>
                                      </p:cBhvr>
                                      <p:to>
                                        <p:strVal val="visible"/>
                                      </p:to>
                                    </p:set>
                                    <p:animEffect transition="in" filter="wipe(down)">
                                      <p:cBhvr>
                                        <p:cTn id="68" dur="500"/>
                                        <p:tgtEl>
                                          <p:spTgt spid="147"/>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148"/>
                                        </p:tgtEl>
                                        <p:attrNameLst>
                                          <p:attrName>style.visibility</p:attrName>
                                        </p:attrNameLst>
                                      </p:cBhvr>
                                      <p:to>
                                        <p:strVal val="visible"/>
                                      </p:to>
                                    </p:set>
                                    <p:animEffect transition="in" filter="wipe(down)">
                                      <p:cBhvr>
                                        <p:cTn id="71" dur="5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p:bldP spid="129" grpId="0"/>
      <p:bldP spid="130" grpId="0"/>
      <p:bldP spid="131" grpId="0"/>
      <p:bldP spid="132" grpId="0"/>
      <p:bldP spid="138" grpId="0"/>
      <p:bldP spid="139" grpId="0"/>
      <p:bldP spid="144" grpId="0"/>
      <p:bldP spid="145" grpId="0"/>
      <p:bldP spid="146" grpId="0" animBg="1"/>
      <p:bldP spid="147" grpId="0"/>
      <p:bldP spid="148" grpId="0"/>
      <p:bldP spid="149" grpId="0" animBg="1"/>
      <p:bldP spid="150" grpId="0" animBg="1"/>
      <p:bldP spid="151" grpId="0"/>
      <p:bldP spid="152" grpId="0"/>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rot="6952233" flipH="1">
            <a:off x="3048656" y="384892"/>
            <a:ext cx="567569" cy="45719"/>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3"/>
                <a:stretch>
                  <a:fillRect/>
                </a:stretch>
              </a:blipFill>
            </a:endParaRPr>
          </a:p>
        </p:txBody>
      </p:sp>
      <p:cxnSp>
        <p:nvCxnSpPr>
          <p:cNvPr id="4" name="直接连接符 3"/>
          <p:cNvCxnSpPr/>
          <p:nvPr/>
        </p:nvCxnSpPr>
        <p:spPr>
          <a:xfrm>
            <a:off x="3332440" y="673071"/>
            <a:ext cx="5729673" cy="0"/>
          </a:xfrm>
          <a:prstGeom prst="line">
            <a:avLst/>
          </a:prstGeom>
          <a:ln>
            <a:solidFill>
              <a:srgbClr val="A0D9CE"/>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3332440" y="149851"/>
            <a:ext cx="5729673" cy="523220"/>
          </a:xfrm>
          <a:prstGeom prst="rect">
            <a:avLst/>
          </a:prstGeom>
          <a:noFill/>
        </p:spPr>
        <p:txBody>
          <a:bodyPr wrap="square" rtlCol="0">
            <a:spAutoFit/>
          </a:bodyPr>
          <a:lstStyle/>
          <a:p>
            <a:pPr algn="ctr"/>
            <a:r>
              <a:rPr lang="en-US" altLang="zh-CN" sz="2800">
                <a:blipFill>
                  <a:blip r:embed="rId3"/>
                  <a:stretch>
                    <a:fillRect/>
                  </a:stretch>
                </a:blipFill>
                <a:latin typeface="微软雅黑" panose="020b0503020204020204" pitchFamily="34" charset="-122"/>
                <a:ea typeface="微软雅黑" panose="020b0503020204020204" pitchFamily="34" charset="-122"/>
              </a:rPr>
              <a:t>ADD YOUR TITLE HERE</a:t>
            </a:r>
            <a:endParaRPr lang="zh-CN" altLang="en-US" sz="2800">
              <a:blipFill>
                <a:blip r:embed="rId3"/>
                <a:stretch>
                  <a:fillRect/>
                </a:stretch>
              </a:blipFill>
              <a:latin typeface="微软雅黑" panose="020b0503020204020204" pitchFamily="34" charset="-122"/>
              <a:ea typeface="微软雅黑" panose="020b0503020204020204" pitchFamily="34" charset="-122"/>
            </a:endParaRPr>
          </a:p>
        </p:txBody>
      </p:sp>
      <p:grpSp>
        <p:nvGrpSpPr>
          <p:cNvPr id="6" name="组合 5"/>
          <p:cNvGrpSpPr/>
          <p:nvPr/>
        </p:nvGrpSpPr>
        <p:grpSpPr>
          <a:xfrm>
            <a:off x="3777343" y="1277257"/>
            <a:ext cx="4064000" cy="4064000"/>
            <a:chOff x="3777343" y="1277257"/>
            <a:chExt cx="4064000" cy="4064000"/>
          </a:xfrm>
        </p:grpSpPr>
        <p:sp>
          <p:nvSpPr>
            <p:cNvPr id="7" name="同心圆 6"/>
            <p:cNvSpPr/>
            <p:nvPr/>
          </p:nvSpPr>
          <p:spPr>
            <a:xfrm>
              <a:off x="3777343" y="1277257"/>
              <a:ext cx="4064000" cy="4064000"/>
            </a:xfrm>
            <a:prstGeom prst="donut">
              <a:avLst>
                <a:gd name="adj" fmla="val 27488"/>
              </a:avLst>
            </a:prstGeom>
            <a:solidFill>
              <a:schemeClr val="bg1"/>
            </a:solidFill>
            <a:ln>
              <a:noFill/>
            </a:ln>
            <a:effectLst>
              <a:outerShdw blurRad="495300" dist="63500" dir="3600000" sx="115000" sy="115000" algn="ctr" rotWithShape="0">
                <a:prstClr val="black">
                  <a:alpha val="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椭圆 7"/>
            <p:cNvSpPr/>
            <p:nvPr/>
          </p:nvSpPr>
          <p:spPr>
            <a:xfrm>
              <a:off x="4909458" y="2409372"/>
              <a:ext cx="1799770" cy="1799770"/>
            </a:xfrm>
            <a:prstGeom prst="ellipse">
              <a:avLst/>
            </a:prstGeom>
            <a:solidFill>
              <a:schemeClr val="bg1"/>
            </a:solidFill>
            <a:ln>
              <a:noFill/>
            </a:ln>
            <a:effectLst>
              <a:innerShdw blurRad="584200">
                <a:prstClr val="black">
                  <a:alpha val="3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9" name="图表 8"/>
            <p:cNvGraphicFramePr/>
            <p:nvPr/>
          </p:nvGraphicFramePr>
          <p:xfrm>
            <a:off x="4005943" y="1516286"/>
            <a:ext cx="3600000" cy="3600000"/>
          </p:xfrm>
          <a:graphic>
            <a:graphicData uri="http://schemas.openxmlformats.org/drawingml/2006/chart">
              <c:chart xmlns:c="http://schemas.openxmlformats.org/drawingml/2006/chart" r:id="rId4"/>
            </a:graphicData>
          </a:graphic>
        </p:graphicFrame>
      </p:grpSp>
      <p:grpSp>
        <p:nvGrpSpPr>
          <p:cNvPr id="10" name="组合 9"/>
          <p:cNvGrpSpPr/>
          <p:nvPr/>
        </p:nvGrpSpPr>
        <p:grpSpPr>
          <a:xfrm>
            <a:off x="4302126" y="2616994"/>
            <a:ext cx="330284" cy="319088"/>
            <a:chOff x="549275" y="533400"/>
            <a:chExt cx="561975" cy="542926"/>
          </a:xfrm>
        </p:grpSpPr>
        <p:sp>
          <p:nvSpPr>
            <p:cNvPr id="11" name="Freeform 16"/>
            <p:cNvSpPr>
              <a:spLocks noEditPoints="1"/>
            </p:cNvSpPr>
            <p:nvPr/>
          </p:nvSpPr>
          <p:spPr bwMode="auto">
            <a:xfrm>
              <a:off x="549275" y="649288"/>
              <a:ext cx="463550" cy="427038"/>
            </a:xfrm>
            <a:custGeom>
              <a:gdLst>
                <a:gd name="T0" fmla="*/ 149 w 165"/>
                <a:gd name="T1" fmla="*/ 38 h 152"/>
                <a:gd name="T2" fmla="*/ 147 w 165"/>
                <a:gd name="T3" fmla="*/ 34 h 152"/>
                <a:gd name="T4" fmla="*/ 137 w 165"/>
                <a:gd name="T5" fmla="*/ 22 h 152"/>
                <a:gd name="T6" fmla="*/ 125 w 165"/>
                <a:gd name="T7" fmla="*/ 12 h 152"/>
                <a:gd name="T8" fmla="*/ 121 w 165"/>
                <a:gd name="T9" fmla="*/ 10 h 152"/>
                <a:gd name="T10" fmla="*/ 118 w 165"/>
                <a:gd name="T11" fmla="*/ 8 h 152"/>
                <a:gd name="T12" fmla="*/ 83 w 165"/>
                <a:gd name="T13" fmla="*/ 0 h 152"/>
                <a:gd name="T14" fmla="*/ 29 w 165"/>
                <a:gd name="T15" fmla="*/ 22 h 152"/>
                <a:gd name="T16" fmla="*/ 29 w 165"/>
                <a:gd name="T17" fmla="*/ 130 h 152"/>
                <a:gd name="T18" fmla="*/ 83 w 165"/>
                <a:gd name="T19" fmla="*/ 152 h 152"/>
                <a:gd name="T20" fmla="*/ 137 w 165"/>
                <a:gd name="T21" fmla="*/ 130 h 152"/>
                <a:gd name="T22" fmla="*/ 151 w 165"/>
                <a:gd name="T23" fmla="*/ 41 h 152"/>
                <a:gd name="T24" fmla="*/ 149 w 165"/>
                <a:gd name="T25" fmla="*/ 38 h 152"/>
                <a:gd name="T26" fmla="*/ 83 w 165"/>
                <a:gd name="T27" fmla="*/ 32 h 152"/>
                <a:gd name="T28" fmla="*/ 52 w 165"/>
                <a:gd name="T29" fmla="*/ 45 h 152"/>
                <a:gd name="T30" fmla="*/ 39 w 165"/>
                <a:gd name="T31" fmla="*/ 76 h 152"/>
                <a:gd name="T32" fmla="*/ 52 w 165"/>
                <a:gd name="T33" fmla="*/ 107 h 152"/>
                <a:gd name="T34" fmla="*/ 52 w 165"/>
                <a:gd name="T35" fmla="*/ 113 h 152"/>
                <a:gd name="T36" fmla="*/ 49 w 165"/>
                <a:gd name="T37" fmla="*/ 114 h 152"/>
                <a:gd name="T38" fmla="*/ 46 w 165"/>
                <a:gd name="T39" fmla="*/ 113 h 152"/>
                <a:gd name="T40" fmla="*/ 31 w 165"/>
                <a:gd name="T41" fmla="*/ 76 h 152"/>
                <a:gd name="T42" fmla="*/ 46 w 165"/>
                <a:gd name="T43" fmla="*/ 39 h 152"/>
                <a:gd name="T44" fmla="*/ 83 w 165"/>
                <a:gd name="T45" fmla="*/ 24 h 152"/>
                <a:gd name="T46" fmla="*/ 87 w 165"/>
                <a:gd name="T47" fmla="*/ 28 h 152"/>
                <a:gd name="T48" fmla="*/ 83 w 165"/>
                <a:gd name="T49" fmla="*/ 32 h 15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5" h="152">
                  <a:moveTo>
                    <a:pt x="149" y="38"/>
                  </a:moveTo>
                  <a:cubicBezTo>
                    <a:pt x="148" y="37"/>
                    <a:pt x="147" y="35"/>
                    <a:pt x="147" y="34"/>
                  </a:cubicBezTo>
                  <a:cubicBezTo>
                    <a:pt x="144" y="30"/>
                    <a:pt x="141" y="26"/>
                    <a:pt x="137" y="22"/>
                  </a:cubicBezTo>
                  <a:cubicBezTo>
                    <a:pt x="133" y="18"/>
                    <a:pt x="129" y="15"/>
                    <a:pt x="125" y="12"/>
                  </a:cubicBezTo>
                  <a:cubicBezTo>
                    <a:pt x="124" y="12"/>
                    <a:pt x="122" y="11"/>
                    <a:pt x="121" y="10"/>
                  </a:cubicBezTo>
                  <a:cubicBezTo>
                    <a:pt x="120" y="9"/>
                    <a:pt x="119" y="9"/>
                    <a:pt x="118" y="8"/>
                  </a:cubicBezTo>
                  <a:cubicBezTo>
                    <a:pt x="107" y="3"/>
                    <a:pt x="95" y="0"/>
                    <a:pt x="83" y="0"/>
                  </a:cubicBezTo>
                  <a:cubicBezTo>
                    <a:pt x="63" y="0"/>
                    <a:pt x="44" y="8"/>
                    <a:pt x="29" y="22"/>
                  </a:cubicBezTo>
                  <a:cubicBezTo>
                    <a:pt x="0" y="52"/>
                    <a:pt x="0" y="100"/>
                    <a:pt x="29" y="130"/>
                  </a:cubicBezTo>
                  <a:cubicBezTo>
                    <a:pt x="44" y="144"/>
                    <a:pt x="63" y="152"/>
                    <a:pt x="83" y="152"/>
                  </a:cubicBezTo>
                  <a:cubicBezTo>
                    <a:pt x="103" y="152"/>
                    <a:pt x="123" y="144"/>
                    <a:pt x="137" y="130"/>
                  </a:cubicBezTo>
                  <a:cubicBezTo>
                    <a:pt x="161" y="106"/>
                    <a:pt x="165" y="70"/>
                    <a:pt x="151" y="41"/>
                  </a:cubicBezTo>
                  <a:cubicBezTo>
                    <a:pt x="150" y="40"/>
                    <a:pt x="150" y="39"/>
                    <a:pt x="149" y="38"/>
                  </a:cubicBezTo>
                  <a:close/>
                  <a:moveTo>
                    <a:pt x="83" y="32"/>
                  </a:moveTo>
                  <a:cubicBezTo>
                    <a:pt x="71" y="32"/>
                    <a:pt x="60" y="36"/>
                    <a:pt x="52" y="45"/>
                  </a:cubicBezTo>
                  <a:cubicBezTo>
                    <a:pt x="44" y="53"/>
                    <a:pt x="39" y="64"/>
                    <a:pt x="39" y="76"/>
                  </a:cubicBezTo>
                  <a:cubicBezTo>
                    <a:pt x="39" y="88"/>
                    <a:pt x="44" y="99"/>
                    <a:pt x="52" y="107"/>
                  </a:cubicBezTo>
                  <a:cubicBezTo>
                    <a:pt x="54" y="109"/>
                    <a:pt x="54" y="111"/>
                    <a:pt x="52" y="113"/>
                  </a:cubicBezTo>
                  <a:cubicBezTo>
                    <a:pt x="51" y="113"/>
                    <a:pt x="50" y="114"/>
                    <a:pt x="49" y="114"/>
                  </a:cubicBezTo>
                  <a:cubicBezTo>
                    <a:pt x="48" y="114"/>
                    <a:pt x="47" y="113"/>
                    <a:pt x="46" y="113"/>
                  </a:cubicBezTo>
                  <a:cubicBezTo>
                    <a:pt x="37" y="103"/>
                    <a:pt x="31" y="90"/>
                    <a:pt x="31" y="76"/>
                  </a:cubicBezTo>
                  <a:cubicBezTo>
                    <a:pt x="31" y="62"/>
                    <a:pt x="37" y="49"/>
                    <a:pt x="46" y="39"/>
                  </a:cubicBezTo>
                  <a:cubicBezTo>
                    <a:pt x="56" y="29"/>
                    <a:pt x="69" y="24"/>
                    <a:pt x="83" y="24"/>
                  </a:cubicBezTo>
                  <a:cubicBezTo>
                    <a:pt x="85" y="24"/>
                    <a:pt x="87" y="26"/>
                    <a:pt x="87" y="28"/>
                  </a:cubicBezTo>
                  <a:cubicBezTo>
                    <a:pt x="87" y="30"/>
                    <a:pt x="85" y="32"/>
                    <a:pt x="83"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17"/>
            <p:cNvSpPr/>
            <p:nvPr/>
          </p:nvSpPr>
          <p:spPr bwMode="auto">
            <a:xfrm>
              <a:off x="896938" y="623888"/>
              <a:ext cx="123825" cy="123825"/>
            </a:xfrm>
            <a:custGeom>
              <a:gdLst>
                <a:gd name="T0" fmla="*/ 31 w 44"/>
                <a:gd name="T1" fmla="*/ 19 h 44"/>
                <a:gd name="T2" fmla="*/ 31 w 44"/>
                <a:gd name="T3" fmla="*/ 19 h 44"/>
                <a:gd name="T4" fmla="*/ 42 w 44"/>
                <a:gd name="T5" fmla="*/ 8 h 44"/>
                <a:gd name="T6" fmla="*/ 42 w 44"/>
                <a:gd name="T7" fmla="*/ 2 h 44"/>
                <a:gd name="T8" fmla="*/ 36 w 44"/>
                <a:gd name="T9" fmla="*/ 2 h 44"/>
                <a:gd name="T10" fmla="*/ 25 w 44"/>
                <a:gd name="T11" fmla="*/ 13 h 44"/>
                <a:gd name="T12" fmla="*/ 25 w 44"/>
                <a:gd name="T13" fmla="*/ 13 h 44"/>
                <a:gd name="T14" fmla="*/ 15 w 44"/>
                <a:gd name="T15" fmla="*/ 2 h 44"/>
                <a:gd name="T16" fmla="*/ 9 w 44"/>
                <a:gd name="T17" fmla="*/ 2 h 44"/>
                <a:gd name="T18" fmla="*/ 0 w 44"/>
                <a:gd name="T19" fmla="*/ 11 h 44"/>
                <a:gd name="T20" fmla="*/ 1 w 44"/>
                <a:gd name="T21" fmla="*/ 12 h 44"/>
                <a:gd name="T22" fmla="*/ 7 w 44"/>
                <a:gd name="T23" fmla="*/ 16 h 44"/>
                <a:gd name="T24" fmla="*/ 19 w 44"/>
                <a:gd name="T25" fmla="*/ 26 h 44"/>
                <a:gd name="T26" fmla="*/ 28 w 44"/>
                <a:gd name="T27" fmla="*/ 37 h 44"/>
                <a:gd name="T28" fmla="*/ 31 w 44"/>
                <a:gd name="T29" fmla="*/ 41 h 44"/>
                <a:gd name="T30" fmla="*/ 33 w 44"/>
                <a:gd name="T31" fmla="*/ 44 h 44"/>
                <a:gd name="T32" fmla="*/ 42 w 44"/>
                <a:gd name="T33" fmla="*/ 35 h 44"/>
                <a:gd name="T34" fmla="*/ 42 w 44"/>
                <a:gd name="T35" fmla="*/ 29 h 44"/>
                <a:gd name="T36" fmla="*/ 31 w 44"/>
                <a:gd name="T37" fmla="*/ 19 h 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 h="44">
                  <a:moveTo>
                    <a:pt x="31" y="19"/>
                  </a:moveTo>
                  <a:cubicBezTo>
                    <a:pt x="31" y="19"/>
                    <a:pt x="31" y="19"/>
                    <a:pt x="31" y="19"/>
                  </a:cubicBezTo>
                  <a:cubicBezTo>
                    <a:pt x="42" y="8"/>
                    <a:pt x="42" y="8"/>
                    <a:pt x="42" y="8"/>
                  </a:cubicBezTo>
                  <a:cubicBezTo>
                    <a:pt x="44" y="6"/>
                    <a:pt x="44" y="4"/>
                    <a:pt x="42" y="2"/>
                  </a:cubicBezTo>
                  <a:cubicBezTo>
                    <a:pt x="40" y="0"/>
                    <a:pt x="38" y="0"/>
                    <a:pt x="36" y="2"/>
                  </a:cubicBezTo>
                  <a:cubicBezTo>
                    <a:pt x="25" y="13"/>
                    <a:pt x="25" y="13"/>
                    <a:pt x="25" y="13"/>
                  </a:cubicBezTo>
                  <a:cubicBezTo>
                    <a:pt x="25" y="13"/>
                    <a:pt x="25" y="13"/>
                    <a:pt x="25" y="13"/>
                  </a:cubicBezTo>
                  <a:cubicBezTo>
                    <a:pt x="15" y="2"/>
                    <a:pt x="15" y="2"/>
                    <a:pt x="15" y="2"/>
                  </a:cubicBezTo>
                  <a:cubicBezTo>
                    <a:pt x="13" y="0"/>
                    <a:pt x="10" y="0"/>
                    <a:pt x="9" y="2"/>
                  </a:cubicBezTo>
                  <a:cubicBezTo>
                    <a:pt x="0" y="11"/>
                    <a:pt x="0" y="11"/>
                    <a:pt x="0" y="11"/>
                  </a:cubicBezTo>
                  <a:cubicBezTo>
                    <a:pt x="0" y="12"/>
                    <a:pt x="1" y="12"/>
                    <a:pt x="1" y="12"/>
                  </a:cubicBezTo>
                  <a:cubicBezTo>
                    <a:pt x="3" y="13"/>
                    <a:pt x="5" y="14"/>
                    <a:pt x="7" y="16"/>
                  </a:cubicBezTo>
                  <a:cubicBezTo>
                    <a:pt x="11" y="19"/>
                    <a:pt x="15" y="22"/>
                    <a:pt x="19" y="26"/>
                  </a:cubicBezTo>
                  <a:cubicBezTo>
                    <a:pt x="22" y="29"/>
                    <a:pt x="26" y="33"/>
                    <a:pt x="28" y="37"/>
                  </a:cubicBezTo>
                  <a:cubicBezTo>
                    <a:pt x="29" y="39"/>
                    <a:pt x="30" y="40"/>
                    <a:pt x="31" y="41"/>
                  </a:cubicBezTo>
                  <a:cubicBezTo>
                    <a:pt x="31" y="42"/>
                    <a:pt x="32" y="43"/>
                    <a:pt x="33" y="44"/>
                  </a:cubicBezTo>
                  <a:cubicBezTo>
                    <a:pt x="42" y="35"/>
                    <a:pt x="42" y="35"/>
                    <a:pt x="42" y="35"/>
                  </a:cubicBezTo>
                  <a:cubicBezTo>
                    <a:pt x="44" y="34"/>
                    <a:pt x="44" y="31"/>
                    <a:pt x="42" y="29"/>
                  </a:cubicBezTo>
                  <a:lnTo>
                    <a:pt x="31"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18"/>
            <p:cNvSpPr/>
            <p:nvPr/>
          </p:nvSpPr>
          <p:spPr bwMode="auto">
            <a:xfrm>
              <a:off x="1041400" y="533400"/>
              <a:ext cx="69850" cy="69850"/>
            </a:xfrm>
            <a:custGeom>
              <a:gdLst>
                <a:gd name="T0" fmla="*/ 4 w 25"/>
                <a:gd name="T1" fmla="*/ 25 h 25"/>
                <a:gd name="T2" fmla="*/ 7 w 25"/>
                <a:gd name="T3" fmla="*/ 24 h 25"/>
                <a:gd name="T4" fmla="*/ 23 w 25"/>
                <a:gd name="T5" fmla="*/ 8 h 25"/>
                <a:gd name="T6" fmla="*/ 23 w 25"/>
                <a:gd name="T7" fmla="*/ 2 h 25"/>
                <a:gd name="T8" fmla="*/ 17 w 25"/>
                <a:gd name="T9" fmla="*/ 2 h 25"/>
                <a:gd name="T10" fmla="*/ 1 w 25"/>
                <a:gd name="T11" fmla="*/ 18 h 25"/>
                <a:gd name="T12" fmla="*/ 1 w 25"/>
                <a:gd name="T13" fmla="*/ 24 h 25"/>
                <a:gd name="T14" fmla="*/ 4 w 25"/>
                <a:gd name="T15" fmla="*/ 25 h 25"/>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25">
                  <a:moveTo>
                    <a:pt x="4" y="25"/>
                  </a:moveTo>
                  <a:cubicBezTo>
                    <a:pt x="5" y="25"/>
                    <a:pt x="6" y="24"/>
                    <a:pt x="7" y="24"/>
                  </a:cubicBezTo>
                  <a:cubicBezTo>
                    <a:pt x="23" y="8"/>
                    <a:pt x="23" y="8"/>
                    <a:pt x="23" y="8"/>
                  </a:cubicBezTo>
                  <a:cubicBezTo>
                    <a:pt x="25" y="6"/>
                    <a:pt x="25" y="4"/>
                    <a:pt x="23" y="2"/>
                  </a:cubicBezTo>
                  <a:cubicBezTo>
                    <a:pt x="21" y="0"/>
                    <a:pt x="19" y="0"/>
                    <a:pt x="17" y="2"/>
                  </a:cubicBezTo>
                  <a:cubicBezTo>
                    <a:pt x="1" y="18"/>
                    <a:pt x="1" y="18"/>
                    <a:pt x="1" y="18"/>
                  </a:cubicBezTo>
                  <a:cubicBezTo>
                    <a:pt x="0" y="20"/>
                    <a:pt x="0" y="22"/>
                    <a:pt x="1" y="24"/>
                  </a:cubicBezTo>
                  <a:cubicBezTo>
                    <a:pt x="2" y="24"/>
                    <a:pt x="3" y="25"/>
                    <a:pt x="4" y="2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9"/>
            <p:cNvSpPr/>
            <p:nvPr/>
          </p:nvSpPr>
          <p:spPr bwMode="auto">
            <a:xfrm>
              <a:off x="1041400" y="625475"/>
              <a:ext cx="66675" cy="23813"/>
            </a:xfrm>
            <a:custGeom>
              <a:gdLst>
                <a:gd name="T0" fmla="*/ 20 w 24"/>
                <a:gd name="T1" fmla="*/ 0 h 8"/>
                <a:gd name="T2" fmla="*/ 4 w 24"/>
                <a:gd name="T3" fmla="*/ 0 h 8"/>
                <a:gd name="T4" fmla="*/ 0 w 24"/>
                <a:gd name="T5" fmla="*/ 4 h 8"/>
                <a:gd name="T6" fmla="*/ 4 w 24"/>
                <a:gd name="T7" fmla="*/ 8 h 8"/>
                <a:gd name="T8" fmla="*/ 20 w 24"/>
                <a:gd name="T9" fmla="*/ 8 h 8"/>
                <a:gd name="T10" fmla="*/ 24 w 24"/>
                <a:gd name="T11" fmla="*/ 4 h 8"/>
                <a:gd name="T12" fmla="*/ 20 w 24"/>
                <a:gd name="T13" fmla="*/ 0 h 8"/>
              </a:gdLst>
              <a:cxnLst>
                <a:cxn ang="0">
                  <a:pos x="T0" y="T1"/>
                </a:cxn>
                <a:cxn ang="0">
                  <a:pos x="T2" y="T3"/>
                </a:cxn>
                <a:cxn ang="0">
                  <a:pos x="T4" y="T5"/>
                </a:cxn>
                <a:cxn ang="0">
                  <a:pos x="T6" y="T7"/>
                </a:cxn>
                <a:cxn ang="0">
                  <a:pos x="T8" y="T9"/>
                </a:cxn>
                <a:cxn ang="0">
                  <a:pos x="T10" y="T11"/>
                </a:cxn>
                <a:cxn ang="0">
                  <a:pos x="T12" y="T13"/>
                </a:cxn>
              </a:cxnLst>
              <a:rect l="0" t="0" r="r" b="b"/>
              <a:pathLst>
                <a:path w="24" h="8">
                  <a:moveTo>
                    <a:pt x="20" y="0"/>
                  </a:moveTo>
                  <a:cubicBezTo>
                    <a:pt x="4" y="0"/>
                    <a:pt x="4" y="0"/>
                    <a:pt x="4" y="0"/>
                  </a:cubicBezTo>
                  <a:cubicBezTo>
                    <a:pt x="2" y="0"/>
                    <a:pt x="0" y="2"/>
                    <a:pt x="0" y="4"/>
                  </a:cubicBezTo>
                  <a:cubicBezTo>
                    <a:pt x="0" y="6"/>
                    <a:pt x="2" y="8"/>
                    <a:pt x="4" y="8"/>
                  </a:cubicBezTo>
                  <a:cubicBezTo>
                    <a:pt x="20" y="8"/>
                    <a:pt x="20" y="8"/>
                    <a:pt x="20" y="8"/>
                  </a:cubicBezTo>
                  <a:cubicBezTo>
                    <a:pt x="22" y="8"/>
                    <a:pt x="24" y="6"/>
                    <a:pt x="24" y="4"/>
                  </a:cubicBezTo>
                  <a:cubicBezTo>
                    <a:pt x="24" y="2"/>
                    <a:pt x="22" y="0"/>
                    <a:pt x="2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20"/>
            <p:cNvSpPr/>
            <p:nvPr/>
          </p:nvSpPr>
          <p:spPr bwMode="auto">
            <a:xfrm>
              <a:off x="1041400" y="668338"/>
              <a:ext cx="69850" cy="58738"/>
            </a:xfrm>
            <a:custGeom>
              <a:gdLst>
                <a:gd name="T0" fmla="*/ 7 w 25"/>
                <a:gd name="T1" fmla="*/ 2 h 21"/>
                <a:gd name="T2" fmla="*/ 1 w 25"/>
                <a:gd name="T3" fmla="*/ 2 h 21"/>
                <a:gd name="T4" fmla="*/ 2 w 25"/>
                <a:gd name="T5" fmla="*/ 8 h 21"/>
                <a:gd name="T6" fmla="*/ 18 w 25"/>
                <a:gd name="T7" fmla="*/ 20 h 21"/>
                <a:gd name="T8" fmla="*/ 20 w 25"/>
                <a:gd name="T9" fmla="*/ 21 h 21"/>
                <a:gd name="T10" fmla="*/ 23 w 25"/>
                <a:gd name="T11" fmla="*/ 19 h 21"/>
                <a:gd name="T12" fmla="*/ 23 w 25"/>
                <a:gd name="T13" fmla="*/ 14 h 21"/>
                <a:gd name="T14" fmla="*/ 7 w 25"/>
                <a:gd name="T15" fmla="*/ 2 h 21"/>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21">
                  <a:moveTo>
                    <a:pt x="7" y="2"/>
                  </a:moveTo>
                  <a:cubicBezTo>
                    <a:pt x="5" y="0"/>
                    <a:pt x="2" y="1"/>
                    <a:pt x="1" y="2"/>
                  </a:cubicBezTo>
                  <a:cubicBezTo>
                    <a:pt x="0" y="4"/>
                    <a:pt x="0" y="7"/>
                    <a:pt x="2" y="8"/>
                  </a:cubicBezTo>
                  <a:cubicBezTo>
                    <a:pt x="18" y="20"/>
                    <a:pt x="18" y="20"/>
                    <a:pt x="18" y="20"/>
                  </a:cubicBezTo>
                  <a:cubicBezTo>
                    <a:pt x="18" y="21"/>
                    <a:pt x="19" y="21"/>
                    <a:pt x="20" y="21"/>
                  </a:cubicBezTo>
                  <a:cubicBezTo>
                    <a:pt x="21" y="21"/>
                    <a:pt x="23" y="20"/>
                    <a:pt x="23" y="19"/>
                  </a:cubicBezTo>
                  <a:cubicBezTo>
                    <a:pt x="25" y="17"/>
                    <a:pt x="24" y="15"/>
                    <a:pt x="23" y="14"/>
                  </a:cubicBezTo>
                  <a:lnTo>
                    <a:pt x="7"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21"/>
            <p:cNvSpPr/>
            <p:nvPr/>
          </p:nvSpPr>
          <p:spPr bwMode="auto">
            <a:xfrm>
              <a:off x="995363" y="536575"/>
              <a:ext cx="23813" cy="66675"/>
            </a:xfrm>
            <a:custGeom>
              <a:gdLst>
                <a:gd name="T0" fmla="*/ 4 w 8"/>
                <a:gd name="T1" fmla="*/ 24 h 24"/>
                <a:gd name="T2" fmla="*/ 8 w 8"/>
                <a:gd name="T3" fmla="*/ 20 h 24"/>
                <a:gd name="T4" fmla="*/ 8 w 8"/>
                <a:gd name="T5" fmla="*/ 4 h 24"/>
                <a:gd name="T6" fmla="*/ 4 w 8"/>
                <a:gd name="T7" fmla="*/ 0 h 24"/>
                <a:gd name="T8" fmla="*/ 0 w 8"/>
                <a:gd name="T9" fmla="*/ 4 h 24"/>
                <a:gd name="T10" fmla="*/ 0 w 8"/>
                <a:gd name="T11" fmla="*/ 20 h 24"/>
                <a:gd name="T12" fmla="*/ 4 w 8"/>
                <a:gd name="T13" fmla="*/ 24 h 24"/>
              </a:gdLst>
              <a:cxnLst>
                <a:cxn ang="0">
                  <a:pos x="T0" y="T1"/>
                </a:cxn>
                <a:cxn ang="0">
                  <a:pos x="T2" y="T3"/>
                </a:cxn>
                <a:cxn ang="0">
                  <a:pos x="T4" y="T5"/>
                </a:cxn>
                <a:cxn ang="0">
                  <a:pos x="T6" y="T7"/>
                </a:cxn>
                <a:cxn ang="0">
                  <a:pos x="T8" y="T9"/>
                </a:cxn>
                <a:cxn ang="0">
                  <a:pos x="T10" y="T11"/>
                </a:cxn>
                <a:cxn ang="0">
                  <a:pos x="T12" y="T13"/>
                </a:cxn>
              </a:cxnLst>
              <a:rect l="0" t="0" r="r" b="b"/>
              <a:pathLst>
                <a:path w="8" h="24">
                  <a:moveTo>
                    <a:pt x="4" y="24"/>
                  </a:moveTo>
                  <a:cubicBezTo>
                    <a:pt x="6" y="24"/>
                    <a:pt x="8" y="22"/>
                    <a:pt x="8" y="20"/>
                  </a:cubicBezTo>
                  <a:cubicBezTo>
                    <a:pt x="8" y="4"/>
                    <a:pt x="8" y="4"/>
                    <a:pt x="8" y="4"/>
                  </a:cubicBezTo>
                  <a:cubicBezTo>
                    <a:pt x="8" y="2"/>
                    <a:pt x="6" y="0"/>
                    <a:pt x="4" y="0"/>
                  </a:cubicBezTo>
                  <a:cubicBezTo>
                    <a:pt x="2" y="0"/>
                    <a:pt x="0" y="2"/>
                    <a:pt x="0" y="4"/>
                  </a:cubicBezTo>
                  <a:cubicBezTo>
                    <a:pt x="0" y="20"/>
                    <a:pt x="0" y="20"/>
                    <a:pt x="0" y="20"/>
                  </a:cubicBezTo>
                  <a:cubicBezTo>
                    <a:pt x="0" y="22"/>
                    <a:pt x="2" y="24"/>
                    <a:pt x="4"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22"/>
            <p:cNvSpPr/>
            <p:nvPr/>
          </p:nvSpPr>
          <p:spPr bwMode="auto">
            <a:xfrm>
              <a:off x="917575" y="533400"/>
              <a:ext cx="58738" cy="69850"/>
            </a:xfrm>
            <a:custGeom>
              <a:gdLst>
                <a:gd name="T0" fmla="*/ 13 w 21"/>
                <a:gd name="T1" fmla="*/ 23 h 25"/>
                <a:gd name="T2" fmla="*/ 16 w 21"/>
                <a:gd name="T3" fmla="*/ 25 h 25"/>
                <a:gd name="T4" fmla="*/ 19 w 21"/>
                <a:gd name="T5" fmla="*/ 24 h 25"/>
                <a:gd name="T6" fmla="*/ 19 w 21"/>
                <a:gd name="T7" fmla="*/ 18 h 25"/>
                <a:gd name="T8" fmla="*/ 7 w 21"/>
                <a:gd name="T9" fmla="*/ 2 h 25"/>
                <a:gd name="T10" fmla="*/ 2 w 21"/>
                <a:gd name="T11" fmla="*/ 2 h 25"/>
                <a:gd name="T12" fmla="*/ 1 w 21"/>
                <a:gd name="T13" fmla="*/ 7 h 25"/>
                <a:gd name="T14" fmla="*/ 13 w 21"/>
                <a:gd name="T15" fmla="*/ 23 h 25"/>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25">
                  <a:moveTo>
                    <a:pt x="13" y="23"/>
                  </a:moveTo>
                  <a:cubicBezTo>
                    <a:pt x="14" y="24"/>
                    <a:pt x="15" y="25"/>
                    <a:pt x="16" y="25"/>
                  </a:cubicBezTo>
                  <a:cubicBezTo>
                    <a:pt x="17" y="25"/>
                    <a:pt x="18" y="25"/>
                    <a:pt x="19" y="24"/>
                  </a:cubicBezTo>
                  <a:cubicBezTo>
                    <a:pt x="20" y="23"/>
                    <a:pt x="21" y="20"/>
                    <a:pt x="19" y="18"/>
                  </a:cubicBezTo>
                  <a:cubicBezTo>
                    <a:pt x="7" y="2"/>
                    <a:pt x="7" y="2"/>
                    <a:pt x="7" y="2"/>
                  </a:cubicBezTo>
                  <a:cubicBezTo>
                    <a:pt x="6" y="1"/>
                    <a:pt x="3" y="0"/>
                    <a:pt x="2" y="2"/>
                  </a:cubicBezTo>
                  <a:cubicBezTo>
                    <a:pt x="0" y="3"/>
                    <a:pt x="0" y="5"/>
                    <a:pt x="1" y="7"/>
                  </a:cubicBezTo>
                  <a:lnTo>
                    <a:pt x="13" y="2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8" name="Freeform 28"/>
          <p:cNvSpPr>
            <a:spLocks noEditPoints="1"/>
          </p:cNvSpPr>
          <p:nvPr/>
        </p:nvSpPr>
        <p:spPr bwMode="auto">
          <a:xfrm>
            <a:off x="7000268" y="2636343"/>
            <a:ext cx="297024" cy="297024"/>
          </a:xfrm>
          <a:custGeom>
            <a:gdLst>
              <a:gd name="T0" fmla="*/ 153 w 207"/>
              <a:gd name="T1" fmla="*/ 51 h 207"/>
              <a:gd name="T2" fmla="*/ 142 w 207"/>
              <a:gd name="T3" fmla="*/ 128 h 207"/>
              <a:gd name="T4" fmla="*/ 161 w 207"/>
              <a:gd name="T5" fmla="*/ 130 h 207"/>
              <a:gd name="T6" fmla="*/ 179 w 207"/>
              <a:gd name="T7" fmla="*/ 108 h 207"/>
              <a:gd name="T8" fmla="*/ 176 w 207"/>
              <a:gd name="T9" fmla="*/ 58 h 207"/>
              <a:gd name="T10" fmla="*/ 137 w 207"/>
              <a:gd name="T11" fmla="*/ 27 h 207"/>
              <a:gd name="T12" fmla="*/ 76 w 207"/>
              <a:gd name="T13" fmla="*/ 30 h 207"/>
              <a:gd name="T14" fmla="*/ 31 w 207"/>
              <a:gd name="T15" fmla="*/ 74 h 207"/>
              <a:gd name="T16" fmla="*/ 30 w 207"/>
              <a:gd name="T17" fmla="*/ 139 h 207"/>
              <a:gd name="T18" fmla="*/ 71 w 207"/>
              <a:gd name="T19" fmla="*/ 178 h 207"/>
              <a:gd name="T20" fmla="*/ 121 w 207"/>
              <a:gd name="T21" fmla="*/ 182 h 207"/>
              <a:gd name="T22" fmla="*/ 143 w 207"/>
              <a:gd name="T23" fmla="*/ 199 h 207"/>
              <a:gd name="T24" fmla="*/ 102 w 207"/>
              <a:gd name="T25" fmla="*/ 207 h 207"/>
              <a:gd name="T26" fmla="*/ 29 w 207"/>
              <a:gd name="T27" fmla="*/ 182 h 207"/>
              <a:gd name="T28" fmla="*/ 0 w 207"/>
              <a:gd name="T29" fmla="*/ 108 h 207"/>
              <a:gd name="T30" fmla="*/ 32 w 207"/>
              <a:gd name="T31" fmla="*/ 29 h 207"/>
              <a:gd name="T32" fmla="*/ 109 w 207"/>
              <a:gd name="T33" fmla="*/ 0 h 207"/>
              <a:gd name="T34" fmla="*/ 179 w 207"/>
              <a:gd name="T35" fmla="*/ 23 h 207"/>
              <a:gd name="T36" fmla="*/ 207 w 207"/>
              <a:gd name="T37" fmla="*/ 87 h 207"/>
              <a:gd name="T38" fmla="*/ 188 w 207"/>
              <a:gd name="T39" fmla="*/ 137 h 207"/>
              <a:gd name="T40" fmla="*/ 141 w 207"/>
              <a:gd name="T41" fmla="*/ 157 h 207"/>
              <a:gd name="T42" fmla="*/ 123 w 207"/>
              <a:gd name="T43" fmla="*/ 151 h 207"/>
              <a:gd name="T44" fmla="*/ 117 w 207"/>
              <a:gd name="T45" fmla="*/ 132 h 207"/>
              <a:gd name="T46" fmla="*/ 109 w 207"/>
              <a:gd name="T47" fmla="*/ 141 h 207"/>
              <a:gd name="T48" fmla="*/ 89 w 207"/>
              <a:gd name="T49" fmla="*/ 155 h 207"/>
              <a:gd name="T50" fmla="*/ 66 w 207"/>
              <a:gd name="T51" fmla="*/ 154 h 207"/>
              <a:gd name="T52" fmla="*/ 52 w 207"/>
              <a:gd name="T53" fmla="*/ 137 h 207"/>
              <a:gd name="T54" fmla="*/ 54 w 207"/>
              <a:gd name="T55" fmla="*/ 96 h 207"/>
              <a:gd name="T56" fmla="*/ 85 w 207"/>
              <a:gd name="T57" fmla="*/ 56 h 207"/>
              <a:gd name="T58" fmla="*/ 120 w 207"/>
              <a:gd name="T59" fmla="*/ 52 h 207"/>
              <a:gd name="T60" fmla="*/ 137 w 207"/>
              <a:gd name="T61" fmla="*/ 51 h 207"/>
              <a:gd name="T62" fmla="*/ 117 w 207"/>
              <a:gd name="T63" fmla="*/ 75 h 207"/>
              <a:gd name="T64" fmla="*/ 96 w 207"/>
              <a:gd name="T65" fmla="*/ 78 h 207"/>
              <a:gd name="T66" fmla="*/ 80 w 207"/>
              <a:gd name="T67" fmla="*/ 101 h 207"/>
              <a:gd name="T68" fmla="*/ 81 w 207"/>
              <a:gd name="T69" fmla="*/ 128 h 207"/>
              <a:gd name="T70" fmla="*/ 98 w 207"/>
              <a:gd name="T71" fmla="*/ 131 h 207"/>
              <a:gd name="T72" fmla="*/ 112 w 207"/>
              <a:gd name="T73" fmla="*/ 119 h 207"/>
              <a:gd name="T74" fmla="*/ 123 w 207"/>
              <a:gd name="T75" fmla="*/ 79 h 2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206">
                <a:moveTo>
                  <a:pt x="137" y="51"/>
                </a:moveTo>
                <a:cubicBezTo>
                  <a:pt x="153" y="51"/>
                  <a:pt x="153" y="51"/>
                  <a:pt x="153" y="51"/>
                </a:cubicBezTo>
                <a:cubicBezTo>
                  <a:pt x="142" y="113"/>
                  <a:pt x="142" y="113"/>
                  <a:pt x="142" y="113"/>
                </a:cubicBezTo>
                <a:cubicBezTo>
                  <a:pt x="141" y="120"/>
                  <a:pt x="141" y="125"/>
                  <a:pt x="142" y="128"/>
                </a:cubicBezTo>
                <a:cubicBezTo>
                  <a:pt x="143" y="132"/>
                  <a:pt x="146" y="133"/>
                  <a:pt x="150" y="133"/>
                </a:cubicBezTo>
                <a:cubicBezTo>
                  <a:pt x="154" y="133"/>
                  <a:pt x="158" y="132"/>
                  <a:pt x="161" y="130"/>
                </a:cubicBezTo>
                <a:cubicBezTo>
                  <a:pt x="165" y="129"/>
                  <a:pt x="169" y="126"/>
                  <a:pt x="172" y="122"/>
                </a:cubicBezTo>
                <a:cubicBezTo>
                  <a:pt x="175" y="118"/>
                  <a:pt x="177" y="114"/>
                  <a:pt x="179" y="108"/>
                </a:cubicBezTo>
                <a:cubicBezTo>
                  <a:pt x="181" y="102"/>
                  <a:pt x="182" y="95"/>
                  <a:pt x="182" y="87"/>
                </a:cubicBezTo>
                <a:cubicBezTo>
                  <a:pt x="182" y="76"/>
                  <a:pt x="180" y="66"/>
                  <a:pt x="176" y="58"/>
                </a:cubicBezTo>
                <a:cubicBezTo>
                  <a:pt x="172" y="50"/>
                  <a:pt x="167" y="44"/>
                  <a:pt x="161" y="38"/>
                </a:cubicBezTo>
                <a:cubicBezTo>
                  <a:pt x="154" y="33"/>
                  <a:pt x="146" y="29"/>
                  <a:pt x="137" y="27"/>
                </a:cubicBezTo>
                <a:cubicBezTo>
                  <a:pt x="128" y="24"/>
                  <a:pt x="119" y="23"/>
                  <a:pt x="109" y="23"/>
                </a:cubicBezTo>
                <a:cubicBezTo>
                  <a:pt x="97" y="23"/>
                  <a:pt x="86" y="25"/>
                  <a:pt x="76" y="30"/>
                </a:cubicBezTo>
                <a:cubicBezTo>
                  <a:pt x="65" y="34"/>
                  <a:pt x="57" y="40"/>
                  <a:pt x="49" y="47"/>
                </a:cubicBezTo>
                <a:cubicBezTo>
                  <a:pt x="42" y="55"/>
                  <a:pt x="36" y="63"/>
                  <a:pt x="31" y="74"/>
                </a:cubicBezTo>
                <a:cubicBezTo>
                  <a:pt x="27" y="84"/>
                  <a:pt x="25" y="95"/>
                  <a:pt x="25" y="107"/>
                </a:cubicBezTo>
                <a:cubicBezTo>
                  <a:pt x="25" y="119"/>
                  <a:pt x="27" y="129"/>
                  <a:pt x="30" y="139"/>
                </a:cubicBezTo>
                <a:cubicBezTo>
                  <a:pt x="34" y="148"/>
                  <a:pt x="39" y="156"/>
                  <a:pt x="46" y="163"/>
                </a:cubicBezTo>
                <a:cubicBezTo>
                  <a:pt x="53" y="169"/>
                  <a:pt x="61" y="174"/>
                  <a:pt x="71" y="178"/>
                </a:cubicBezTo>
                <a:cubicBezTo>
                  <a:pt x="81" y="181"/>
                  <a:pt x="93" y="183"/>
                  <a:pt x="106" y="183"/>
                </a:cubicBezTo>
                <a:cubicBezTo>
                  <a:pt x="110" y="183"/>
                  <a:pt x="115" y="183"/>
                  <a:pt x="121" y="182"/>
                </a:cubicBezTo>
                <a:cubicBezTo>
                  <a:pt x="127" y="181"/>
                  <a:pt x="132" y="179"/>
                  <a:pt x="136" y="177"/>
                </a:cubicBezTo>
                <a:cubicBezTo>
                  <a:pt x="143" y="199"/>
                  <a:pt x="143" y="199"/>
                  <a:pt x="143" y="199"/>
                </a:cubicBezTo>
                <a:cubicBezTo>
                  <a:pt x="137" y="202"/>
                  <a:pt x="131" y="204"/>
                  <a:pt x="124" y="205"/>
                </a:cubicBezTo>
                <a:cubicBezTo>
                  <a:pt x="118" y="206"/>
                  <a:pt x="110" y="207"/>
                  <a:pt x="102" y="207"/>
                </a:cubicBezTo>
                <a:cubicBezTo>
                  <a:pt x="87" y="207"/>
                  <a:pt x="74" y="205"/>
                  <a:pt x="61" y="200"/>
                </a:cubicBezTo>
                <a:cubicBezTo>
                  <a:pt x="49" y="196"/>
                  <a:pt x="38" y="190"/>
                  <a:pt x="29" y="182"/>
                </a:cubicBezTo>
                <a:cubicBezTo>
                  <a:pt x="20" y="173"/>
                  <a:pt x="13" y="163"/>
                  <a:pt x="7" y="151"/>
                </a:cubicBezTo>
                <a:cubicBezTo>
                  <a:pt x="2" y="138"/>
                  <a:pt x="0" y="124"/>
                  <a:pt x="0" y="108"/>
                </a:cubicBezTo>
                <a:cubicBezTo>
                  <a:pt x="0" y="91"/>
                  <a:pt x="3" y="76"/>
                  <a:pt x="9" y="63"/>
                </a:cubicBezTo>
                <a:cubicBezTo>
                  <a:pt x="14" y="50"/>
                  <a:pt x="22" y="38"/>
                  <a:pt x="32" y="29"/>
                </a:cubicBezTo>
                <a:cubicBezTo>
                  <a:pt x="42" y="20"/>
                  <a:pt x="54" y="12"/>
                  <a:pt x="67" y="7"/>
                </a:cubicBezTo>
                <a:cubicBezTo>
                  <a:pt x="80" y="2"/>
                  <a:pt x="94" y="0"/>
                  <a:pt x="109" y="0"/>
                </a:cubicBezTo>
                <a:cubicBezTo>
                  <a:pt x="123" y="0"/>
                  <a:pt x="136" y="2"/>
                  <a:pt x="148" y="6"/>
                </a:cubicBezTo>
                <a:cubicBezTo>
                  <a:pt x="160" y="10"/>
                  <a:pt x="170" y="15"/>
                  <a:pt x="179" y="23"/>
                </a:cubicBezTo>
                <a:cubicBezTo>
                  <a:pt x="188" y="30"/>
                  <a:pt x="195" y="40"/>
                  <a:pt x="200" y="50"/>
                </a:cubicBezTo>
                <a:cubicBezTo>
                  <a:pt x="205" y="61"/>
                  <a:pt x="207" y="74"/>
                  <a:pt x="207" y="87"/>
                </a:cubicBezTo>
                <a:cubicBezTo>
                  <a:pt x="207" y="97"/>
                  <a:pt x="205" y="106"/>
                  <a:pt x="202" y="115"/>
                </a:cubicBezTo>
                <a:cubicBezTo>
                  <a:pt x="199" y="123"/>
                  <a:pt x="194" y="130"/>
                  <a:pt x="188" y="137"/>
                </a:cubicBezTo>
                <a:cubicBezTo>
                  <a:pt x="182" y="143"/>
                  <a:pt x="175" y="148"/>
                  <a:pt x="167" y="151"/>
                </a:cubicBezTo>
                <a:cubicBezTo>
                  <a:pt x="159" y="155"/>
                  <a:pt x="151" y="157"/>
                  <a:pt x="141" y="157"/>
                </a:cubicBezTo>
                <a:cubicBezTo>
                  <a:pt x="138" y="157"/>
                  <a:pt x="134" y="156"/>
                  <a:pt x="131" y="156"/>
                </a:cubicBezTo>
                <a:cubicBezTo>
                  <a:pt x="128" y="155"/>
                  <a:pt x="125" y="153"/>
                  <a:pt x="123" y="151"/>
                </a:cubicBezTo>
                <a:cubicBezTo>
                  <a:pt x="121" y="149"/>
                  <a:pt x="119" y="147"/>
                  <a:pt x="118" y="144"/>
                </a:cubicBezTo>
                <a:cubicBezTo>
                  <a:pt x="117" y="140"/>
                  <a:pt x="116" y="137"/>
                  <a:pt x="117" y="132"/>
                </a:cubicBezTo>
                <a:cubicBezTo>
                  <a:pt x="116" y="132"/>
                  <a:pt x="116" y="132"/>
                  <a:pt x="116" y="132"/>
                </a:cubicBezTo>
                <a:cubicBezTo>
                  <a:pt x="114" y="135"/>
                  <a:pt x="111" y="138"/>
                  <a:pt x="109" y="141"/>
                </a:cubicBezTo>
                <a:cubicBezTo>
                  <a:pt x="106" y="144"/>
                  <a:pt x="103" y="147"/>
                  <a:pt x="100" y="149"/>
                </a:cubicBezTo>
                <a:cubicBezTo>
                  <a:pt x="97" y="152"/>
                  <a:pt x="93" y="153"/>
                  <a:pt x="89" y="155"/>
                </a:cubicBezTo>
                <a:cubicBezTo>
                  <a:pt x="86" y="156"/>
                  <a:pt x="81" y="157"/>
                  <a:pt x="77" y="157"/>
                </a:cubicBezTo>
                <a:cubicBezTo>
                  <a:pt x="73" y="157"/>
                  <a:pt x="70" y="156"/>
                  <a:pt x="66" y="154"/>
                </a:cubicBezTo>
                <a:cubicBezTo>
                  <a:pt x="63" y="153"/>
                  <a:pt x="60" y="151"/>
                  <a:pt x="58" y="148"/>
                </a:cubicBezTo>
                <a:cubicBezTo>
                  <a:pt x="55" y="145"/>
                  <a:pt x="53" y="141"/>
                  <a:pt x="52" y="137"/>
                </a:cubicBezTo>
                <a:cubicBezTo>
                  <a:pt x="51" y="133"/>
                  <a:pt x="50" y="129"/>
                  <a:pt x="50" y="124"/>
                </a:cubicBezTo>
                <a:cubicBezTo>
                  <a:pt x="50" y="114"/>
                  <a:pt x="51" y="105"/>
                  <a:pt x="54" y="96"/>
                </a:cubicBezTo>
                <a:cubicBezTo>
                  <a:pt x="57" y="87"/>
                  <a:pt x="62" y="80"/>
                  <a:pt x="67" y="73"/>
                </a:cubicBezTo>
                <a:cubicBezTo>
                  <a:pt x="72" y="66"/>
                  <a:pt x="78" y="60"/>
                  <a:pt x="85" y="56"/>
                </a:cubicBezTo>
                <a:cubicBezTo>
                  <a:pt x="92" y="52"/>
                  <a:pt x="99" y="50"/>
                  <a:pt x="107" y="50"/>
                </a:cubicBezTo>
                <a:cubicBezTo>
                  <a:pt x="112" y="50"/>
                  <a:pt x="117" y="51"/>
                  <a:pt x="120" y="52"/>
                </a:cubicBezTo>
                <a:cubicBezTo>
                  <a:pt x="124" y="54"/>
                  <a:pt x="127" y="56"/>
                  <a:pt x="130" y="59"/>
                </a:cubicBezTo>
                <a:lnTo>
                  <a:pt x="137" y="51"/>
                </a:lnTo>
                <a:close/>
                <a:moveTo>
                  <a:pt x="123" y="79"/>
                </a:moveTo>
                <a:cubicBezTo>
                  <a:pt x="121" y="77"/>
                  <a:pt x="119" y="76"/>
                  <a:pt x="117" y="75"/>
                </a:cubicBezTo>
                <a:cubicBezTo>
                  <a:pt x="115" y="74"/>
                  <a:pt x="112" y="74"/>
                  <a:pt x="109" y="74"/>
                </a:cubicBezTo>
                <a:cubicBezTo>
                  <a:pt x="104" y="74"/>
                  <a:pt x="100" y="75"/>
                  <a:pt x="96" y="78"/>
                </a:cubicBezTo>
                <a:cubicBezTo>
                  <a:pt x="92" y="80"/>
                  <a:pt x="89" y="83"/>
                  <a:pt x="86" y="88"/>
                </a:cubicBezTo>
                <a:cubicBezTo>
                  <a:pt x="84" y="92"/>
                  <a:pt x="81" y="96"/>
                  <a:pt x="80" y="101"/>
                </a:cubicBezTo>
                <a:cubicBezTo>
                  <a:pt x="78" y="106"/>
                  <a:pt x="78" y="111"/>
                  <a:pt x="78" y="116"/>
                </a:cubicBezTo>
                <a:cubicBezTo>
                  <a:pt x="78" y="121"/>
                  <a:pt x="79" y="125"/>
                  <a:pt x="81" y="128"/>
                </a:cubicBezTo>
                <a:cubicBezTo>
                  <a:pt x="83" y="132"/>
                  <a:pt x="86" y="133"/>
                  <a:pt x="91" y="133"/>
                </a:cubicBezTo>
                <a:cubicBezTo>
                  <a:pt x="93" y="133"/>
                  <a:pt x="96" y="133"/>
                  <a:pt x="98" y="131"/>
                </a:cubicBezTo>
                <a:cubicBezTo>
                  <a:pt x="100" y="130"/>
                  <a:pt x="103" y="128"/>
                  <a:pt x="105" y="126"/>
                </a:cubicBezTo>
                <a:cubicBezTo>
                  <a:pt x="107" y="124"/>
                  <a:pt x="110" y="122"/>
                  <a:pt x="112" y="119"/>
                </a:cubicBezTo>
                <a:cubicBezTo>
                  <a:pt x="114" y="116"/>
                  <a:pt x="116" y="113"/>
                  <a:pt x="117" y="110"/>
                </a:cubicBezTo>
                <a:lnTo>
                  <a:pt x="123" y="79"/>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9" name="Freeform 64"/>
          <p:cNvSpPr>
            <a:spLocks noEditPoints="1"/>
          </p:cNvSpPr>
          <p:nvPr/>
        </p:nvSpPr>
        <p:spPr bwMode="auto">
          <a:xfrm>
            <a:off x="4302126" y="3722914"/>
            <a:ext cx="316731" cy="315036"/>
          </a:xfrm>
          <a:custGeom>
            <a:gdLst>
              <a:gd name="T0" fmla="*/ 219 w 248"/>
              <a:gd name="T1" fmla="*/ 149 h 247"/>
              <a:gd name="T2" fmla="*/ 219 w 248"/>
              <a:gd name="T3" fmla="*/ 99 h 247"/>
              <a:gd name="T4" fmla="*/ 231 w 248"/>
              <a:gd name="T5" fmla="*/ 70 h 247"/>
              <a:gd name="T6" fmla="*/ 174 w 248"/>
              <a:gd name="T7" fmla="*/ 39 h 247"/>
              <a:gd name="T8" fmla="*/ 162 w 248"/>
              <a:gd name="T9" fmla="*/ 10 h 247"/>
              <a:gd name="T10" fmla="*/ 100 w 248"/>
              <a:gd name="T11" fmla="*/ 29 h 247"/>
              <a:gd name="T12" fmla="*/ 71 w 248"/>
              <a:gd name="T13" fmla="*/ 17 h 247"/>
              <a:gd name="T14" fmla="*/ 40 w 248"/>
              <a:gd name="T15" fmla="*/ 74 h 247"/>
              <a:gd name="T16" fmla="*/ 11 w 248"/>
              <a:gd name="T17" fmla="*/ 86 h 247"/>
              <a:gd name="T18" fmla="*/ 45 w 248"/>
              <a:gd name="T19" fmla="*/ 124 h 247"/>
              <a:gd name="T20" fmla="*/ 11 w 248"/>
              <a:gd name="T21" fmla="*/ 161 h 247"/>
              <a:gd name="T22" fmla="*/ 40 w 248"/>
              <a:gd name="T23" fmla="*/ 173 h 247"/>
              <a:gd name="T24" fmla="*/ 71 w 248"/>
              <a:gd name="T25" fmla="*/ 231 h 247"/>
              <a:gd name="T26" fmla="*/ 100 w 248"/>
              <a:gd name="T27" fmla="*/ 218 h 247"/>
              <a:gd name="T28" fmla="*/ 162 w 248"/>
              <a:gd name="T29" fmla="*/ 237 h 247"/>
              <a:gd name="T30" fmla="*/ 174 w 248"/>
              <a:gd name="T31" fmla="*/ 208 h 247"/>
              <a:gd name="T32" fmla="*/ 231 w 248"/>
              <a:gd name="T33" fmla="*/ 177 h 247"/>
              <a:gd name="T34" fmla="*/ 124 w 248"/>
              <a:gd name="T35" fmla="*/ 187 h 247"/>
              <a:gd name="T36" fmla="*/ 124 w 248"/>
              <a:gd name="T37" fmla="*/ 61 h 247"/>
              <a:gd name="T38" fmla="*/ 124 w 248"/>
              <a:gd name="T39" fmla="*/ 187 h 247"/>
              <a:gd name="T40" fmla="*/ 216 w 248"/>
              <a:gd name="T41" fmla="*/ 124 h 247"/>
              <a:gd name="T42" fmla="*/ 235 w 248"/>
              <a:gd name="T43" fmla="*/ 118 h 247"/>
              <a:gd name="T44" fmla="*/ 235 w 248"/>
              <a:gd name="T45" fmla="*/ 132 h 247"/>
              <a:gd name="T46" fmla="*/ 54 w 248"/>
              <a:gd name="T47" fmla="*/ 65 h 247"/>
              <a:gd name="T48" fmla="*/ 51 w 248"/>
              <a:gd name="T49" fmla="*/ 42 h 247"/>
              <a:gd name="T50" fmla="*/ 41 w 248"/>
              <a:gd name="T51" fmla="*/ 51 h 247"/>
              <a:gd name="T52" fmla="*/ 131 w 248"/>
              <a:gd name="T53" fmla="*/ 33 h 247"/>
              <a:gd name="T54" fmla="*/ 124 w 248"/>
              <a:gd name="T55" fmla="*/ 7 h 247"/>
              <a:gd name="T56" fmla="*/ 117 w 248"/>
              <a:gd name="T57" fmla="*/ 33 h 247"/>
              <a:gd name="T58" fmla="*/ 131 w 248"/>
              <a:gd name="T59" fmla="*/ 33 h 247"/>
              <a:gd name="T60" fmla="*/ 207 w 248"/>
              <a:gd name="T61" fmla="*/ 51 h 247"/>
              <a:gd name="T62" fmla="*/ 197 w 248"/>
              <a:gd name="T63" fmla="*/ 42 h 247"/>
              <a:gd name="T64" fmla="*/ 189 w 248"/>
              <a:gd name="T65" fmla="*/ 59 h 247"/>
              <a:gd name="T66" fmla="*/ 13 w 248"/>
              <a:gd name="T67" fmla="*/ 118 h 247"/>
              <a:gd name="T68" fmla="*/ 13 w 248"/>
              <a:gd name="T69" fmla="*/ 132 h 247"/>
              <a:gd name="T70" fmla="*/ 33 w 248"/>
              <a:gd name="T71" fmla="*/ 124 h 247"/>
              <a:gd name="T72" fmla="*/ 13 w 248"/>
              <a:gd name="T73" fmla="*/ 118 h 247"/>
              <a:gd name="T74" fmla="*/ 189 w 248"/>
              <a:gd name="T75" fmla="*/ 189 h 247"/>
              <a:gd name="T76" fmla="*/ 196 w 248"/>
              <a:gd name="T77" fmla="*/ 207 h 247"/>
              <a:gd name="T78" fmla="*/ 206 w 248"/>
              <a:gd name="T79" fmla="*/ 207 h 247"/>
              <a:gd name="T80" fmla="*/ 193 w 248"/>
              <a:gd name="T81" fmla="*/ 184 h 247"/>
              <a:gd name="T82" fmla="*/ 117 w 248"/>
              <a:gd name="T83" fmla="*/ 215 h 247"/>
              <a:gd name="T84" fmla="*/ 124 w 248"/>
              <a:gd name="T85" fmla="*/ 243 h 247"/>
              <a:gd name="T86" fmla="*/ 131 w 248"/>
              <a:gd name="T87" fmla="*/ 236 h 247"/>
              <a:gd name="T88" fmla="*/ 124 w 248"/>
              <a:gd name="T89" fmla="*/ 215 h 247"/>
              <a:gd name="T90" fmla="*/ 41 w 248"/>
              <a:gd name="T91" fmla="*/ 199 h 247"/>
              <a:gd name="T92" fmla="*/ 46 w 248"/>
              <a:gd name="T93" fmla="*/ 210 h 247"/>
              <a:gd name="T94" fmla="*/ 65 w 248"/>
              <a:gd name="T95" fmla="*/ 194 h 247"/>
              <a:gd name="T96" fmla="*/ 55 w 248"/>
              <a:gd name="T97" fmla="*/ 184 h 247"/>
              <a:gd name="T98" fmla="*/ 76 w 248"/>
              <a:gd name="T99" fmla="*/ 124 h 247"/>
              <a:gd name="T100" fmla="*/ 173 w 248"/>
              <a:gd name="T101" fmla="*/ 124 h 2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8" h="246">
                <a:moveTo>
                  <a:pt x="238" y="161"/>
                </a:moveTo>
                <a:cubicBezTo>
                  <a:pt x="219" y="149"/>
                  <a:pt x="219" y="149"/>
                  <a:pt x="219" y="149"/>
                </a:cubicBezTo>
                <a:cubicBezTo>
                  <a:pt x="209" y="142"/>
                  <a:pt x="204" y="133"/>
                  <a:pt x="204" y="124"/>
                </a:cubicBezTo>
                <a:cubicBezTo>
                  <a:pt x="204" y="115"/>
                  <a:pt x="209" y="106"/>
                  <a:pt x="219" y="99"/>
                </a:cubicBezTo>
                <a:cubicBezTo>
                  <a:pt x="238" y="86"/>
                  <a:pt x="238" y="86"/>
                  <a:pt x="238" y="86"/>
                </a:cubicBezTo>
                <a:cubicBezTo>
                  <a:pt x="248" y="79"/>
                  <a:pt x="243" y="68"/>
                  <a:pt x="231" y="70"/>
                </a:cubicBezTo>
                <a:cubicBezTo>
                  <a:pt x="209" y="74"/>
                  <a:pt x="209" y="74"/>
                  <a:pt x="209" y="74"/>
                </a:cubicBezTo>
                <a:cubicBezTo>
                  <a:pt x="185" y="79"/>
                  <a:pt x="169" y="63"/>
                  <a:pt x="174" y="39"/>
                </a:cubicBezTo>
                <a:cubicBezTo>
                  <a:pt x="178" y="17"/>
                  <a:pt x="178" y="17"/>
                  <a:pt x="178" y="17"/>
                </a:cubicBezTo>
                <a:cubicBezTo>
                  <a:pt x="181" y="5"/>
                  <a:pt x="168" y="1"/>
                  <a:pt x="162" y="10"/>
                </a:cubicBezTo>
                <a:cubicBezTo>
                  <a:pt x="150" y="29"/>
                  <a:pt x="150" y="29"/>
                  <a:pt x="150" y="29"/>
                </a:cubicBezTo>
                <a:cubicBezTo>
                  <a:pt x="136" y="50"/>
                  <a:pt x="113" y="50"/>
                  <a:pt x="100" y="29"/>
                </a:cubicBezTo>
                <a:cubicBezTo>
                  <a:pt x="87" y="10"/>
                  <a:pt x="87" y="10"/>
                  <a:pt x="87" y="10"/>
                </a:cubicBezTo>
                <a:cubicBezTo>
                  <a:pt x="81" y="0"/>
                  <a:pt x="68" y="4"/>
                  <a:pt x="71" y="17"/>
                </a:cubicBezTo>
                <a:cubicBezTo>
                  <a:pt x="75" y="39"/>
                  <a:pt x="75" y="39"/>
                  <a:pt x="75" y="39"/>
                </a:cubicBezTo>
                <a:cubicBezTo>
                  <a:pt x="80" y="63"/>
                  <a:pt x="64" y="79"/>
                  <a:pt x="40" y="74"/>
                </a:cubicBezTo>
                <a:cubicBezTo>
                  <a:pt x="18" y="70"/>
                  <a:pt x="18" y="70"/>
                  <a:pt x="18" y="70"/>
                </a:cubicBezTo>
                <a:cubicBezTo>
                  <a:pt x="6" y="67"/>
                  <a:pt x="0" y="80"/>
                  <a:pt x="11" y="86"/>
                </a:cubicBezTo>
                <a:cubicBezTo>
                  <a:pt x="30" y="99"/>
                  <a:pt x="30" y="99"/>
                  <a:pt x="30" y="99"/>
                </a:cubicBezTo>
                <a:cubicBezTo>
                  <a:pt x="40" y="106"/>
                  <a:pt x="45" y="115"/>
                  <a:pt x="45" y="124"/>
                </a:cubicBezTo>
                <a:cubicBezTo>
                  <a:pt x="45" y="133"/>
                  <a:pt x="40" y="142"/>
                  <a:pt x="30" y="149"/>
                </a:cubicBezTo>
                <a:cubicBezTo>
                  <a:pt x="11" y="161"/>
                  <a:pt x="11" y="161"/>
                  <a:pt x="11" y="161"/>
                </a:cubicBezTo>
                <a:cubicBezTo>
                  <a:pt x="0" y="168"/>
                  <a:pt x="6" y="180"/>
                  <a:pt x="18" y="177"/>
                </a:cubicBezTo>
                <a:cubicBezTo>
                  <a:pt x="40" y="173"/>
                  <a:pt x="40" y="173"/>
                  <a:pt x="40" y="173"/>
                </a:cubicBezTo>
                <a:cubicBezTo>
                  <a:pt x="64" y="168"/>
                  <a:pt x="80" y="184"/>
                  <a:pt x="75" y="208"/>
                </a:cubicBezTo>
                <a:cubicBezTo>
                  <a:pt x="71" y="231"/>
                  <a:pt x="71" y="231"/>
                  <a:pt x="71" y="231"/>
                </a:cubicBezTo>
                <a:cubicBezTo>
                  <a:pt x="68" y="243"/>
                  <a:pt x="81" y="247"/>
                  <a:pt x="87" y="237"/>
                </a:cubicBezTo>
                <a:cubicBezTo>
                  <a:pt x="100" y="218"/>
                  <a:pt x="100" y="218"/>
                  <a:pt x="100" y="218"/>
                </a:cubicBezTo>
                <a:cubicBezTo>
                  <a:pt x="113" y="198"/>
                  <a:pt x="136" y="198"/>
                  <a:pt x="150" y="218"/>
                </a:cubicBezTo>
                <a:cubicBezTo>
                  <a:pt x="162" y="237"/>
                  <a:pt x="162" y="237"/>
                  <a:pt x="162" y="237"/>
                </a:cubicBezTo>
                <a:cubicBezTo>
                  <a:pt x="168" y="247"/>
                  <a:pt x="181" y="242"/>
                  <a:pt x="178" y="231"/>
                </a:cubicBezTo>
                <a:cubicBezTo>
                  <a:pt x="174" y="208"/>
                  <a:pt x="174" y="208"/>
                  <a:pt x="174" y="208"/>
                </a:cubicBezTo>
                <a:cubicBezTo>
                  <a:pt x="169" y="184"/>
                  <a:pt x="185" y="168"/>
                  <a:pt x="209" y="173"/>
                </a:cubicBezTo>
                <a:cubicBezTo>
                  <a:pt x="231" y="177"/>
                  <a:pt x="231" y="177"/>
                  <a:pt x="231" y="177"/>
                </a:cubicBezTo>
                <a:cubicBezTo>
                  <a:pt x="243" y="180"/>
                  <a:pt x="248" y="168"/>
                  <a:pt x="238" y="161"/>
                </a:cubicBezTo>
                <a:close/>
                <a:moveTo>
                  <a:pt x="124" y="187"/>
                </a:moveTo>
                <a:cubicBezTo>
                  <a:pt x="89" y="187"/>
                  <a:pt x="61" y="159"/>
                  <a:pt x="61" y="124"/>
                </a:cubicBezTo>
                <a:cubicBezTo>
                  <a:pt x="61" y="89"/>
                  <a:pt x="89" y="61"/>
                  <a:pt x="124" y="61"/>
                </a:cubicBezTo>
                <a:cubicBezTo>
                  <a:pt x="159" y="61"/>
                  <a:pt x="187" y="89"/>
                  <a:pt x="187" y="124"/>
                </a:cubicBezTo>
                <a:cubicBezTo>
                  <a:pt x="187" y="159"/>
                  <a:pt x="159" y="187"/>
                  <a:pt x="124" y="187"/>
                </a:cubicBezTo>
                <a:close/>
                <a:moveTo>
                  <a:pt x="215" y="132"/>
                </a:moveTo>
                <a:cubicBezTo>
                  <a:pt x="215" y="129"/>
                  <a:pt x="216" y="127"/>
                  <a:pt x="216" y="124"/>
                </a:cubicBezTo>
                <a:cubicBezTo>
                  <a:pt x="216" y="122"/>
                  <a:pt x="215" y="120"/>
                  <a:pt x="215" y="118"/>
                </a:cubicBezTo>
                <a:cubicBezTo>
                  <a:pt x="235" y="118"/>
                  <a:pt x="235" y="118"/>
                  <a:pt x="235" y="118"/>
                </a:cubicBezTo>
                <a:cubicBezTo>
                  <a:pt x="238" y="118"/>
                  <a:pt x="242" y="121"/>
                  <a:pt x="242" y="125"/>
                </a:cubicBezTo>
                <a:cubicBezTo>
                  <a:pt x="242" y="129"/>
                  <a:pt x="238" y="132"/>
                  <a:pt x="235" y="132"/>
                </a:cubicBezTo>
                <a:lnTo>
                  <a:pt x="215" y="132"/>
                </a:lnTo>
                <a:close/>
                <a:moveTo>
                  <a:pt x="54" y="65"/>
                </a:moveTo>
                <a:cubicBezTo>
                  <a:pt x="57" y="61"/>
                  <a:pt x="60" y="58"/>
                  <a:pt x="64" y="55"/>
                </a:cubicBezTo>
                <a:cubicBezTo>
                  <a:pt x="51" y="42"/>
                  <a:pt x="51" y="42"/>
                  <a:pt x="51" y="42"/>
                </a:cubicBezTo>
                <a:cubicBezTo>
                  <a:pt x="48" y="39"/>
                  <a:pt x="44" y="39"/>
                  <a:pt x="41" y="42"/>
                </a:cubicBezTo>
                <a:cubicBezTo>
                  <a:pt x="38" y="44"/>
                  <a:pt x="38" y="49"/>
                  <a:pt x="41" y="51"/>
                </a:cubicBezTo>
                <a:lnTo>
                  <a:pt x="54" y="65"/>
                </a:lnTo>
                <a:close/>
                <a:moveTo>
                  <a:pt x="131" y="33"/>
                </a:moveTo>
                <a:cubicBezTo>
                  <a:pt x="131" y="14"/>
                  <a:pt x="131" y="14"/>
                  <a:pt x="131" y="14"/>
                </a:cubicBezTo>
                <a:cubicBezTo>
                  <a:pt x="131" y="10"/>
                  <a:pt x="128" y="7"/>
                  <a:pt x="124" y="7"/>
                </a:cubicBezTo>
                <a:cubicBezTo>
                  <a:pt x="120" y="7"/>
                  <a:pt x="117" y="10"/>
                  <a:pt x="117" y="14"/>
                </a:cubicBezTo>
                <a:cubicBezTo>
                  <a:pt x="117" y="33"/>
                  <a:pt x="117" y="33"/>
                  <a:pt x="117" y="33"/>
                </a:cubicBezTo>
                <a:cubicBezTo>
                  <a:pt x="119" y="32"/>
                  <a:pt x="122" y="32"/>
                  <a:pt x="124" y="32"/>
                </a:cubicBezTo>
                <a:cubicBezTo>
                  <a:pt x="126" y="32"/>
                  <a:pt x="129" y="32"/>
                  <a:pt x="131" y="33"/>
                </a:cubicBezTo>
                <a:close/>
                <a:moveTo>
                  <a:pt x="194" y="65"/>
                </a:moveTo>
                <a:cubicBezTo>
                  <a:pt x="207" y="51"/>
                  <a:pt x="207" y="51"/>
                  <a:pt x="207" y="51"/>
                </a:cubicBezTo>
                <a:cubicBezTo>
                  <a:pt x="210" y="49"/>
                  <a:pt x="210" y="44"/>
                  <a:pt x="207" y="42"/>
                </a:cubicBezTo>
                <a:cubicBezTo>
                  <a:pt x="204" y="39"/>
                  <a:pt x="200" y="39"/>
                  <a:pt x="197" y="42"/>
                </a:cubicBezTo>
                <a:cubicBezTo>
                  <a:pt x="184" y="55"/>
                  <a:pt x="184" y="55"/>
                  <a:pt x="184" y="55"/>
                </a:cubicBezTo>
                <a:cubicBezTo>
                  <a:pt x="186" y="56"/>
                  <a:pt x="187" y="58"/>
                  <a:pt x="189" y="59"/>
                </a:cubicBezTo>
                <a:cubicBezTo>
                  <a:pt x="191" y="61"/>
                  <a:pt x="192" y="63"/>
                  <a:pt x="194" y="65"/>
                </a:cubicBezTo>
                <a:close/>
                <a:moveTo>
                  <a:pt x="13" y="118"/>
                </a:moveTo>
                <a:cubicBezTo>
                  <a:pt x="10" y="118"/>
                  <a:pt x="6" y="121"/>
                  <a:pt x="6" y="125"/>
                </a:cubicBezTo>
                <a:cubicBezTo>
                  <a:pt x="6" y="129"/>
                  <a:pt x="10" y="132"/>
                  <a:pt x="13" y="132"/>
                </a:cubicBezTo>
                <a:cubicBezTo>
                  <a:pt x="33" y="132"/>
                  <a:pt x="33" y="132"/>
                  <a:pt x="33" y="132"/>
                </a:cubicBezTo>
                <a:cubicBezTo>
                  <a:pt x="33" y="129"/>
                  <a:pt x="33" y="127"/>
                  <a:pt x="33" y="124"/>
                </a:cubicBezTo>
                <a:cubicBezTo>
                  <a:pt x="33" y="122"/>
                  <a:pt x="33" y="120"/>
                  <a:pt x="33" y="118"/>
                </a:cubicBezTo>
                <a:lnTo>
                  <a:pt x="13" y="118"/>
                </a:lnTo>
                <a:close/>
                <a:moveTo>
                  <a:pt x="193" y="184"/>
                </a:moveTo>
                <a:cubicBezTo>
                  <a:pt x="191" y="186"/>
                  <a:pt x="190" y="187"/>
                  <a:pt x="189" y="189"/>
                </a:cubicBezTo>
                <a:cubicBezTo>
                  <a:pt x="187" y="190"/>
                  <a:pt x="185" y="192"/>
                  <a:pt x="183" y="194"/>
                </a:cubicBezTo>
                <a:cubicBezTo>
                  <a:pt x="196" y="207"/>
                  <a:pt x="196" y="207"/>
                  <a:pt x="196" y="207"/>
                </a:cubicBezTo>
                <a:cubicBezTo>
                  <a:pt x="197" y="208"/>
                  <a:pt x="199" y="209"/>
                  <a:pt x="201" y="209"/>
                </a:cubicBezTo>
                <a:cubicBezTo>
                  <a:pt x="202" y="209"/>
                  <a:pt x="204" y="208"/>
                  <a:pt x="206" y="207"/>
                </a:cubicBezTo>
                <a:cubicBezTo>
                  <a:pt x="208" y="204"/>
                  <a:pt x="208" y="200"/>
                  <a:pt x="206" y="197"/>
                </a:cubicBezTo>
                <a:lnTo>
                  <a:pt x="193" y="184"/>
                </a:lnTo>
                <a:close/>
                <a:moveTo>
                  <a:pt x="124" y="215"/>
                </a:moveTo>
                <a:cubicBezTo>
                  <a:pt x="122" y="215"/>
                  <a:pt x="119" y="215"/>
                  <a:pt x="117" y="215"/>
                </a:cubicBezTo>
                <a:cubicBezTo>
                  <a:pt x="117" y="236"/>
                  <a:pt x="117" y="236"/>
                  <a:pt x="117" y="236"/>
                </a:cubicBezTo>
                <a:cubicBezTo>
                  <a:pt x="117" y="240"/>
                  <a:pt x="120" y="243"/>
                  <a:pt x="124" y="243"/>
                </a:cubicBezTo>
                <a:cubicBezTo>
                  <a:pt x="124" y="243"/>
                  <a:pt x="124" y="243"/>
                  <a:pt x="124" y="243"/>
                </a:cubicBezTo>
                <a:cubicBezTo>
                  <a:pt x="128" y="243"/>
                  <a:pt x="131" y="240"/>
                  <a:pt x="131" y="236"/>
                </a:cubicBezTo>
                <a:cubicBezTo>
                  <a:pt x="131" y="215"/>
                  <a:pt x="131" y="215"/>
                  <a:pt x="131" y="215"/>
                </a:cubicBezTo>
                <a:cubicBezTo>
                  <a:pt x="129" y="215"/>
                  <a:pt x="126" y="215"/>
                  <a:pt x="124" y="215"/>
                </a:cubicBezTo>
                <a:close/>
                <a:moveTo>
                  <a:pt x="55" y="184"/>
                </a:moveTo>
                <a:cubicBezTo>
                  <a:pt x="41" y="199"/>
                  <a:pt x="41" y="199"/>
                  <a:pt x="41" y="199"/>
                </a:cubicBezTo>
                <a:cubicBezTo>
                  <a:pt x="38" y="201"/>
                  <a:pt x="38" y="206"/>
                  <a:pt x="41" y="208"/>
                </a:cubicBezTo>
                <a:cubicBezTo>
                  <a:pt x="42" y="210"/>
                  <a:pt x="44" y="210"/>
                  <a:pt x="46" y="210"/>
                </a:cubicBezTo>
                <a:cubicBezTo>
                  <a:pt x="48" y="210"/>
                  <a:pt x="49" y="210"/>
                  <a:pt x="51" y="208"/>
                </a:cubicBezTo>
                <a:cubicBezTo>
                  <a:pt x="65" y="194"/>
                  <a:pt x="65" y="194"/>
                  <a:pt x="65" y="194"/>
                </a:cubicBezTo>
                <a:cubicBezTo>
                  <a:pt x="63" y="192"/>
                  <a:pt x="61" y="190"/>
                  <a:pt x="59" y="188"/>
                </a:cubicBezTo>
                <a:cubicBezTo>
                  <a:pt x="58" y="187"/>
                  <a:pt x="57" y="186"/>
                  <a:pt x="55" y="184"/>
                </a:cubicBezTo>
                <a:close/>
                <a:moveTo>
                  <a:pt x="124" y="75"/>
                </a:moveTo>
                <a:cubicBezTo>
                  <a:pt x="98" y="75"/>
                  <a:pt x="76" y="97"/>
                  <a:pt x="76" y="124"/>
                </a:cubicBezTo>
                <a:cubicBezTo>
                  <a:pt x="76" y="150"/>
                  <a:pt x="98" y="172"/>
                  <a:pt x="124" y="172"/>
                </a:cubicBezTo>
                <a:cubicBezTo>
                  <a:pt x="151" y="172"/>
                  <a:pt x="173" y="150"/>
                  <a:pt x="173" y="124"/>
                </a:cubicBezTo>
                <a:cubicBezTo>
                  <a:pt x="173" y="97"/>
                  <a:pt x="151" y="75"/>
                  <a:pt x="124" y="75"/>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0" name="Freeform 135"/>
          <p:cNvSpPr>
            <a:spLocks noEditPoints="1"/>
          </p:cNvSpPr>
          <p:nvPr/>
        </p:nvSpPr>
        <p:spPr bwMode="auto">
          <a:xfrm>
            <a:off x="6977018" y="3722914"/>
            <a:ext cx="331973" cy="331973"/>
          </a:xfrm>
          <a:custGeom>
            <a:gdLst>
              <a:gd name="T0" fmla="*/ 121 w 260"/>
              <a:gd name="T1" fmla="*/ 109 h 261"/>
              <a:gd name="T2" fmla="*/ 120 w 260"/>
              <a:gd name="T3" fmla="*/ 133 h 261"/>
              <a:gd name="T4" fmla="*/ 107 w 260"/>
              <a:gd name="T5" fmla="*/ 133 h 261"/>
              <a:gd name="T6" fmla="*/ 121 w 260"/>
              <a:gd name="T7" fmla="*/ 109 h 261"/>
              <a:gd name="T8" fmla="*/ 125 w 260"/>
              <a:gd name="T9" fmla="*/ 0 h 261"/>
              <a:gd name="T10" fmla="*/ 51 w 260"/>
              <a:gd name="T11" fmla="*/ 44 h 261"/>
              <a:gd name="T12" fmla="*/ 41 w 260"/>
              <a:gd name="T13" fmla="*/ 226 h 261"/>
              <a:gd name="T14" fmla="*/ 125 w 260"/>
              <a:gd name="T15" fmla="*/ 248 h 261"/>
              <a:gd name="T16" fmla="*/ 41 w 260"/>
              <a:gd name="T17" fmla="*/ 226 h 261"/>
              <a:gd name="T18" fmla="*/ 0 w 260"/>
              <a:gd name="T19" fmla="*/ 136 h 261"/>
              <a:gd name="T20" fmla="*/ 43 w 260"/>
              <a:gd name="T21" fmla="*/ 210 h 261"/>
              <a:gd name="T22" fmla="*/ 43 w 260"/>
              <a:gd name="T23" fmla="*/ 51 h 261"/>
              <a:gd name="T24" fmla="*/ 0 w 260"/>
              <a:gd name="T25" fmla="*/ 126 h 261"/>
              <a:gd name="T26" fmla="*/ 43 w 260"/>
              <a:gd name="T27" fmla="*/ 51 h 261"/>
              <a:gd name="T28" fmla="*/ 260 w 260"/>
              <a:gd name="T29" fmla="*/ 126 h 261"/>
              <a:gd name="T30" fmla="*/ 217 w 260"/>
              <a:gd name="T31" fmla="*/ 51 h 261"/>
              <a:gd name="T32" fmla="*/ 218 w 260"/>
              <a:gd name="T33" fmla="*/ 35 h 261"/>
              <a:gd name="T34" fmla="*/ 135 w 260"/>
              <a:gd name="T35" fmla="*/ 13 h 261"/>
              <a:gd name="T36" fmla="*/ 218 w 260"/>
              <a:gd name="T37" fmla="*/ 35 h 261"/>
              <a:gd name="T38" fmla="*/ 135 w 260"/>
              <a:gd name="T39" fmla="*/ 261 h 261"/>
              <a:gd name="T40" fmla="*/ 209 w 260"/>
              <a:gd name="T41" fmla="*/ 217 h 261"/>
              <a:gd name="T42" fmla="*/ 130 w 260"/>
              <a:gd name="T43" fmla="*/ 238 h 261"/>
              <a:gd name="T44" fmla="*/ 130 w 260"/>
              <a:gd name="T45" fmla="*/ 23 h 261"/>
              <a:gd name="T46" fmla="*/ 130 w 260"/>
              <a:gd name="T47" fmla="*/ 238 h 261"/>
              <a:gd name="T48" fmla="*/ 65 w 260"/>
              <a:gd name="T49" fmla="*/ 146 h 261"/>
              <a:gd name="T50" fmla="*/ 71 w 260"/>
              <a:gd name="T51" fmla="*/ 141 h 261"/>
              <a:gd name="T52" fmla="*/ 66 w 260"/>
              <a:gd name="T53" fmla="*/ 97 h 261"/>
              <a:gd name="T54" fmla="*/ 50 w 260"/>
              <a:gd name="T55" fmla="*/ 113 h 261"/>
              <a:gd name="T56" fmla="*/ 73 w 260"/>
              <a:gd name="T57" fmla="*/ 117 h 261"/>
              <a:gd name="T58" fmla="*/ 46 w 260"/>
              <a:gd name="T59" fmla="*/ 149 h 261"/>
              <a:gd name="T60" fmla="*/ 88 w 260"/>
              <a:gd name="T61" fmla="*/ 157 h 261"/>
              <a:gd name="T62" fmla="*/ 141 w 260"/>
              <a:gd name="T63" fmla="*/ 133 h 261"/>
              <a:gd name="T64" fmla="*/ 134 w 260"/>
              <a:gd name="T65" fmla="*/ 98 h 261"/>
              <a:gd name="T66" fmla="*/ 94 w 260"/>
              <a:gd name="T67" fmla="*/ 134 h 261"/>
              <a:gd name="T68" fmla="*/ 120 w 260"/>
              <a:gd name="T69" fmla="*/ 143 h 261"/>
              <a:gd name="T70" fmla="*/ 134 w 260"/>
              <a:gd name="T71" fmla="*/ 157 h 261"/>
              <a:gd name="T72" fmla="*/ 141 w 260"/>
              <a:gd name="T73" fmla="*/ 143 h 261"/>
              <a:gd name="T74" fmla="*/ 160 w 260"/>
              <a:gd name="T75" fmla="*/ 89 h 261"/>
              <a:gd name="T76" fmla="*/ 151 w 260"/>
              <a:gd name="T77" fmla="*/ 180 h 261"/>
              <a:gd name="T78" fmla="*/ 160 w 260"/>
              <a:gd name="T79" fmla="*/ 89 h 261"/>
              <a:gd name="T80" fmla="*/ 215 w 260"/>
              <a:gd name="T81" fmla="*/ 107 h 261"/>
              <a:gd name="T82" fmla="*/ 173 w 260"/>
              <a:gd name="T83" fmla="*/ 98 h 261"/>
              <a:gd name="T84" fmla="*/ 200 w 260"/>
              <a:gd name="T85" fmla="*/ 110 h 261"/>
              <a:gd name="T86" fmla="*/ 176 w 260"/>
              <a:gd name="T87" fmla="*/ 157 h 261"/>
              <a:gd name="T88" fmla="*/ 217 w 260"/>
              <a:gd name="T89" fmla="*/ 210 h 261"/>
              <a:gd name="T90" fmla="*/ 260 w 260"/>
              <a:gd name="T91" fmla="*/ 136 h 261"/>
              <a:gd name="T92" fmla="*/ 217 w 260"/>
              <a:gd name="T93" fmla="*/ 210 h 2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60" h="261">
                <a:moveTo>
                  <a:pt x="121" y="109"/>
                </a:moveTo>
                <a:cubicBezTo>
                  <a:pt x="121" y="109"/>
                  <a:pt x="121" y="109"/>
                  <a:pt x="121" y="109"/>
                </a:cubicBezTo>
                <a:cubicBezTo>
                  <a:pt x="121" y="113"/>
                  <a:pt x="120" y="116"/>
                  <a:pt x="120" y="120"/>
                </a:cubicBezTo>
                <a:cubicBezTo>
                  <a:pt x="120" y="133"/>
                  <a:pt x="120" y="133"/>
                  <a:pt x="120" y="133"/>
                </a:cubicBezTo>
                <a:cubicBezTo>
                  <a:pt x="107" y="133"/>
                  <a:pt x="107" y="133"/>
                  <a:pt x="107" y="133"/>
                </a:cubicBezTo>
                <a:cubicBezTo>
                  <a:pt x="107" y="133"/>
                  <a:pt x="107" y="133"/>
                  <a:pt x="107" y="133"/>
                </a:cubicBezTo>
                <a:cubicBezTo>
                  <a:pt x="115" y="120"/>
                  <a:pt x="115" y="120"/>
                  <a:pt x="115" y="120"/>
                </a:cubicBezTo>
                <a:cubicBezTo>
                  <a:pt x="117" y="116"/>
                  <a:pt x="119" y="113"/>
                  <a:pt x="121" y="109"/>
                </a:cubicBezTo>
                <a:close/>
                <a:moveTo>
                  <a:pt x="125" y="13"/>
                </a:moveTo>
                <a:cubicBezTo>
                  <a:pt x="125" y="0"/>
                  <a:pt x="125" y="0"/>
                  <a:pt x="125" y="0"/>
                </a:cubicBezTo>
                <a:cubicBezTo>
                  <a:pt x="93" y="2"/>
                  <a:pt x="64" y="15"/>
                  <a:pt x="41" y="35"/>
                </a:cubicBezTo>
                <a:cubicBezTo>
                  <a:pt x="51" y="44"/>
                  <a:pt x="51" y="44"/>
                  <a:pt x="51" y="44"/>
                </a:cubicBezTo>
                <a:cubicBezTo>
                  <a:pt x="70" y="26"/>
                  <a:pt x="96" y="15"/>
                  <a:pt x="125" y="13"/>
                </a:cubicBezTo>
                <a:close/>
                <a:moveTo>
                  <a:pt x="41" y="226"/>
                </a:moveTo>
                <a:cubicBezTo>
                  <a:pt x="64" y="247"/>
                  <a:pt x="93" y="260"/>
                  <a:pt x="125" y="261"/>
                </a:cubicBezTo>
                <a:cubicBezTo>
                  <a:pt x="125" y="248"/>
                  <a:pt x="125" y="248"/>
                  <a:pt x="125" y="248"/>
                </a:cubicBezTo>
                <a:cubicBezTo>
                  <a:pt x="96" y="247"/>
                  <a:pt x="70" y="235"/>
                  <a:pt x="51" y="217"/>
                </a:cubicBezTo>
                <a:lnTo>
                  <a:pt x="41" y="226"/>
                </a:lnTo>
                <a:close/>
                <a:moveTo>
                  <a:pt x="13" y="136"/>
                </a:moveTo>
                <a:cubicBezTo>
                  <a:pt x="0" y="136"/>
                  <a:pt x="0" y="136"/>
                  <a:pt x="0" y="136"/>
                </a:cubicBezTo>
                <a:cubicBezTo>
                  <a:pt x="1" y="168"/>
                  <a:pt x="14" y="197"/>
                  <a:pt x="34" y="219"/>
                </a:cubicBezTo>
                <a:cubicBezTo>
                  <a:pt x="43" y="210"/>
                  <a:pt x="43" y="210"/>
                  <a:pt x="43" y="210"/>
                </a:cubicBezTo>
                <a:cubicBezTo>
                  <a:pt x="25" y="190"/>
                  <a:pt x="14" y="164"/>
                  <a:pt x="13" y="136"/>
                </a:cubicBezTo>
                <a:close/>
                <a:moveTo>
                  <a:pt x="43" y="51"/>
                </a:moveTo>
                <a:cubicBezTo>
                  <a:pt x="34" y="42"/>
                  <a:pt x="34" y="42"/>
                  <a:pt x="34" y="42"/>
                </a:cubicBezTo>
                <a:cubicBezTo>
                  <a:pt x="14" y="64"/>
                  <a:pt x="1" y="94"/>
                  <a:pt x="0" y="126"/>
                </a:cubicBezTo>
                <a:cubicBezTo>
                  <a:pt x="13" y="126"/>
                  <a:pt x="13" y="126"/>
                  <a:pt x="13" y="126"/>
                </a:cubicBezTo>
                <a:cubicBezTo>
                  <a:pt x="14" y="97"/>
                  <a:pt x="25" y="71"/>
                  <a:pt x="43" y="51"/>
                </a:cubicBezTo>
                <a:close/>
                <a:moveTo>
                  <a:pt x="248" y="126"/>
                </a:moveTo>
                <a:cubicBezTo>
                  <a:pt x="260" y="126"/>
                  <a:pt x="260" y="126"/>
                  <a:pt x="260" y="126"/>
                </a:cubicBezTo>
                <a:cubicBezTo>
                  <a:pt x="259" y="93"/>
                  <a:pt x="246" y="64"/>
                  <a:pt x="226" y="42"/>
                </a:cubicBezTo>
                <a:cubicBezTo>
                  <a:pt x="217" y="51"/>
                  <a:pt x="217" y="51"/>
                  <a:pt x="217" y="51"/>
                </a:cubicBezTo>
                <a:cubicBezTo>
                  <a:pt x="235" y="71"/>
                  <a:pt x="246" y="97"/>
                  <a:pt x="248" y="126"/>
                </a:cubicBezTo>
                <a:close/>
                <a:moveTo>
                  <a:pt x="218" y="35"/>
                </a:moveTo>
                <a:cubicBezTo>
                  <a:pt x="196" y="14"/>
                  <a:pt x="167" y="2"/>
                  <a:pt x="135" y="0"/>
                </a:cubicBezTo>
                <a:cubicBezTo>
                  <a:pt x="135" y="13"/>
                  <a:pt x="135" y="13"/>
                  <a:pt x="135" y="13"/>
                </a:cubicBezTo>
                <a:cubicBezTo>
                  <a:pt x="164" y="14"/>
                  <a:pt x="190" y="26"/>
                  <a:pt x="209" y="44"/>
                </a:cubicBezTo>
                <a:lnTo>
                  <a:pt x="218" y="35"/>
                </a:lnTo>
                <a:close/>
                <a:moveTo>
                  <a:pt x="135" y="248"/>
                </a:moveTo>
                <a:cubicBezTo>
                  <a:pt x="135" y="261"/>
                  <a:pt x="135" y="261"/>
                  <a:pt x="135" y="261"/>
                </a:cubicBezTo>
                <a:cubicBezTo>
                  <a:pt x="167" y="260"/>
                  <a:pt x="196" y="247"/>
                  <a:pt x="218" y="226"/>
                </a:cubicBezTo>
                <a:cubicBezTo>
                  <a:pt x="209" y="217"/>
                  <a:pt x="209" y="217"/>
                  <a:pt x="209" y="217"/>
                </a:cubicBezTo>
                <a:cubicBezTo>
                  <a:pt x="190" y="236"/>
                  <a:pt x="164" y="247"/>
                  <a:pt x="135" y="248"/>
                </a:cubicBezTo>
                <a:close/>
                <a:moveTo>
                  <a:pt x="130" y="238"/>
                </a:moveTo>
                <a:cubicBezTo>
                  <a:pt x="71" y="238"/>
                  <a:pt x="23" y="190"/>
                  <a:pt x="23" y="131"/>
                </a:cubicBezTo>
                <a:cubicBezTo>
                  <a:pt x="23" y="71"/>
                  <a:pt x="71" y="23"/>
                  <a:pt x="130" y="23"/>
                </a:cubicBezTo>
                <a:cubicBezTo>
                  <a:pt x="189" y="23"/>
                  <a:pt x="238" y="71"/>
                  <a:pt x="238" y="131"/>
                </a:cubicBezTo>
                <a:cubicBezTo>
                  <a:pt x="238" y="190"/>
                  <a:pt x="189" y="238"/>
                  <a:pt x="130" y="238"/>
                </a:cubicBezTo>
                <a:close/>
                <a:moveTo>
                  <a:pt x="88" y="146"/>
                </a:moveTo>
                <a:cubicBezTo>
                  <a:pt x="65" y="146"/>
                  <a:pt x="65" y="146"/>
                  <a:pt x="65" y="146"/>
                </a:cubicBezTo>
                <a:cubicBezTo>
                  <a:pt x="65" y="146"/>
                  <a:pt x="65" y="146"/>
                  <a:pt x="65" y="146"/>
                </a:cubicBezTo>
                <a:cubicBezTo>
                  <a:pt x="71" y="141"/>
                  <a:pt x="71" y="141"/>
                  <a:pt x="71" y="141"/>
                </a:cubicBezTo>
                <a:cubicBezTo>
                  <a:pt x="79" y="134"/>
                  <a:pt x="86" y="126"/>
                  <a:pt x="86" y="116"/>
                </a:cubicBezTo>
                <a:cubicBezTo>
                  <a:pt x="86" y="105"/>
                  <a:pt x="79" y="97"/>
                  <a:pt x="66" y="97"/>
                </a:cubicBezTo>
                <a:cubicBezTo>
                  <a:pt x="58" y="97"/>
                  <a:pt x="51" y="100"/>
                  <a:pt x="46" y="103"/>
                </a:cubicBezTo>
                <a:cubicBezTo>
                  <a:pt x="50" y="113"/>
                  <a:pt x="50" y="113"/>
                  <a:pt x="50" y="113"/>
                </a:cubicBezTo>
                <a:cubicBezTo>
                  <a:pt x="53" y="111"/>
                  <a:pt x="58" y="108"/>
                  <a:pt x="63" y="108"/>
                </a:cubicBezTo>
                <a:cubicBezTo>
                  <a:pt x="70" y="108"/>
                  <a:pt x="73" y="112"/>
                  <a:pt x="73" y="117"/>
                </a:cubicBezTo>
                <a:cubicBezTo>
                  <a:pt x="72" y="124"/>
                  <a:pt x="66" y="131"/>
                  <a:pt x="53" y="142"/>
                </a:cubicBezTo>
                <a:cubicBezTo>
                  <a:pt x="46" y="149"/>
                  <a:pt x="46" y="149"/>
                  <a:pt x="46" y="149"/>
                </a:cubicBezTo>
                <a:cubicBezTo>
                  <a:pt x="46" y="157"/>
                  <a:pt x="46" y="157"/>
                  <a:pt x="46" y="157"/>
                </a:cubicBezTo>
                <a:cubicBezTo>
                  <a:pt x="88" y="157"/>
                  <a:pt x="88" y="157"/>
                  <a:pt x="88" y="157"/>
                </a:cubicBezTo>
                <a:lnTo>
                  <a:pt x="88" y="146"/>
                </a:lnTo>
                <a:close/>
                <a:moveTo>
                  <a:pt x="141" y="133"/>
                </a:moveTo>
                <a:cubicBezTo>
                  <a:pt x="134" y="133"/>
                  <a:pt x="134" y="133"/>
                  <a:pt x="134" y="133"/>
                </a:cubicBezTo>
                <a:cubicBezTo>
                  <a:pt x="134" y="98"/>
                  <a:pt x="134" y="98"/>
                  <a:pt x="134" y="98"/>
                </a:cubicBezTo>
                <a:cubicBezTo>
                  <a:pt x="117" y="98"/>
                  <a:pt x="117" y="98"/>
                  <a:pt x="117" y="98"/>
                </a:cubicBezTo>
                <a:cubicBezTo>
                  <a:pt x="94" y="134"/>
                  <a:pt x="94" y="134"/>
                  <a:pt x="94" y="134"/>
                </a:cubicBezTo>
                <a:cubicBezTo>
                  <a:pt x="94" y="143"/>
                  <a:pt x="94" y="143"/>
                  <a:pt x="94" y="143"/>
                </a:cubicBezTo>
                <a:cubicBezTo>
                  <a:pt x="120" y="143"/>
                  <a:pt x="120" y="143"/>
                  <a:pt x="120" y="143"/>
                </a:cubicBezTo>
                <a:cubicBezTo>
                  <a:pt x="120" y="157"/>
                  <a:pt x="120" y="157"/>
                  <a:pt x="120" y="157"/>
                </a:cubicBezTo>
                <a:cubicBezTo>
                  <a:pt x="134" y="157"/>
                  <a:pt x="134" y="157"/>
                  <a:pt x="134" y="157"/>
                </a:cubicBezTo>
                <a:cubicBezTo>
                  <a:pt x="134" y="143"/>
                  <a:pt x="134" y="143"/>
                  <a:pt x="134" y="143"/>
                </a:cubicBezTo>
                <a:cubicBezTo>
                  <a:pt x="141" y="143"/>
                  <a:pt x="141" y="143"/>
                  <a:pt x="141" y="143"/>
                </a:cubicBezTo>
                <a:lnTo>
                  <a:pt x="141" y="133"/>
                </a:lnTo>
                <a:close/>
                <a:moveTo>
                  <a:pt x="160" y="89"/>
                </a:moveTo>
                <a:cubicBezTo>
                  <a:pt x="151" y="89"/>
                  <a:pt x="151" y="89"/>
                  <a:pt x="151" y="89"/>
                </a:cubicBezTo>
                <a:cubicBezTo>
                  <a:pt x="151" y="180"/>
                  <a:pt x="151" y="180"/>
                  <a:pt x="151" y="180"/>
                </a:cubicBezTo>
                <a:cubicBezTo>
                  <a:pt x="160" y="180"/>
                  <a:pt x="160" y="180"/>
                  <a:pt x="160" y="180"/>
                </a:cubicBezTo>
                <a:lnTo>
                  <a:pt x="160" y="89"/>
                </a:lnTo>
                <a:close/>
                <a:moveTo>
                  <a:pt x="190" y="157"/>
                </a:moveTo>
                <a:cubicBezTo>
                  <a:pt x="215" y="107"/>
                  <a:pt x="215" y="107"/>
                  <a:pt x="215" y="107"/>
                </a:cubicBezTo>
                <a:cubicBezTo>
                  <a:pt x="215" y="98"/>
                  <a:pt x="215" y="98"/>
                  <a:pt x="215" y="98"/>
                </a:cubicBezTo>
                <a:cubicBezTo>
                  <a:pt x="173" y="98"/>
                  <a:pt x="173" y="98"/>
                  <a:pt x="173" y="98"/>
                </a:cubicBezTo>
                <a:cubicBezTo>
                  <a:pt x="173" y="110"/>
                  <a:pt x="173" y="110"/>
                  <a:pt x="173" y="110"/>
                </a:cubicBezTo>
                <a:cubicBezTo>
                  <a:pt x="200" y="110"/>
                  <a:pt x="200" y="110"/>
                  <a:pt x="200" y="110"/>
                </a:cubicBezTo>
                <a:cubicBezTo>
                  <a:pt x="200" y="110"/>
                  <a:pt x="200" y="110"/>
                  <a:pt x="200" y="110"/>
                </a:cubicBezTo>
                <a:cubicBezTo>
                  <a:pt x="176" y="157"/>
                  <a:pt x="176" y="157"/>
                  <a:pt x="176" y="157"/>
                </a:cubicBezTo>
                <a:lnTo>
                  <a:pt x="190" y="157"/>
                </a:lnTo>
                <a:close/>
                <a:moveTo>
                  <a:pt x="217" y="210"/>
                </a:moveTo>
                <a:cubicBezTo>
                  <a:pt x="226" y="219"/>
                  <a:pt x="226" y="219"/>
                  <a:pt x="226" y="219"/>
                </a:cubicBezTo>
                <a:cubicBezTo>
                  <a:pt x="246" y="197"/>
                  <a:pt x="259" y="168"/>
                  <a:pt x="260" y="136"/>
                </a:cubicBezTo>
                <a:cubicBezTo>
                  <a:pt x="248" y="136"/>
                  <a:pt x="248" y="136"/>
                  <a:pt x="248" y="136"/>
                </a:cubicBezTo>
                <a:cubicBezTo>
                  <a:pt x="246" y="164"/>
                  <a:pt x="235" y="190"/>
                  <a:pt x="217" y="21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1" name="文本框 20"/>
          <p:cNvSpPr txBox="1"/>
          <p:nvPr/>
        </p:nvSpPr>
        <p:spPr>
          <a:xfrm>
            <a:off x="5148681" y="1900102"/>
            <a:ext cx="1321324" cy="369332"/>
          </a:xfrm>
          <a:prstGeom prst="rect">
            <a:avLst/>
          </a:prstGeom>
          <a:noFill/>
        </p:spPr>
        <p:txBody>
          <a:bodyPr wrap="none" rtlCol="0">
            <a:prstTxWarp prst="textArchUp">
              <a:avLst>
                <a:gd name="adj" fmla="val 12125982"/>
              </a:avLst>
            </a:prstTxWarp>
            <a:spAutoFit/>
          </a:bodyPr>
          <a:lstStyle/>
          <a:p>
            <a:pPr algn="ctr"/>
            <a:r>
              <a:rPr lang="en-US" altLang="zh-CN">
                <a:solidFill>
                  <a:schemeClr val="bg1"/>
                </a:solidFill>
              </a:rPr>
              <a:t>Professional</a:t>
            </a:r>
            <a:endParaRPr lang="en-US" altLang="zh-CN">
              <a:solidFill>
                <a:schemeClr val="bg1"/>
              </a:solidFill>
            </a:endParaRPr>
          </a:p>
        </p:txBody>
      </p:sp>
      <p:sp>
        <p:nvSpPr>
          <p:cNvPr id="22" name="文本框 21"/>
          <p:cNvSpPr txBox="1"/>
          <p:nvPr/>
        </p:nvSpPr>
        <p:spPr>
          <a:xfrm>
            <a:off x="5148681" y="4471852"/>
            <a:ext cx="1321324" cy="369332"/>
          </a:xfrm>
          <a:prstGeom prst="rect">
            <a:avLst/>
          </a:prstGeom>
          <a:noFill/>
        </p:spPr>
        <p:txBody>
          <a:bodyPr wrap="none" rtlCol="0">
            <a:prstTxWarp prst="textArchDown">
              <a:avLst/>
            </a:prstTxWarp>
            <a:spAutoFit/>
          </a:bodyPr>
          <a:lstStyle/>
          <a:p>
            <a:pPr algn="ctr"/>
            <a:r>
              <a:rPr lang="en-US" altLang="zh-CN">
                <a:solidFill>
                  <a:schemeClr val="bg1"/>
                </a:solidFill>
              </a:rPr>
              <a:t>Efficient</a:t>
            </a:r>
            <a:endParaRPr lang="en-US" altLang="zh-CN">
              <a:solidFill>
                <a:schemeClr val="bg1"/>
              </a:solidFill>
            </a:endParaRPr>
          </a:p>
        </p:txBody>
      </p:sp>
      <p:sp>
        <p:nvSpPr>
          <p:cNvPr id="23" name="椭圆 22"/>
          <p:cNvSpPr/>
          <p:nvPr/>
        </p:nvSpPr>
        <p:spPr>
          <a:xfrm>
            <a:off x="8418286" y="1640114"/>
            <a:ext cx="180000" cy="180000"/>
          </a:xfrm>
          <a:prstGeom prst="ellipse">
            <a:avLst/>
          </a:prstGeom>
          <a:solidFill>
            <a:srgbClr val="61BC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8582583" y="1805346"/>
            <a:ext cx="1255472" cy="830997"/>
          </a:xfrm>
          <a:prstGeom prst="rect">
            <a:avLst/>
          </a:prstGeom>
          <a:noFill/>
        </p:spPr>
        <p:txBody>
          <a:bodyPr wrap="none" rtlCol="0">
            <a:spAutoFit/>
          </a:bodyPr>
          <a:lstStyle/>
          <a:p>
            <a:r>
              <a:rPr lang="en-US" altLang="zh-CN" sz="4800" b="1"/>
              <a:t># 02</a:t>
            </a:r>
            <a:endParaRPr lang="zh-CN" altLang="en-US" sz="4800" b="1"/>
          </a:p>
        </p:txBody>
      </p:sp>
      <p:sp>
        <p:nvSpPr>
          <p:cNvPr id="25" name="文本框 24"/>
          <p:cNvSpPr txBox="1"/>
          <p:nvPr/>
        </p:nvSpPr>
        <p:spPr>
          <a:xfrm>
            <a:off x="8598285" y="2496314"/>
            <a:ext cx="2098743" cy="461665"/>
          </a:xfrm>
          <a:prstGeom prst="rect">
            <a:avLst/>
          </a:prstGeom>
          <a:noFill/>
        </p:spPr>
        <p:txBody>
          <a:bodyPr wrap="square" rtlCol="0">
            <a:spAutoFit/>
          </a:bodyPr>
          <a:lstStyle/>
          <a:p>
            <a:r>
              <a:rPr lang="en-US" altLang="zh-CN" sz="1200">
                <a:solidFill>
                  <a:srgbClr val="57BEAC"/>
                </a:solidFill>
              </a:rPr>
              <a:t>We do our best to make your presentation perfect!</a:t>
            </a:r>
            <a:endParaRPr lang="zh-CN" altLang="en-US" sz="1200">
              <a:solidFill>
                <a:srgbClr val="57BEAC"/>
              </a:solidFill>
            </a:endParaRPr>
          </a:p>
        </p:txBody>
      </p:sp>
      <p:sp>
        <p:nvSpPr>
          <p:cNvPr id="26" name="椭圆 25"/>
          <p:cNvSpPr/>
          <p:nvPr/>
        </p:nvSpPr>
        <p:spPr>
          <a:xfrm>
            <a:off x="8418286" y="3936307"/>
            <a:ext cx="180000" cy="180000"/>
          </a:xfrm>
          <a:prstGeom prst="ellipse">
            <a:avLst/>
          </a:prstGeom>
          <a:solidFill>
            <a:srgbClr val="61BC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p:cNvSpPr txBox="1"/>
          <p:nvPr/>
        </p:nvSpPr>
        <p:spPr>
          <a:xfrm>
            <a:off x="8582583" y="4101539"/>
            <a:ext cx="1255472" cy="830997"/>
          </a:xfrm>
          <a:prstGeom prst="rect">
            <a:avLst/>
          </a:prstGeom>
          <a:noFill/>
        </p:spPr>
        <p:txBody>
          <a:bodyPr wrap="none" rtlCol="0">
            <a:spAutoFit/>
          </a:bodyPr>
          <a:lstStyle/>
          <a:p>
            <a:r>
              <a:rPr lang="en-US" altLang="zh-CN" sz="4800" b="1"/>
              <a:t># 04</a:t>
            </a:r>
            <a:endParaRPr lang="zh-CN" altLang="en-US" sz="4800" b="1"/>
          </a:p>
        </p:txBody>
      </p:sp>
      <p:sp>
        <p:nvSpPr>
          <p:cNvPr id="28" name="文本框 27"/>
          <p:cNvSpPr txBox="1"/>
          <p:nvPr/>
        </p:nvSpPr>
        <p:spPr>
          <a:xfrm>
            <a:off x="8598285" y="4792507"/>
            <a:ext cx="2098743" cy="461665"/>
          </a:xfrm>
          <a:prstGeom prst="rect">
            <a:avLst/>
          </a:prstGeom>
          <a:noFill/>
        </p:spPr>
        <p:txBody>
          <a:bodyPr wrap="square" rtlCol="0">
            <a:spAutoFit/>
          </a:bodyPr>
          <a:lstStyle/>
          <a:p>
            <a:r>
              <a:rPr lang="en-US" altLang="zh-CN" sz="1200">
                <a:solidFill>
                  <a:srgbClr val="57BEAC"/>
                </a:solidFill>
              </a:rPr>
              <a:t>We do our best to make your presentation perfect!</a:t>
            </a:r>
            <a:endParaRPr lang="zh-CN" altLang="en-US" sz="1200">
              <a:solidFill>
                <a:srgbClr val="57BEAC"/>
              </a:solidFill>
            </a:endParaRPr>
          </a:p>
        </p:txBody>
      </p:sp>
      <p:sp>
        <p:nvSpPr>
          <p:cNvPr id="29" name="椭圆 28"/>
          <p:cNvSpPr/>
          <p:nvPr/>
        </p:nvSpPr>
        <p:spPr>
          <a:xfrm>
            <a:off x="3054554" y="1640114"/>
            <a:ext cx="180000" cy="180000"/>
          </a:xfrm>
          <a:prstGeom prst="ellipse">
            <a:avLst/>
          </a:prstGeom>
          <a:solidFill>
            <a:srgbClr val="61BC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1979082" y="1805346"/>
            <a:ext cx="1255472" cy="830997"/>
          </a:xfrm>
          <a:prstGeom prst="rect">
            <a:avLst/>
          </a:prstGeom>
          <a:noFill/>
        </p:spPr>
        <p:txBody>
          <a:bodyPr wrap="none" rtlCol="0">
            <a:spAutoFit/>
          </a:bodyPr>
          <a:lstStyle/>
          <a:p>
            <a:r>
              <a:rPr lang="en-US" altLang="zh-CN" sz="4800" b="1"/>
              <a:t># 01</a:t>
            </a:r>
            <a:endParaRPr lang="zh-CN" altLang="en-US" sz="4800" b="1"/>
          </a:p>
        </p:txBody>
      </p:sp>
      <p:sp>
        <p:nvSpPr>
          <p:cNvPr id="31" name="文本框 30"/>
          <p:cNvSpPr txBox="1"/>
          <p:nvPr/>
        </p:nvSpPr>
        <p:spPr>
          <a:xfrm>
            <a:off x="1135811" y="2496314"/>
            <a:ext cx="2098743" cy="461665"/>
          </a:xfrm>
          <a:prstGeom prst="rect">
            <a:avLst/>
          </a:prstGeom>
          <a:noFill/>
        </p:spPr>
        <p:txBody>
          <a:bodyPr wrap="square" rtlCol="0">
            <a:spAutoFit/>
          </a:bodyPr>
          <a:lstStyle/>
          <a:p>
            <a:pPr algn="r"/>
            <a:r>
              <a:rPr lang="en-US" altLang="zh-CN" sz="1200">
                <a:solidFill>
                  <a:srgbClr val="61BCAA"/>
                </a:solidFill>
              </a:rPr>
              <a:t>We do our best to make your presentation perfect!</a:t>
            </a:r>
            <a:endParaRPr lang="zh-CN" altLang="en-US" sz="1200">
              <a:solidFill>
                <a:srgbClr val="61BCAA"/>
              </a:solidFill>
            </a:endParaRPr>
          </a:p>
        </p:txBody>
      </p:sp>
      <p:sp>
        <p:nvSpPr>
          <p:cNvPr id="32" name="椭圆 31"/>
          <p:cNvSpPr/>
          <p:nvPr/>
        </p:nvSpPr>
        <p:spPr>
          <a:xfrm>
            <a:off x="3054554" y="3936307"/>
            <a:ext cx="180000" cy="180000"/>
          </a:xfrm>
          <a:prstGeom prst="ellipse">
            <a:avLst/>
          </a:prstGeom>
          <a:solidFill>
            <a:srgbClr val="61BC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1979082" y="4101539"/>
            <a:ext cx="1255472" cy="830997"/>
          </a:xfrm>
          <a:prstGeom prst="rect">
            <a:avLst/>
          </a:prstGeom>
          <a:noFill/>
        </p:spPr>
        <p:txBody>
          <a:bodyPr wrap="none" rtlCol="0">
            <a:spAutoFit/>
          </a:bodyPr>
          <a:lstStyle/>
          <a:p>
            <a:r>
              <a:rPr lang="en-US" altLang="zh-CN" sz="4800" b="1"/>
              <a:t># 03</a:t>
            </a:r>
            <a:endParaRPr lang="zh-CN" altLang="en-US" sz="4800" b="1"/>
          </a:p>
        </p:txBody>
      </p:sp>
      <p:sp>
        <p:nvSpPr>
          <p:cNvPr id="34" name="文本框 33"/>
          <p:cNvSpPr txBox="1"/>
          <p:nvPr/>
        </p:nvSpPr>
        <p:spPr>
          <a:xfrm>
            <a:off x="1135811" y="4792507"/>
            <a:ext cx="2098743" cy="461665"/>
          </a:xfrm>
          <a:prstGeom prst="rect">
            <a:avLst/>
          </a:prstGeom>
          <a:noFill/>
        </p:spPr>
        <p:txBody>
          <a:bodyPr wrap="square" rtlCol="0">
            <a:spAutoFit/>
          </a:bodyPr>
          <a:lstStyle/>
          <a:p>
            <a:pPr algn="r"/>
            <a:r>
              <a:rPr lang="en-US" altLang="zh-CN" sz="1200">
                <a:solidFill>
                  <a:srgbClr val="57BEAC"/>
                </a:solidFill>
              </a:rPr>
              <a:t>We do our best to make your presentation perfect!</a:t>
            </a:r>
            <a:endParaRPr lang="zh-CN" altLang="en-US" sz="1200">
              <a:solidFill>
                <a:srgbClr val="57BEAC"/>
              </a:solidFill>
            </a:endParaRPr>
          </a:p>
        </p:txBody>
      </p:sp>
    </p:spTree>
  </p:cSld>
  <p:clrMapOvr>
    <a:masterClrMapping/>
  </p:clrMapOvr>
  <mc:AlternateContent>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nodeType="clickPar">
                      <p:stCondLst>
                        <p:cond delay="indefinite"/>
                        <p:cond evt="onBegin" delay="0">
                          <p:tn val="9"/>
                        </p:cond>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 fill="hold"/>
                                        <p:tgtEl>
                                          <p:spTgt spid="18"/>
                                        </p:tgtEl>
                                        <p:attrNameLst>
                                          <p:attrName>ppt_w</p:attrName>
                                        </p:attrNameLst>
                                      </p:cBhvr>
                                      <p:tavLst>
                                        <p:tav tm="0">
                                          <p:val>
                                            <p:fltVal val="0"/>
                                          </p:val>
                                        </p:tav>
                                        <p:tav tm="100000">
                                          <p:val>
                                            <p:strVal val="#ppt_w"/>
                                          </p:val>
                                        </p:tav>
                                      </p:tavLst>
                                    </p:anim>
                                    <p:anim calcmode="lin" valueType="num">
                                      <p:cBhvr>
                                        <p:cTn id="20" dur="500" fill="hold"/>
                                        <p:tgtEl>
                                          <p:spTgt spid="18"/>
                                        </p:tgtEl>
                                        <p:attrNameLst>
                                          <p:attrName>ppt_h</p:attrName>
                                        </p:attrNameLst>
                                      </p:cBhvr>
                                      <p:tavLst>
                                        <p:tav tm="0">
                                          <p:val>
                                            <p:fltVal val="0"/>
                                          </p:val>
                                        </p:tav>
                                        <p:tav tm="100000">
                                          <p:val>
                                            <p:strVal val="#ppt_h"/>
                                          </p:val>
                                        </p:tav>
                                      </p:tavLst>
                                    </p:anim>
                                    <p:animEffect transition="in" filter="fade">
                                      <p:cBhvr>
                                        <p:cTn id="21" dur="500"/>
                                        <p:tgtEl>
                                          <p:spTgt spid="18"/>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p:cTn id="24" dur="500" fill="hold"/>
                                        <p:tgtEl>
                                          <p:spTgt spid="19"/>
                                        </p:tgtEl>
                                        <p:attrNameLst>
                                          <p:attrName>ppt_w</p:attrName>
                                        </p:attrNameLst>
                                      </p:cBhvr>
                                      <p:tavLst>
                                        <p:tav tm="0">
                                          <p:val>
                                            <p:fltVal val="0"/>
                                          </p:val>
                                        </p:tav>
                                        <p:tav tm="100000">
                                          <p:val>
                                            <p:strVal val="#ppt_w"/>
                                          </p:val>
                                        </p:tav>
                                      </p:tavLst>
                                    </p:anim>
                                    <p:anim calcmode="lin" valueType="num">
                                      <p:cBhvr>
                                        <p:cTn id="25" dur="500" fill="hold"/>
                                        <p:tgtEl>
                                          <p:spTgt spid="19"/>
                                        </p:tgtEl>
                                        <p:attrNameLst>
                                          <p:attrName>ppt_h</p:attrName>
                                        </p:attrNameLst>
                                      </p:cBhvr>
                                      <p:tavLst>
                                        <p:tav tm="0">
                                          <p:val>
                                            <p:fltVal val="0"/>
                                          </p:val>
                                        </p:tav>
                                        <p:tav tm="100000">
                                          <p:val>
                                            <p:strVal val="#ppt_h"/>
                                          </p:val>
                                        </p:tav>
                                      </p:tavLst>
                                    </p:anim>
                                    <p:animEffect transition="in" filter="fade">
                                      <p:cBhvr>
                                        <p:cTn id="26" dur="500"/>
                                        <p:tgtEl>
                                          <p:spTgt spid="19"/>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p:cTn id="29" dur="500" fill="hold"/>
                                        <p:tgtEl>
                                          <p:spTgt spid="20"/>
                                        </p:tgtEl>
                                        <p:attrNameLst>
                                          <p:attrName>ppt_w</p:attrName>
                                        </p:attrNameLst>
                                      </p:cBhvr>
                                      <p:tavLst>
                                        <p:tav tm="0">
                                          <p:val>
                                            <p:fltVal val="0"/>
                                          </p:val>
                                        </p:tav>
                                        <p:tav tm="100000">
                                          <p:val>
                                            <p:strVal val="#ppt_w"/>
                                          </p:val>
                                        </p:tav>
                                      </p:tavLst>
                                    </p:anim>
                                    <p:anim calcmode="lin" valueType="num">
                                      <p:cBhvr>
                                        <p:cTn id="30" dur="500" fill="hold"/>
                                        <p:tgtEl>
                                          <p:spTgt spid="20"/>
                                        </p:tgtEl>
                                        <p:attrNameLst>
                                          <p:attrName>ppt_h</p:attrName>
                                        </p:attrNameLst>
                                      </p:cBhvr>
                                      <p:tavLst>
                                        <p:tav tm="0">
                                          <p:val>
                                            <p:fltVal val="0"/>
                                          </p:val>
                                        </p:tav>
                                        <p:tav tm="100000">
                                          <p:val>
                                            <p:strVal val="#ppt_h"/>
                                          </p:val>
                                        </p:tav>
                                      </p:tavLst>
                                    </p:anim>
                                    <p:animEffect transition="in" filter="fade">
                                      <p:cBhvr>
                                        <p:cTn id="31" dur="500"/>
                                        <p:tgtEl>
                                          <p:spTgt spid="20"/>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21"/>
                                        </p:tgtEl>
                                        <p:attrNameLst>
                                          <p:attrName>style.visibility</p:attrName>
                                        </p:attrNameLst>
                                      </p:cBhvr>
                                      <p:to>
                                        <p:strVal val="visible"/>
                                      </p:to>
                                    </p:set>
                                    <p:anim calcmode="lin" valueType="num">
                                      <p:cBhvr>
                                        <p:cTn id="34" dur="500" fill="hold"/>
                                        <p:tgtEl>
                                          <p:spTgt spid="21"/>
                                        </p:tgtEl>
                                        <p:attrNameLst>
                                          <p:attrName>ppt_w</p:attrName>
                                        </p:attrNameLst>
                                      </p:cBhvr>
                                      <p:tavLst>
                                        <p:tav tm="0">
                                          <p:val>
                                            <p:fltVal val="0"/>
                                          </p:val>
                                        </p:tav>
                                        <p:tav tm="100000">
                                          <p:val>
                                            <p:strVal val="#ppt_w"/>
                                          </p:val>
                                        </p:tav>
                                      </p:tavLst>
                                    </p:anim>
                                    <p:anim calcmode="lin" valueType="num">
                                      <p:cBhvr>
                                        <p:cTn id="35" dur="500" fill="hold"/>
                                        <p:tgtEl>
                                          <p:spTgt spid="21"/>
                                        </p:tgtEl>
                                        <p:attrNameLst>
                                          <p:attrName>ppt_h</p:attrName>
                                        </p:attrNameLst>
                                      </p:cBhvr>
                                      <p:tavLst>
                                        <p:tav tm="0">
                                          <p:val>
                                            <p:fltVal val="0"/>
                                          </p:val>
                                        </p:tav>
                                        <p:tav tm="100000">
                                          <p:val>
                                            <p:strVal val="#ppt_h"/>
                                          </p:val>
                                        </p:tav>
                                      </p:tavLst>
                                    </p:anim>
                                    <p:animEffect transition="in" filter="fade">
                                      <p:cBhvr>
                                        <p:cTn id="36" dur="500"/>
                                        <p:tgtEl>
                                          <p:spTgt spid="21"/>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p:cTn id="39" dur="500" fill="hold"/>
                                        <p:tgtEl>
                                          <p:spTgt spid="22"/>
                                        </p:tgtEl>
                                        <p:attrNameLst>
                                          <p:attrName>ppt_w</p:attrName>
                                        </p:attrNameLst>
                                      </p:cBhvr>
                                      <p:tavLst>
                                        <p:tav tm="0">
                                          <p:val>
                                            <p:fltVal val="0"/>
                                          </p:val>
                                        </p:tav>
                                        <p:tav tm="100000">
                                          <p:val>
                                            <p:strVal val="#ppt_w"/>
                                          </p:val>
                                        </p:tav>
                                      </p:tavLst>
                                    </p:anim>
                                    <p:anim calcmode="lin" valueType="num">
                                      <p:cBhvr>
                                        <p:cTn id="40" dur="500" fill="hold"/>
                                        <p:tgtEl>
                                          <p:spTgt spid="22"/>
                                        </p:tgtEl>
                                        <p:attrNameLst>
                                          <p:attrName>ppt_h</p:attrName>
                                        </p:attrNameLst>
                                      </p:cBhvr>
                                      <p:tavLst>
                                        <p:tav tm="0">
                                          <p:val>
                                            <p:fltVal val="0"/>
                                          </p:val>
                                        </p:tav>
                                        <p:tav tm="100000">
                                          <p:val>
                                            <p:strVal val="#ppt_h"/>
                                          </p:val>
                                        </p:tav>
                                      </p:tavLst>
                                    </p:anim>
                                    <p:animEffect transition="in" filter="fade">
                                      <p:cBhvr>
                                        <p:cTn id="41" dur="500"/>
                                        <p:tgtEl>
                                          <p:spTgt spid="22"/>
                                        </p:tgtEl>
                                      </p:cBhvr>
                                    </p:animEffect>
                                  </p:childTnLst>
                                </p:cTn>
                              </p:par>
                            </p:childTnLst>
                          </p:cTn>
                        </p:par>
                      </p:childTnLst>
                    </p:cTn>
                  </p:par>
                  <p:par>
                    <p:cTn id="42" fill="hold" nodeType="clickPar">
                      <p:stCondLst>
                        <p:cond delay="indefinite"/>
                        <p:cond evt="onBegin" delay="0">
                          <p:tn val="41"/>
                        </p:cond>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500"/>
                                        <p:tgtEl>
                                          <p:spTgt spid="2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fade">
                                      <p:cBhvr>
                                        <p:cTn id="52" dur="500"/>
                                        <p:tgtEl>
                                          <p:spTgt spid="31"/>
                                        </p:tgtEl>
                                      </p:cBhvr>
                                    </p:animEffect>
                                  </p:childTnLst>
                                </p:cTn>
                              </p:par>
                            </p:childTnLst>
                          </p:cTn>
                        </p:par>
                      </p:childTnLst>
                    </p:cTn>
                  </p:par>
                  <p:par>
                    <p:cTn id="53" fill="hold" nodeType="clickPar">
                      <p:stCondLst>
                        <p:cond delay="indefinite"/>
                        <p:cond evt="onBegin" delay="0">
                          <p:tn val="52"/>
                        </p:cond>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500"/>
                                        <p:tgtEl>
                                          <p:spTgt spid="23"/>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fade">
                                      <p:cBhvr>
                                        <p:cTn id="60" dur="500"/>
                                        <p:tgtEl>
                                          <p:spTgt spid="24"/>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500"/>
                                        <p:tgtEl>
                                          <p:spTgt spid="25"/>
                                        </p:tgtEl>
                                      </p:cBhvr>
                                    </p:animEffect>
                                  </p:childTnLst>
                                </p:cTn>
                              </p:par>
                            </p:childTnLst>
                          </p:cTn>
                        </p:par>
                      </p:childTnLst>
                    </p:cTn>
                  </p:par>
                  <p:par>
                    <p:cTn id="64" fill="hold" nodeType="clickPar">
                      <p:stCondLst>
                        <p:cond delay="indefinite"/>
                        <p:cond evt="onBegin" delay="0">
                          <p:tn val="63"/>
                        </p:cond>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fade">
                                      <p:cBhvr>
                                        <p:cTn id="68" dur="500"/>
                                        <p:tgtEl>
                                          <p:spTgt spid="32"/>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33"/>
                                        </p:tgtEl>
                                        <p:attrNameLst>
                                          <p:attrName>style.visibility</p:attrName>
                                        </p:attrNameLst>
                                      </p:cBhvr>
                                      <p:to>
                                        <p:strVal val="visible"/>
                                      </p:to>
                                    </p:set>
                                    <p:animEffect transition="in" filter="fade">
                                      <p:cBhvr>
                                        <p:cTn id="71" dur="500"/>
                                        <p:tgtEl>
                                          <p:spTgt spid="33"/>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34"/>
                                        </p:tgtEl>
                                        <p:attrNameLst>
                                          <p:attrName>style.visibility</p:attrName>
                                        </p:attrNameLst>
                                      </p:cBhvr>
                                      <p:to>
                                        <p:strVal val="visible"/>
                                      </p:to>
                                    </p:set>
                                    <p:animEffect transition="in" filter="fade">
                                      <p:cBhvr>
                                        <p:cTn id="74" dur="500"/>
                                        <p:tgtEl>
                                          <p:spTgt spid="34"/>
                                        </p:tgtEl>
                                      </p:cBhvr>
                                    </p:animEffect>
                                  </p:childTnLst>
                                </p:cTn>
                              </p:par>
                            </p:childTnLst>
                          </p:cTn>
                        </p:par>
                      </p:childTnLst>
                    </p:cTn>
                  </p:par>
                  <p:par>
                    <p:cTn id="75" fill="hold" nodeType="clickPar">
                      <p:stCondLst>
                        <p:cond delay="indefinite"/>
                        <p:cond evt="onBegin" delay="0">
                          <p:tn val="74"/>
                        </p:cond>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fade">
                                      <p:cBhvr>
                                        <p:cTn id="79" dur="500"/>
                                        <p:tgtEl>
                                          <p:spTgt spid="26"/>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fade">
                                      <p:cBhvr>
                                        <p:cTn id="82" dur="500"/>
                                        <p:tgtEl>
                                          <p:spTgt spid="27"/>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28"/>
                                        </p:tgtEl>
                                        <p:attrNameLst>
                                          <p:attrName>style.visibility</p:attrName>
                                        </p:attrNameLst>
                                      </p:cBhvr>
                                      <p:to>
                                        <p:strVal val="visible"/>
                                      </p:to>
                                    </p:set>
                                    <p:animEffect transition="in" filter="fade">
                                      <p:cBhvr>
                                        <p:cTn id="8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p:bldP spid="22" grpId="0"/>
      <p:bldP spid="23" grpId="0" animBg="1"/>
      <p:bldP spid="24" grpId="0"/>
      <p:bldP spid="25" grpId="0"/>
      <p:bldP spid="26" grpId="0" animBg="1"/>
      <p:bldP spid="27" grpId="0"/>
      <p:bldP spid="28" grpId="0"/>
      <p:bldP spid="29" grpId="0" animBg="1"/>
      <p:bldP spid="30" grpId="0"/>
      <p:bldP spid="31" grpId="0"/>
      <p:bldP spid="32" grpId="0" animBg="1"/>
      <p:bldP spid="33" grpId="0"/>
      <p:bldP spid="34" grpId="0"/>
    </p:bld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7" name="文本框 26"/>
          <p:cNvSpPr txBox="1"/>
          <p:nvPr/>
        </p:nvSpPr>
        <p:spPr>
          <a:xfrm>
            <a:off x="4482489" y="3745246"/>
            <a:ext cx="3227022" cy="400110"/>
          </a:xfrm>
          <a:prstGeom prst="rect">
            <a:avLst/>
          </a:prstGeom>
          <a:noFill/>
        </p:spPr>
        <p:txBody>
          <a:bodyPr wrap="square" rtlCol="0">
            <a:spAutoFit/>
          </a:bodyPr>
          <a:lstStyle/>
          <a:p>
            <a:pPr algn="ctr"/>
            <a:r>
              <a:rPr lang="en-US" altLang="zh-CN" sz="2000" b="1">
                <a:solidFill>
                  <a:schemeClr val="tx1">
                    <a:lumMod val="85000"/>
                    <a:lumOff val="15000"/>
                  </a:schemeClr>
                </a:solidFill>
              </a:rPr>
              <a:t>SAMPLE TEXT HERE  </a:t>
            </a:r>
            <a:r>
              <a:rPr lang="en-US" altLang="zh-CN" sz="2000" b="1">
                <a:solidFill>
                  <a:schemeClr val="accent5"/>
                </a:solidFill>
              </a:rPr>
              <a:t>#02</a:t>
            </a:r>
            <a:endParaRPr lang="zh-CN" altLang="en-US" sz="2000" b="1">
              <a:solidFill>
                <a:schemeClr val="accent5"/>
              </a:solidFill>
            </a:endParaRPr>
          </a:p>
        </p:txBody>
      </p:sp>
      <p:sp>
        <p:nvSpPr>
          <p:cNvPr id="28" name="矩形 27"/>
          <p:cNvSpPr/>
          <p:nvPr/>
        </p:nvSpPr>
        <p:spPr>
          <a:xfrm>
            <a:off x="1887166" y="4148006"/>
            <a:ext cx="8529849" cy="769441"/>
          </a:xfrm>
          <a:prstGeom prst="rect">
            <a:avLst/>
          </a:prstGeom>
        </p:spPr>
        <p:txBody>
          <a:bodyPr wrap="square">
            <a:spAutoFit/>
          </a:bodyPr>
          <a:lstStyle/>
          <a:p>
            <a:pPr algn="ctr"/>
            <a:r>
              <a:rPr lang="en-US" altLang="zh-CN" sz="1100">
                <a:solidFill>
                  <a:srgbClr val="3A3A3A"/>
                </a:solidFill>
              </a:rPr>
              <a:t>We do our best to make your presentation perfect! We do our best to make your presentation perfect! We do our best to make your presentation perfect! We do our best to make your presentation perfect! We do our best to make your presentation perfect! We do our best to make your presentation perfect! We do our best to make your presentation perfect! We do our best to make your presentation perfect! </a:t>
            </a:r>
            <a:endParaRPr lang="zh-CN" altLang="en-US" sz="1100">
              <a:solidFill>
                <a:srgbClr val="3A3A3A"/>
              </a:solidFill>
            </a:endParaRPr>
          </a:p>
          <a:p>
            <a:pPr algn="ctr"/>
            <a:endParaRPr lang="zh-CN" altLang="en-US" sz="1100">
              <a:solidFill>
                <a:srgbClr val="3A3A3A"/>
              </a:solidFill>
            </a:endParaRPr>
          </a:p>
        </p:txBody>
      </p:sp>
      <p:grpSp>
        <p:nvGrpSpPr>
          <p:cNvPr id="31" name="组合 30"/>
          <p:cNvGrpSpPr/>
          <p:nvPr/>
        </p:nvGrpSpPr>
        <p:grpSpPr>
          <a:xfrm>
            <a:off x="7362438" y="1607758"/>
            <a:ext cx="1546692" cy="1771098"/>
            <a:chOff x="4312263" y="705567"/>
            <a:chExt cx="633297" cy="725181"/>
          </a:xfrm>
          <a:blipFill>
            <a:blip r:embed="rId3"/>
            <a:stretch>
              <a:fillRect/>
            </a:stretch>
          </a:blipFill>
        </p:grpSpPr>
        <p:sp>
          <p:nvSpPr>
            <p:cNvPr id="40" name="矩形 39"/>
            <p:cNvSpPr/>
            <p:nvPr/>
          </p:nvSpPr>
          <p:spPr>
            <a:xfrm>
              <a:off x="4357499" y="705567"/>
              <a:ext cx="542826" cy="1074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41" name="矩形 40"/>
            <p:cNvSpPr/>
            <p:nvPr/>
          </p:nvSpPr>
          <p:spPr>
            <a:xfrm>
              <a:off x="4829173" y="813001"/>
              <a:ext cx="116387" cy="55460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42" name="矩形 41"/>
            <p:cNvSpPr/>
            <p:nvPr/>
          </p:nvSpPr>
          <p:spPr>
            <a:xfrm>
              <a:off x="4312263" y="813001"/>
              <a:ext cx="116387" cy="55460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43" name="矩形 42"/>
            <p:cNvSpPr/>
            <p:nvPr/>
          </p:nvSpPr>
          <p:spPr>
            <a:xfrm>
              <a:off x="4370456" y="1323314"/>
              <a:ext cx="542826" cy="1074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grpSp>
        <p:nvGrpSpPr>
          <p:cNvPr id="32" name="组合 31"/>
          <p:cNvGrpSpPr/>
          <p:nvPr/>
        </p:nvGrpSpPr>
        <p:grpSpPr>
          <a:xfrm>
            <a:off x="3335405" y="1607758"/>
            <a:ext cx="1339123" cy="1771098"/>
            <a:chOff x="4013940" y="2693305"/>
            <a:chExt cx="542826" cy="717931"/>
          </a:xfrm>
          <a:blipFill>
            <a:blip r:embed="rId3"/>
            <a:stretch>
              <a:fillRect/>
            </a:stretch>
          </a:blipFill>
        </p:grpSpPr>
        <p:sp>
          <p:nvSpPr>
            <p:cNvPr id="38" name="矩形 37"/>
            <p:cNvSpPr/>
            <p:nvPr/>
          </p:nvSpPr>
          <p:spPr>
            <a:xfrm>
              <a:off x="4013940" y="2693305"/>
              <a:ext cx="542826" cy="1074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39" name="矩形 38"/>
            <p:cNvSpPr/>
            <p:nvPr/>
          </p:nvSpPr>
          <p:spPr>
            <a:xfrm>
              <a:off x="4227159" y="2800739"/>
              <a:ext cx="127932" cy="6104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grpSp>
        <p:nvGrpSpPr>
          <p:cNvPr id="33" name="组合 32"/>
          <p:cNvGrpSpPr/>
          <p:nvPr/>
        </p:nvGrpSpPr>
        <p:grpSpPr>
          <a:xfrm>
            <a:off x="5102793" y="1607758"/>
            <a:ext cx="1759422" cy="1821242"/>
            <a:chOff x="2756848" y="2173406"/>
            <a:chExt cx="2494632" cy="2582286"/>
          </a:xfrm>
          <a:blipFill>
            <a:blip r:embed="rId3"/>
            <a:stretch>
              <a:fillRect/>
            </a:stretch>
          </a:blipFill>
        </p:grpSpPr>
        <p:sp>
          <p:nvSpPr>
            <p:cNvPr id="34" name="矩形 33"/>
            <p:cNvSpPr/>
            <p:nvPr/>
          </p:nvSpPr>
          <p:spPr>
            <a:xfrm>
              <a:off x="2756848" y="2173406"/>
              <a:ext cx="423081" cy="251118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35" name="矩形 34"/>
            <p:cNvSpPr/>
            <p:nvPr/>
          </p:nvSpPr>
          <p:spPr>
            <a:xfrm rot="2378547">
              <a:off x="3366140" y="2963555"/>
              <a:ext cx="423081" cy="179213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36" name="矩形 35"/>
            <p:cNvSpPr/>
            <p:nvPr/>
          </p:nvSpPr>
          <p:spPr>
            <a:xfrm rot="19233796">
              <a:off x="4217109" y="2963555"/>
              <a:ext cx="423081" cy="179213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37" name="矩形 36"/>
            <p:cNvSpPr/>
            <p:nvPr/>
          </p:nvSpPr>
          <p:spPr>
            <a:xfrm>
              <a:off x="4828399" y="2173406"/>
              <a:ext cx="423081" cy="251118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spTree>
  </p:cSld>
  <p:clrMapOvr>
    <a:masterClrMapping/>
  </p:clrMapOvr>
  <mc:AlternateContent>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afterEffect">
                                  <p:stCondLst>
                                    <p:cond delay="0"/>
                                  </p:stCondLst>
                                  <p:iterate type="lt">
                                    <p:tmPct val="26667"/>
                                  </p:iterate>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1+#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nodeType="afterEffect">
                                  <p:stCondLst>
                                    <p:cond delay="0"/>
                                  </p:stCondLst>
                                  <p:iterate type="lt">
                                    <p:tmPct val="26667"/>
                                  </p:iterate>
                                  <p:childTnLst>
                                    <p:set>
                                      <p:cBhvr>
                                        <p:cTn id="11" dur="1" fill="hold">
                                          <p:stCondLst>
                                            <p:cond delay="0"/>
                                          </p:stCondLst>
                                        </p:cTn>
                                        <p:tgtEl>
                                          <p:spTgt spid="33"/>
                                        </p:tgtEl>
                                        <p:attrNameLst>
                                          <p:attrName>style.visibility</p:attrName>
                                        </p:attrNameLst>
                                      </p:cBhvr>
                                      <p:to>
                                        <p:strVal val="visible"/>
                                      </p:to>
                                    </p:set>
                                    <p:anim calcmode="lin" valueType="num">
                                      <p:cBhvr additive="base">
                                        <p:cTn id="12" dur="500" fill="hold"/>
                                        <p:tgtEl>
                                          <p:spTgt spid="33"/>
                                        </p:tgtEl>
                                        <p:attrNameLst>
                                          <p:attrName>ppt_x</p:attrName>
                                        </p:attrNameLst>
                                      </p:cBhvr>
                                      <p:tavLst>
                                        <p:tav tm="0">
                                          <p:val>
                                            <p:strVal val="1+#ppt_w/2"/>
                                          </p:val>
                                        </p:tav>
                                        <p:tav tm="100000">
                                          <p:val>
                                            <p:strVal val="#ppt_x"/>
                                          </p:val>
                                        </p:tav>
                                      </p:tavLst>
                                    </p:anim>
                                    <p:anim calcmode="lin" valueType="num">
                                      <p:cBhvr additive="base">
                                        <p:cTn id="13" dur="500" fill="hold"/>
                                        <p:tgtEl>
                                          <p:spTgt spid="33"/>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2" fill="hold" nodeType="afterEffect">
                                  <p:stCondLst>
                                    <p:cond delay="0"/>
                                  </p:stCondLst>
                                  <p:iterate type="lt">
                                    <p:tmPct val="26667"/>
                                  </p:iterate>
                                  <p:childTnLst>
                                    <p:set>
                                      <p:cBhvr>
                                        <p:cTn id="16" dur="1" fill="hold">
                                          <p:stCondLst>
                                            <p:cond delay="0"/>
                                          </p:stCondLst>
                                        </p:cTn>
                                        <p:tgtEl>
                                          <p:spTgt spid="31"/>
                                        </p:tgtEl>
                                        <p:attrNameLst>
                                          <p:attrName>style.visibility</p:attrName>
                                        </p:attrNameLst>
                                      </p:cBhvr>
                                      <p:to>
                                        <p:strVal val="visible"/>
                                      </p:to>
                                    </p:set>
                                    <p:anim calcmode="lin" valueType="num">
                                      <p:cBhvr additive="base">
                                        <p:cTn id="17" dur="500" fill="hold"/>
                                        <p:tgtEl>
                                          <p:spTgt spid="31"/>
                                        </p:tgtEl>
                                        <p:attrNameLst>
                                          <p:attrName>ppt_x</p:attrName>
                                        </p:attrNameLst>
                                      </p:cBhvr>
                                      <p:tavLst>
                                        <p:tav tm="0">
                                          <p:val>
                                            <p:strVal val="1+#ppt_w/2"/>
                                          </p:val>
                                        </p:tav>
                                        <p:tav tm="100000">
                                          <p:val>
                                            <p:strVal val="#ppt_x"/>
                                          </p:val>
                                        </p:tav>
                                      </p:tavLst>
                                    </p:anim>
                                    <p:anim calcmode="lin" valueType="num">
                                      <p:cBhvr additive="base">
                                        <p:cTn id="18" dur="500" fill="hold"/>
                                        <p:tgtEl>
                                          <p:spTgt spid="31"/>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16" presetClass="entr" presetSubtype="21"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barn(inVertical)">
                                      <p:cBhvr>
                                        <p:cTn id="22" dur="500"/>
                                        <p:tgtEl>
                                          <p:spTgt spid="27"/>
                                        </p:tgtEl>
                                      </p:cBhvr>
                                    </p:animEffect>
                                  </p:childTnLst>
                                </p:cTn>
                              </p:par>
                            </p:childTnLst>
                          </p:cTn>
                        </p:par>
                        <p:par>
                          <p:cTn id="23" fill="hold" nodeType="afterGroup">
                            <p:stCondLst>
                              <p:cond delay="2000"/>
                            </p:stCondLst>
                            <p:childTnLst>
                              <p:par>
                                <p:cTn id="24" presetID="16" presetClass="entr" presetSubtype="37"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barn(outVertical)">
                                      <p:cBhvr>
                                        <p:cTn id="2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4" name="直接连接符 3"/>
          <p:cNvCxnSpPr/>
          <p:nvPr/>
        </p:nvCxnSpPr>
        <p:spPr>
          <a:xfrm>
            <a:off x="3332440" y="673071"/>
            <a:ext cx="5729673" cy="0"/>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3332440" y="149851"/>
            <a:ext cx="5729673" cy="523220"/>
          </a:xfrm>
          <a:prstGeom prst="rect">
            <a:avLst/>
          </a:prstGeom>
          <a:noFill/>
        </p:spPr>
        <p:txBody>
          <a:bodyPr wrap="square" rtlCol="0">
            <a:spAutoFit/>
          </a:bodyPr>
          <a:lstStyle/>
          <a:p>
            <a:pPr algn="ctr"/>
            <a:r>
              <a:rPr lang="en-US" altLang="zh-CN" sz="2800">
                <a:blipFill>
                  <a:blip r:embed="rId3"/>
                  <a:stretch>
                    <a:fillRect/>
                  </a:stretch>
                </a:blipFill>
                <a:latin typeface="微软雅黑" panose="020b0503020204020204" pitchFamily="34" charset="-122"/>
                <a:ea typeface="微软雅黑" panose="020b0503020204020204" pitchFamily="34" charset="-122"/>
              </a:rPr>
              <a:t>ADD YOUR TITLE HERE</a:t>
            </a:r>
            <a:endParaRPr lang="zh-CN" altLang="en-US" sz="2800">
              <a:blipFill>
                <a:blip r:embed="rId3"/>
                <a:stretch>
                  <a:fillRect/>
                </a:stretch>
              </a:blipFill>
              <a:latin typeface="微软雅黑" panose="020b0503020204020204" pitchFamily="34" charset="-122"/>
              <a:ea typeface="微软雅黑" panose="020b0503020204020204" pitchFamily="34" charset="-122"/>
            </a:endParaRPr>
          </a:p>
        </p:txBody>
      </p:sp>
      <p:grpSp>
        <p:nvGrpSpPr>
          <p:cNvPr id="6" name="组合 5"/>
          <p:cNvGrpSpPr/>
          <p:nvPr/>
        </p:nvGrpSpPr>
        <p:grpSpPr>
          <a:xfrm>
            <a:off x="2942100" y="149850"/>
            <a:ext cx="255156" cy="523221"/>
            <a:chOff x="2524835" y="1384107"/>
            <a:chExt cx="1528551" cy="3134436"/>
          </a:xfrm>
          <a:blipFill>
            <a:blip r:embed="rId3"/>
            <a:stretch>
              <a:fillRect/>
            </a:stretch>
          </a:blipFill>
        </p:grpSpPr>
        <p:sp>
          <p:nvSpPr>
            <p:cNvPr id="7" name="矩形 6"/>
            <p:cNvSpPr/>
            <p:nvPr/>
          </p:nvSpPr>
          <p:spPr>
            <a:xfrm>
              <a:off x="2634018" y="1384107"/>
              <a:ext cx="1310185" cy="25930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8" name="矩形 7"/>
            <p:cNvSpPr/>
            <p:nvPr/>
          </p:nvSpPr>
          <p:spPr>
            <a:xfrm>
              <a:off x="3772469" y="1536507"/>
              <a:ext cx="280917" cy="133861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9" name="矩形 8"/>
            <p:cNvSpPr/>
            <p:nvPr/>
          </p:nvSpPr>
          <p:spPr>
            <a:xfrm>
              <a:off x="2634018" y="2745471"/>
              <a:ext cx="1310185" cy="28205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0" name="矩形 9"/>
            <p:cNvSpPr/>
            <p:nvPr/>
          </p:nvSpPr>
          <p:spPr>
            <a:xfrm>
              <a:off x="2524835" y="3027525"/>
              <a:ext cx="280917" cy="133861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sp>
          <p:nvSpPr>
            <p:cNvPr id="11" name="矩形 10"/>
            <p:cNvSpPr/>
            <p:nvPr/>
          </p:nvSpPr>
          <p:spPr>
            <a:xfrm>
              <a:off x="2665293" y="4259235"/>
              <a:ext cx="1310185" cy="25930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blipFill>
                  <a:blip r:embed="rId4"/>
                  <a:stretch>
                    <a:fillRect/>
                  </a:stretch>
                </a:blipFill>
              </a:endParaRPr>
            </a:p>
          </p:txBody>
        </p:sp>
      </p:grpSp>
      <p:grpSp>
        <p:nvGrpSpPr>
          <p:cNvPr id="12" name="组合 11"/>
          <p:cNvGrpSpPr/>
          <p:nvPr/>
        </p:nvGrpSpPr>
        <p:grpSpPr>
          <a:xfrm>
            <a:off x="4557047" y="2285795"/>
            <a:ext cx="3077906" cy="3069976"/>
            <a:chOff x="4519748" y="2142104"/>
            <a:chExt cx="2393678" cy="2387511"/>
          </a:xfrm>
        </p:grpSpPr>
        <p:sp>
          <p:nvSpPr>
            <p:cNvPr id="13" name="Freeform 68"/>
            <p:cNvSpPr/>
            <p:nvPr/>
          </p:nvSpPr>
          <p:spPr bwMode="auto">
            <a:xfrm>
              <a:off x="4593779" y="2142104"/>
              <a:ext cx="2319647" cy="2319647"/>
            </a:xfrm>
            <a:custGeom>
              <a:gdLst>
                <a:gd name="T0" fmla="*/ 150 w 159"/>
                <a:gd name="T1" fmla="*/ 9 h 159"/>
                <a:gd name="T2" fmla="*/ 60 w 159"/>
                <a:gd name="T3" fmla="*/ 67 h 159"/>
                <a:gd name="T4" fmla="*/ 0 w 159"/>
                <a:gd name="T5" fmla="*/ 149 h 159"/>
                <a:gd name="T6" fmla="*/ 10 w 159"/>
                <a:gd name="T7" fmla="*/ 159 h 159"/>
                <a:gd name="T8" fmla="*/ 92 w 159"/>
                <a:gd name="T9" fmla="*/ 100 h 159"/>
                <a:gd name="T10" fmla="*/ 150 w 159"/>
                <a:gd name="T11" fmla="*/ 9 h 159"/>
              </a:gdLst>
              <a:cxnLst>
                <a:cxn ang="0">
                  <a:pos x="T0" y="T1"/>
                </a:cxn>
                <a:cxn ang="0">
                  <a:pos x="T2" y="T3"/>
                </a:cxn>
                <a:cxn ang="0">
                  <a:pos x="T4" y="T5"/>
                </a:cxn>
                <a:cxn ang="0">
                  <a:pos x="T6" y="T7"/>
                </a:cxn>
                <a:cxn ang="0">
                  <a:pos x="T8" y="T9"/>
                </a:cxn>
                <a:cxn ang="0">
                  <a:pos x="T10" y="T11"/>
                </a:cxn>
              </a:cxnLst>
              <a:rect l="0" t="0" r="r" b="b"/>
              <a:pathLst>
                <a:path w="159" h="159">
                  <a:moveTo>
                    <a:pt x="150" y="9"/>
                  </a:moveTo>
                  <a:cubicBezTo>
                    <a:pt x="141" y="0"/>
                    <a:pt x="101" y="26"/>
                    <a:pt x="60" y="67"/>
                  </a:cubicBezTo>
                  <a:cubicBezTo>
                    <a:pt x="27" y="100"/>
                    <a:pt x="3" y="133"/>
                    <a:pt x="0" y="149"/>
                  </a:cubicBezTo>
                  <a:cubicBezTo>
                    <a:pt x="10" y="159"/>
                    <a:pt x="10" y="159"/>
                    <a:pt x="10" y="159"/>
                  </a:cubicBezTo>
                  <a:cubicBezTo>
                    <a:pt x="26" y="156"/>
                    <a:pt x="59" y="133"/>
                    <a:pt x="92" y="100"/>
                  </a:cubicBezTo>
                  <a:cubicBezTo>
                    <a:pt x="133" y="59"/>
                    <a:pt x="159" y="18"/>
                    <a:pt x="150" y="9"/>
                  </a:cubicBezTo>
                  <a:close/>
                </a:path>
              </a:pathLst>
            </a:custGeom>
            <a:blipFill dpi="0" rotWithShape="1">
              <a:blip r:embed="rId3">
                <a:extLst>
                  <a:ext uri="{28A0092B-C50C-407E-A947-70E740481C1C}">
                    <a14:useLocalDpi xmlns:a14="http://schemas.microsoft.com/office/drawing/2010/main" val="0"/>
                  </a:ext>
                </a:extLst>
              </a:blip>
              <a:stretch>
                <a:fillRect/>
              </a:stretch>
            </a:blipFill>
            <a:ln w="30163" cap="rnd">
              <a:solidFill>
                <a:srgbClr val="000000"/>
              </a:solidFill>
              <a:prstDash val="solid"/>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4" name="Line 69"/>
            <p:cNvSpPr>
              <a:spLocks noChangeShapeType="1"/>
            </p:cNvSpPr>
            <p:nvPr/>
          </p:nvSpPr>
          <p:spPr bwMode="auto">
            <a:xfrm flipH="1">
              <a:off x="4519748" y="4400058"/>
              <a:ext cx="148063" cy="129557"/>
            </a:xfrm>
            <a:prstGeom prst="line">
              <a:avLst/>
            </a:prstGeom>
            <a:noFill/>
            <a:ln w="30163" cap="rnd">
              <a:solidFill>
                <a:srgbClr val="000000"/>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5" name="Freeform 70"/>
            <p:cNvSpPr/>
            <p:nvPr/>
          </p:nvSpPr>
          <p:spPr bwMode="auto">
            <a:xfrm>
              <a:off x="5512999" y="2142104"/>
              <a:ext cx="1209178" cy="641605"/>
            </a:xfrm>
            <a:custGeom>
              <a:gdLst>
                <a:gd name="T0" fmla="*/ 0 w 83"/>
                <a:gd name="T1" fmla="*/ 44 h 44"/>
                <a:gd name="T2" fmla="*/ 65 w 83"/>
                <a:gd name="T3" fmla="*/ 13 h 44"/>
                <a:gd name="T4" fmla="*/ 83 w 83"/>
                <a:gd name="T5" fmla="*/ 31 h 44"/>
              </a:gdLst>
              <a:cxnLst>
                <a:cxn ang="0">
                  <a:pos x="T0" y="T1"/>
                </a:cxn>
                <a:cxn ang="0">
                  <a:pos x="T2" y="T3"/>
                </a:cxn>
                <a:cxn ang="0">
                  <a:pos x="T4" y="T5"/>
                </a:cxn>
              </a:cxnLst>
              <a:rect l="0" t="0" r="r" b="b"/>
              <a:pathLst>
                <a:path w="83" h="44">
                  <a:moveTo>
                    <a:pt x="0" y="44"/>
                  </a:moveTo>
                  <a:cubicBezTo>
                    <a:pt x="46" y="0"/>
                    <a:pt x="65" y="13"/>
                    <a:pt x="65" y="13"/>
                  </a:cubicBezTo>
                  <a:cubicBezTo>
                    <a:pt x="74" y="22"/>
                    <a:pt x="83" y="31"/>
                    <a:pt x="83" y="31"/>
                  </a:cubicBezTo>
                </a:path>
              </a:pathLst>
            </a:custGeom>
            <a:noFill/>
            <a:ln w="30163" cap="rnd">
              <a:solidFill>
                <a:srgbClr val="00000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6" name="Line 66"/>
            <p:cNvSpPr>
              <a:spLocks noChangeShapeType="1"/>
            </p:cNvSpPr>
            <p:nvPr/>
          </p:nvSpPr>
          <p:spPr bwMode="auto">
            <a:xfrm>
              <a:off x="5093488" y="3567204"/>
              <a:ext cx="388666" cy="394834"/>
            </a:xfrm>
            <a:prstGeom prst="line">
              <a:avLst/>
            </a:prstGeom>
            <a:noFill/>
            <a:ln w="14288" cap="rnd">
              <a:solidFill>
                <a:srgbClr val="000000"/>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7" name="Line 67"/>
            <p:cNvSpPr>
              <a:spLocks noChangeShapeType="1"/>
            </p:cNvSpPr>
            <p:nvPr/>
          </p:nvSpPr>
          <p:spPr bwMode="auto">
            <a:xfrm>
              <a:off x="5192197" y="3468496"/>
              <a:ext cx="394833" cy="394834"/>
            </a:xfrm>
            <a:prstGeom prst="line">
              <a:avLst/>
            </a:prstGeom>
            <a:noFill/>
            <a:ln w="30163" cap="rnd">
              <a:solidFill>
                <a:srgbClr val="000000"/>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grpSp>
        <p:nvGrpSpPr>
          <p:cNvPr id="18" name="组合 17"/>
          <p:cNvGrpSpPr/>
          <p:nvPr/>
        </p:nvGrpSpPr>
        <p:grpSpPr>
          <a:xfrm>
            <a:off x="7466120" y="2285795"/>
            <a:ext cx="2660660" cy="168833"/>
            <a:chOff x="7466120" y="2285795"/>
            <a:chExt cx="2660660" cy="168833"/>
          </a:xfrm>
        </p:grpSpPr>
        <p:cxnSp>
          <p:nvCxnSpPr>
            <p:cNvPr id="19" name="直接连接符 18"/>
            <p:cNvCxnSpPr>
              <a:stCxn id="13" idx="0"/>
            </p:cNvCxnSpPr>
            <p:nvPr/>
          </p:nvCxnSpPr>
          <p:spPr>
            <a:xfrm flipV="1">
              <a:off x="7466120" y="2285795"/>
              <a:ext cx="345469" cy="168833"/>
            </a:xfrm>
            <a:prstGeom prst="line">
              <a:avLst/>
            </a:prstGeom>
            <a:ln w="28575">
              <a:solidFill>
                <a:srgbClr val="4D78BF"/>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7811589" y="2285795"/>
              <a:ext cx="2315191" cy="0"/>
            </a:xfrm>
            <a:prstGeom prst="line">
              <a:avLst/>
            </a:prstGeom>
            <a:ln w="28575">
              <a:solidFill>
                <a:srgbClr val="4D78BF"/>
              </a:solidFill>
            </a:ln>
          </p:spPr>
          <p:style>
            <a:lnRef idx="1">
              <a:schemeClr val="accent1"/>
            </a:lnRef>
            <a:fillRef idx="0">
              <a:schemeClr val="accent1"/>
            </a:fillRef>
            <a:effectRef idx="0">
              <a:schemeClr val="accent1"/>
            </a:effectRef>
            <a:fontRef idx="minor">
              <a:schemeClr val="tx1"/>
            </a:fontRef>
          </p:style>
        </p:cxnSp>
      </p:grpSp>
      <p:grpSp>
        <p:nvGrpSpPr>
          <p:cNvPr id="21" name="组合 20"/>
          <p:cNvGrpSpPr/>
          <p:nvPr/>
        </p:nvGrpSpPr>
        <p:grpSpPr>
          <a:xfrm>
            <a:off x="6385499" y="3429000"/>
            <a:ext cx="4330102" cy="562338"/>
            <a:chOff x="7466120" y="2089105"/>
            <a:chExt cx="3063132" cy="365525"/>
          </a:xfrm>
        </p:grpSpPr>
        <p:cxnSp>
          <p:nvCxnSpPr>
            <p:cNvPr id="22" name="直接连接符 21"/>
            <p:cNvCxnSpPr/>
            <p:nvPr/>
          </p:nvCxnSpPr>
          <p:spPr>
            <a:xfrm flipV="1">
              <a:off x="7466120" y="2089106"/>
              <a:ext cx="747941" cy="365524"/>
            </a:xfrm>
            <a:prstGeom prst="line">
              <a:avLst/>
            </a:prstGeom>
            <a:ln w="28575">
              <a:solidFill>
                <a:srgbClr val="4D78BF"/>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8214061" y="2089105"/>
              <a:ext cx="2315191" cy="0"/>
            </a:xfrm>
            <a:prstGeom prst="line">
              <a:avLst/>
            </a:prstGeom>
            <a:ln w="28575">
              <a:solidFill>
                <a:srgbClr val="4D78BF"/>
              </a:solidFill>
            </a:ln>
          </p:spPr>
          <p:style>
            <a:lnRef idx="1">
              <a:schemeClr val="accent1"/>
            </a:lnRef>
            <a:fillRef idx="0">
              <a:schemeClr val="accent1"/>
            </a:fillRef>
            <a:effectRef idx="0">
              <a:schemeClr val="accent1"/>
            </a:effectRef>
            <a:fontRef idx="minor">
              <a:schemeClr val="tx1"/>
            </a:fontRef>
          </p:style>
        </p:cxnSp>
      </p:grpSp>
      <p:grpSp>
        <p:nvGrpSpPr>
          <p:cNvPr id="24" name="组合 23"/>
          <p:cNvGrpSpPr/>
          <p:nvPr/>
        </p:nvGrpSpPr>
        <p:grpSpPr>
          <a:xfrm flipH="1">
            <a:off x="1858936" y="4207726"/>
            <a:ext cx="3230738" cy="562338"/>
            <a:chOff x="7466120" y="2089105"/>
            <a:chExt cx="3063132" cy="365525"/>
          </a:xfrm>
        </p:grpSpPr>
        <p:cxnSp>
          <p:nvCxnSpPr>
            <p:cNvPr id="25" name="直接连接符 24"/>
            <p:cNvCxnSpPr/>
            <p:nvPr/>
          </p:nvCxnSpPr>
          <p:spPr>
            <a:xfrm flipV="1">
              <a:off x="7466120" y="2089106"/>
              <a:ext cx="747941" cy="365524"/>
            </a:xfrm>
            <a:prstGeom prst="line">
              <a:avLst/>
            </a:prstGeom>
            <a:ln w="28575">
              <a:solidFill>
                <a:srgbClr val="4D78BF"/>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8214061" y="2089105"/>
              <a:ext cx="2315191" cy="0"/>
            </a:xfrm>
            <a:prstGeom prst="line">
              <a:avLst/>
            </a:prstGeom>
            <a:ln w="28575">
              <a:solidFill>
                <a:srgbClr val="4D78BF"/>
              </a:solidFill>
            </a:ln>
          </p:spPr>
          <p:style>
            <a:lnRef idx="1">
              <a:schemeClr val="accent1"/>
            </a:lnRef>
            <a:fillRef idx="0">
              <a:schemeClr val="accent1"/>
            </a:fillRef>
            <a:effectRef idx="0">
              <a:schemeClr val="accent1"/>
            </a:effectRef>
            <a:fontRef idx="minor">
              <a:schemeClr val="tx1"/>
            </a:fontRef>
          </p:style>
        </p:cxnSp>
      </p:grpSp>
      <p:sp>
        <p:nvSpPr>
          <p:cNvPr id="27" name="矩形 26"/>
          <p:cNvSpPr/>
          <p:nvPr/>
        </p:nvSpPr>
        <p:spPr>
          <a:xfrm>
            <a:off x="7797509" y="2329833"/>
            <a:ext cx="2563385" cy="1061829"/>
          </a:xfrm>
          <a:prstGeom prst="rect">
            <a:avLst/>
          </a:prstGeom>
        </p:spPr>
        <p:txBody>
          <a:bodyPr wrap="square">
            <a:spAutoFit/>
          </a:bodyPr>
          <a:lstStyle/>
          <a:p>
            <a:pPr>
              <a:lnSpc>
                <a:spcPct val="150000"/>
              </a:lnSpc>
              <a:spcAft>
                <a:spcPts val="600"/>
              </a:spcAft>
            </a:pPr>
            <a:r>
              <a:rPr lang="zh-CN" altLang="en-US" sz="140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4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8" name="矩形 27"/>
          <p:cNvSpPr/>
          <p:nvPr/>
        </p:nvSpPr>
        <p:spPr>
          <a:xfrm>
            <a:off x="7389036" y="3473038"/>
            <a:ext cx="3427010" cy="1061829"/>
          </a:xfrm>
          <a:prstGeom prst="rect">
            <a:avLst/>
          </a:prstGeom>
        </p:spPr>
        <p:txBody>
          <a:bodyPr wrap="square">
            <a:spAutoFit/>
          </a:bodyPr>
          <a:lstStyle/>
          <a:p>
            <a:pPr>
              <a:lnSpc>
                <a:spcPct val="150000"/>
              </a:lnSpc>
              <a:spcAft>
                <a:spcPts val="600"/>
              </a:spcAft>
            </a:pPr>
            <a:r>
              <a:rPr lang="zh-CN" altLang="en-US" sz="140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4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9" name="矩形 28"/>
          <p:cNvSpPr/>
          <p:nvPr/>
        </p:nvSpPr>
        <p:spPr>
          <a:xfrm>
            <a:off x="1798179" y="4293942"/>
            <a:ext cx="2563385" cy="1061829"/>
          </a:xfrm>
          <a:prstGeom prst="rect">
            <a:avLst/>
          </a:prstGeom>
        </p:spPr>
        <p:txBody>
          <a:bodyPr wrap="square">
            <a:spAutoFit/>
          </a:bodyPr>
          <a:lstStyle/>
          <a:p>
            <a:pPr>
              <a:lnSpc>
                <a:spcPct val="150000"/>
              </a:lnSpc>
              <a:spcAft>
                <a:spcPts val="600"/>
              </a:spcAft>
            </a:pPr>
            <a:r>
              <a:rPr lang="zh-CN" altLang="en-US" sz="140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40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iterate type="lt">
                                    <p:tmPct val="26667"/>
                                  </p:iterate>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27"/>
                                        </p:tgtEl>
                                        <p:attrNameLst>
                                          <p:attrName>style.visibility</p:attrName>
                                        </p:attrNameLst>
                                      </p:cBhvr>
                                      <p:to>
                                        <p:strVal val="visible"/>
                                      </p:to>
                                    </p:set>
                                    <p:anim calcmode="discrete" valueType="clr">
                                      <p:cBhvr override="childStyle">
                                        <p:cTn id="16" dur="80"/>
                                        <p:tgtEl>
                                          <p:spTgt spid="27"/>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27"/>
                                        </p:tgtEl>
                                        <p:attrNameLst>
                                          <p:attrName>fillcolor</p:attrName>
                                        </p:attrNameLst>
                                      </p:cBhvr>
                                      <p:tavLst>
                                        <p:tav tm="0">
                                          <p:val>
                                            <p:clrVal>
                                              <a:schemeClr val="accent2"/>
                                            </p:clrVal>
                                          </p:val>
                                        </p:tav>
                                        <p:tav tm="50000">
                                          <p:val>
                                            <p:clrVal>
                                              <a:schemeClr val="hlink"/>
                                            </p:clrVal>
                                          </p:val>
                                        </p:tav>
                                      </p:tavLst>
                                    </p:anim>
                                    <p:set>
                                      <p:cBhvr>
                                        <p:cTn id="18" dur="80"/>
                                        <p:tgtEl>
                                          <p:spTgt spid="27"/>
                                        </p:tgtEl>
                                        <p:attrNameLst>
                                          <p:attrName>fill.type</p:attrName>
                                        </p:attrNameLst>
                                      </p:cBhvr>
                                      <p:to>
                                        <p:strVal val="solid"/>
                                      </p:to>
                                    </p:set>
                                  </p:childTnLst>
                                </p:cTn>
                              </p:par>
                            </p:childTnLst>
                          </p:cTn>
                        </p:par>
                        <p:par>
                          <p:cTn id="19" fill="hold" nodeType="afterGroup">
                            <p:stCondLst>
                              <p:cond delay="1080"/>
                            </p:stCondLst>
                            <p:childTnLst>
                              <p:par>
                                <p:cTn id="20" presetID="22" presetClass="entr" presetSubtype="8" fill="hold" nodeType="after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500"/>
                                        <p:tgtEl>
                                          <p:spTgt spid="21"/>
                                        </p:tgtEl>
                                      </p:cBhvr>
                                    </p:animEffect>
                                  </p:childTnLst>
                                </p:cTn>
                              </p:par>
                            </p:childTnLst>
                          </p:cTn>
                        </p:par>
                        <p:par>
                          <p:cTn id="23" fill="hold" nodeType="afterGroup">
                            <p:stCondLst>
                              <p:cond delay="1580"/>
                            </p:stCondLst>
                            <p:childTnLst>
                              <p:par>
                                <p:cTn id="24" presetID="27" presetClass="entr" presetSubtype="0" fill="hold" grpId="0" nodeType="afterEffect">
                                  <p:stCondLst>
                                    <p:cond delay="0"/>
                                  </p:stCondLst>
                                  <p:iterate type="lt">
                                    <p:tmPct val="50000"/>
                                  </p:iterate>
                                  <p:childTnLst>
                                    <p:set>
                                      <p:cBhvr>
                                        <p:cTn id="25" dur="1" fill="hold">
                                          <p:stCondLst>
                                            <p:cond delay="0"/>
                                          </p:stCondLst>
                                        </p:cTn>
                                        <p:tgtEl>
                                          <p:spTgt spid="28"/>
                                        </p:tgtEl>
                                        <p:attrNameLst>
                                          <p:attrName>style.visibility</p:attrName>
                                        </p:attrNameLst>
                                      </p:cBhvr>
                                      <p:to>
                                        <p:strVal val="visible"/>
                                      </p:to>
                                    </p:set>
                                    <p:anim calcmode="discrete" valueType="clr">
                                      <p:cBhvr override="childStyle">
                                        <p:cTn id="26" dur="80"/>
                                        <p:tgtEl>
                                          <p:spTgt spid="28"/>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28"/>
                                        </p:tgtEl>
                                        <p:attrNameLst>
                                          <p:attrName>fillcolor</p:attrName>
                                        </p:attrNameLst>
                                      </p:cBhvr>
                                      <p:tavLst>
                                        <p:tav tm="0">
                                          <p:val>
                                            <p:clrVal>
                                              <a:schemeClr val="accent2"/>
                                            </p:clrVal>
                                          </p:val>
                                        </p:tav>
                                        <p:tav tm="50000">
                                          <p:val>
                                            <p:clrVal>
                                              <a:schemeClr val="hlink"/>
                                            </p:clrVal>
                                          </p:val>
                                        </p:tav>
                                      </p:tavLst>
                                    </p:anim>
                                    <p:set>
                                      <p:cBhvr>
                                        <p:cTn id="28" dur="80"/>
                                        <p:tgtEl>
                                          <p:spTgt spid="28"/>
                                        </p:tgtEl>
                                        <p:attrNameLst>
                                          <p:attrName>fill.type</p:attrName>
                                        </p:attrNameLst>
                                      </p:cBhvr>
                                      <p:to>
                                        <p:strVal val="solid"/>
                                      </p:to>
                                    </p:set>
                                  </p:childTnLst>
                                </p:cTn>
                              </p:par>
                            </p:childTnLst>
                          </p:cTn>
                        </p:par>
                        <p:par>
                          <p:cTn id="29" fill="hold" nodeType="afterGroup">
                            <p:stCondLst>
                              <p:cond delay="1660"/>
                            </p:stCondLst>
                            <p:childTnLst>
                              <p:par>
                                <p:cTn id="30" presetID="22" presetClass="entr" presetSubtype="2" fill="hold" nodeType="after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wipe(right)">
                                      <p:cBhvr>
                                        <p:cTn id="32" dur="500"/>
                                        <p:tgtEl>
                                          <p:spTgt spid="24"/>
                                        </p:tgtEl>
                                      </p:cBhvr>
                                    </p:animEffect>
                                  </p:childTnLst>
                                </p:cTn>
                              </p:par>
                            </p:childTnLst>
                          </p:cTn>
                        </p:par>
                        <p:par>
                          <p:cTn id="33" fill="hold" nodeType="afterGroup">
                            <p:stCondLst>
                              <p:cond delay="2160"/>
                            </p:stCondLst>
                            <p:childTnLst>
                              <p:par>
                                <p:cTn id="34" presetID="27" presetClass="entr" presetSubtype="0" fill="hold" grpId="0" nodeType="afterEffect">
                                  <p:stCondLst>
                                    <p:cond delay="0"/>
                                  </p:stCondLst>
                                  <p:iterate type="lt">
                                    <p:tmPct val="50000"/>
                                  </p:iterate>
                                  <p:childTnLst>
                                    <p:set>
                                      <p:cBhvr>
                                        <p:cTn id="35" dur="1" fill="hold">
                                          <p:stCondLst>
                                            <p:cond delay="0"/>
                                          </p:stCondLst>
                                        </p:cTn>
                                        <p:tgtEl>
                                          <p:spTgt spid="29"/>
                                        </p:tgtEl>
                                        <p:attrNameLst>
                                          <p:attrName>style.visibility</p:attrName>
                                        </p:attrNameLst>
                                      </p:cBhvr>
                                      <p:to>
                                        <p:strVal val="visible"/>
                                      </p:to>
                                    </p:set>
                                    <p:anim calcmode="discrete" valueType="clr">
                                      <p:cBhvr override="childStyle">
                                        <p:cTn id="36" dur="80"/>
                                        <p:tgtEl>
                                          <p:spTgt spid="29"/>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29"/>
                                        </p:tgtEl>
                                        <p:attrNameLst>
                                          <p:attrName>fillcolor</p:attrName>
                                        </p:attrNameLst>
                                      </p:cBhvr>
                                      <p:tavLst>
                                        <p:tav tm="0">
                                          <p:val>
                                            <p:clrVal>
                                              <a:schemeClr val="accent2"/>
                                            </p:clrVal>
                                          </p:val>
                                        </p:tav>
                                        <p:tav tm="50000">
                                          <p:val>
                                            <p:clrVal>
                                              <a:schemeClr val="hlink"/>
                                            </p:clrVal>
                                          </p:val>
                                        </p:tav>
                                      </p:tavLst>
                                    </p:anim>
                                    <p:set>
                                      <p:cBhvr>
                                        <p:cTn id="38" dur="80"/>
                                        <p:tgtEl>
                                          <p:spTgt spid="2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Lst>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1.xml><?xml version="1.0" encoding="utf-8"?>
<p:tagLst xmlns:p="http://schemas.openxmlformats.org/presentationml/2006/main">
  <p:tag name="AS_NET" val="4.0.30319.42000"/>
  <p:tag name="AS_OS" val="Microsoft Windows NT 6.2.9200.0"/>
  <p:tag name="AS_RELEASE_DATE" val="2023.04.14"/>
  <p:tag name="AS_TITLE" val="Aspose.Slides for .NET 4.0 Client Profile"/>
  <p:tag name="AS_VERSION" val="23.4"/>
  <p:tag name="ISPRING_RESOURCE_PATHS_HASH_PRESENTER" val="988bec4b18a98fc9c3b3cd4bf3bd5ef4060131b"/>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等线 Light"/>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等线"/>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PPT模板免费下载：PPT汇 www.ppthui.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181</Paragraphs>
  <Slides>25</Slides>
  <Notes>25</Notes>
  <TotalTime>0</TotalTime>
  <HiddenSlides>0</HiddenSlides>
  <MMClips>0</MMClips>
  <ScaleCrop>0</ScaleCrop>
  <HeadingPairs>
    <vt:vector baseType="variant" size="6">
      <vt:variant>
        <vt:lpstr>Fonts used</vt:lpstr>
      </vt:variant>
      <vt:variant>
        <vt:i4>13</vt:i4>
      </vt:variant>
      <vt:variant>
        <vt:lpstr>Theme</vt:lpstr>
      </vt:variant>
      <vt:variant>
        <vt:i4>1</vt:i4>
      </vt:variant>
      <vt:variant>
        <vt:lpstr>Slide Titles</vt:lpstr>
      </vt:variant>
      <vt:variant>
        <vt:i4>25</vt:i4>
      </vt:variant>
    </vt:vector>
  </HeadingPairs>
  <TitlesOfParts>
    <vt:vector baseType="lpstr" size="39">
      <vt:lpstr>Arial</vt:lpstr>
      <vt:lpstr>等线 Light</vt:lpstr>
      <vt:lpstr>等线</vt:lpstr>
      <vt:lpstr>Calibri Light</vt:lpstr>
      <vt:lpstr>Calibri</vt:lpstr>
      <vt:lpstr>微软雅黑</vt:lpstr>
      <vt:lpstr>Aharoni</vt:lpstr>
      <vt:lpstr>Tahoma</vt:lpstr>
      <vt:lpstr>Arial Unicode MS</vt:lpstr>
      <vt:lpstr>微软雅黑 Light</vt:lpstr>
      <vt:lpstr>Meiryo</vt:lpstr>
      <vt:lpstr>宋体</vt:lpstr>
      <vt:lpstr>Wingdings</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23.0400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PPT汇_PPT模板免费下载_www.ppthui.com</dc:title>
  <dc:creator>PPT汇_www.ppthui.com</dc:creator>
  <cp:lastModifiedBy>xiaoke</cp:lastModifiedBy>
  <cp:revision>3</cp:revision>
  <dcterms:created xsi:type="dcterms:W3CDTF">2016-05-16T05:34:00Z</dcterms:created>
  <dcterms:modified xsi:type="dcterms:W3CDTF">2023-05-08T03:34:31Z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2052-11.1.0.9740</vt:lpwstr>
  </property>
</Properties>
</file>