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99" r:id="rId2"/>
  </p:sldMasterIdLst>
  <p:notesMasterIdLst>
    <p:notesMasterId r:id="rId3"/>
  </p:notesMasterIdLst>
  <p:sldIdLst>
    <p:sldId id="256" r:id="rId4"/>
    <p:sldId id="258" r:id="rId5"/>
    <p:sldId id="257" r:id="rId6"/>
    <p:sldId id="259" r:id="rId7"/>
    <p:sldId id="271" r:id="rId8"/>
    <p:sldId id="279" r:id="rId9"/>
    <p:sldId id="260" r:id="rId10"/>
    <p:sldId id="264" r:id="rId11"/>
    <p:sldId id="263" r:id="rId12"/>
    <p:sldId id="285" r:id="rId13"/>
    <p:sldId id="268" r:id="rId14"/>
    <p:sldId id="269" r:id="rId15"/>
    <p:sldId id="274" r:id="rId16"/>
    <p:sldId id="277" r:id="rId17"/>
    <p:sldId id="276" r:id="rId18"/>
    <p:sldId id="286" r:id="rId19"/>
    <p:sldId id="275" r:id="rId20"/>
    <p:sldId id="281" r:id="rId21"/>
    <p:sldId id="278" r:id="rId22"/>
    <p:sldId id="261" r:id="rId23"/>
    <p:sldId id="262" r:id="rId24"/>
    <p:sldId id="287" r:id="rId25"/>
    <p:sldId id="265" r:id="rId26"/>
    <p:sldId id="270" r:id="rId27"/>
    <p:sldId id="282" r:id="rId28"/>
    <p:sldId id="283" r:id="rId29"/>
    <p:sldId id="288" r:id="rId30"/>
    <p:sldId id="303" r:id="rId31"/>
    <p:sldId id="326" r:id="rId32"/>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50" d="100"/>
          <a:sy n="150" d="100"/>
        </p:scale>
        <p:origin x="396" y="126"/>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4.xml" /><Relationship Id="rId3" Type="http://schemas.microsoft.com/office/2011/relationships/chartStyle" Target="styl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C1DE24"/>
              </a:solidFill>
              <a:ln>
                <a:noFill/>
              </a:ln>
            </c:spPr>
          </c:dPt>
          <c:dPt>
            <c:idx val="1"/>
            <c:invertIfNegative val="1"/>
            <c:spPr>
              <a:solidFill>
                <a:srgbClr val="258DB9"/>
              </a:solidFill>
              <a:ln>
                <a:noFill/>
              </a:ln>
            </c:spPr>
          </c:dPt>
          <c:dPt>
            <c:idx val="2"/>
            <c:invertIfNegative val="1"/>
            <c:spPr>
              <a:solidFill>
                <a:srgbClr val="FCCE20"/>
              </a:solidFill>
              <a:ln>
                <a:noFill/>
              </a:ln>
            </c:spPr>
          </c:dPt>
          <c:dPt>
            <c:idx val="3"/>
            <c:invertIfNegative val="1"/>
            <c:spPr>
              <a:solidFill>
                <a:schemeClr val="bg1">
                  <a:lumMod val="50000"/>
                </a:schemeClr>
              </a:solidFill>
              <a:ln>
                <a:no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1.4</c:v>
                </c:pt>
                <c:pt idx="1">
                  <c:v>1.4</c:v>
                </c:pt>
                <c:pt idx="2">
                  <c:v>1.4</c:v>
                </c:pt>
                <c:pt idx="3">
                  <c:v>1.4</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258DB9"/>
            </a:soli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CCE20"/>
            </a:soli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115"/>
        <c:overlap val="-20"/>
        <c:axId val="661127824"/>
        <c:axId val="551939552"/>
      </c:barChart>
      <c:catAx>
        <c:axId val="661127824"/>
        <c:scaling>
          <c:orientation/>
        </c:scaling>
        <c:delete val="0"/>
        <c:axPos val="l"/>
        <c:numFmt formatCode="General" sourceLinked="1"/>
        <c:majorTickMark val="none"/>
        <c:minorTickMark val="none"/>
        <c:spPr>
          <a:noFill/>
          <a:ln w="12700" cap="flat" cmpd="sng" algn="ctr">
            <a:solidFill>
              <a:schemeClr val="tx1">
                <a:lumMod val="15000"/>
                <a:lumOff val="85000"/>
              </a:schemeClr>
            </a:solidFill>
            <a:round/>
          </a:ln>
          <a:effectLst/>
        </c:spPr>
        <c:txPr>
          <a:bodyPr rot="-60000000" spcFirstLastPara="1" vertOverflow="ellipsis" vert="horz" wrap="square" anchor="ctr" anchorCtr="1"/>
          <a:p>
            <a:pPr>
              <a:defRPr lang="zh-CN" sz="700" b="1"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defRPr>
            </a:pPr>
            <a:endParaRPr lang="zh-CN" sz="700" b="1"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endParaRPr>
          </a:p>
        </c:txPr>
        <c:crossAx val="551939552"/>
        <c:crosses val="autoZero"/>
        <c:auto val="0"/>
        <c:lblAlgn val="ctr"/>
        <c:lblOffset/>
        <c:noMultiLvlLbl val="0"/>
      </c:catAx>
      <c:valAx>
        <c:axId val="551939552"/>
        <c:scaling>
          <c:orientation/>
        </c:scaling>
        <c:delete val="0"/>
        <c:axPos val="b"/>
        <c:majorGridlines>
          <c:spPr>
            <a:ln w="9525" cap="flat" cmpd="sng" algn="ctr">
              <a:solidFill>
                <a:schemeClr val="bg1"/>
              </a:solidFill>
              <a:prstDash val="dash"/>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700" b="0" i="0" u="none" strike="noStrike" kern="1200" baseline="0" smtId="4294967295">
                <a:solidFill>
                  <a:schemeClr val="bg1">
                    <a:lumMod val="50000"/>
                  </a:schemeClr>
                </a:solidFill>
                <a:latin typeface="Britannic Bold" panose="020b0903060703020204" pitchFamily="34" charset="0"/>
                <a:ea typeface="+mn-ea"/>
                <a:cs typeface="+mn-cs"/>
              </a:defRPr>
            </a:pPr>
            <a:endParaRPr lang="zh-CN" sz="700" b="0" i="0" u="none" strike="noStrike" kern="1200" baseline="0" smtId="4294967295">
              <a:solidFill>
                <a:schemeClr val="bg1">
                  <a:lumMod val="50000"/>
                </a:schemeClr>
              </a:solidFill>
              <a:latin typeface="Britannic Bold" panose="020b0903060703020204" pitchFamily="34" charset="0"/>
              <a:ea typeface="+mn-ea"/>
              <a:cs typeface="+mn-cs"/>
            </a:endParaRPr>
          </a:p>
        </c:txPr>
        <c:crossAx val="661127824"/>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effectLst>
              <a:outerShdw blurRad="190500" dist="114300" dir="8100000" algn="tr" rotWithShape="0">
                <a:prstClr val="black">
                  <a:alpha val="40000"/>
                </a:prstClr>
              </a:outerShdw>
            </a:effectLst>
          </c:spPr>
          <c:dPt>
            <c:idx val="0"/>
            <c:invertIfNegative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190500" dist="114300" dir="8100000" algn="tr" rotWithShape="0">
                  <a:prstClr val="black">
                    <a:alpha val="40000"/>
                  </a:prstClr>
                </a:outerShdw>
              </a:effectLst>
            </c:spPr>
          </c:dPt>
          <c:dPt>
            <c:idx val="1"/>
            <c:invertIfNegative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190500" dist="114300" dir="8100000" algn="tr" rotWithShape="0">
                  <a:prstClr val="black">
                    <a:alpha val="40000"/>
                  </a:prstClr>
                </a:outerShdw>
              </a:effectLst>
            </c:spPr>
          </c:dPt>
          <c:dPt>
            <c:idx val="2"/>
            <c:invertIfNegative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190500" dist="114300" dir="8100000" algn="tr" rotWithShape="0">
                  <a:prstClr val="black">
                    <a:alpha val="40000"/>
                  </a:prstClr>
                </a:outerShdw>
              </a:effectLst>
            </c:spPr>
          </c:dPt>
          <c:dPt>
            <c:idx val="3"/>
            <c:invertIfNegative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190500" dist="114300" dir="8100000" algn="tr" rotWithShape="0">
                  <a:prstClr val="black">
                    <a:alpha val="40000"/>
                  </a:prstClr>
                </a:outerShdw>
              </a:effectLst>
            </c:spPr>
          </c:dPt>
          <c:dPt>
            <c:idx val="4"/>
            <c:invertIfNegative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190500" dist="114300" dir="8100000" algn="tr" rotWithShape="0">
                  <a:prstClr val="black">
                    <a:alpha val="40000"/>
                  </a:prstClr>
                </a:outerShdw>
              </a:effectLst>
            </c:spPr>
          </c:dPt>
          <c:dLbls>
            <c:delete val="1"/>
            <c:extLst/>
          </c:dLbls>
          <c:cat>
            <c:strRef>
              <c:f>Sheet1!$A$2:$A$6</c:f>
              <c:strCache>
                <c:ptCount val="4"/>
                <c:pt idx="0">
                  <c:v>第一季度</c:v>
                </c:pt>
                <c:pt idx="1">
                  <c:v>第二季度</c:v>
                </c:pt>
                <c:pt idx="2">
                  <c:v>第三季度</c:v>
                </c:pt>
                <c:pt idx="3">
                  <c:v>第四季度</c:v>
                </c:pt>
              </c:strCache>
            </c:strRef>
          </c:cat>
          <c:val>
            <c:numRef>
              <c:f>Sheet1!$B$2:$B$6</c:f>
              <c:numCache>
                <c:formatCode>General</c:formatCode>
                <c:ptCount val="5"/>
                <c:pt idx="0">
                  <c:v>1.2</c:v>
                </c:pt>
                <c:pt idx="1">
                  <c:v>1.2</c:v>
                </c:pt>
                <c:pt idx="2">
                  <c:v>1.2</c:v>
                </c:pt>
                <c:pt idx="3">
                  <c:v>1.2</c:v>
                </c:pt>
                <c:pt idx="4">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spPr>
              <a:solidFill>
                <a:srgbClr val="258DB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invertIfNegative val="1"/>
            <c:spPr>
              <a:solidFill>
                <a:srgbClr val="FCCE2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invertIfNegative val="1"/>
            <c:spPr>
              <a:solidFill>
                <a:srgbClr val="C1DE2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invertIfNegative val="1"/>
            <c:spPr>
              <a:solidFill>
                <a:srgbClr val="4AC2DB"/>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49780800938606262"/>
                  <c:y val="0.19329872727394104"/>
                </c:manualLayout>
              </c:layout>
              <c:numFmt formatCode="General" sourceLinked="1"/>
              <c:spPr>
                <a:noFill/>
                <a:ln>
                  <a:noFill/>
                </a:ln>
                <a:effectLst/>
              </c:spPr>
              <c:txPr>
                <a:bodyPr rot="0" spcFirstLastPara="1" vertOverflow="ellipsis" vert="horz" wrap="square" lIns="38100" tIns="19050" rIns="38100" bIns="19050" anchor="ctr" anchorCtr="1">
                  <a:spAutoFit/>
                </a:bodyPr>
                <a:p>
                  <a:pPr>
                    <a:defRPr lang="zh-CN" sz="900" b="1" i="0" u="none" strike="noStrike" kern="1200" spc="0" baseline="0" smtId="4294967295">
                      <a:solidFill>
                        <a:schemeClr val="bg1">
                          <a:lumMod val="50000"/>
                        </a:schemeClr>
                      </a:solidFill>
                      <a:latin typeface="Britannic Bold" panose="020b0903060703020204" pitchFamily="34" charset="0"/>
                      <a:ea typeface="+mn-ea"/>
                      <a:cs typeface="+mn-cs"/>
                    </a:defRPr>
                  </a:pPr>
                  <a:endParaRPr lang="zh-CN" sz="900" b="1" i="0" u="none" strike="noStrike" kern="1200" spc="0" baseline="0" smtId="4294967295">
                    <a:solidFill>
                      <a:schemeClr val="bg1">
                        <a:lumMod val="50000"/>
                      </a:schemeClr>
                    </a:solidFill>
                    <a:latin typeface="Britannic Bold" panose="020b0903060703020204" pitchFamily="34" charset="0"/>
                    <a:ea typeface="+mn-ea"/>
                    <a:cs typeface="+mn-cs"/>
                  </a:endParaRPr>
                </a:p>
              </c:txPr>
              <c:dLblPos val="bestFit"/>
              <c:showLegendKey val="0"/>
              <c:showVal val="0"/>
              <c:showCatName val="0"/>
              <c:showSerName val="0"/>
              <c:showPercent val="1"/>
              <c:showBubbleSize val="0"/>
              <c:extLst/>
            </c:dLbl>
            <c:dLbl>
              <c:idx val="1"/>
              <c:numFmt formatCode="General" sourceLinked="1"/>
              <c:spPr>
                <a:noFill/>
                <a:ln>
                  <a:noFill/>
                </a:ln>
                <a:effectLst/>
              </c:spPr>
              <c:txPr>
                <a:bodyPr rot="0" spcFirstLastPara="1" vertOverflow="ellipsis" vert="horz" wrap="square" lIns="38100" tIns="19050" rIns="38100" bIns="19050" anchor="ctr" anchorCtr="1">
                  <a:spAutoFit/>
                </a:bodyPr>
                <a:p>
                  <a:pPr>
                    <a:defRPr lang="zh-CN" sz="900" b="1" i="0" u="none" strike="noStrike" kern="1200" spc="0" baseline="0" smtId="4294967295">
                      <a:solidFill>
                        <a:schemeClr val="bg1">
                          <a:lumMod val="50000"/>
                        </a:schemeClr>
                      </a:solidFill>
                      <a:latin typeface="Britannic Bold" panose="020b0903060703020204" pitchFamily="34" charset="0"/>
                      <a:ea typeface="+mn-ea"/>
                      <a:cs typeface="+mn-cs"/>
                    </a:defRPr>
                  </a:pPr>
                  <a:endParaRPr lang="zh-CN" sz="900" b="1" i="0" u="none" strike="noStrike" kern="1200" spc="0" baseline="0" smtId="4294967295">
                    <a:solidFill>
                      <a:schemeClr val="bg1">
                        <a:lumMod val="50000"/>
                      </a:schemeClr>
                    </a:solidFill>
                    <a:latin typeface="Britannic Bold" panose="020b0903060703020204" pitchFamily="34" charset="0"/>
                    <a:ea typeface="+mn-ea"/>
                    <a:cs typeface="+mn-cs"/>
                  </a:endParaRPr>
                </a:p>
              </c:txPr>
              <c:dLblPos val="outEnd"/>
              <c:showLegendKey val="0"/>
              <c:showVal val="0"/>
              <c:showCatName val="0"/>
              <c:showSerName val="0"/>
              <c:showPercent val="1"/>
              <c:showBubbleSize val="0"/>
              <c:extLst/>
            </c:dLbl>
            <c:dLbl>
              <c:idx val="2"/>
              <c:numFmt formatCode="General" sourceLinked="1"/>
              <c:spPr>
                <a:noFill/>
                <a:ln>
                  <a:noFill/>
                </a:ln>
                <a:effectLst/>
              </c:spPr>
              <c:txPr>
                <a:bodyPr rot="0" spcFirstLastPara="1" vertOverflow="ellipsis" vert="horz" wrap="square" lIns="38100" tIns="19050" rIns="38100" bIns="19050" anchor="ctr" anchorCtr="1">
                  <a:spAutoFit/>
                </a:bodyPr>
                <a:p>
                  <a:pPr>
                    <a:defRPr lang="zh-CN" sz="900" b="1" i="0" u="none" strike="noStrike" kern="1200" spc="0" baseline="0" smtId="4294967295">
                      <a:solidFill>
                        <a:schemeClr val="bg1">
                          <a:lumMod val="50000"/>
                        </a:schemeClr>
                      </a:solidFill>
                      <a:latin typeface="Britannic Bold" panose="020b0903060703020204" pitchFamily="34" charset="0"/>
                      <a:ea typeface="+mn-ea"/>
                      <a:cs typeface="+mn-cs"/>
                    </a:defRPr>
                  </a:pPr>
                  <a:endParaRPr lang="zh-CN" sz="900" b="1" i="0" u="none" strike="noStrike" kern="1200" spc="0" baseline="0" smtId="4294967295">
                    <a:solidFill>
                      <a:schemeClr val="bg1">
                        <a:lumMod val="50000"/>
                      </a:schemeClr>
                    </a:solidFill>
                    <a:latin typeface="Britannic Bold" panose="020b0903060703020204" pitchFamily="34" charset="0"/>
                    <a:ea typeface="+mn-ea"/>
                    <a:cs typeface="+mn-cs"/>
                  </a:endParaRPr>
                </a:p>
              </c:txPr>
              <c:dLblPos val="outEnd"/>
              <c:showLegendKey val="0"/>
              <c:showVal val="0"/>
              <c:showCatName val="0"/>
              <c:showSerName val="0"/>
              <c:showPercent val="1"/>
              <c:showBubbleSize val="0"/>
              <c:extLst/>
            </c:dLbl>
            <c:dLbl>
              <c:idx val="3"/>
              <c:numFmt formatCode="General" sourceLinked="1"/>
              <c:spPr>
                <a:noFill/>
                <a:ln>
                  <a:noFill/>
                </a:ln>
                <a:effectLst/>
              </c:spPr>
              <c:txPr>
                <a:bodyPr rot="0" spcFirstLastPara="1" vertOverflow="ellipsis" vert="horz" wrap="square" lIns="38100" tIns="19050" rIns="38100" bIns="19050" anchor="ctr" anchorCtr="1">
                  <a:spAutoFit/>
                </a:bodyPr>
                <a:p>
                  <a:pPr>
                    <a:defRPr lang="zh-CN" sz="900" b="1" i="0" u="none" strike="noStrike" kern="1200" spc="0" baseline="0" smtId="4294967295">
                      <a:solidFill>
                        <a:schemeClr val="bg1">
                          <a:lumMod val="50000"/>
                        </a:schemeClr>
                      </a:solidFill>
                      <a:latin typeface="Britannic Bold" panose="020b0903060703020204" pitchFamily="34" charset="0"/>
                      <a:ea typeface="+mn-ea"/>
                      <a:cs typeface="+mn-cs"/>
                    </a:defRPr>
                  </a:pPr>
                  <a:endParaRPr lang="zh-CN" sz="900" b="1" i="0" u="none" strike="noStrike" kern="1200" spc="0" baseline="0" smtId="4294967295">
                    <a:solidFill>
                      <a:schemeClr val="bg1">
                        <a:lumMod val="50000"/>
                      </a:schemeClr>
                    </a:solidFill>
                    <a:latin typeface="Britannic Bold" panose="020b0903060703020204" pitchFamily="34" charset="0"/>
                    <a:ea typeface="+mn-ea"/>
                    <a:cs typeface="+mn-cs"/>
                  </a:endParaRPr>
                </a:p>
              </c:txPr>
              <c:dLblPos val="outEnd"/>
              <c:showLegendKey val="0"/>
              <c:showVal val="0"/>
              <c:showCatName val="0"/>
              <c:showSerName val="0"/>
              <c:showPercent val="1"/>
              <c:showBubbleSize val="0"/>
              <c:extLst/>
            </c:dLbl>
            <c:spPr>
              <a:noFill/>
              <a:ln>
                <a:noFill/>
              </a:ln>
              <a:effectLst/>
            </c:spPr>
            <c:txPr>
              <a:bodyPr rot="0" spcFirstLastPara="1" vertOverflow="ellipsis" vert="horz" wrap="square" lIns="38100" tIns="19050" rIns="38100" bIns="19050" anchor="ctr" anchorCtr="1">
                <a:spAutoFit/>
              </a:bodyPr>
              <a:p>
                <a:pPr>
                  <a:defRPr lang="zh-CN" sz="900" b="1" i="0" u="none" strike="noStrike" kern="1200" spc="0" baseline="0" smtId="4294967295">
                    <a:solidFill>
                      <a:schemeClr val="bg1">
                        <a:lumMod val="50000"/>
                      </a:schemeClr>
                    </a:solidFill>
                    <a:latin typeface="Britannic Bold" panose="020b0903060703020204" pitchFamily="34" charset="0"/>
                    <a:ea typeface="+mn-ea"/>
                    <a:cs typeface="+mn-cs"/>
                  </a:defRPr>
                </a:pPr>
                <a:endParaRPr lang="zh-CN" sz="900" b="1" i="0" u="none" strike="noStrike" kern="1200" spc="0" baseline="0" smtId="4294967295">
                  <a:solidFill>
                    <a:schemeClr val="bg1">
                      <a:lumMod val="50000"/>
                    </a:schemeClr>
                  </a:solidFill>
                  <a:latin typeface="Britannic Bold" panose="020b0903060703020204" pitchFamily="34" charset="0"/>
                  <a:ea typeface="+mn-ea"/>
                  <a:cs typeface="+mn-cs"/>
                </a:endParaRP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341">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3.xml><?xml version="1.0" encoding="utf-8"?>
<cs:chartStyle xmlns:a="http://schemas.openxmlformats.org/drawingml/2006/main" xmlns:r="http://schemas.openxmlformats.org/officeDocument/2006/relationships" xmlns:cs="http://schemas.microsoft.com/office/drawing/2012/chartStyle" id="344">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4.xml><?xml version="1.0" encoding="utf-8"?>
<cs:chartStyle xmlns:a="http://schemas.openxmlformats.org/drawingml/2006/main" xmlns:r="http://schemas.openxmlformats.org/officeDocument/2006/relationships" xmlns:cs="http://schemas.microsoft.com/office/drawing/2012/chartStyle" id="259">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C2B46-BA4B-4386-9B5D-0CD16427C86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686E3-16E9-43B8-A187-CD012BC7691E}"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BE1BD6-0A43-4D46-9127-F37CD65CC266}"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4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4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4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4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4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4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4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9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0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1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2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3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4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5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6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7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8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9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0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1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2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3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4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5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6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7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8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9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0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1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2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3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4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5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6_标题幻灯片">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effectLst/>
      </p:bgPr>
    </p:bg>
    <p:spTree>
      <p:nvGrpSpPr>
        <p:cNvPr id="1" name=""/>
        <p:cNvGrpSpPr/>
        <p:nvPr/>
      </p:nvGrpSpPr>
      <p:grpSpPr>
        <a:xfrm>
          <a:off x="0" y="0"/>
          <a:ext cx="0" cy="0"/>
        </a:xfrm>
      </p:grpSpPr>
    </p:spTree>
  </p:cSld>
  <p:clrMapOvr>
    <a:masterClrMapping/>
  </p:clrMapOvr>
  <p:transition spd="slow" advClick="0" advTm="0">
    <p:cove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9144000" cy="5143500"/>
          </a:xfrm>
          <a:prstGeom prst="rect">
            <a:avLst/>
          </a:prstGeom>
          <a:blipFill dpi="0"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261257"/>
            <a:ext cx="9144000" cy="4673600"/>
          </a:xfrm>
          <a:prstGeom prst="rect">
            <a:avLst/>
          </a:prstGeom>
          <a:solidFill>
            <a:schemeClr val="bg1"/>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551543" y="0"/>
            <a:ext cx="3744686" cy="537029"/>
          </a:xfrm>
          <a:prstGeom prst="rect">
            <a:avLst/>
          </a:prstGeom>
          <a:solidFill>
            <a:srgbClr val="7D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792670" y="38100"/>
            <a:ext cx="3262432" cy="461665"/>
          </a:xfrm>
          <a:prstGeom prst="rect">
            <a:avLst/>
          </a:prstGeom>
          <a:noFill/>
        </p:spPr>
        <p:txBody>
          <a:bodyPr wrap="non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单击此处添加文字标题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40F21D8-65C3-44A4-BB1B-9F7CCF7DA861}"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A7B060-4F69-4D6B-9288-68C1BD756667}" type="slidenum">
              <a:rPr lang="zh-CN" altLang="en-US" smtClean="0"/>
              <a:t/>
            </a:fld>
            <a:endParaRPr lang="zh-CN" altLang="en-US"/>
          </a:p>
        </p:txBody>
      </p:sp>
    </p:spTree>
  </p:cSld>
  <p:clrMapOvr>
    <a:masterClrMapping/>
  </p:clrMapOvr>
  <p:transition spd="slow" advClick="0" advTm="0">
    <p:cove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slideLayout" Target="../slideLayouts/slideLayout49.xml" /><Relationship Id="rId11" Type="http://schemas.openxmlformats.org/officeDocument/2006/relationships/slideLayout" Target="../slideLayouts/slideLayout5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1.xml" /><Relationship Id="rId3" Type="http://schemas.openxmlformats.org/officeDocument/2006/relationships/slideLayout" Target="../slideLayouts/slideLayout42.xml" /><Relationship Id="rId4" Type="http://schemas.openxmlformats.org/officeDocument/2006/relationships/slideLayout" Target="../slideLayouts/slideLayout43.xml" /><Relationship Id="rId5" Type="http://schemas.openxmlformats.org/officeDocument/2006/relationships/slideLayout" Target="../slideLayouts/slideLayout44.xml" /><Relationship Id="rId6" Type="http://schemas.openxmlformats.org/officeDocument/2006/relationships/slideLayout" Target="../slideLayouts/slideLayout45.xml" /><Relationship Id="rId7" Type="http://schemas.openxmlformats.org/officeDocument/2006/relationships/slideLayout" Target="../slideLayouts/slideLayout46.xml" /><Relationship Id="rId8" Type="http://schemas.openxmlformats.org/officeDocument/2006/relationships/slideLayout" Target="../slideLayouts/slideLayout47.xml" /><Relationship Id="rId9" Type="http://schemas.openxmlformats.org/officeDocument/2006/relationships/slideLayout" Target="../slideLayouts/slideLayout4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40F21D8-65C3-44A4-BB1B-9F7CCF7DA861}"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A7B060-4F69-4D6B-9288-68C1BD75666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ransition spd="slow" advClick="0" advTm="0">
    <p:cover/>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chart" Target="../charts/char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chart" Target="../charts/char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chart" Target="../charts/chart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6.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chart" Target="../charts/chart1.xml" /><Relationship Id="rId4"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矩形 4"/>
          <p:cNvSpPr/>
          <p:nvPr/>
        </p:nvSpPr>
        <p:spPr>
          <a:xfrm>
            <a:off x="-37073" y="2963504"/>
            <a:ext cx="5305760" cy="1297893"/>
          </a:xfrm>
          <a:prstGeom prst="rect">
            <a:avLst/>
          </a:prstGeom>
          <a:solidFill>
            <a:schemeClr val="bg1">
              <a:alpha val="82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27448" y="3127181"/>
            <a:ext cx="3964547" cy="584775"/>
          </a:xfrm>
          <a:prstGeom prst="rect">
            <a:avLst/>
          </a:prstGeom>
          <a:noFill/>
        </p:spPr>
        <p:txBody>
          <a:bodyPr wrap="none" rtlCol="0">
            <a:spAutoFit/>
          </a:bodyPr>
          <a:lstStyle/>
          <a:p>
            <a:r>
              <a:rPr lang="zh-CN" altLang="en-US" sz="3200">
                <a:solidFill>
                  <a:srgbClr val="095565"/>
                </a:solidFill>
                <a:latin typeface="华康海报体W12(P)" panose="040b0c00000000000000" pitchFamily="82" charset="-122"/>
                <a:ea typeface="华康海报体W12(P)" panose="040b0c00000000000000" pitchFamily="82" charset="-122"/>
              </a:rPr>
              <a:t>学生会招新</a:t>
            </a:r>
            <a:r>
              <a:rPr lang="en-US" altLang="zh-CN" sz="3200">
                <a:solidFill>
                  <a:srgbClr val="095565"/>
                </a:solidFill>
                <a:latin typeface="华康海报体W12(P)" panose="040b0c00000000000000" pitchFamily="82" charset="-122"/>
                <a:ea typeface="华康海报体W12(P)" panose="040b0c00000000000000" pitchFamily="82" charset="-122"/>
              </a:rPr>
              <a:t>PPT</a:t>
            </a:r>
            <a:r>
              <a:rPr lang="zh-CN" altLang="en-US" sz="3200">
                <a:solidFill>
                  <a:srgbClr val="095565"/>
                </a:solidFill>
                <a:latin typeface="华康海报体W12(P)" panose="040b0c00000000000000" pitchFamily="82" charset="-122"/>
                <a:ea typeface="华康海报体W12(P)" panose="040b0c00000000000000" pitchFamily="82" charset="-122"/>
              </a:rPr>
              <a:t>模板</a:t>
            </a:r>
            <a:endParaRPr lang="zh-CN" altLang="en-US" sz="3200">
              <a:solidFill>
                <a:srgbClr val="095565"/>
              </a:solidFill>
              <a:latin typeface="华康海报体W12(P)" panose="040b0c00000000000000" pitchFamily="82" charset="-122"/>
              <a:ea typeface="华康海报体W12(P)" panose="040b0c00000000000000" pitchFamily="82" charset="-122"/>
            </a:endParaRPr>
          </a:p>
        </p:txBody>
      </p:sp>
      <p:sp>
        <p:nvSpPr>
          <p:cNvPr id="7" name="文本框 6"/>
          <p:cNvSpPr txBox="1"/>
          <p:nvPr/>
        </p:nvSpPr>
        <p:spPr>
          <a:xfrm>
            <a:off x="478537" y="3754685"/>
            <a:ext cx="4652236" cy="369332"/>
          </a:xfrm>
          <a:prstGeom prst="rect">
            <a:avLst/>
          </a:prstGeom>
          <a:noFill/>
        </p:spPr>
        <p:txBody>
          <a:bodyPr wrap="none" rtlCol="0">
            <a:spAutoFit/>
          </a:bodyPr>
          <a:lstStyle/>
          <a:p>
            <a:r>
              <a:rPr lang="zh-CN" altLang="en-US" sz="1800">
                <a:solidFill>
                  <a:srgbClr val="095565"/>
                </a:solidFill>
                <a:latin typeface="Adobe 楷体 Std R" panose="02020400000000000000" pitchFamily="18" charset="-122"/>
                <a:ea typeface="Adobe 楷体 Std R" panose="02020400000000000000" pitchFamily="18" charset="-122"/>
              </a:rPr>
              <a:t>新生入学须知</a:t>
            </a:r>
            <a:r>
              <a:rPr lang="en-US" altLang="zh-CN" sz="1800">
                <a:solidFill>
                  <a:srgbClr val="095565"/>
                </a:solidFill>
                <a:latin typeface="Adobe 楷体 Std R" panose="02020400000000000000" pitchFamily="18" charset="-122"/>
                <a:ea typeface="Adobe 楷体 Std R" panose="02020400000000000000" pitchFamily="18" charset="-122"/>
              </a:rPr>
              <a:t>/</a:t>
            </a:r>
            <a:r>
              <a:rPr lang="zh-CN" altLang="en-US" sz="1800">
                <a:solidFill>
                  <a:srgbClr val="095565"/>
                </a:solidFill>
                <a:latin typeface="Adobe 楷体 Std R" panose="02020400000000000000" pitchFamily="18" charset="-122"/>
                <a:ea typeface="Adobe 楷体 Std R" panose="02020400000000000000" pitchFamily="18" charset="-122"/>
              </a:rPr>
              <a:t>研会招新</a:t>
            </a:r>
            <a:r>
              <a:rPr lang="en-US" altLang="zh-CN" sz="1800">
                <a:solidFill>
                  <a:srgbClr val="095565"/>
                </a:solidFill>
                <a:latin typeface="Adobe 楷体 Std R" panose="02020400000000000000" pitchFamily="18" charset="-122"/>
                <a:ea typeface="Adobe 楷体 Std R" panose="02020400000000000000" pitchFamily="18" charset="-122"/>
              </a:rPr>
              <a:t>/</a:t>
            </a:r>
            <a:r>
              <a:rPr lang="zh-CN" altLang="en-US" sz="1800">
                <a:solidFill>
                  <a:srgbClr val="095565"/>
                </a:solidFill>
                <a:latin typeface="Adobe 楷体 Std R" panose="02020400000000000000" pitchFamily="18" charset="-122"/>
                <a:ea typeface="Adobe 楷体 Std R" panose="02020400000000000000" pitchFamily="18" charset="-122"/>
              </a:rPr>
              <a:t>校园招聘</a:t>
            </a:r>
            <a:r>
              <a:rPr lang="en-US" altLang="zh-CN" sz="1800">
                <a:solidFill>
                  <a:srgbClr val="095565"/>
                </a:solidFill>
                <a:latin typeface="Adobe 楷体 Std R" panose="02020400000000000000" pitchFamily="18" charset="-122"/>
                <a:ea typeface="Adobe 楷体 Std R" panose="02020400000000000000" pitchFamily="18" charset="-122"/>
              </a:rPr>
              <a:t>/</a:t>
            </a:r>
            <a:r>
              <a:rPr lang="zh-CN" altLang="en-US" sz="1800">
                <a:solidFill>
                  <a:srgbClr val="095565"/>
                </a:solidFill>
                <a:latin typeface="Adobe 楷体 Std R" panose="02020400000000000000" pitchFamily="18" charset="-122"/>
                <a:ea typeface="Adobe 楷体 Std R" panose="02020400000000000000" pitchFamily="18" charset="-122"/>
              </a:rPr>
              <a:t>校园公告</a:t>
            </a:r>
            <a:endParaRPr lang="zh-CN" altLang="en-US" sz="1800">
              <a:solidFill>
                <a:srgbClr val="095565"/>
              </a:solidFill>
              <a:latin typeface="Adobe 楷体 Std R" panose="02020400000000000000" pitchFamily="18" charset="-122"/>
              <a:ea typeface="Adobe 楷体 Std R" panose="02020400000000000000" pitchFamily="18"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anim calcmode="lin" valueType="num">
                                      <p:cBhvr>
                                        <p:cTn id="16" dur="750" fill="hold"/>
                                        <p:tgtEl>
                                          <p:spTgt spid="6"/>
                                        </p:tgtEl>
                                        <p:attrNameLst>
                                          <p:attrName>ppt_x</p:attrName>
                                        </p:attrNameLst>
                                      </p:cBhvr>
                                      <p:tavLst>
                                        <p:tav tm="0">
                                          <p:val>
                                            <p:strVal val="#ppt_x"/>
                                          </p:val>
                                        </p:tav>
                                        <p:tav tm="100000">
                                          <p:val>
                                            <p:strVal val="#ppt_x"/>
                                          </p:val>
                                        </p:tav>
                                      </p:tavLst>
                                    </p:anim>
                                    <p:anim calcmode="lin" valueType="num">
                                      <p:cBhvr>
                                        <p:cTn id="17" dur="750" fill="hold"/>
                                        <p:tgtEl>
                                          <p:spTgt spid="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750"/>
                            </p:stCondLst>
                            <p:childTnLst>
                              <p:par>
                                <p:cTn id="19" presetID="42"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9144000" cy="5143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44452"/>
            <a:ext cx="9144000" cy="3454596"/>
          </a:xfrm>
          <a:prstGeom prst="rect">
            <a:avLst/>
          </a:prstGeom>
          <a:solidFill>
            <a:schemeClr val="bg1">
              <a:alpha val="90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燕尾形 1"/>
          <p:cNvSpPr/>
          <p:nvPr/>
        </p:nvSpPr>
        <p:spPr>
          <a:xfrm>
            <a:off x="3361217" y="1893791"/>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 name="文本框 2"/>
          <p:cNvSpPr txBox="1"/>
          <p:nvPr/>
        </p:nvSpPr>
        <p:spPr>
          <a:xfrm>
            <a:off x="1452636" y="599259"/>
            <a:ext cx="1943161" cy="3554819"/>
          </a:xfrm>
          <a:prstGeom prst="rect">
            <a:avLst/>
          </a:prstGeom>
          <a:noFill/>
          <a:effectLst>
            <a:outerShdw blurRad="76200" dist="76200" dir="8100000" algn="tr" rotWithShape="0">
              <a:prstClr val="black">
                <a:alpha val="40000"/>
              </a:prstClr>
            </a:outerShdw>
          </a:effectLst>
        </p:spPr>
        <p:txBody>
          <a:bodyPr wrap="none" rtlCol="0">
            <a:spAutoFit/>
          </a:bodyPr>
          <a:lstStyle/>
          <a:p>
            <a:pPr algn="ctr"/>
            <a:r>
              <a:rPr lang="en-US" altLang="zh-CN" sz="22500">
                <a:solidFill>
                  <a:srgbClr val="258DB9"/>
                </a:solidFill>
                <a:latin typeface="Britannic Bold" panose="020b0903060703020204" pitchFamily="34" charset="0"/>
              </a:rPr>
              <a:t>2</a:t>
            </a:r>
            <a:endParaRPr lang="zh-CN" altLang="en-US" sz="22500">
              <a:solidFill>
                <a:srgbClr val="258DB9"/>
              </a:solidFill>
              <a:latin typeface="Britannic Bold" panose="020b0903060703020204" pitchFamily="34" charset="0"/>
            </a:endParaRPr>
          </a:p>
        </p:txBody>
      </p:sp>
      <p:sp>
        <p:nvSpPr>
          <p:cNvPr id="6" name="文本框 5"/>
          <p:cNvSpPr txBox="1"/>
          <p:nvPr/>
        </p:nvSpPr>
        <p:spPr>
          <a:xfrm>
            <a:off x="4071254" y="1860209"/>
            <a:ext cx="3300904" cy="715581"/>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4050" b="1">
                <a:solidFill>
                  <a:srgbClr val="258DB9"/>
                </a:solidFill>
                <a:latin typeface="微软雅黑" panose="020b0503020204020204" pitchFamily="34" charset="-122"/>
                <a:ea typeface="微软雅黑" panose="020b0503020204020204" pitchFamily="34" charset="-122"/>
              </a:rPr>
              <a:t>单击添加标题</a:t>
            </a:r>
            <a:endParaRPr lang="zh-CN" altLang="en-US" sz="4050" b="1">
              <a:solidFill>
                <a:srgbClr val="258DB9"/>
              </a:solidFill>
              <a:latin typeface="微软雅黑" panose="020b0503020204020204" pitchFamily="34" charset="-122"/>
              <a:ea typeface="微软雅黑" panose="020b0503020204020204" pitchFamily="34" charset="-122"/>
            </a:endParaRPr>
          </a:p>
        </p:txBody>
      </p:sp>
      <p:sp>
        <p:nvSpPr>
          <p:cNvPr id="8" name="矩形 7"/>
          <p:cNvSpPr/>
          <p:nvPr/>
        </p:nvSpPr>
        <p:spPr>
          <a:xfrm>
            <a:off x="3067305" y="2731407"/>
            <a:ext cx="3542958" cy="461665"/>
          </a:xfrm>
          <a:prstGeom prst="rect">
            <a:avLst/>
          </a:prstGeom>
          <a:effectLst>
            <a:outerShdw blurRad="50800" dist="38100" dir="8100000" algn="tr" rotWithShape="0">
              <a:prstClr val="black">
                <a:alpha val="40000"/>
              </a:prstClr>
            </a:outerShdw>
          </a:effectLst>
        </p:spPr>
        <p:txBody>
          <a:bodyPr wrap="none">
            <a:spAutoFit/>
          </a:bodyPr>
          <a:lstStyle/>
          <a:p>
            <a:r>
              <a:rPr lang="en-US" altLang="zh-CN" sz="2400">
                <a:solidFill>
                  <a:srgbClr val="258DB9"/>
                </a:solidFill>
                <a:latin typeface="Britannic Bold" panose="020b0903060703020204" pitchFamily="34" charset="0"/>
              </a:rPr>
              <a:t>GENERAL INTRODUCTION</a:t>
            </a:r>
            <a:endParaRPr lang="zh-CN" altLang="en-US" sz="2400">
              <a:solidFill>
                <a:srgbClr val="258DB9"/>
              </a:solidFill>
              <a:latin typeface="Britannic Bold" panose="020b0903060703020204" pitchFamily="34" charset="0"/>
            </a:endParaRPr>
          </a:p>
        </p:txBody>
      </p:sp>
      <p:sp>
        <p:nvSpPr>
          <p:cNvPr id="7" name="燕尾形 6"/>
          <p:cNvSpPr/>
          <p:nvPr/>
        </p:nvSpPr>
        <p:spPr>
          <a:xfrm>
            <a:off x="3361216" y="188953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燕尾形 8"/>
          <p:cNvSpPr/>
          <p:nvPr/>
        </p:nvSpPr>
        <p:spPr>
          <a:xfrm rot="10800000">
            <a:off x="6437791" y="263377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63" presetClass="path" presetSubtype="0" accel="50000" decel="50000" fill="hold" grpId="1" nodeType="withEffect">
                                  <p:stCondLst>
                                    <p:cond delay="500"/>
                                  </p:stCondLst>
                                  <p:childTnLst>
                                    <p:animMotion origin="layout" path="M 3.05556E-06 -2.34568E-06 L 0.29375 -2.34568E-06" pathEditMode="relative" rAng="0" ptsTypes="AA">
                                      <p:cBhvr>
                                        <p:cTn id="17" dur="1000" fill="hold"/>
                                        <p:tgtEl>
                                          <p:spTgt spid="7"/>
                                        </p:tgtEl>
                                        <p:attrNameLst>
                                          <p:attrName>ppt_x</p:attrName>
                                          <p:attrName>ppt_y</p:attrName>
                                        </p:attrNameLst>
                                      </p:cBhvr>
                                      <p:rCtr x="14687" y="0"/>
                                    </p:animMotion>
                                  </p:childTnLst>
                                </p:cTn>
                              </p:par>
                              <p:par>
                                <p:cTn id="18" presetID="10" presetClass="exit" presetSubtype="0" fill="hold" grpId="2" nodeType="withEffect">
                                  <p:stCondLst>
                                    <p:cond delay="1250"/>
                                  </p:stCondLst>
                                  <p:childTnLst>
                                    <p:animEffect transition="out" filter="fade">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14" presetClass="entr" presetSubtype="1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63" presetClass="path" presetSubtype="0" accel="50000" decel="50000" fill="hold" grpId="1" nodeType="withEffect">
                                  <p:stCondLst>
                                    <p:cond delay="1500"/>
                                  </p:stCondLst>
                                  <p:childTnLst>
                                    <p:animMotion origin="layout" path="M 4.72222E-06 3.20988E-06 L -0.39184 3.20988E-06" pathEditMode="relative" rAng="0" ptsTypes="AA">
                                      <p:cBhvr>
                                        <p:cTn id="28" dur="1000" fill="hold"/>
                                        <p:tgtEl>
                                          <p:spTgt spid="9"/>
                                        </p:tgtEl>
                                        <p:attrNameLst>
                                          <p:attrName>ppt_x</p:attrName>
                                          <p:attrName>ppt_y</p:attrName>
                                        </p:attrNameLst>
                                      </p:cBhvr>
                                      <p:rCtr x="-19601" y="0"/>
                                    </p:animMotion>
                                  </p:childTnLst>
                                </p:cTn>
                              </p:par>
                              <p:par>
                                <p:cTn id="29" presetID="10" presetClass="exit" presetSubtype="0" fill="hold" grpId="2" nodeType="withEffect">
                                  <p:stCondLst>
                                    <p:cond delay="2250"/>
                                  </p:stCondLst>
                                  <p:childTnLst>
                                    <p:animEffect transition="out" filter="fade">
                                      <p:cBhvr>
                                        <p:cTn id="30" dur="250"/>
                                        <p:tgtEl>
                                          <p:spTgt spid="9"/>
                                        </p:tgtEl>
                                      </p:cBhvr>
                                    </p:animEffect>
                                    <p:set>
                                      <p:cBhvr>
                                        <p:cTn id="31" dur="1" fill="hold">
                                          <p:stCondLst>
                                            <p:cond delay="249"/>
                                          </p:stCondLst>
                                        </p:cTn>
                                        <p:tgtEl>
                                          <p:spTgt spid="9"/>
                                        </p:tgtEl>
                                        <p:attrNameLst>
                                          <p:attrName>style.visibility</p:attrName>
                                        </p:attrNameLst>
                                      </p:cBhvr>
                                      <p:to>
                                        <p:strVal val="hidden"/>
                                      </p:to>
                                    </p:se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7" grpId="0" animBg="1"/>
      <p:bldP spid="7" grpId="1" animBg="1"/>
      <p:bldP spid="7" grpId="2" animBg="1"/>
      <p:bldP spid="9" grpId="0" animBg="1"/>
      <p:bldP spid="9" grpId="1" animBg="1"/>
      <p:bldP spid="9" grpId="2"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4" name="图表 13"/>
          <p:cNvGraphicFramePr/>
          <p:nvPr/>
        </p:nvGraphicFramePr>
        <p:xfrm>
          <a:off x="603016" y="1941059"/>
          <a:ext cx="3887342" cy="2418670"/>
        </p:xfrm>
        <a:graphic>
          <a:graphicData uri="http://schemas.openxmlformats.org/drawingml/2006/chart">
            <c:chart xmlns:c="http://schemas.openxmlformats.org/drawingml/2006/chart" r:id="rId3"/>
          </a:graphicData>
        </a:graphic>
      </p:graphicFrame>
      <p:cxnSp>
        <p:nvCxnSpPr>
          <p:cNvPr id="16" name="直接连接符 15"/>
          <p:cNvCxnSpPr/>
          <p:nvPr/>
        </p:nvCxnSpPr>
        <p:spPr>
          <a:xfrm>
            <a:off x="692823" y="1819615"/>
            <a:ext cx="7544942"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56404" y="1484135"/>
            <a:ext cx="3111749" cy="248209"/>
          </a:xfrm>
          <a:prstGeom prst="rect">
            <a:avLst/>
          </a:prstGeom>
          <a:noFill/>
        </p:spPr>
        <p:txBody>
          <a:bodyPr wrap="none" rtlCol="0">
            <a:spAutoFit/>
          </a:bodyPr>
          <a:lstStyle/>
          <a:p>
            <a:r>
              <a:rPr lang="en-US" altLang="zh-CN" sz="1015">
                <a:solidFill>
                  <a:schemeClr val="bg1">
                    <a:lumMod val="50000"/>
                  </a:schemeClr>
                </a:solidFill>
                <a:latin typeface="Britannic Bold" panose="020b0903060703020204" pitchFamily="34" charset="0"/>
              </a:rPr>
              <a:t>ENTER YOUR TITLE HERE ENTER YOUR TITLE HERE  </a:t>
            </a:r>
            <a:endParaRPr lang="zh-CN" altLang="en-US" sz="1015">
              <a:solidFill>
                <a:schemeClr val="bg1">
                  <a:lumMod val="50000"/>
                </a:schemeClr>
              </a:solidFill>
              <a:latin typeface="Britannic Bold" panose="020b0903060703020204" pitchFamily="34" charset="0"/>
            </a:endParaRPr>
          </a:p>
        </p:txBody>
      </p:sp>
      <p:sp>
        <p:nvSpPr>
          <p:cNvPr id="19" name="矩形 18"/>
          <p:cNvSpPr/>
          <p:nvPr/>
        </p:nvSpPr>
        <p:spPr>
          <a:xfrm>
            <a:off x="4572001" y="2393310"/>
            <a:ext cx="3665765" cy="1304203"/>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标题单击此处添加文字标题单击此处添加文字标题单击此处添加文字标题单击此处添加文字标题单击此处添加文字标题单击此处添加文字标题单击此处添加文字标题单击此处添加文字标题苹果公司，总部位于加利福尼亚州的库比蒂诺。</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572001" y="2041442"/>
            <a:ext cx="954107" cy="323165"/>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1500" b="1">
                <a:solidFill>
                  <a:srgbClr val="258DB9"/>
                </a:solidFill>
                <a:latin typeface="微软雅黑" panose="020b0503020204020204" pitchFamily="34" charset="-122"/>
                <a:ea typeface="微软雅黑" panose="020b0503020204020204" pitchFamily="34" charset="-122"/>
              </a:rPr>
              <a:t>公司介绍</a:t>
            </a:r>
            <a:endParaRPr lang="zh-CN" altLang="en-US" sz="1500" b="1">
              <a:solidFill>
                <a:srgbClr val="258DB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2" presetClass="entr" presetSubtype="8"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nodeType="afterGroup">
                            <p:stCondLst>
                              <p:cond delay="1000"/>
                            </p:stCondLst>
                            <p:childTnLst>
                              <p:par>
                                <p:cTn id="18" presetID="2" presetClass="entr" presetSubtype="4" accel="4000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Graphic spid="14" grpId="0">
        <p:bldAsOne/>
      </p:bldGraphic>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429753" y="2027108"/>
            <a:ext cx="2243883" cy="1587630"/>
            <a:chOff x="1906336" y="2702810"/>
            <a:chExt cx="2991845" cy="2116840"/>
          </a:xfrm>
        </p:grpSpPr>
        <p:sp>
          <p:nvSpPr>
            <p:cNvPr id="12" name="矩形 11"/>
            <p:cNvSpPr/>
            <p:nvPr/>
          </p:nvSpPr>
          <p:spPr>
            <a:xfrm>
              <a:off x="2263425" y="2819400"/>
              <a:ext cx="441052" cy="370114"/>
            </a:xfrm>
            <a:prstGeom prst="rect">
              <a:avLst/>
            </a:prstGeom>
            <a:solidFill>
              <a:srgbClr val="4AC2DB"/>
            </a:solidFill>
            <a:ln>
              <a:noFill/>
            </a:ln>
            <a:effectLst>
              <a:innerShdw blurRad="76200" dist="635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2704477" y="2819400"/>
              <a:ext cx="441052" cy="370114"/>
            </a:xfrm>
            <a:prstGeom prst="rect">
              <a:avLst/>
            </a:prstGeom>
            <a:solidFill>
              <a:srgbClr val="FCCE20"/>
            </a:solidFill>
            <a:ln>
              <a:noFill/>
            </a:ln>
            <a:effectLst>
              <a:innerShdw blurRad="76200" dist="635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3133973" y="2819399"/>
              <a:ext cx="441052" cy="968830"/>
            </a:xfrm>
            <a:prstGeom prst="rect">
              <a:avLst/>
            </a:prstGeom>
            <a:solidFill>
              <a:srgbClr val="4AC2DB"/>
            </a:solidFill>
            <a:ln>
              <a:noFill/>
            </a:ln>
            <a:effectLst>
              <a:innerShdw blurRad="76200" dist="635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矩形 14"/>
            <p:cNvSpPr/>
            <p:nvPr/>
          </p:nvSpPr>
          <p:spPr>
            <a:xfrm>
              <a:off x="3575025" y="2819400"/>
              <a:ext cx="441052" cy="1306286"/>
            </a:xfrm>
            <a:prstGeom prst="rect">
              <a:avLst/>
            </a:prstGeom>
            <a:solidFill>
              <a:srgbClr val="FCCE20"/>
            </a:solidFill>
            <a:ln>
              <a:noFill/>
            </a:ln>
            <a:effectLst>
              <a:innerShdw blurRad="76200" dist="635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p:nvSpPr>
          <p:spPr>
            <a:xfrm>
              <a:off x="4016077" y="2819399"/>
              <a:ext cx="441052" cy="1110343"/>
            </a:xfrm>
            <a:prstGeom prst="rect">
              <a:avLst/>
            </a:prstGeom>
            <a:solidFill>
              <a:srgbClr val="4AC2DB"/>
            </a:solidFill>
            <a:ln>
              <a:noFill/>
            </a:ln>
            <a:effectLst>
              <a:innerShdw blurRad="76200" dist="635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4457129" y="2819399"/>
              <a:ext cx="441052" cy="729343"/>
            </a:xfrm>
            <a:prstGeom prst="rect">
              <a:avLst/>
            </a:prstGeom>
            <a:solidFill>
              <a:srgbClr val="FCCE20"/>
            </a:solidFill>
            <a:ln>
              <a:noFill/>
            </a:ln>
            <a:effectLst>
              <a:innerShdw blurRad="76200" dist="635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1" name="组合 40"/>
            <p:cNvGrpSpPr/>
            <p:nvPr/>
          </p:nvGrpSpPr>
          <p:grpSpPr>
            <a:xfrm>
              <a:off x="1906336" y="2702810"/>
              <a:ext cx="370188" cy="2116840"/>
              <a:chOff x="1906336" y="2867910"/>
              <a:chExt cx="370188" cy="2116840"/>
            </a:xfrm>
          </p:grpSpPr>
          <p:cxnSp>
            <p:nvCxnSpPr>
              <p:cNvPr id="19" name="直接连接符 18"/>
              <p:cNvCxnSpPr/>
              <p:nvPr/>
            </p:nvCxnSpPr>
            <p:spPr>
              <a:xfrm flipH="1">
                <a:off x="2255805" y="2984498"/>
                <a:ext cx="0" cy="20002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171382" y="2981641"/>
                <a:ext cx="872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71382" y="3348490"/>
                <a:ext cx="872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171382" y="3715339"/>
                <a:ext cx="872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171382" y="4082188"/>
                <a:ext cx="872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171382" y="4449037"/>
                <a:ext cx="872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171382" y="4815885"/>
                <a:ext cx="872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937327" y="3234645"/>
                <a:ext cx="308205" cy="246221"/>
              </a:xfrm>
              <a:prstGeom prst="rect">
                <a:avLst/>
              </a:prstGeom>
              <a:noFill/>
            </p:spPr>
            <p:txBody>
              <a:bodyPr wrap="none" rtlCol="0">
                <a:spAutoFit/>
              </a:bodyPr>
              <a:lstStyle/>
              <a:p>
                <a:pPr algn="ctr"/>
                <a:r>
                  <a:rPr lang="en-US" altLang="zh-CN" sz="600">
                    <a:solidFill>
                      <a:schemeClr val="bg1">
                        <a:lumMod val="50000"/>
                      </a:schemeClr>
                    </a:solidFill>
                    <a:latin typeface="Britannic Bold" panose="020b0903060703020204" pitchFamily="34" charset="0"/>
                  </a:rPr>
                  <a:t>2</a:t>
                </a:r>
                <a:endParaRPr lang="zh-CN" altLang="en-US" sz="600">
                  <a:solidFill>
                    <a:schemeClr val="bg1">
                      <a:lumMod val="50000"/>
                    </a:schemeClr>
                  </a:solidFill>
                  <a:latin typeface="Britannic Bold" panose="020b0903060703020204" pitchFamily="34" charset="0"/>
                </a:endParaRPr>
              </a:p>
            </p:txBody>
          </p:sp>
          <p:sp>
            <p:nvSpPr>
              <p:cNvPr id="32" name="文本框 31"/>
              <p:cNvSpPr txBox="1"/>
              <p:nvPr/>
            </p:nvSpPr>
            <p:spPr>
              <a:xfrm>
                <a:off x="1937327" y="3603875"/>
                <a:ext cx="308206" cy="246221"/>
              </a:xfrm>
              <a:prstGeom prst="rect">
                <a:avLst/>
              </a:prstGeom>
              <a:noFill/>
            </p:spPr>
            <p:txBody>
              <a:bodyPr wrap="none" rtlCol="0">
                <a:spAutoFit/>
              </a:bodyPr>
              <a:lstStyle/>
              <a:p>
                <a:pPr algn="ctr"/>
                <a:r>
                  <a:rPr lang="en-US" altLang="zh-CN" sz="600">
                    <a:solidFill>
                      <a:schemeClr val="bg1">
                        <a:lumMod val="50000"/>
                      </a:schemeClr>
                    </a:solidFill>
                    <a:latin typeface="Britannic Bold" panose="020b0903060703020204" pitchFamily="34" charset="0"/>
                  </a:rPr>
                  <a:t>4</a:t>
                </a:r>
                <a:endParaRPr lang="zh-CN" altLang="en-US" sz="600">
                  <a:solidFill>
                    <a:schemeClr val="bg1">
                      <a:lumMod val="50000"/>
                    </a:schemeClr>
                  </a:solidFill>
                  <a:latin typeface="Britannic Bold" panose="020b0903060703020204" pitchFamily="34" charset="0"/>
                </a:endParaRPr>
              </a:p>
            </p:txBody>
          </p:sp>
          <p:sp>
            <p:nvSpPr>
              <p:cNvPr id="33" name="文本框 32"/>
              <p:cNvSpPr txBox="1"/>
              <p:nvPr/>
            </p:nvSpPr>
            <p:spPr>
              <a:xfrm>
                <a:off x="1937327" y="3973105"/>
                <a:ext cx="308206" cy="246221"/>
              </a:xfrm>
              <a:prstGeom prst="rect">
                <a:avLst/>
              </a:prstGeom>
              <a:noFill/>
            </p:spPr>
            <p:txBody>
              <a:bodyPr wrap="none" rtlCol="0">
                <a:spAutoFit/>
              </a:bodyPr>
              <a:lstStyle/>
              <a:p>
                <a:pPr algn="ctr"/>
                <a:r>
                  <a:rPr lang="en-US" altLang="zh-CN" sz="600">
                    <a:solidFill>
                      <a:schemeClr val="bg1">
                        <a:lumMod val="50000"/>
                      </a:schemeClr>
                    </a:solidFill>
                    <a:latin typeface="Britannic Bold" panose="020b0903060703020204" pitchFamily="34" charset="0"/>
                  </a:rPr>
                  <a:t>6</a:t>
                </a:r>
                <a:endParaRPr lang="zh-CN" altLang="en-US" sz="600">
                  <a:solidFill>
                    <a:schemeClr val="bg1">
                      <a:lumMod val="50000"/>
                    </a:schemeClr>
                  </a:solidFill>
                  <a:latin typeface="Britannic Bold" panose="020b0903060703020204" pitchFamily="34" charset="0"/>
                </a:endParaRPr>
              </a:p>
            </p:txBody>
          </p:sp>
          <p:sp>
            <p:nvSpPr>
              <p:cNvPr id="34" name="文本框 33"/>
              <p:cNvSpPr txBox="1"/>
              <p:nvPr/>
            </p:nvSpPr>
            <p:spPr>
              <a:xfrm>
                <a:off x="1937327" y="4342335"/>
                <a:ext cx="308206" cy="246221"/>
              </a:xfrm>
              <a:prstGeom prst="rect">
                <a:avLst/>
              </a:prstGeom>
              <a:noFill/>
            </p:spPr>
            <p:txBody>
              <a:bodyPr wrap="none" rtlCol="0">
                <a:spAutoFit/>
              </a:bodyPr>
              <a:lstStyle/>
              <a:p>
                <a:pPr algn="ctr"/>
                <a:r>
                  <a:rPr lang="en-US" altLang="zh-CN" sz="600">
                    <a:solidFill>
                      <a:schemeClr val="bg1">
                        <a:lumMod val="50000"/>
                      </a:schemeClr>
                    </a:solidFill>
                    <a:latin typeface="Britannic Bold" panose="020b0903060703020204" pitchFamily="34" charset="0"/>
                  </a:rPr>
                  <a:t>8</a:t>
                </a:r>
                <a:endParaRPr lang="zh-CN" altLang="en-US" sz="600">
                  <a:solidFill>
                    <a:schemeClr val="bg1">
                      <a:lumMod val="50000"/>
                    </a:schemeClr>
                  </a:solidFill>
                  <a:latin typeface="Britannic Bold" panose="020b0903060703020204" pitchFamily="34" charset="0"/>
                </a:endParaRPr>
              </a:p>
            </p:txBody>
          </p:sp>
          <p:sp>
            <p:nvSpPr>
              <p:cNvPr id="35" name="文本框 34"/>
              <p:cNvSpPr txBox="1"/>
              <p:nvPr/>
            </p:nvSpPr>
            <p:spPr>
              <a:xfrm>
                <a:off x="1906336" y="4711565"/>
                <a:ext cx="370188" cy="246221"/>
              </a:xfrm>
              <a:prstGeom prst="rect">
                <a:avLst/>
              </a:prstGeom>
              <a:noFill/>
            </p:spPr>
            <p:txBody>
              <a:bodyPr wrap="none" rtlCol="0">
                <a:spAutoFit/>
              </a:bodyPr>
              <a:lstStyle/>
              <a:p>
                <a:pPr algn="ctr"/>
                <a:r>
                  <a:rPr lang="en-US" altLang="zh-CN" sz="600">
                    <a:solidFill>
                      <a:schemeClr val="bg1">
                        <a:lumMod val="50000"/>
                      </a:schemeClr>
                    </a:solidFill>
                    <a:latin typeface="Britannic Bold" panose="020b0903060703020204" pitchFamily="34" charset="0"/>
                  </a:rPr>
                  <a:t>10</a:t>
                </a:r>
                <a:endParaRPr lang="zh-CN" altLang="en-US" sz="600">
                  <a:solidFill>
                    <a:schemeClr val="bg1">
                      <a:lumMod val="50000"/>
                    </a:schemeClr>
                  </a:solidFill>
                  <a:latin typeface="Britannic Bold" panose="020b0903060703020204" pitchFamily="34" charset="0"/>
                </a:endParaRPr>
              </a:p>
            </p:txBody>
          </p:sp>
          <p:sp>
            <p:nvSpPr>
              <p:cNvPr id="36" name="文本框 35"/>
              <p:cNvSpPr txBox="1"/>
              <p:nvPr/>
            </p:nvSpPr>
            <p:spPr>
              <a:xfrm>
                <a:off x="1938691" y="2867910"/>
                <a:ext cx="308205" cy="246221"/>
              </a:xfrm>
              <a:prstGeom prst="rect">
                <a:avLst/>
              </a:prstGeom>
              <a:noFill/>
            </p:spPr>
            <p:txBody>
              <a:bodyPr wrap="none" rtlCol="0">
                <a:spAutoFit/>
              </a:bodyPr>
              <a:lstStyle/>
              <a:p>
                <a:pPr algn="ctr"/>
                <a:r>
                  <a:rPr lang="en-US" altLang="zh-CN" sz="600">
                    <a:solidFill>
                      <a:schemeClr val="bg1">
                        <a:lumMod val="50000"/>
                      </a:schemeClr>
                    </a:solidFill>
                    <a:latin typeface="Britannic Bold" panose="020b0903060703020204" pitchFamily="34" charset="0"/>
                  </a:rPr>
                  <a:t>0</a:t>
                </a:r>
                <a:endParaRPr lang="zh-CN" altLang="en-US" sz="600">
                  <a:solidFill>
                    <a:schemeClr val="bg1">
                      <a:lumMod val="50000"/>
                    </a:schemeClr>
                  </a:solidFill>
                  <a:latin typeface="Britannic Bold" panose="020b0903060703020204" pitchFamily="34" charset="0"/>
                </a:endParaRPr>
              </a:p>
            </p:txBody>
          </p:sp>
        </p:grpSp>
      </p:grpSp>
      <p:sp>
        <p:nvSpPr>
          <p:cNvPr id="40" name="椭圆 39"/>
          <p:cNvSpPr/>
          <p:nvPr/>
        </p:nvSpPr>
        <p:spPr>
          <a:xfrm>
            <a:off x="5391150" y="1254541"/>
            <a:ext cx="1676400" cy="1676400"/>
          </a:xfrm>
          <a:prstGeom prst="ellipse">
            <a:avLst/>
          </a:prstGeom>
          <a:solidFill>
            <a:srgbClr val="FCCE20"/>
          </a:solidFill>
          <a:ln>
            <a:no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3" name="直接连接符 42"/>
          <p:cNvCxnSpPr/>
          <p:nvPr/>
        </p:nvCxnSpPr>
        <p:spPr>
          <a:xfrm>
            <a:off x="1360875" y="1817558"/>
            <a:ext cx="272449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5596928" y="1918607"/>
            <a:ext cx="1114425" cy="1114425"/>
          </a:xfrm>
          <a:prstGeom prst="ellipse">
            <a:avLst/>
          </a:prstGeom>
          <a:solidFill>
            <a:srgbClr val="258DB9"/>
          </a:solidFill>
          <a:ln>
            <a:no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椭圆 37"/>
          <p:cNvSpPr/>
          <p:nvPr/>
        </p:nvSpPr>
        <p:spPr>
          <a:xfrm>
            <a:off x="6422727" y="2440985"/>
            <a:ext cx="466725" cy="466725"/>
          </a:xfrm>
          <a:prstGeom prst="ellipse">
            <a:avLst/>
          </a:prstGeom>
          <a:solidFill>
            <a:srgbClr val="C1DE24"/>
          </a:solidFill>
          <a:ln>
            <a:no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椭圆 36"/>
          <p:cNvSpPr/>
          <p:nvPr/>
        </p:nvSpPr>
        <p:spPr>
          <a:xfrm>
            <a:off x="6755762" y="2506414"/>
            <a:ext cx="267380" cy="267380"/>
          </a:xfrm>
          <a:prstGeom prst="ellipse">
            <a:avLst/>
          </a:prstGeom>
          <a:solidFill>
            <a:schemeClr val="bg1">
              <a:lumMod val="50000"/>
            </a:schemeClr>
          </a:solidFill>
          <a:ln>
            <a:no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45" name="直接连接符 44"/>
          <p:cNvCxnSpPr/>
          <p:nvPr/>
        </p:nvCxnSpPr>
        <p:spPr>
          <a:xfrm>
            <a:off x="5030279" y="3597503"/>
            <a:ext cx="272449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360875" y="3793670"/>
            <a:ext cx="2312762" cy="790922"/>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397122" y="1505937"/>
            <a:ext cx="1122423" cy="248209"/>
          </a:xfrm>
          <a:prstGeom prst="rect">
            <a:avLst/>
          </a:prstGeom>
          <a:noFill/>
          <a:effectLst>
            <a:outerShdw blurRad="63500" dist="25400" dir="8100000" algn="tr" rotWithShape="0">
              <a:prstClr val="black">
                <a:alpha val="40000"/>
              </a:prstClr>
            </a:outerShdw>
          </a:effectLst>
        </p:spPr>
        <p:txBody>
          <a:bodyPr wrap="none" rtlCol="0">
            <a:spAutoFit/>
          </a:bodyPr>
          <a:lstStyle/>
          <a:p>
            <a:r>
              <a:rPr lang="en-US" altLang="zh-CN" sz="1015">
                <a:solidFill>
                  <a:srgbClr val="258DB9"/>
                </a:solidFill>
                <a:latin typeface="Britannic Bold" panose="020b0903060703020204" pitchFamily="34" charset="0"/>
              </a:rPr>
              <a:t>ADD YOUR TITLE</a:t>
            </a:r>
            <a:endParaRPr lang="zh-CN" altLang="en-US" sz="1015">
              <a:solidFill>
                <a:srgbClr val="258DB9"/>
              </a:solidFill>
              <a:latin typeface="Britannic Bold" panose="020b0903060703020204" pitchFamily="34" charset="0"/>
            </a:endParaRPr>
          </a:p>
        </p:txBody>
      </p:sp>
      <p:sp>
        <p:nvSpPr>
          <p:cNvPr id="49" name="文本框 48"/>
          <p:cNvSpPr txBox="1"/>
          <p:nvPr/>
        </p:nvSpPr>
        <p:spPr>
          <a:xfrm>
            <a:off x="5030279" y="3274597"/>
            <a:ext cx="1122423" cy="248209"/>
          </a:xfrm>
          <a:prstGeom prst="rect">
            <a:avLst/>
          </a:prstGeom>
          <a:noFill/>
          <a:effectLst>
            <a:outerShdw blurRad="76200" dist="25400" dir="8100000" algn="tr" rotWithShape="0">
              <a:prstClr val="black">
                <a:alpha val="40000"/>
              </a:prstClr>
            </a:outerShdw>
          </a:effectLst>
        </p:spPr>
        <p:txBody>
          <a:bodyPr wrap="none" rtlCol="0">
            <a:spAutoFit/>
          </a:bodyPr>
          <a:lstStyle/>
          <a:p>
            <a:r>
              <a:rPr lang="en-US" altLang="zh-CN" sz="1015">
                <a:solidFill>
                  <a:srgbClr val="258DB9"/>
                </a:solidFill>
                <a:latin typeface="Britannic Bold" panose="020b0903060703020204" pitchFamily="34" charset="0"/>
              </a:rPr>
              <a:t>ADD YOUR TITLE</a:t>
            </a:r>
            <a:endParaRPr lang="zh-CN" altLang="en-US" sz="1015">
              <a:solidFill>
                <a:srgbClr val="258DB9"/>
              </a:solidFill>
              <a:latin typeface="Britannic Bold" panose="020b0903060703020204" pitchFamily="34" charset="0"/>
            </a:endParaRPr>
          </a:p>
        </p:txBody>
      </p:sp>
      <p:sp>
        <p:nvSpPr>
          <p:cNvPr id="50" name="矩形 49"/>
          <p:cNvSpPr/>
          <p:nvPr/>
        </p:nvSpPr>
        <p:spPr>
          <a:xfrm>
            <a:off x="5263413" y="3734843"/>
            <a:ext cx="2424439" cy="819455"/>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038031" y="2137926"/>
            <a:ext cx="450764" cy="253916"/>
          </a:xfrm>
          <a:prstGeom prst="rect">
            <a:avLst/>
          </a:prstGeom>
          <a:noFill/>
          <a:effectLst/>
        </p:spPr>
        <p:txBody>
          <a:bodyPr wrap="none" rtlCol="0">
            <a:spAutoFit/>
          </a:bodyPr>
          <a:lstStyle/>
          <a:p>
            <a:r>
              <a:rPr lang="en-US" altLang="zh-CN" sz="1050">
                <a:solidFill>
                  <a:schemeClr val="bg1">
                    <a:lumMod val="50000"/>
                  </a:schemeClr>
                </a:solidFill>
                <a:latin typeface="Britannic Bold" panose="020b0903060703020204" pitchFamily="34" charset="0"/>
              </a:rPr>
              <a:t>80%</a:t>
            </a:r>
            <a:endParaRPr lang="zh-CN" altLang="en-US" sz="1050">
              <a:solidFill>
                <a:schemeClr val="bg1">
                  <a:lumMod val="50000"/>
                </a:schemeClr>
              </a:solidFill>
              <a:latin typeface="Britannic Bold" panose="020b0903060703020204" pitchFamily="34" charset="0"/>
            </a:endParaRPr>
          </a:p>
        </p:txBody>
      </p:sp>
      <p:sp>
        <p:nvSpPr>
          <p:cNvPr id="52" name="文本框 51"/>
          <p:cNvSpPr txBox="1"/>
          <p:nvPr/>
        </p:nvSpPr>
        <p:spPr>
          <a:xfrm>
            <a:off x="5412730" y="2861884"/>
            <a:ext cx="450764" cy="253916"/>
          </a:xfrm>
          <a:prstGeom prst="rect">
            <a:avLst/>
          </a:prstGeom>
          <a:noFill/>
          <a:effectLst/>
        </p:spPr>
        <p:txBody>
          <a:bodyPr wrap="none" rtlCol="0">
            <a:spAutoFit/>
          </a:bodyPr>
          <a:lstStyle/>
          <a:p>
            <a:r>
              <a:rPr lang="en-US" altLang="zh-CN" sz="1050">
                <a:solidFill>
                  <a:schemeClr val="bg1">
                    <a:lumMod val="50000"/>
                  </a:schemeClr>
                </a:solidFill>
                <a:latin typeface="Britannic Bold" panose="020b0903060703020204" pitchFamily="34" charset="0"/>
              </a:rPr>
              <a:t>60%</a:t>
            </a:r>
            <a:endParaRPr lang="zh-CN" altLang="en-US" sz="1050">
              <a:solidFill>
                <a:schemeClr val="bg1">
                  <a:lumMod val="50000"/>
                </a:schemeClr>
              </a:solidFill>
              <a:latin typeface="Britannic Bold" panose="020b0903060703020204" pitchFamily="34" charset="0"/>
            </a:endParaRPr>
          </a:p>
        </p:txBody>
      </p:sp>
      <p:sp>
        <p:nvSpPr>
          <p:cNvPr id="53" name="文本框 52"/>
          <p:cNvSpPr txBox="1"/>
          <p:nvPr/>
        </p:nvSpPr>
        <p:spPr>
          <a:xfrm>
            <a:off x="6624733" y="2860595"/>
            <a:ext cx="450764" cy="253916"/>
          </a:xfrm>
          <a:prstGeom prst="rect">
            <a:avLst/>
          </a:prstGeom>
          <a:noFill/>
          <a:effectLst/>
        </p:spPr>
        <p:txBody>
          <a:bodyPr wrap="none" rtlCol="0">
            <a:spAutoFit/>
          </a:bodyPr>
          <a:lstStyle/>
          <a:p>
            <a:r>
              <a:rPr lang="en-US" altLang="zh-CN" sz="1050">
                <a:solidFill>
                  <a:schemeClr val="bg1">
                    <a:lumMod val="50000"/>
                  </a:schemeClr>
                </a:solidFill>
                <a:latin typeface="Britannic Bold" panose="020b0903060703020204" pitchFamily="34" charset="0"/>
              </a:rPr>
              <a:t>30%</a:t>
            </a:r>
            <a:endParaRPr lang="zh-CN" altLang="en-US" sz="1050">
              <a:solidFill>
                <a:schemeClr val="bg1">
                  <a:lumMod val="50000"/>
                </a:schemeClr>
              </a:solidFill>
              <a:latin typeface="Britannic Bold" panose="020b0903060703020204" pitchFamily="34" charset="0"/>
            </a:endParaRPr>
          </a:p>
        </p:txBody>
      </p:sp>
      <p:sp>
        <p:nvSpPr>
          <p:cNvPr id="54" name="文本框 53"/>
          <p:cNvSpPr txBox="1"/>
          <p:nvPr/>
        </p:nvSpPr>
        <p:spPr>
          <a:xfrm>
            <a:off x="7003953" y="2572598"/>
            <a:ext cx="450764" cy="253916"/>
          </a:xfrm>
          <a:prstGeom prst="rect">
            <a:avLst/>
          </a:prstGeom>
          <a:noFill/>
          <a:effectLst/>
        </p:spPr>
        <p:txBody>
          <a:bodyPr wrap="none" rtlCol="0">
            <a:spAutoFit/>
          </a:bodyPr>
          <a:lstStyle/>
          <a:p>
            <a:r>
              <a:rPr lang="en-US" altLang="zh-CN" sz="1050">
                <a:solidFill>
                  <a:schemeClr val="bg1">
                    <a:lumMod val="50000"/>
                  </a:schemeClr>
                </a:solidFill>
                <a:latin typeface="Britannic Bold" panose="020b0903060703020204" pitchFamily="34" charset="0"/>
              </a:rPr>
              <a:t>10%</a:t>
            </a:r>
            <a:endParaRPr lang="zh-CN" altLang="en-US" sz="1050">
              <a:solidFill>
                <a:schemeClr val="bg1">
                  <a:lumMod val="50000"/>
                </a:schemeClr>
              </a:solidFill>
              <a:latin typeface="Britannic Bold" panose="020b0903060703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22" presetClass="entr" presetSubtype="8"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14" presetClass="entr" presetSubtype="10" fill="hold" grpId="0" nodeType="withEffect">
                                  <p:stCondLst>
                                    <p:cond delay="250"/>
                                  </p:stCondLst>
                                  <p:childTnLst>
                                    <p:set>
                                      <p:cBhvr>
                                        <p:cTn id="18" dur="1" fill="hold">
                                          <p:stCondLst>
                                            <p:cond delay="0"/>
                                          </p:stCondLst>
                                        </p:cTn>
                                        <p:tgtEl>
                                          <p:spTgt spid="47"/>
                                        </p:tgtEl>
                                        <p:attrNameLst>
                                          <p:attrName>style.visibility</p:attrName>
                                        </p:attrNameLst>
                                      </p:cBhvr>
                                      <p:to>
                                        <p:strVal val="visible"/>
                                      </p:to>
                                    </p:set>
                                    <p:animEffect transition="in" filter="randombar(horizontal)">
                                      <p:cBhvr>
                                        <p:cTn id="19" dur="500"/>
                                        <p:tgtEl>
                                          <p:spTgt spid="47"/>
                                        </p:tgtEl>
                                      </p:cBhvr>
                                    </p:animEffect>
                                  </p:childTnLst>
                                </p:cTn>
                              </p:par>
                            </p:childTnLst>
                          </p:cTn>
                        </p:par>
                        <p:par>
                          <p:cTn id="20" fill="hold" nodeType="afterGroup">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75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Effect transition="in" filter="fade">
                                      <p:cBhvr>
                                        <p:cTn id="60" dur="500"/>
                                        <p:tgtEl>
                                          <p:spTgt spid="54"/>
                                        </p:tgtEl>
                                      </p:cBhvr>
                                    </p:animEffect>
                                  </p:childTnLst>
                                </p:cTn>
                              </p:par>
                            </p:childTnLst>
                          </p:cTn>
                        </p:par>
                        <p:par>
                          <p:cTn id="61" fill="hold" nodeType="afterGroup">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500" fill="hold"/>
                                        <p:tgtEl>
                                          <p:spTgt spid="49"/>
                                        </p:tgtEl>
                                        <p:attrNameLst>
                                          <p:attrName>ppt_w</p:attrName>
                                        </p:attrNameLst>
                                      </p:cBhvr>
                                      <p:tavLst>
                                        <p:tav tm="0">
                                          <p:val>
                                            <p:fltVal val="0"/>
                                          </p:val>
                                        </p:tav>
                                        <p:tav tm="100000">
                                          <p:val>
                                            <p:strVal val="#ppt_w"/>
                                          </p:val>
                                        </p:tav>
                                      </p:tavLst>
                                    </p:anim>
                                    <p:anim calcmode="lin" valueType="num">
                                      <p:cBhvr>
                                        <p:cTn id="65" dur="500" fill="hold"/>
                                        <p:tgtEl>
                                          <p:spTgt spid="49"/>
                                        </p:tgtEl>
                                        <p:attrNameLst>
                                          <p:attrName>ppt_h</p:attrName>
                                        </p:attrNameLst>
                                      </p:cBhvr>
                                      <p:tavLst>
                                        <p:tav tm="0">
                                          <p:val>
                                            <p:fltVal val="0"/>
                                          </p:val>
                                        </p:tav>
                                        <p:tav tm="100000">
                                          <p:val>
                                            <p:strVal val="#ppt_h"/>
                                          </p:val>
                                        </p:tav>
                                      </p:tavLst>
                                    </p:anim>
                                    <p:animEffect transition="in" filter="fade">
                                      <p:cBhvr>
                                        <p:cTn id="66" dur="500"/>
                                        <p:tgtEl>
                                          <p:spTgt spid="49"/>
                                        </p:tgtEl>
                                      </p:cBhvr>
                                    </p:animEffect>
                                  </p:childTnLst>
                                </p:cTn>
                              </p:par>
                              <p:par>
                                <p:cTn id="67" presetID="22" presetClass="entr" presetSubtype="8"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par>
                                <p:cTn id="70" presetID="14" presetClass="entr" presetSubtype="10" fill="hold" grpId="0" nodeType="withEffect">
                                  <p:stCondLst>
                                    <p:cond delay="25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47" grpId="0"/>
      <p:bldP spid="48" grpId="0"/>
      <p:bldP spid="49" grpId="0"/>
      <p:bldP spid="50" grpId="0"/>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1352207" y="1490989"/>
            <a:ext cx="1562443" cy="1261736"/>
            <a:chOff x="1802942" y="1987986"/>
            <a:chExt cx="2083257" cy="1682314"/>
          </a:xfrm>
        </p:grpSpPr>
        <p:sp>
          <p:nvSpPr>
            <p:cNvPr id="11" name="矩形 10"/>
            <p:cNvSpPr/>
            <p:nvPr/>
          </p:nvSpPr>
          <p:spPr>
            <a:xfrm>
              <a:off x="1802942" y="1987986"/>
              <a:ext cx="2083257" cy="168231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6" name="图片 15"/>
            <p:cNvPicPr>
              <a:picLocks noChangeAspect="1"/>
            </p:cNvPicPr>
            <p:nvPr/>
          </p:nvPicPr>
          <p:blipFill>
            <a:blip r:embed="rId3"/>
            <a:stretch>
              <a:fillRect/>
            </a:stretch>
          </p:blipFill>
          <p:spPr>
            <a:xfrm>
              <a:off x="1938248" y="2177624"/>
              <a:ext cx="1812643" cy="1303037"/>
            </a:xfrm>
            <a:prstGeom prst="rect">
              <a:avLst/>
            </a:prstGeom>
            <a:effectLst>
              <a:outerShdw blurRad="50800" dist="38100" dir="8100000" algn="tr" rotWithShape="0">
                <a:prstClr val="black">
                  <a:alpha val="40000"/>
                </a:prstClr>
              </a:outerShdw>
            </a:effectLst>
          </p:spPr>
        </p:pic>
      </p:grpSp>
      <p:grpSp>
        <p:nvGrpSpPr>
          <p:cNvPr id="18" name="组合 17"/>
          <p:cNvGrpSpPr/>
          <p:nvPr/>
        </p:nvGrpSpPr>
        <p:grpSpPr>
          <a:xfrm>
            <a:off x="2914650" y="2752725"/>
            <a:ext cx="1562443" cy="1261736"/>
            <a:chOff x="1802942" y="1987986"/>
            <a:chExt cx="2083257" cy="1682314"/>
          </a:xfrm>
        </p:grpSpPr>
        <p:sp>
          <p:nvSpPr>
            <p:cNvPr id="19" name="矩形 18"/>
            <p:cNvSpPr/>
            <p:nvPr/>
          </p:nvSpPr>
          <p:spPr>
            <a:xfrm>
              <a:off x="1802942" y="1987986"/>
              <a:ext cx="2083257" cy="168231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0" name="图片 19"/>
            <p:cNvPicPr>
              <a:picLocks noChangeAspect="1"/>
            </p:cNvPicPr>
            <p:nvPr/>
          </p:nvPicPr>
          <p:blipFill>
            <a:blip r:embed="rId3"/>
            <a:stretch>
              <a:fillRect/>
            </a:stretch>
          </p:blipFill>
          <p:spPr>
            <a:xfrm>
              <a:off x="1938248" y="2177624"/>
              <a:ext cx="1812643" cy="1303037"/>
            </a:xfrm>
            <a:prstGeom prst="rect">
              <a:avLst/>
            </a:prstGeom>
            <a:effectLst>
              <a:outerShdw blurRad="50800" dist="38100" dir="8100000" algn="tr" rotWithShape="0">
                <a:prstClr val="black">
                  <a:alpha val="40000"/>
                </a:prstClr>
              </a:outerShdw>
            </a:effectLst>
          </p:spPr>
        </p:pic>
      </p:grpSp>
      <p:grpSp>
        <p:nvGrpSpPr>
          <p:cNvPr id="21" name="组合 20"/>
          <p:cNvGrpSpPr/>
          <p:nvPr/>
        </p:nvGrpSpPr>
        <p:grpSpPr>
          <a:xfrm>
            <a:off x="4477092" y="1490989"/>
            <a:ext cx="1562443" cy="1261736"/>
            <a:chOff x="1802942" y="1987986"/>
            <a:chExt cx="2083257" cy="1682314"/>
          </a:xfrm>
        </p:grpSpPr>
        <p:sp>
          <p:nvSpPr>
            <p:cNvPr id="22" name="矩形 21"/>
            <p:cNvSpPr/>
            <p:nvPr/>
          </p:nvSpPr>
          <p:spPr>
            <a:xfrm>
              <a:off x="1802942" y="1987986"/>
              <a:ext cx="2083257" cy="168231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3" name="图片 22"/>
            <p:cNvPicPr>
              <a:picLocks noChangeAspect="1"/>
            </p:cNvPicPr>
            <p:nvPr/>
          </p:nvPicPr>
          <p:blipFill>
            <a:blip r:embed="rId3"/>
            <a:stretch>
              <a:fillRect/>
            </a:stretch>
          </p:blipFill>
          <p:spPr>
            <a:xfrm>
              <a:off x="1938248" y="2177624"/>
              <a:ext cx="1812643" cy="1303037"/>
            </a:xfrm>
            <a:prstGeom prst="rect">
              <a:avLst/>
            </a:prstGeom>
            <a:effectLst>
              <a:outerShdw blurRad="50800" dist="38100" dir="8100000" algn="tr" rotWithShape="0">
                <a:prstClr val="black">
                  <a:alpha val="40000"/>
                </a:prstClr>
              </a:outerShdw>
            </a:effectLst>
          </p:spPr>
        </p:pic>
      </p:grpSp>
      <p:grpSp>
        <p:nvGrpSpPr>
          <p:cNvPr id="24" name="组合 23"/>
          <p:cNvGrpSpPr/>
          <p:nvPr/>
        </p:nvGrpSpPr>
        <p:grpSpPr>
          <a:xfrm>
            <a:off x="6039535" y="2752725"/>
            <a:ext cx="1562443" cy="1261736"/>
            <a:chOff x="1802942" y="1987986"/>
            <a:chExt cx="2083257" cy="1682314"/>
          </a:xfrm>
        </p:grpSpPr>
        <p:sp>
          <p:nvSpPr>
            <p:cNvPr id="25" name="矩形 24"/>
            <p:cNvSpPr/>
            <p:nvPr/>
          </p:nvSpPr>
          <p:spPr>
            <a:xfrm>
              <a:off x="1802942" y="1987986"/>
              <a:ext cx="2083257" cy="168231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6" name="图片 25"/>
            <p:cNvPicPr>
              <a:picLocks noChangeAspect="1"/>
            </p:cNvPicPr>
            <p:nvPr/>
          </p:nvPicPr>
          <p:blipFill>
            <a:blip r:embed="rId3"/>
            <a:stretch>
              <a:fillRect/>
            </a:stretch>
          </p:blipFill>
          <p:spPr>
            <a:xfrm>
              <a:off x="1938248" y="2177624"/>
              <a:ext cx="1812643" cy="1303037"/>
            </a:xfrm>
            <a:prstGeom prst="rect">
              <a:avLst/>
            </a:prstGeom>
            <a:effectLst>
              <a:outerShdw blurRad="50800" dist="38100" dir="8100000" algn="tr" rotWithShape="0">
                <a:prstClr val="black">
                  <a:alpha val="40000"/>
                </a:prstClr>
              </a:outerShdw>
            </a:effectLst>
          </p:spPr>
        </p:pic>
      </p:grpSp>
      <p:grpSp>
        <p:nvGrpSpPr>
          <p:cNvPr id="2" name="组合 1"/>
          <p:cNvGrpSpPr/>
          <p:nvPr/>
        </p:nvGrpSpPr>
        <p:grpSpPr>
          <a:xfrm>
            <a:off x="1317526" y="2864216"/>
            <a:ext cx="1595912" cy="995331"/>
            <a:chOff x="1756700" y="3818959"/>
            <a:chExt cx="2127882" cy="1327109"/>
          </a:xfrm>
        </p:grpSpPr>
        <p:sp>
          <p:nvSpPr>
            <p:cNvPr id="27" name="文本框 26"/>
            <p:cNvSpPr txBox="1"/>
            <p:nvPr/>
          </p:nvSpPr>
          <p:spPr>
            <a:xfrm>
              <a:off x="3349819" y="3818959"/>
              <a:ext cx="534763" cy="615554"/>
            </a:xfrm>
            <a:prstGeom prst="rect">
              <a:avLst/>
            </a:prstGeom>
            <a:noFill/>
          </p:spPr>
          <p:txBody>
            <a:bodyPr wrap="none" rtlCol="0">
              <a:spAutoFit/>
            </a:bodyPr>
            <a:lstStyle/>
            <a:p>
              <a:r>
                <a:rPr lang="en-US" altLang="zh-CN" sz="2400" b="1">
                  <a:solidFill>
                    <a:srgbClr val="258DB9"/>
                  </a:solidFill>
                  <a:latin typeface="Agency FB" panose="020b0503020202020204" pitchFamily="34" charset="0"/>
                </a:rPr>
                <a:t>01</a:t>
              </a:r>
              <a:endParaRPr lang="zh-CN" altLang="en-US" sz="2400" b="1">
                <a:solidFill>
                  <a:srgbClr val="258DB9"/>
                </a:solidFill>
                <a:latin typeface="Agency FB" panose="020b0503020202020204" pitchFamily="34" charset="0"/>
              </a:endParaRPr>
            </a:p>
          </p:txBody>
        </p:sp>
        <p:sp>
          <p:nvSpPr>
            <p:cNvPr id="31" name="矩形 30"/>
            <p:cNvSpPr/>
            <p:nvPr/>
          </p:nvSpPr>
          <p:spPr>
            <a:xfrm>
              <a:off x="1756700" y="4191959"/>
              <a:ext cx="2002955" cy="954109"/>
            </a:xfrm>
            <a:prstGeom prst="rect">
              <a:avLst/>
            </a:prstGeom>
          </p:spPr>
          <p:txBody>
            <a:bodyPr wrap="square">
              <a:spAutoFit/>
            </a:bodyPr>
            <a:lstStyle/>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936599" y="1490989"/>
            <a:ext cx="1502216" cy="1234922"/>
            <a:chOff x="3915464" y="1987985"/>
            <a:chExt cx="2002955" cy="1646562"/>
          </a:xfrm>
        </p:grpSpPr>
        <p:sp>
          <p:nvSpPr>
            <p:cNvPr id="28" name="文本框 27"/>
            <p:cNvSpPr txBox="1"/>
            <p:nvPr/>
          </p:nvSpPr>
          <p:spPr>
            <a:xfrm>
              <a:off x="4021505" y="3018994"/>
              <a:ext cx="620256" cy="615553"/>
            </a:xfrm>
            <a:prstGeom prst="rect">
              <a:avLst/>
            </a:prstGeom>
            <a:noFill/>
          </p:spPr>
          <p:txBody>
            <a:bodyPr wrap="none" rtlCol="0">
              <a:spAutoFit/>
            </a:bodyPr>
            <a:lstStyle/>
            <a:p>
              <a:r>
                <a:rPr lang="en-US" altLang="zh-CN" sz="2400" b="1">
                  <a:solidFill>
                    <a:srgbClr val="258DB9"/>
                  </a:solidFill>
                  <a:latin typeface="Agency FB" panose="020b0503020202020204" pitchFamily="34" charset="0"/>
                </a:rPr>
                <a:t>02</a:t>
              </a:r>
              <a:endParaRPr lang="zh-CN" altLang="en-US" sz="2400" b="1">
                <a:solidFill>
                  <a:srgbClr val="258DB9"/>
                </a:solidFill>
                <a:latin typeface="Agency FB" panose="020b0503020202020204" pitchFamily="34" charset="0"/>
              </a:endParaRPr>
            </a:p>
          </p:txBody>
        </p:sp>
        <p:sp>
          <p:nvSpPr>
            <p:cNvPr id="32" name="矩形 31"/>
            <p:cNvSpPr/>
            <p:nvPr/>
          </p:nvSpPr>
          <p:spPr>
            <a:xfrm>
              <a:off x="3915464" y="1987985"/>
              <a:ext cx="2002955" cy="1046440"/>
            </a:xfrm>
            <a:prstGeom prst="rect">
              <a:avLst/>
            </a:prstGeom>
          </p:spPr>
          <p:txBody>
            <a:bodyPr wrap="square">
              <a:sp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507206" y="2864219"/>
            <a:ext cx="1502216" cy="1050590"/>
            <a:chOff x="6009607" y="3818959"/>
            <a:chExt cx="2002955" cy="1400788"/>
          </a:xfrm>
        </p:grpSpPr>
        <p:sp>
          <p:nvSpPr>
            <p:cNvPr id="30" name="文本框 29"/>
            <p:cNvSpPr txBox="1"/>
            <p:nvPr/>
          </p:nvSpPr>
          <p:spPr>
            <a:xfrm>
              <a:off x="6096000" y="3818959"/>
              <a:ext cx="626667" cy="615554"/>
            </a:xfrm>
            <a:prstGeom prst="rect">
              <a:avLst/>
            </a:prstGeom>
            <a:noFill/>
          </p:spPr>
          <p:txBody>
            <a:bodyPr wrap="none" rtlCol="0">
              <a:spAutoFit/>
            </a:bodyPr>
            <a:lstStyle/>
            <a:p>
              <a:r>
                <a:rPr lang="en-US" altLang="zh-CN" sz="2400" b="1">
                  <a:solidFill>
                    <a:srgbClr val="258DB9"/>
                  </a:solidFill>
                  <a:latin typeface="Agency FB" panose="020b0503020202020204" pitchFamily="34" charset="0"/>
                </a:rPr>
                <a:t>03</a:t>
              </a:r>
              <a:endParaRPr lang="zh-CN" altLang="en-US" sz="2400" b="1">
                <a:solidFill>
                  <a:srgbClr val="258DB9"/>
                </a:solidFill>
                <a:latin typeface="Agency FB" panose="020b0503020202020204" pitchFamily="34" charset="0"/>
              </a:endParaRPr>
            </a:p>
          </p:txBody>
        </p:sp>
        <p:sp>
          <p:nvSpPr>
            <p:cNvPr id="33" name="矩形 32"/>
            <p:cNvSpPr/>
            <p:nvPr/>
          </p:nvSpPr>
          <p:spPr>
            <a:xfrm>
              <a:off x="6009607" y="4265638"/>
              <a:ext cx="2002955" cy="954109"/>
            </a:xfrm>
            <a:prstGeom prst="rect">
              <a:avLst/>
            </a:prstGeom>
          </p:spPr>
          <p:txBody>
            <a:bodyPr wrap="square">
              <a:spAutoFit/>
            </a:bodyPr>
            <a:lstStyle/>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099762" y="1492892"/>
            <a:ext cx="1502216" cy="1233019"/>
            <a:chOff x="8133015" y="1990523"/>
            <a:chExt cx="2002955" cy="1644025"/>
          </a:xfrm>
        </p:grpSpPr>
        <p:sp>
          <p:nvSpPr>
            <p:cNvPr id="29" name="文本框 28"/>
            <p:cNvSpPr txBox="1"/>
            <p:nvPr/>
          </p:nvSpPr>
          <p:spPr>
            <a:xfrm>
              <a:off x="8188019" y="3018995"/>
              <a:ext cx="624531" cy="615553"/>
            </a:xfrm>
            <a:prstGeom prst="rect">
              <a:avLst/>
            </a:prstGeom>
            <a:noFill/>
          </p:spPr>
          <p:txBody>
            <a:bodyPr wrap="none" rtlCol="0">
              <a:spAutoFit/>
            </a:bodyPr>
            <a:lstStyle/>
            <a:p>
              <a:r>
                <a:rPr lang="en-US" altLang="zh-CN" sz="2400" b="1">
                  <a:solidFill>
                    <a:srgbClr val="258DB9"/>
                  </a:solidFill>
                  <a:latin typeface="Agency FB" panose="020b0503020202020204" pitchFamily="34" charset="0"/>
                </a:rPr>
                <a:t>04</a:t>
              </a:r>
              <a:endParaRPr lang="zh-CN" altLang="en-US" sz="2400" b="1">
                <a:solidFill>
                  <a:srgbClr val="258DB9"/>
                </a:solidFill>
                <a:latin typeface="Agency FB" panose="020b0503020202020204" pitchFamily="34" charset="0"/>
              </a:endParaRPr>
            </a:p>
          </p:txBody>
        </p:sp>
        <p:sp>
          <p:nvSpPr>
            <p:cNvPr id="34" name="矩形 33"/>
            <p:cNvSpPr/>
            <p:nvPr/>
          </p:nvSpPr>
          <p:spPr>
            <a:xfrm>
              <a:off x="8133015" y="1990523"/>
              <a:ext cx="2002955" cy="954108"/>
            </a:xfrm>
            <a:prstGeom prst="rect">
              <a:avLst/>
            </a:prstGeom>
          </p:spPr>
          <p:txBody>
            <a:bodyPr wrap="square">
              <a:spAutoFit/>
            </a:bodyPr>
            <a:lstStyle/>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2339161" y="1860652"/>
            <a:ext cx="564356" cy="564356"/>
            <a:chOff x="3163468" y="2571749"/>
            <a:chExt cx="752475" cy="752475"/>
          </a:xfrm>
        </p:grpSpPr>
        <p:sp>
          <p:nvSpPr>
            <p:cNvPr id="5" name="椭圆 4"/>
            <p:cNvSpPr/>
            <p:nvPr/>
          </p:nvSpPr>
          <p:spPr>
            <a:xfrm>
              <a:off x="3163468" y="2571749"/>
              <a:ext cx="752475" cy="752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3271357" y="2679638"/>
              <a:ext cx="536696" cy="536696"/>
            </a:xfrm>
            <a:prstGeom prst="ellipse">
              <a:avLst/>
            </a:prstGeom>
            <a:solidFill>
              <a:srgbClr val="258DB9"/>
            </a:solidFill>
            <a:ln>
              <a:noFill/>
            </a:ln>
            <a:effectLst>
              <a:innerShdw blurRad="1397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latin typeface="Agency FB" panose="020b0503020202020204" pitchFamily="34" charset="0"/>
                </a:rPr>
                <a:t>03</a:t>
              </a:r>
              <a:endParaRPr lang="zh-CN" altLang="en-US" sz="1200" b="1">
                <a:latin typeface="Agency FB" panose="020b0503020202020204" pitchFamily="34" charset="0"/>
              </a:endParaRPr>
            </a:p>
          </p:txBody>
        </p:sp>
      </p:grpSp>
      <p:grpSp>
        <p:nvGrpSpPr>
          <p:cNvPr id="55" name="组合 54"/>
          <p:cNvGrpSpPr/>
          <p:nvPr/>
        </p:nvGrpSpPr>
        <p:grpSpPr>
          <a:xfrm>
            <a:off x="6005709" y="1693681"/>
            <a:ext cx="564356" cy="564356"/>
            <a:chOff x="3163468" y="2571749"/>
            <a:chExt cx="752475" cy="752475"/>
          </a:xfrm>
        </p:grpSpPr>
        <p:sp>
          <p:nvSpPr>
            <p:cNvPr id="56" name="椭圆 55"/>
            <p:cNvSpPr/>
            <p:nvPr/>
          </p:nvSpPr>
          <p:spPr>
            <a:xfrm>
              <a:off x="3163468" y="2571749"/>
              <a:ext cx="752475" cy="752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3271357" y="2679638"/>
              <a:ext cx="536696" cy="536696"/>
            </a:xfrm>
            <a:prstGeom prst="ellipse">
              <a:avLst/>
            </a:prstGeom>
            <a:solidFill>
              <a:srgbClr val="C1DE24"/>
            </a:solidFill>
            <a:ln>
              <a:noFill/>
            </a:ln>
            <a:effectLst>
              <a:innerShdw blurRad="1397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latin typeface="Agency FB" panose="020b0503020202020204" pitchFamily="34" charset="0"/>
                </a:rPr>
                <a:t>01</a:t>
              </a:r>
              <a:endParaRPr lang="zh-CN" altLang="en-US" sz="1200" b="1">
                <a:latin typeface="Agency FB" panose="020b0503020202020204" pitchFamily="34" charset="0"/>
              </a:endParaRPr>
            </a:p>
          </p:txBody>
        </p:sp>
      </p:grpSp>
      <p:grpSp>
        <p:nvGrpSpPr>
          <p:cNvPr id="58" name="组合 57"/>
          <p:cNvGrpSpPr/>
          <p:nvPr/>
        </p:nvGrpSpPr>
        <p:grpSpPr>
          <a:xfrm>
            <a:off x="6005709" y="2887300"/>
            <a:ext cx="564356" cy="564356"/>
            <a:chOff x="3163468" y="2571749"/>
            <a:chExt cx="752475" cy="752475"/>
          </a:xfrm>
        </p:grpSpPr>
        <p:sp>
          <p:nvSpPr>
            <p:cNvPr id="59" name="椭圆 58"/>
            <p:cNvSpPr/>
            <p:nvPr/>
          </p:nvSpPr>
          <p:spPr>
            <a:xfrm>
              <a:off x="3163468" y="2571749"/>
              <a:ext cx="752475" cy="752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271357" y="2679638"/>
              <a:ext cx="536696" cy="536696"/>
            </a:xfrm>
            <a:prstGeom prst="ellipse">
              <a:avLst/>
            </a:prstGeom>
            <a:solidFill>
              <a:srgbClr val="4AC2DB"/>
            </a:solidFill>
            <a:ln>
              <a:noFill/>
            </a:ln>
            <a:effectLst>
              <a:innerShdw blurRad="1397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latin typeface="Agency FB" panose="020b0503020202020204" pitchFamily="34" charset="0"/>
                </a:rPr>
                <a:t>02</a:t>
              </a:r>
              <a:endParaRPr lang="zh-CN" altLang="en-US" sz="1200" b="1">
                <a:latin typeface="Agency FB" panose="020b0503020202020204" pitchFamily="34" charset="0"/>
              </a:endParaRPr>
            </a:p>
          </p:txBody>
        </p:sp>
      </p:grpSp>
      <p:grpSp>
        <p:nvGrpSpPr>
          <p:cNvPr id="61" name="组合 60"/>
          <p:cNvGrpSpPr/>
          <p:nvPr/>
        </p:nvGrpSpPr>
        <p:grpSpPr>
          <a:xfrm>
            <a:off x="2339160" y="2736566"/>
            <a:ext cx="564356" cy="564356"/>
            <a:chOff x="3163468" y="2571749"/>
            <a:chExt cx="752475" cy="752475"/>
          </a:xfrm>
        </p:grpSpPr>
        <p:sp>
          <p:nvSpPr>
            <p:cNvPr id="62" name="椭圆 61"/>
            <p:cNvSpPr/>
            <p:nvPr/>
          </p:nvSpPr>
          <p:spPr>
            <a:xfrm>
              <a:off x="3163468" y="2571749"/>
              <a:ext cx="752475" cy="7524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3271357" y="2679638"/>
              <a:ext cx="536696" cy="536696"/>
            </a:xfrm>
            <a:prstGeom prst="ellipse">
              <a:avLst/>
            </a:prstGeom>
            <a:solidFill>
              <a:srgbClr val="FCCE20"/>
            </a:solidFill>
            <a:ln>
              <a:noFill/>
            </a:ln>
            <a:effectLst>
              <a:innerShdw blurRad="1397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latin typeface="Agency FB" panose="020b0503020202020204" pitchFamily="34" charset="0"/>
                </a:rPr>
                <a:t>04</a:t>
              </a:r>
              <a:endParaRPr lang="zh-CN" altLang="en-US" sz="1200" b="1">
                <a:latin typeface="Agency FB" panose="020b0503020202020204" pitchFamily="34" charset="0"/>
              </a:endParaRPr>
            </a:p>
          </p:txBody>
        </p:sp>
      </p:grpSp>
      <p:cxnSp>
        <p:nvCxnSpPr>
          <p:cNvPr id="8" name="直接连接符 7"/>
          <p:cNvCxnSpPr/>
          <p:nvPr/>
        </p:nvCxnSpPr>
        <p:spPr>
          <a:xfrm flipV="1">
            <a:off x="4382206" y="2022782"/>
            <a:ext cx="1704419" cy="4022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4382206" y="2733681"/>
            <a:ext cx="1704419" cy="4022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903515" y="2223894"/>
            <a:ext cx="388325" cy="1592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2880303" y="2745479"/>
            <a:ext cx="388325" cy="1592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284272" y="2022782"/>
            <a:ext cx="1097936" cy="1097936"/>
            <a:chOff x="4379028" y="2697042"/>
            <a:chExt cx="1463915" cy="1463915"/>
          </a:xfrm>
        </p:grpSpPr>
        <p:sp>
          <p:nvSpPr>
            <p:cNvPr id="53" name="椭圆 52"/>
            <p:cNvSpPr/>
            <p:nvPr/>
          </p:nvSpPr>
          <p:spPr>
            <a:xfrm>
              <a:off x="4379028" y="2697042"/>
              <a:ext cx="1463915" cy="146391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p:nvSpPr>
          <p:spPr>
            <a:xfrm>
              <a:off x="4626926" y="2944940"/>
              <a:ext cx="968118" cy="968118"/>
            </a:xfrm>
            <a:prstGeom prst="ellipse">
              <a:avLst/>
            </a:prstGeom>
            <a:solidFill>
              <a:srgbClr val="A6A6A6"/>
            </a:solidFill>
            <a:ln>
              <a:noFill/>
            </a:ln>
            <a:effectLst>
              <a:innerShdw blurRad="1651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文本框 66"/>
            <p:cNvSpPr txBox="1"/>
            <p:nvPr/>
          </p:nvSpPr>
          <p:spPr>
            <a:xfrm>
              <a:off x="4770988" y="3245095"/>
              <a:ext cx="615981" cy="330945"/>
            </a:xfrm>
            <a:prstGeom prst="rect">
              <a:avLst/>
            </a:prstGeom>
            <a:noFill/>
          </p:spPr>
          <p:txBody>
            <a:bodyPr wrap="none" rtlCol="0">
              <a:spAutoFit/>
            </a:bodyPr>
            <a:lstStyle/>
            <a:p>
              <a:r>
                <a:rPr lang="en-US" altLang="zh-CN" sz="1015">
                  <a:solidFill>
                    <a:schemeClr val="bg1"/>
                  </a:solidFill>
                  <a:latin typeface="Britannic Bold" panose="020b0903060703020204" pitchFamily="34" charset="0"/>
                </a:rPr>
                <a:t>TEXT</a:t>
              </a:r>
              <a:endParaRPr lang="zh-CN" altLang="en-US" sz="1015">
                <a:solidFill>
                  <a:schemeClr val="bg1"/>
                </a:solidFill>
                <a:latin typeface="Britannic Bold" panose="020b0903060703020204" pitchFamily="34" charset="0"/>
              </a:endParaRPr>
            </a:p>
          </p:txBody>
        </p:sp>
      </p:grpSp>
      <p:sp>
        <p:nvSpPr>
          <p:cNvPr id="68" name="矩形 67"/>
          <p:cNvSpPr/>
          <p:nvPr/>
        </p:nvSpPr>
        <p:spPr>
          <a:xfrm>
            <a:off x="6570064" y="1661023"/>
            <a:ext cx="2165722" cy="66364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6594607" y="2845649"/>
            <a:ext cx="2165722" cy="66364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95105" y="1920748"/>
            <a:ext cx="1636675" cy="83170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694684" y="2801153"/>
            <a:ext cx="1636675" cy="83170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par>
                                <p:cTn id="17" presetID="22" presetClass="entr" presetSubtype="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2"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500"/>
                                        <p:tgtEl>
                                          <p:spTgt spid="66"/>
                                        </p:tgtEl>
                                      </p:cBhvr>
                                    </p:animEffect>
                                  </p:childTnLst>
                                </p:cTn>
                              </p:par>
                            </p:childTnLst>
                          </p:cTn>
                        </p:par>
                        <p:par>
                          <p:cTn id="23" fill="hold" nodeType="afterGroup">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par>
                                <p:cTn id="29" presetID="53" presetClass="entr" presetSubtype="16"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randombar(horizontal)">
                                      <p:cBhvr>
                                        <p:cTn id="49" dur="500"/>
                                        <p:tgtEl>
                                          <p:spTgt spid="6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randombar(horizontal)">
                                      <p:cBhvr>
                                        <p:cTn id="52" dur="500"/>
                                        <p:tgtEl>
                                          <p:spTgt spid="7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randombar(horizontal)">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9" name="图表 18"/>
          <p:cNvGraphicFramePr/>
          <p:nvPr/>
        </p:nvGraphicFramePr>
        <p:xfrm>
          <a:off x="3209925" y="1790700"/>
          <a:ext cx="2724150" cy="2155825"/>
        </p:xfrm>
        <a:graphic>
          <a:graphicData uri="http://schemas.openxmlformats.org/drawingml/2006/chart">
            <c:chart xmlns:c="http://schemas.openxmlformats.org/drawingml/2006/chart" r:id="rId3"/>
          </a:graphicData>
        </a:graphic>
      </p:graphicFrame>
      <p:grpSp>
        <p:nvGrpSpPr>
          <p:cNvPr id="7" name="组合 6"/>
          <p:cNvGrpSpPr/>
          <p:nvPr/>
        </p:nvGrpSpPr>
        <p:grpSpPr>
          <a:xfrm>
            <a:off x="4449555" y="3491688"/>
            <a:ext cx="244891" cy="244891"/>
            <a:chOff x="5932739" y="4655584"/>
            <a:chExt cx="326521" cy="326521"/>
          </a:xfrm>
        </p:grpSpPr>
        <p:sp>
          <p:nvSpPr>
            <p:cNvPr id="21" name="椭圆 20"/>
            <p:cNvSpPr/>
            <p:nvPr/>
          </p:nvSpPr>
          <p:spPr>
            <a:xfrm>
              <a:off x="5932739" y="4655584"/>
              <a:ext cx="326521" cy="326521"/>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381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KSO_Shape"/>
            <p:cNvSpPr/>
            <p:nvPr/>
          </p:nvSpPr>
          <p:spPr bwMode="auto">
            <a:xfrm>
              <a:off x="6018210" y="4742040"/>
              <a:ext cx="155578" cy="157149"/>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chemeClr val="bg1">
                <a:lumMod val="50000"/>
              </a:schemeClr>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5" name="组合 4"/>
          <p:cNvGrpSpPr/>
          <p:nvPr/>
        </p:nvGrpSpPr>
        <p:grpSpPr>
          <a:xfrm>
            <a:off x="5197864" y="2925548"/>
            <a:ext cx="244891" cy="244891"/>
            <a:chOff x="6930485" y="3900730"/>
            <a:chExt cx="326521" cy="326521"/>
          </a:xfrm>
        </p:grpSpPr>
        <p:sp>
          <p:nvSpPr>
            <p:cNvPr id="26" name="椭圆 25"/>
            <p:cNvSpPr/>
            <p:nvPr/>
          </p:nvSpPr>
          <p:spPr>
            <a:xfrm>
              <a:off x="6930485" y="3900730"/>
              <a:ext cx="326521" cy="326521"/>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381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KSO_Shape"/>
            <p:cNvSpPr/>
            <p:nvPr/>
          </p:nvSpPr>
          <p:spPr bwMode="auto">
            <a:xfrm>
              <a:off x="7014409" y="3986902"/>
              <a:ext cx="158671" cy="154175"/>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rgbClr val="258DB9"/>
            </a:solidFill>
            <a:ln>
              <a:noFill/>
            </a:ln>
          </p:spPr>
          <p:txBody>
            <a:bodyPr anchor="ctr"/>
            <a:lstStyle/>
            <a:p>
              <a:endParaRPr lang="zh-CN" altLang="en-US" sz="1015"/>
            </a:p>
          </p:txBody>
        </p:sp>
      </p:grpSp>
      <p:grpSp>
        <p:nvGrpSpPr>
          <p:cNvPr id="2" name="组合 1"/>
          <p:cNvGrpSpPr/>
          <p:nvPr/>
        </p:nvGrpSpPr>
        <p:grpSpPr>
          <a:xfrm>
            <a:off x="4897827" y="2070795"/>
            <a:ext cx="244891" cy="244891"/>
            <a:chOff x="6530435" y="2761060"/>
            <a:chExt cx="326521" cy="326521"/>
          </a:xfrm>
        </p:grpSpPr>
        <p:sp>
          <p:nvSpPr>
            <p:cNvPr id="27" name="椭圆 26"/>
            <p:cNvSpPr/>
            <p:nvPr/>
          </p:nvSpPr>
          <p:spPr>
            <a:xfrm>
              <a:off x="6530435" y="2761060"/>
              <a:ext cx="326521" cy="326521"/>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381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KSO_Shape"/>
            <p:cNvSpPr/>
            <p:nvPr/>
          </p:nvSpPr>
          <p:spPr bwMode="auto">
            <a:xfrm>
              <a:off x="6619464" y="2835950"/>
              <a:ext cx="148462" cy="176740"/>
            </a:xfrm>
            <a:custGeom>
              <a:gdLst>
                <a:gd name="T0" fmla="*/ 564497097 w 4340"/>
                <a:gd name="T1" fmla="*/ 4619846 h 5168"/>
                <a:gd name="T2" fmla="*/ 584623852 w 4340"/>
                <a:gd name="T3" fmla="*/ 23642569 h 5168"/>
                <a:gd name="T4" fmla="*/ 590063426 w 4340"/>
                <a:gd name="T5" fmla="*/ 659545429 h 5168"/>
                <a:gd name="T6" fmla="*/ 579864179 w 4340"/>
                <a:gd name="T7" fmla="*/ 685769774 h 5168"/>
                <a:gd name="T8" fmla="*/ 556337921 w 4340"/>
                <a:gd name="T9" fmla="*/ 700715988 h 5168"/>
                <a:gd name="T10" fmla="*/ 31821857 w 4340"/>
                <a:gd name="T11" fmla="*/ 700172650 h 5168"/>
                <a:gd name="T12" fmla="*/ 9111554 w 4340"/>
                <a:gd name="T13" fmla="*/ 684003373 h 5168"/>
                <a:gd name="T14" fmla="*/ 0 w 4340"/>
                <a:gd name="T15" fmla="*/ 657235690 h 5168"/>
                <a:gd name="T16" fmla="*/ 6527636 w 4340"/>
                <a:gd name="T17" fmla="*/ 171883859 h 5168"/>
                <a:gd name="T18" fmla="*/ 45148869 w 4340"/>
                <a:gd name="T19" fmla="*/ 130577650 h 5168"/>
                <a:gd name="T20" fmla="*/ 127967330 w 4340"/>
                <a:gd name="T21" fmla="*/ 567556930 h 5168"/>
                <a:gd name="T22" fmla="*/ 159789188 w 4340"/>
                <a:gd name="T23" fmla="*/ 577611629 h 5168"/>
                <a:gd name="T24" fmla="*/ 191202884 w 4340"/>
                <a:gd name="T25" fmla="*/ 566605905 h 5168"/>
                <a:gd name="T26" fmla="*/ 197322358 w 4340"/>
                <a:gd name="T27" fmla="*/ 520679480 h 5168"/>
                <a:gd name="T28" fmla="*/ 183723239 w 4340"/>
                <a:gd name="T29" fmla="*/ 496900893 h 5168"/>
                <a:gd name="T30" fmla="*/ 194602755 w 4340"/>
                <a:gd name="T31" fmla="*/ 482905704 h 5168"/>
                <a:gd name="T32" fmla="*/ 195826503 w 4340"/>
                <a:gd name="T33" fmla="*/ 442006814 h 5168"/>
                <a:gd name="T34" fmla="*/ 183043338 w 4340"/>
                <a:gd name="T35" fmla="*/ 428147276 h 5168"/>
                <a:gd name="T36" fmla="*/ 140206279 w 4340"/>
                <a:gd name="T37" fmla="*/ 425837537 h 5168"/>
                <a:gd name="T38" fmla="*/ 122663442 w 4340"/>
                <a:gd name="T39" fmla="*/ 446762679 h 5168"/>
                <a:gd name="T40" fmla="*/ 158429018 w 4340"/>
                <a:gd name="T41" fmla="*/ 445811285 h 5168"/>
                <a:gd name="T42" fmla="*/ 164276753 w 4340"/>
                <a:gd name="T43" fmla="*/ 479372902 h 5168"/>
                <a:gd name="T44" fmla="*/ 150133787 w 4340"/>
                <a:gd name="T45" fmla="*/ 503151490 h 5168"/>
                <a:gd name="T46" fmla="*/ 163596853 w 4340"/>
                <a:gd name="T47" fmla="*/ 508450693 h 5168"/>
                <a:gd name="T48" fmla="*/ 159653134 w 4340"/>
                <a:gd name="T49" fmla="*/ 554241098 h 5168"/>
                <a:gd name="T50" fmla="*/ 121711802 w 4340"/>
                <a:gd name="T51" fmla="*/ 512662851 h 5168"/>
                <a:gd name="T52" fmla="*/ 279052757 w 4340"/>
                <a:gd name="T53" fmla="*/ 469318203 h 5168"/>
                <a:gd name="T54" fmla="*/ 271573482 w 4340"/>
                <a:gd name="T55" fmla="*/ 433854166 h 5168"/>
                <a:gd name="T56" fmla="*/ 248726755 w 4340"/>
                <a:gd name="T57" fmla="*/ 423527798 h 5168"/>
                <a:gd name="T58" fmla="*/ 212281278 w 4340"/>
                <a:gd name="T59" fmla="*/ 430457383 h 5168"/>
                <a:gd name="T60" fmla="*/ 202897986 w 4340"/>
                <a:gd name="T61" fmla="*/ 452469201 h 5168"/>
                <a:gd name="T62" fmla="*/ 239751624 w 4340"/>
                <a:gd name="T63" fmla="*/ 446490641 h 5168"/>
                <a:gd name="T64" fmla="*/ 246414945 w 4340"/>
                <a:gd name="T65" fmla="*/ 461573243 h 5168"/>
                <a:gd name="T66" fmla="*/ 397228634 w 4340"/>
                <a:gd name="T67" fmla="*/ 501113051 h 5168"/>
                <a:gd name="T68" fmla="*/ 362007273 w 4340"/>
                <a:gd name="T69" fmla="*/ 556550837 h 5168"/>
                <a:gd name="T70" fmla="*/ 357383285 w 4340"/>
                <a:gd name="T71" fmla="*/ 445947304 h 5168"/>
                <a:gd name="T72" fmla="*/ 366766946 w 4340"/>
                <a:gd name="T73" fmla="*/ 445947304 h 5168"/>
                <a:gd name="T74" fmla="*/ 390293205 w 4340"/>
                <a:gd name="T75" fmla="*/ 431680077 h 5168"/>
                <a:gd name="T76" fmla="*/ 348679893 w 4340"/>
                <a:gd name="T77" fmla="*/ 424207155 h 5168"/>
                <a:gd name="T78" fmla="*/ 326785544 w 4340"/>
                <a:gd name="T79" fmla="*/ 438338362 h 5168"/>
                <a:gd name="T80" fmla="*/ 326649490 w 4340"/>
                <a:gd name="T81" fmla="*/ 564703485 h 5168"/>
                <a:gd name="T82" fmla="*/ 345008282 w 4340"/>
                <a:gd name="T83" fmla="*/ 576796622 h 5168"/>
                <a:gd name="T84" fmla="*/ 381317705 w 4340"/>
                <a:gd name="T85" fmla="*/ 576388935 h 5168"/>
                <a:gd name="T86" fmla="*/ 469439686 w 4340"/>
                <a:gd name="T87" fmla="*/ 568915643 h 5168"/>
                <a:gd name="T88" fmla="*/ 478687294 w 4340"/>
                <a:gd name="T89" fmla="*/ 553425723 h 5168"/>
                <a:gd name="T90" fmla="*/ 472839558 w 4340"/>
                <a:gd name="T91" fmla="*/ 501792777 h 5168"/>
                <a:gd name="T92" fmla="*/ 469031894 w 4340"/>
                <a:gd name="T93" fmla="*/ 490107327 h 5168"/>
                <a:gd name="T94" fmla="*/ 478279132 w 4340"/>
                <a:gd name="T95" fmla="*/ 451518175 h 5168"/>
                <a:gd name="T96" fmla="*/ 470391695 w 4340"/>
                <a:gd name="T97" fmla="*/ 432631472 h 5168"/>
                <a:gd name="T98" fmla="*/ 404164431 w 4340"/>
                <a:gd name="T99" fmla="*/ 576388935 h 5168"/>
                <a:gd name="T100" fmla="*/ 441425863 w 4340"/>
                <a:gd name="T101" fmla="*/ 444588590 h 5168"/>
                <a:gd name="T102" fmla="*/ 446185536 w 4340"/>
                <a:gd name="T103" fmla="*/ 481410972 h 5168"/>
                <a:gd name="T104" fmla="*/ 443873357 w 4340"/>
                <a:gd name="T105" fmla="*/ 503966497 h 5168"/>
                <a:gd name="T106" fmla="*/ 445369581 w 4340"/>
                <a:gd name="T107" fmla="*/ 553697392 h 5168"/>
                <a:gd name="T108" fmla="*/ 108928637 w 4340"/>
                <a:gd name="T109" fmla="*/ 362111453 h 5168"/>
                <a:gd name="T110" fmla="*/ 80914445 w 4340"/>
                <a:gd name="T111" fmla="*/ 382628908 h 5168"/>
                <a:gd name="T112" fmla="*/ 88258035 w 4340"/>
                <a:gd name="T113" fmla="*/ 625712142 h 5168"/>
                <a:gd name="T114" fmla="*/ 493510160 w 4340"/>
                <a:gd name="T115" fmla="*/ 632913765 h 5168"/>
                <a:gd name="T116" fmla="*/ 514044708 w 4340"/>
                <a:gd name="T117" fmla="*/ 605059037 h 5168"/>
                <a:gd name="T118" fmla="*/ 498813680 w 4340"/>
                <a:gd name="T119" fmla="*/ 365508236 h 5168"/>
                <a:gd name="T120" fmla="*/ 212417332 w 4340"/>
                <a:gd name="T121" fmla="*/ 24729613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A6A6A6"/>
            </a:solidFill>
            <a:ln>
              <a:noFill/>
            </a:ln>
          </p:spPr>
          <p:txBody>
            <a:bodyPr anchor="ctr"/>
            <a:lstStyle/>
            <a:p>
              <a:endParaRPr lang="zh-CN" altLang="en-US" sz="1015"/>
            </a:p>
          </p:txBody>
        </p:sp>
      </p:grpSp>
      <p:grpSp>
        <p:nvGrpSpPr>
          <p:cNvPr id="8" name="组合 7"/>
          <p:cNvGrpSpPr/>
          <p:nvPr/>
        </p:nvGrpSpPr>
        <p:grpSpPr>
          <a:xfrm>
            <a:off x="3691800" y="2973873"/>
            <a:ext cx="244891" cy="244891"/>
            <a:chOff x="4922400" y="3965163"/>
            <a:chExt cx="326521" cy="326521"/>
          </a:xfrm>
        </p:grpSpPr>
        <p:sp>
          <p:nvSpPr>
            <p:cNvPr id="29" name="椭圆 28"/>
            <p:cNvSpPr/>
            <p:nvPr/>
          </p:nvSpPr>
          <p:spPr>
            <a:xfrm>
              <a:off x="4922400" y="3965163"/>
              <a:ext cx="326521" cy="326521"/>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381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KSO_Shape"/>
            <p:cNvSpPr/>
            <p:nvPr/>
          </p:nvSpPr>
          <p:spPr bwMode="auto">
            <a:xfrm>
              <a:off x="5006324" y="4051335"/>
              <a:ext cx="158671" cy="154175"/>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rgbClr val="258DB9"/>
            </a:solidFill>
            <a:ln>
              <a:noFill/>
            </a:ln>
          </p:spPr>
          <p:txBody>
            <a:bodyPr anchor="ctr"/>
            <a:lstStyle/>
            <a:p>
              <a:endParaRPr lang="zh-CN" altLang="en-US" sz="1015"/>
            </a:p>
          </p:txBody>
        </p:sp>
      </p:grpSp>
      <p:grpSp>
        <p:nvGrpSpPr>
          <p:cNvPr id="6" name="组合 5"/>
          <p:cNvGrpSpPr/>
          <p:nvPr/>
        </p:nvGrpSpPr>
        <p:grpSpPr>
          <a:xfrm>
            <a:off x="3968241" y="2105907"/>
            <a:ext cx="244891" cy="244891"/>
            <a:chOff x="5290988" y="2807876"/>
            <a:chExt cx="326521" cy="326521"/>
          </a:xfrm>
        </p:grpSpPr>
        <p:sp>
          <p:nvSpPr>
            <p:cNvPr id="28" name="椭圆 27"/>
            <p:cNvSpPr/>
            <p:nvPr/>
          </p:nvSpPr>
          <p:spPr>
            <a:xfrm>
              <a:off x="5290988" y="2807876"/>
              <a:ext cx="326521" cy="326521"/>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381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KSO_Shape"/>
            <p:cNvSpPr/>
            <p:nvPr/>
          </p:nvSpPr>
          <p:spPr bwMode="auto">
            <a:xfrm>
              <a:off x="5376459" y="2892561"/>
              <a:ext cx="155578" cy="157149"/>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chemeClr val="bg1">
                <a:lumMod val="50000"/>
              </a:schemeClr>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36" name="组合 35"/>
          <p:cNvGrpSpPr/>
          <p:nvPr/>
        </p:nvGrpSpPr>
        <p:grpSpPr>
          <a:xfrm>
            <a:off x="5526533" y="2813440"/>
            <a:ext cx="1899457" cy="641266"/>
            <a:chOff x="7368710" y="3751253"/>
            <a:chExt cx="2532609" cy="855020"/>
          </a:xfrm>
        </p:grpSpPr>
        <p:sp>
          <p:nvSpPr>
            <p:cNvPr id="33" name="矩形 32"/>
            <p:cNvSpPr/>
            <p:nvPr/>
          </p:nvSpPr>
          <p:spPr>
            <a:xfrm>
              <a:off x="7786770" y="3751253"/>
              <a:ext cx="2114549" cy="855020"/>
            </a:xfrm>
            <a:prstGeom prst="rect">
              <a:avLst/>
            </a:prstGeom>
          </p:spPr>
          <p:txBody>
            <a:bodyPr wrap="square">
              <a:spAutoFit/>
            </a:bodyPr>
            <a:lstStyle/>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368710" y="3851279"/>
              <a:ext cx="558272" cy="430886"/>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02</a:t>
              </a:r>
              <a:endParaRPr lang="zh-CN" altLang="en-US" sz="1500">
                <a:solidFill>
                  <a:srgbClr val="258DB9"/>
                </a:solidFill>
                <a:latin typeface="Britannic Bold" panose="020b0903060703020204" pitchFamily="34" charset="0"/>
              </a:endParaRPr>
            </a:p>
          </p:txBody>
        </p:sp>
      </p:grpSp>
      <p:grpSp>
        <p:nvGrpSpPr>
          <p:cNvPr id="37" name="组合 36"/>
          <p:cNvGrpSpPr/>
          <p:nvPr/>
        </p:nvGrpSpPr>
        <p:grpSpPr>
          <a:xfrm>
            <a:off x="5361232" y="1900675"/>
            <a:ext cx="1899457" cy="641266"/>
            <a:chOff x="7368710" y="3751253"/>
            <a:chExt cx="2532609" cy="855020"/>
          </a:xfrm>
        </p:grpSpPr>
        <p:sp>
          <p:nvSpPr>
            <p:cNvPr id="38" name="矩形 37"/>
            <p:cNvSpPr/>
            <p:nvPr/>
          </p:nvSpPr>
          <p:spPr>
            <a:xfrm>
              <a:off x="7786770" y="3751253"/>
              <a:ext cx="2114549" cy="855020"/>
            </a:xfrm>
            <a:prstGeom prst="rect">
              <a:avLst/>
            </a:prstGeom>
          </p:spPr>
          <p:txBody>
            <a:bodyPr wrap="square">
              <a:spAutoFit/>
            </a:bodyPr>
            <a:lstStyle/>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368710" y="3851279"/>
              <a:ext cx="558272" cy="430886"/>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01</a:t>
              </a:r>
              <a:endParaRPr lang="zh-CN" altLang="en-US" sz="1500">
                <a:solidFill>
                  <a:srgbClr val="258DB9"/>
                </a:solidFill>
                <a:latin typeface="Britannic Bold" panose="020b0903060703020204" pitchFamily="34" charset="0"/>
              </a:endParaRPr>
            </a:p>
          </p:txBody>
        </p:sp>
      </p:grpSp>
      <p:grpSp>
        <p:nvGrpSpPr>
          <p:cNvPr id="40" name="组合 39"/>
          <p:cNvGrpSpPr/>
          <p:nvPr/>
        </p:nvGrpSpPr>
        <p:grpSpPr>
          <a:xfrm>
            <a:off x="3867807" y="3920038"/>
            <a:ext cx="1585912" cy="809744"/>
            <a:chOff x="7786770" y="3526616"/>
            <a:chExt cx="2114549" cy="1079659"/>
          </a:xfrm>
        </p:grpSpPr>
        <p:sp>
          <p:nvSpPr>
            <p:cNvPr id="41" name="矩形 40"/>
            <p:cNvSpPr/>
            <p:nvPr/>
          </p:nvSpPr>
          <p:spPr>
            <a:xfrm>
              <a:off x="7786770" y="3751253"/>
              <a:ext cx="2114549" cy="855022"/>
            </a:xfrm>
            <a:prstGeom prst="rect">
              <a:avLst/>
            </a:prstGeom>
          </p:spPr>
          <p:txBody>
            <a:bodyPr wrap="square">
              <a:spAutoFit/>
            </a:bodyPr>
            <a:lstStyle/>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448521" y="3526616"/>
              <a:ext cx="558272" cy="430887"/>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03</a:t>
              </a:r>
              <a:endParaRPr lang="zh-CN" altLang="en-US" sz="1500">
                <a:solidFill>
                  <a:srgbClr val="258DB9"/>
                </a:solidFill>
                <a:latin typeface="Britannic Bold" panose="020b0903060703020204" pitchFamily="34" charset="0"/>
              </a:endParaRPr>
            </a:p>
          </p:txBody>
        </p:sp>
      </p:grpSp>
      <p:grpSp>
        <p:nvGrpSpPr>
          <p:cNvPr id="43" name="组合 42"/>
          <p:cNvGrpSpPr/>
          <p:nvPr/>
        </p:nvGrpSpPr>
        <p:grpSpPr>
          <a:xfrm>
            <a:off x="1675216" y="2760016"/>
            <a:ext cx="1901398" cy="641266"/>
            <a:chOff x="7786770" y="3751253"/>
            <a:chExt cx="2535197" cy="855020"/>
          </a:xfrm>
        </p:grpSpPr>
        <p:sp>
          <p:nvSpPr>
            <p:cNvPr id="44" name="矩形 43"/>
            <p:cNvSpPr/>
            <p:nvPr/>
          </p:nvSpPr>
          <p:spPr>
            <a:xfrm>
              <a:off x="7786770" y="3751253"/>
              <a:ext cx="2114549" cy="855020"/>
            </a:xfrm>
            <a:prstGeom prst="rect">
              <a:avLst/>
            </a:prstGeom>
          </p:spPr>
          <p:txBody>
            <a:bodyPr wrap="square">
              <a:spAutoFit/>
            </a:bodyPr>
            <a:lstStyle/>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763695" y="3851279"/>
              <a:ext cx="558272" cy="430886"/>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04</a:t>
              </a:r>
              <a:endParaRPr lang="zh-CN" altLang="en-US" sz="1500">
                <a:solidFill>
                  <a:srgbClr val="258DB9"/>
                </a:solidFill>
                <a:latin typeface="Britannic Bold" panose="020b0903060703020204" pitchFamily="34" charset="0"/>
              </a:endParaRPr>
            </a:p>
          </p:txBody>
        </p:sp>
      </p:grpSp>
      <p:grpSp>
        <p:nvGrpSpPr>
          <p:cNvPr id="46" name="组合 45"/>
          <p:cNvGrpSpPr/>
          <p:nvPr/>
        </p:nvGrpSpPr>
        <p:grpSpPr>
          <a:xfrm>
            <a:off x="1851619" y="1923088"/>
            <a:ext cx="1916441" cy="663643"/>
            <a:chOff x="7786770" y="3751253"/>
            <a:chExt cx="2555255" cy="884855"/>
          </a:xfrm>
        </p:grpSpPr>
        <p:sp>
          <p:nvSpPr>
            <p:cNvPr id="47" name="矩形 46"/>
            <p:cNvSpPr/>
            <p:nvPr/>
          </p:nvSpPr>
          <p:spPr>
            <a:xfrm>
              <a:off x="7786770" y="3751253"/>
              <a:ext cx="2114550" cy="884855"/>
            </a:xfrm>
            <a:prstGeom prst="rect">
              <a:avLst/>
            </a:prstGeom>
          </p:spPr>
          <p:txBody>
            <a:bodyPr wrap="square">
              <a:spAutoFit/>
            </a:bodyPr>
            <a:lstStyle/>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783753" y="3851279"/>
              <a:ext cx="558272" cy="430886"/>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05</a:t>
              </a:r>
              <a:endParaRPr lang="zh-CN" altLang="en-US" sz="1500">
                <a:solidFill>
                  <a:srgbClr val="258DB9"/>
                </a:solidFill>
                <a:latin typeface="Britannic Bold" panose="020b0903060703020204" pitchFamily="34" charset="0"/>
              </a:endParaRPr>
            </a:p>
          </p:txBody>
        </p:sp>
      </p:grpSp>
      <p:grpSp>
        <p:nvGrpSpPr>
          <p:cNvPr id="16" name="组合 15"/>
          <p:cNvGrpSpPr/>
          <p:nvPr/>
        </p:nvGrpSpPr>
        <p:grpSpPr>
          <a:xfrm>
            <a:off x="4064219" y="2360831"/>
            <a:ext cx="1015562" cy="1015562"/>
            <a:chOff x="5418959" y="3147775"/>
            <a:chExt cx="1354082" cy="1354082"/>
          </a:xfrm>
        </p:grpSpPr>
        <p:sp>
          <p:nvSpPr>
            <p:cNvPr id="20" name="椭圆 19"/>
            <p:cNvSpPr/>
            <p:nvPr/>
          </p:nvSpPr>
          <p:spPr>
            <a:xfrm>
              <a:off x="5418959" y="3147775"/>
              <a:ext cx="1354082" cy="1354082"/>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文本框 48"/>
            <p:cNvSpPr txBox="1"/>
            <p:nvPr/>
          </p:nvSpPr>
          <p:spPr>
            <a:xfrm>
              <a:off x="5788008" y="3501649"/>
              <a:ext cx="615981" cy="538780"/>
            </a:xfrm>
            <a:prstGeom prst="rect">
              <a:avLst/>
            </a:prstGeom>
            <a:noFill/>
          </p:spPr>
          <p:txBody>
            <a:bodyPr wrap="none" rtlCol="0">
              <a:spAutoFit/>
            </a:bodyPr>
            <a:lstStyle/>
            <a:p>
              <a:pPr algn="ctr"/>
              <a:r>
                <a:rPr lang="en-US" altLang="zh-CN" sz="1015">
                  <a:solidFill>
                    <a:schemeClr val="bg1">
                      <a:lumMod val="50000"/>
                    </a:schemeClr>
                  </a:solidFill>
                  <a:latin typeface="Britannic Bold" panose="020b0903060703020204" pitchFamily="34" charset="0"/>
                </a:rPr>
                <a:t>ADD</a:t>
              </a:r>
              <a:endParaRPr lang="en-US" altLang="zh-CN" sz="1015">
                <a:solidFill>
                  <a:schemeClr val="bg1">
                    <a:lumMod val="50000"/>
                  </a:schemeClr>
                </a:solidFill>
                <a:latin typeface="Britannic Bold" panose="020b0903060703020204" pitchFamily="34" charset="0"/>
              </a:endParaRPr>
            </a:p>
            <a:p>
              <a:pPr algn="ctr"/>
              <a:r>
                <a:rPr lang="en-US" altLang="zh-CN" sz="1015">
                  <a:solidFill>
                    <a:schemeClr val="bg1">
                      <a:lumMod val="50000"/>
                    </a:schemeClr>
                  </a:solidFill>
                  <a:latin typeface="Britannic Bold" panose="020b0903060703020204" pitchFamily="34" charset="0"/>
                </a:rPr>
                <a:t>TEXT</a:t>
              </a:r>
              <a:endParaRPr lang="zh-CN" altLang="en-US" sz="1015">
                <a:solidFill>
                  <a:schemeClr val="bg1">
                    <a:lumMod val="50000"/>
                  </a:schemeClr>
                </a:solidFill>
                <a:latin typeface="Britannic Bold" panose="020b0903060703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nodeType="afterGroup">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par>
                                <p:cTn id="14" presetID="53" presetClass="entr" presetSubtype="16" fill="hold" nodeType="withEffect">
                                  <p:stCondLst>
                                    <p:cond delay="25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4" presetClass="entr" presetSubtype="10" fill="hold" nodeType="withEffect">
                                  <p:stCondLst>
                                    <p:cond delay="250"/>
                                  </p:stCondLst>
                                  <p:childTnLst>
                                    <p:set>
                                      <p:cBhvr>
                                        <p:cTn id="20" dur="1" fill="hold">
                                          <p:stCondLst>
                                            <p:cond delay="0"/>
                                          </p:stCondLst>
                                        </p:cTn>
                                        <p:tgtEl>
                                          <p:spTgt spid="37"/>
                                        </p:tgtEl>
                                        <p:attrNameLst>
                                          <p:attrName>style.visibility</p:attrName>
                                        </p:attrNameLst>
                                      </p:cBhvr>
                                      <p:to>
                                        <p:strVal val="visible"/>
                                      </p:to>
                                    </p:set>
                                    <p:animEffect transition="in" filter="randombar(horizontal)">
                                      <p:cBhvr>
                                        <p:cTn id="21" dur="500"/>
                                        <p:tgtEl>
                                          <p:spTgt spid="37"/>
                                        </p:tgtEl>
                                      </p:cBhvr>
                                    </p:animEffect>
                                  </p:childTnLst>
                                </p:cTn>
                              </p:par>
                              <p:par>
                                <p:cTn id="22" presetID="53" presetClass="entr" presetSubtype="16"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14" presetClass="entr" presetSubtype="10" fill="hold"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53" presetClass="entr" presetSubtype="16" fill="hold" nodeType="withEffect">
                                  <p:stCondLst>
                                    <p:cond delay="7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14" presetClass="entr" presetSubtype="10" fill="hold" nodeType="withEffect">
                                  <p:stCondLst>
                                    <p:cond delay="75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53" presetClass="entr" presetSubtype="16" fill="hold"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14" presetClass="entr" presetSubtype="10" fill="hold" nodeType="withEffect">
                                  <p:stCondLst>
                                    <p:cond delay="1000"/>
                                  </p:stCondLst>
                                  <p:childTnLst>
                                    <p:set>
                                      <p:cBhvr>
                                        <p:cTn id="44" dur="1" fill="hold">
                                          <p:stCondLst>
                                            <p:cond delay="0"/>
                                          </p:stCondLst>
                                        </p:cTn>
                                        <p:tgtEl>
                                          <p:spTgt spid="43"/>
                                        </p:tgtEl>
                                        <p:attrNameLst>
                                          <p:attrName>style.visibility</p:attrName>
                                        </p:attrNameLst>
                                      </p:cBhvr>
                                      <p:to>
                                        <p:strVal val="visible"/>
                                      </p:to>
                                    </p:set>
                                    <p:animEffect transition="in" filter="randombar(horizontal)">
                                      <p:cBhvr>
                                        <p:cTn id="45" dur="500"/>
                                        <p:tgtEl>
                                          <p:spTgt spid="43"/>
                                        </p:tgtEl>
                                      </p:cBhvr>
                                    </p:animEffect>
                                  </p:childTnLst>
                                </p:cTn>
                              </p:par>
                              <p:par>
                                <p:cTn id="46" presetID="53" presetClass="entr" presetSubtype="16" fill="hold" nodeType="withEffect">
                                  <p:stCondLst>
                                    <p:cond delay="125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14" presetClass="entr" presetSubtype="10" fill="hold" nodeType="withEffect">
                                  <p:stCondLst>
                                    <p:cond delay="1250"/>
                                  </p:stCondLst>
                                  <p:childTnLst>
                                    <p:set>
                                      <p:cBhvr>
                                        <p:cTn id="52" dur="1" fill="hold">
                                          <p:stCondLst>
                                            <p:cond delay="0"/>
                                          </p:stCondLst>
                                        </p:cTn>
                                        <p:tgtEl>
                                          <p:spTgt spid="46"/>
                                        </p:tgtEl>
                                        <p:attrNameLst>
                                          <p:attrName>style.visibility</p:attrName>
                                        </p:attrNameLst>
                                      </p:cBhvr>
                                      <p:to>
                                        <p:strVal val="visible"/>
                                      </p:to>
                                    </p:set>
                                    <p:animEffect transition="in" filter="randombar(horizontal)">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9144000" cy="5143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44452"/>
            <a:ext cx="9144000" cy="3454596"/>
          </a:xfrm>
          <a:prstGeom prst="rect">
            <a:avLst/>
          </a:prstGeom>
          <a:solidFill>
            <a:schemeClr val="bg1">
              <a:alpha val="90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燕尾形 1"/>
          <p:cNvSpPr/>
          <p:nvPr/>
        </p:nvSpPr>
        <p:spPr>
          <a:xfrm>
            <a:off x="3361217" y="1893791"/>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 name="文本框 2"/>
          <p:cNvSpPr txBox="1"/>
          <p:nvPr/>
        </p:nvSpPr>
        <p:spPr>
          <a:xfrm>
            <a:off x="1452636" y="599259"/>
            <a:ext cx="1943161" cy="3554819"/>
          </a:xfrm>
          <a:prstGeom prst="rect">
            <a:avLst/>
          </a:prstGeom>
          <a:noFill/>
          <a:effectLst>
            <a:outerShdw blurRad="76200" dist="76200" dir="8100000" algn="tr" rotWithShape="0">
              <a:prstClr val="black">
                <a:alpha val="40000"/>
              </a:prstClr>
            </a:outerShdw>
          </a:effectLst>
        </p:spPr>
        <p:txBody>
          <a:bodyPr wrap="none" rtlCol="0">
            <a:spAutoFit/>
          </a:bodyPr>
          <a:lstStyle/>
          <a:p>
            <a:pPr algn="ctr"/>
            <a:r>
              <a:rPr lang="en-US" altLang="zh-CN" sz="22500">
                <a:solidFill>
                  <a:srgbClr val="258DB9"/>
                </a:solidFill>
                <a:latin typeface="Britannic Bold" panose="020b0903060703020204" pitchFamily="34" charset="0"/>
              </a:rPr>
              <a:t>3</a:t>
            </a:r>
            <a:endParaRPr lang="zh-CN" altLang="en-US" sz="22500">
              <a:solidFill>
                <a:srgbClr val="258DB9"/>
              </a:solidFill>
              <a:latin typeface="Britannic Bold" panose="020b0903060703020204" pitchFamily="34" charset="0"/>
            </a:endParaRPr>
          </a:p>
        </p:txBody>
      </p:sp>
      <p:sp>
        <p:nvSpPr>
          <p:cNvPr id="6" name="文本框 5"/>
          <p:cNvSpPr txBox="1"/>
          <p:nvPr/>
        </p:nvSpPr>
        <p:spPr>
          <a:xfrm>
            <a:off x="4071254" y="1860209"/>
            <a:ext cx="3300904" cy="715581"/>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4050" b="1">
                <a:solidFill>
                  <a:srgbClr val="258DB9"/>
                </a:solidFill>
                <a:latin typeface="微软雅黑" panose="020b0503020204020204" pitchFamily="34" charset="-122"/>
                <a:ea typeface="微软雅黑" panose="020b0503020204020204" pitchFamily="34" charset="-122"/>
              </a:rPr>
              <a:t>单击添加标题</a:t>
            </a:r>
            <a:endParaRPr lang="zh-CN" altLang="en-US" sz="4050" b="1">
              <a:solidFill>
                <a:srgbClr val="258DB9"/>
              </a:solidFill>
              <a:latin typeface="微软雅黑" panose="020b0503020204020204" pitchFamily="34" charset="-122"/>
              <a:ea typeface="微软雅黑" panose="020b0503020204020204" pitchFamily="34" charset="-122"/>
            </a:endParaRPr>
          </a:p>
        </p:txBody>
      </p:sp>
      <p:sp>
        <p:nvSpPr>
          <p:cNvPr id="8" name="矩形 7"/>
          <p:cNvSpPr/>
          <p:nvPr/>
        </p:nvSpPr>
        <p:spPr>
          <a:xfrm>
            <a:off x="3067305" y="2731407"/>
            <a:ext cx="3542958" cy="461665"/>
          </a:xfrm>
          <a:prstGeom prst="rect">
            <a:avLst/>
          </a:prstGeom>
          <a:effectLst>
            <a:outerShdw blurRad="50800" dist="38100" dir="8100000" algn="tr" rotWithShape="0">
              <a:prstClr val="black">
                <a:alpha val="40000"/>
              </a:prstClr>
            </a:outerShdw>
          </a:effectLst>
        </p:spPr>
        <p:txBody>
          <a:bodyPr wrap="none">
            <a:spAutoFit/>
          </a:bodyPr>
          <a:lstStyle/>
          <a:p>
            <a:r>
              <a:rPr lang="en-US" altLang="zh-CN" sz="2400">
                <a:solidFill>
                  <a:srgbClr val="258DB9"/>
                </a:solidFill>
                <a:latin typeface="Britannic Bold" panose="020b0903060703020204" pitchFamily="34" charset="0"/>
              </a:rPr>
              <a:t>GENERAL INTRODUCTION</a:t>
            </a:r>
            <a:endParaRPr lang="zh-CN" altLang="en-US" sz="2400">
              <a:solidFill>
                <a:srgbClr val="258DB9"/>
              </a:solidFill>
              <a:latin typeface="Britannic Bold" panose="020b0903060703020204" pitchFamily="34" charset="0"/>
            </a:endParaRPr>
          </a:p>
        </p:txBody>
      </p:sp>
      <p:sp>
        <p:nvSpPr>
          <p:cNvPr id="7" name="燕尾形 6"/>
          <p:cNvSpPr/>
          <p:nvPr/>
        </p:nvSpPr>
        <p:spPr>
          <a:xfrm>
            <a:off x="3361216" y="188953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燕尾形 8"/>
          <p:cNvSpPr/>
          <p:nvPr/>
        </p:nvSpPr>
        <p:spPr>
          <a:xfrm rot="10800000">
            <a:off x="6437791" y="263377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63" presetClass="path" presetSubtype="0" accel="50000" decel="50000" fill="hold" grpId="1" nodeType="withEffect">
                                  <p:stCondLst>
                                    <p:cond delay="500"/>
                                  </p:stCondLst>
                                  <p:childTnLst>
                                    <p:animMotion origin="layout" path="M 3.05556E-06 -2.34568E-06 L 0.29375 -2.34568E-06" pathEditMode="relative" rAng="0" ptsTypes="AA">
                                      <p:cBhvr>
                                        <p:cTn id="17" dur="1000" fill="hold"/>
                                        <p:tgtEl>
                                          <p:spTgt spid="7"/>
                                        </p:tgtEl>
                                        <p:attrNameLst>
                                          <p:attrName>ppt_x</p:attrName>
                                          <p:attrName>ppt_y</p:attrName>
                                        </p:attrNameLst>
                                      </p:cBhvr>
                                      <p:rCtr x="14687" y="0"/>
                                    </p:animMotion>
                                  </p:childTnLst>
                                </p:cTn>
                              </p:par>
                              <p:par>
                                <p:cTn id="18" presetID="10" presetClass="exit" presetSubtype="0" fill="hold" grpId="2" nodeType="withEffect">
                                  <p:stCondLst>
                                    <p:cond delay="1250"/>
                                  </p:stCondLst>
                                  <p:childTnLst>
                                    <p:animEffect transition="out" filter="fade">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14" presetClass="entr" presetSubtype="1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63" presetClass="path" presetSubtype="0" accel="50000" decel="50000" fill="hold" grpId="1" nodeType="withEffect">
                                  <p:stCondLst>
                                    <p:cond delay="1500"/>
                                  </p:stCondLst>
                                  <p:childTnLst>
                                    <p:animMotion origin="layout" path="M 4.72222E-06 3.20988E-06 L -0.39184 3.20988E-06" pathEditMode="relative" rAng="0" ptsTypes="AA">
                                      <p:cBhvr>
                                        <p:cTn id="28" dur="1000" fill="hold"/>
                                        <p:tgtEl>
                                          <p:spTgt spid="9"/>
                                        </p:tgtEl>
                                        <p:attrNameLst>
                                          <p:attrName>ppt_x</p:attrName>
                                          <p:attrName>ppt_y</p:attrName>
                                        </p:attrNameLst>
                                      </p:cBhvr>
                                      <p:rCtr x="-19601" y="0"/>
                                    </p:animMotion>
                                  </p:childTnLst>
                                </p:cTn>
                              </p:par>
                              <p:par>
                                <p:cTn id="29" presetID="10" presetClass="exit" presetSubtype="0" fill="hold" grpId="2" nodeType="withEffect">
                                  <p:stCondLst>
                                    <p:cond delay="2250"/>
                                  </p:stCondLst>
                                  <p:childTnLst>
                                    <p:animEffect transition="out" filter="fade">
                                      <p:cBhvr>
                                        <p:cTn id="30" dur="250"/>
                                        <p:tgtEl>
                                          <p:spTgt spid="9"/>
                                        </p:tgtEl>
                                      </p:cBhvr>
                                    </p:animEffect>
                                    <p:set>
                                      <p:cBhvr>
                                        <p:cTn id="31" dur="1" fill="hold">
                                          <p:stCondLst>
                                            <p:cond delay="249"/>
                                          </p:stCondLst>
                                        </p:cTn>
                                        <p:tgtEl>
                                          <p:spTgt spid="9"/>
                                        </p:tgtEl>
                                        <p:attrNameLst>
                                          <p:attrName>style.visibility</p:attrName>
                                        </p:attrNameLst>
                                      </p:cBhvr>
                                      <p:to>
                                        <p:strVal val="hidden"/>
                                      </p:to>
                                    </p:se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7" grpId="0" animBg="1"/>
      <p:bldP spid="7" grpId="1" animBg="1"/>
      <p:bldP spid="7" grpId="2" animBg="1"/>
      <p:bldP spid="9" grpId="0" animBg="1"/>
      <p:bldP spid="9" grpId="1" animBg="1"/>
      <p:bldP spid="9" grpId="2"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1126068" y="1665514"/>
            <a:ext cx="1953971" cy="2441122"/>
            <a:chOff x="1501424" y="2220685"/>
            <a:chExt cx="2605294" cy="3254829"/>
          </a:xfrm>
        </p:grpSpPr>
        <p:sp>
          <p:nvSpPr>
            <p:cNvPr id="16" name="矩形 15"/>
            <p:cNvSpPr/>
            <p:nvPr/>
          </p:nvSpPr>
          <p:spPr>
            <a:xfrm>
              <a:off x="1501424" y="2220685"/>
              <a:ext cx="2605294" cy="3254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9" name="直接连接符 18"/>
            <p:cNvCxnSpPr/>
            <p:nvPr/>
          </p:nvCxnSpPr>
          <p:spPr>
            <a:xfrm>
              <a:off x="2044238" y="2979281"/>
              <a:ext cx="167686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98536" y="2607345"/>
              <a:ext cx="1411070" cy="430887"/>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ADD TITLE</a:t>
              </a:r>
              <a:endParaRPr lang="zh-CN" altLang="en-US" sz="1500">
                <a:solidFill>
                  <a:srgbClr val="258DB9"/>
                </a:solidFill>
                <a:latin typeface="Britannic Bold" panose="020b0903060703020204" pitchFamily="34" charset="0"/>
              </a:endParaRPr>
            </a:p>
          </p:txBody>
        </p:sp>
        <p:sp>
          <p:nvSpPr>
            <p:cNvPr id="22" name="矩形 21"/>
            <p:cNvSpPr/>
            <p:nvPr/>
          </p:nvSpPr>
          <p:spPr>
            <a:xfrm>
              <a:off x="1746796" y="3363337"/>
              <a:ext cx="2114549" cy="1098933"/>
            </a:xfrm>
            <a:prstGeom prst="rect">
              <a:avLst/>
            </a:prstGeom>
          </p:spPr>
          <p:txBody>
            <a:bodyPr wrap="square">
              <a:spAutoFit/>
            </a:bodyPr>
            <a:lstStyle/>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11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09433" y="1820635"/>
            <a:ext cx="823746" cy="823746"/>
            <a:chOff x="945910" y="2427513"/>
            <a:chExt cx="1098328" cy="1098328"/>
          </a:xfrm>
        </p:grpSpPr>
        <p:sp>
          <p:nvSpPr>
            <p:cNvPr id="17" name="椭圆 16"/>
            <p:cNvSpPr/>
            <p:nvPr/>
          </p:nvSpPr>
          <p:spPr>
            <a:xfrm>
              <a:off x="945910" y="2427513"/>
              <a:ext cx="1098328" cy="109832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 name="组合 1"/>
            <p:cNvGrpSpPr/>
            <p:nvPr/>
          </p:nvGrpSpPr>
          <p:grpSpPr>
            <a:xfrm>
              <a:off x="956286" y="2684289"/>
              <a:ext cx="1059499" cy="615553"/>
              <a:chOff x="956286" y="2684289"/>
              <a:chExt cx="1059499" cy="615553"/>
            </a:xfrm>
          </p:grpSpPr>
          <p:sp>
            <p:nvSpPr>
              <p:cNvPr id="24" name="矩形 23"/>
              <p:cNvSpPr/>
              <p:nvPr/>
            </p:nvSpPr>
            <p:spPr>
              <a:xfrm>
                <a:off x="987065" y="2904300"/>
                <a:ext cx="1028720" cy="1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文本框 22"/>
              <p:cNvSpPr txBox="1"/>
              <p:nvPr/>
            </p:nvSpPr>
            <p:spPr>
              <a:xfrm>
                <a:off x="956286" y="2684289"/>
                <a:ext cx="534763" cy="615553"/>
              </a:xfrm>
              <a:prstGeom prst="rect">
                <a:avLst/>
              </a:prstGeom>
              <a:noFill/>
            </p:spPr>
            <p:txBody>
              <a:bodyPr wrap="none" rtlCol="0">
                <a:spAutoFit/>
              </a:bodyPr>
              <a:lstStyle/>
              <a:p>
                <a:pPr algn="ctr"/>
                <a:r>
                  <a:rPr lang="en-US" altLang="zh-CN" sz="2400" b="1">
                    <a:solidFill>
                      <a:srgbClr val="258DB9"/>
                    </a:solidFill>
                    <a:latin typeface="Agency FB" panose="020b0503020202020204" pitchFamily="34" charset="0"/>
                  </a:rPr>
                  <a:t>01</a:t>
                </a:r>
                <a:endParaRPr lang="zh-CN" altLang="en-US" sz="2400" b="1">
                  <a:solidFill>
                    <a:srgbClr val="258DB9"/>
                  </a:solidFill>
                  <a:latin typeface="Agency FB" panose="020b0503020202020204" pitchFamily="34" charset="0"/>
                </a:endParaRPr>
              </a:p>
            </p:txBody>
          </p:sp>
          <p:sp>
            <p:nvSpPr>
              <p:cNvPr id="25" name="KSO_Shape"/>
              <p:cNvSpPr/>
              <p:nvPr/>
            </p:nvSpPr>
            <p:spPr bwMode="auto">
              <a:xfrm>
                <a:off x="1430458" y="2889060"/>
                <a:ext cx="171527" cy="173259"/>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C1DE24"/>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grpSp>
        <p:nvGrpSpPr>
          <p:cNvPr id="8" name="组合 7"/>
          <p:cNvGrpSpPr/>
          <p:nvPr/>
        </p:nvGrpSpPr>
        <p:grpSpPr>
          <a:xfrm>
            <a:off x="3602960" y="1665514"/>
            <a:ext cx="1953971" cy="2441122"/>
            <a:chOff x="4803947" y="2220685"/>
            <a:chExt cx="2605294" cy="3254829"/>
          </a:xfrm>
        </p:grpSpPr>
        <p:sp>
          <p:nvSpPr>
            <p:cNvPr id="28" name="矩形 27"/>
            <p:cNvSpPr/>
            <p:nvPr/>
          </p:nvSpPr>
          <p:spPr>
            <a:xfrm>
              <a:off x="4803947" y="2220685"/>
              <a:ext cx="2605294" cy="3254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9" name="直接连接符 28"/>
            <p:cNvCxnSpPr/>
            <p:nvPr/>
          </p:nvCxnSpPr>
          <p:spPr>
            <a:xfrm>
              <a:off x="5346761" y="2979281"/>
              <a:ext cx="167686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5401059" y="2607345"/>
              <a:ext cx="1411070" cy="430887"/>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ADD TITLE</a:t>
              </a:r>
              <a:endParaRPr lang="zh-CN" altLang="en-US" sz="1500">
                <a:solidFill>
                  <a:srgbClr val="258DB9"/>
                </a:solidFill>
                <a:latin typeface="Britannic Bold" panose="020b0903060703020204" pitchFamily="34" charset="0"/>
              </a:endParaRPr>
            </a:p>
          </p:txBody>
        </p:sp>
        <p:sp>
          <p:nvSpPr>
            <p:cNvPr id="32" name="矩形 31"/>
            <p:cNvSpPr/>
            <p:nvPr/>
          </p:nvSpPr>
          <p:spPr>
            <a:xfrm>
              <a:off x="5049319" y="3363337"/>
              <a:ext cx="2114549" cy="1098933"/>
            </a:xfrm>
            <a:prstGeom prst="rect">
              <a:avLst/>
            </a:prstGeom>
          </p:spPr>
          <p:txBody>
            <a:bodyPr wrap="square">
              <a:spAutoFit/>
            </a:bodyPr>
            <a:lstStyle/>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11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162046" y="1820635"/>
            <a:ext cx="848024" cy="823746"/>
            <a:chOff x="4216062" y="2427513"/>
            <a:chExt cx="1130699" cy="1098328"/>
          </a:xfrm>
        </p:grpSpPr>
        <p:sp>
          <p:nvSpPr>
            <p:cNvPr id="30" name="椭圆 29"/>
            <p:cNvSpPr/>
            <p:nvPr/>
          </p:nvSpPr>
          <p:spPr>
            <a:xfrm>
              <a:off x="4248433" y="2427513"/>
              <a:ext cx="1098328" cy="109832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4289588" y="2904300"/>
              <a:ext cx="1028720" cy="1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文本框 33"/>
            <p:cNvSpPr txBox="1"/>
            <p:nvPr/>
          </p:nvSpPr>
          <p:spPr>
            <a:xfrm>
              <a:off x="4216062" y="2684289"/>
              <a:ext cx="620256" cy="615553"/>
            </a:xfrm>
            <a:prstGeom prst="rect">
              <a:avLst/>
            </a:prstGeom>
            <a:noFill/>
          </p:spPr>
          <p:txBody>
            <a:bodyPr wrap="none" rtlCol="0">
              <a:spAutoFit/>
            </a:bodyPr>
            <a:lstStyle/>
            <a:p>
              <a:pPr algn="ctr"/>
              <a:r>
                <a:rPr lang="en-US" altLang="zh-CN" sz="2400" b="1">
                  <a:solidFill>
                    <a:srgbClr val="258DB9"/>
                  </a:solidFill>
                  <a:latin typeface="Agency FB" panose="020b0503020202020204" pitchFamily="34" charset="0"/>
                </a:rPr>
                <a:t>02</a:t>
              </a:r>
              <a:endParaRPr lang="zh-CN" altLang="en-US" sz="2400" b="1">
                <a:solidFill>
                  <a:srgbClr val="258DB9"/>
                </a:solidFill>
                <a:latin typeface="Agency FB" panose="020b0503020202020204" pitchFamily="34" charset="0"/>
              </a:endParaRPr>
            </a:p>
          </p:txBody>
        </p:sp>
        <p:sp>
          <p:nvSpPr>
            <p:cNvPr id="35" name="KSO_Shape"/>
            <p:cNvSpPr/>
            <p:nvPr/>
          </p:nvSpPr>
          <p:spPr bwMode="auto">
            <a:xfrm>
              <a:off x="4732981" y="2889060"/>
              <a:ext cx="171527" cy="173259"/>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C1DE24"/>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18" name="组合 17"/>
          <p:cNvGrpSpPr/>
          <p:nvPr/>
        </p:nvGrpSpPr>
        <p:grpSpPr>
          <a:xfrm>
            <a:off x="6079852" y="1665514"/>
            <a:ext cx="1953971" cy="2441122"/>
            <a:chOff x="8106470" y="2220685"/>
            <a:chExt cx="2605294" cy="3254829"/>
          </a:xfrm>
        </p:grpSpPr>
        <p:sp>
          <p:nvSpPr>
            <p:cNvPr id="36" name="矩形 35"/>
            <p:cNvSpPr/>
            <p:nvPr/>
          </p:nvSpPr>
          <p:spPr>
            <a:xfrm>
              <a:off x="8106470" y="2220685"/>
              <a:ext cx="2605294" cy="32548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7" name="直接连接符 36"/>
            <p:cNvCxnSpPr/>
            <p:nvPr/>
          </p:nvCxnSpPr>
          <p:spPr>
            <a:xfrm>
              <a:off x="8649284" y="2979281"/>
              <a:ext cx="167686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703582" y="2607345"/>
              <a:ext cx="1411070" cy="430887"/>
            </a:xfrm>
            <a:prstGeom prst="rect">
              <a:avLst/>
            </a:prstGeom>
            <a:noFill/>
          </p:spPr>
          <p:txBody>
            <a:bodyPr wrap="none" rtlCol="0">
              <a:spAutoFit/>
            </a:bodyPr>
            <a:lstStyle/>
            <a:p>
              <a:pPr algn="ctr"/>
              <a:r>
                <a:rPr lang="en-US" altLang="zh-CN" sz="1500">
                  <a:solidFill>
                    <a:srgbClr val="258DB9"/>
                  </a:solidFill>
                  <a:latin typeface="Britannic Bold" panose="020b0903060703020204" pitchFamily="34" charset="0"/>
                </a:rPr>
                <a:t>ADD TITLE</a:t>
              </a:r>
              <a:endParaRPr lang="zh-CN" altLang="en-US" sz="1500">
                <a:solidFill>
                  <a:srgbClr val="258DB9"/>
                </a:solidFill>
                <a:latin typeface="Britannic Bold" panose="020b0903060703020204" pitchFamily="34" charset="0"/>
              </a:endParaRPr>
            </a:p>
          </p:txBody>
        </p:sp>
        <p:sp>
          <p:nvSpPr>
            <p:cNvPr id="40" name="矩形 39"/>
            <p:cNvSpPr/>
            <p:nvPr/>
          </p:nvSpPr>
          <p:spPr>
            <a:xfrm>
              <a:off x="8351842" y="3363337"/>
              <a:ext cx="2114549" cy="1098933"/>
            </a:xfrm>
            <a:prstGeom prst="rect">
              <a:avLst/>
            </a:prstGeom>
          </p:spPr>
          <p:txBody>
            <a:bodyPr wrap="square">
              <a:spAutoFit/>
            </a:bodyPr>
            <a:lstStyle/>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11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636535" y="1820635"/>
            <a:ext cx="850428" cy="823746"/>
            <a:chOff x="7515380" y="2427513"/>
            <a:chExt cx="1133904" cy="1098328"/>
          </a:xfrm>
        </p:grpSpPr>
        <p:sp>
          <p:nvSpPr>
            <p:cNvPr id="38" name="椭圆 37"/>
            <p:cNvSpPr/>
            <p:nvPr/>
          </p:nvSpPr>
          <p:spPr>
            <a:xfrm>
              <a:off x="7550956" y="2427513"/>
              <a:ext cx="1098328" cy="109832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矩形 40"/>
            <p:cNvSpPr/>
            <p:nvPr/>
          </p:nvSpPr>
          <p:spPr>
            <a:xfrm>
              <a:off x="7592111" y="2904300"/>
              <a:ext cx="1028720" cy="1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文本框 41"/>
            <p:cNvSpPr txBox="1"/>
            <p:nvPr/>
          </p:nvSpPr>
          <p:spPr>
            <a:xfrm>
              <a:off x="7515380" y="2684289"/>
              <a:ext cx="626667" cy="615553"/>
            </a:xfrm>
            <a:prstGeom prst="rect">
              <a:avLst/>
            </a:prstGeom>
            <a:noFill/>
          </p:spPr>
          <p:txBody>
            <a:bodyPr wrap="none" rtlCol="0">
              <a:spAutoFit/>
            </a:bodyPr>
            <a:lstStyle/>
            <a:p>
              <a:pPr algn="ctr"/>
              <a:r>
                <a:rPr lang="en-US" altLang="zh-CN" sz="2400" b="1">
                  <a:solidFill>
                    <a:srgbClr val="258DB9"/>
                  </a:solidFill>
                  <a:latin typeface="Agency FB" panose="020b0503020202020204" pitchFamily="34" charset="0"/>
                </a:rPr>
                <a:t>03</a:t>
              </a:r>
              <a:endParaRPr lang="zh-CN" altLang="en-US" sz="2400" b="1">
                <a:solidFill>
                  <a:srgbClr val="258DB9"/>
                </a:solidFill>
                <a:latin typeface="Agency FB" panose="020b0503020202020204" pitchFamily="34" charset="0"/>
              </a:endParaRPr>
            </a:p>
          </p:txBody>
        </p:sp>
        <p:sp>
          <p:nvSpPr>
            <p:cNvPr id="43" name="KSO_Shape"/>
            <p:cNvSpPr/>
            <p:nvPr/>
          </p:nvSpPr>
          <p:spPr bwMode="auto">
            <a:xfrm>
              <a:off x="8035504" y="2889060"/>
              <a:ext cx="171527" cy="173259"/>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C1DE24"/>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45" presetClass="entr" presetSubtype="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400"/>
                                        <p:tgtEl>
                                          <p:spTgt spid="7"/>
                                        </p:tgtEl>
                                      </p:cBhvr>
                                    </p:animEffect>
                                    <p:anim calcmode="lin" valueType="num">
                                      <p:cBhvr>
                                        <p:cTn id="12" dur="400" fill="hold"/>
                                        <p:tgtEl>
                                          <p:spTgt spid="7"/>
                                        </p:tgtEl>
                                        <p:attrNameLst>
                                          <p:attrName>ppt_w</p:attrName>
                                        </p:attrNameLst>
                                      </p:cBhvr>
                                      <p:tavLst>
                                        <p:tav tm="0" fmla="#ppt_w*sin(2.5*pi*$)">
                                          <p:val>
                                            <p:fltVal val="0"/>
                                          </p:val>
                                        </p:tav>
                                        <p:tav tm="100000">
                                          <p:val>
                                            <p:fltVal val="1"/>
                                          </p:val>
                                        </p:tav>
                                      </p:tavLst>
                                    </p:anim>
                                    <p:anim calcmode="lin" valueType="num">
                                      <p:cBhvr>
                                        <p:cTn id="13" dur="400" fill="hold"/>
                                        <p:tgtEl>
                                          <p:spTgt spid="7"/>
                                        </p:tgtEl>
                                        <p:attrNameLst>
                                          <p:attrName>ppt_h</p:attrName>
                                        </p:attrNameLst>
                                      </p:cBhvr>
                                      <p:tavLst>
                                        <p:tav tm="0">
                                          <p:val>
                                            <p:strVal val="#ppt_h"/>
                                          </p:val>
                                        </p:tav>
                                        <p:tav tm="100000">
                                          <p:val>
                                            <p:strVal val="#ppt_h"/>
                                          </p:val>
                                        </p:tav>
                                      </p:tavLst>
                                    </p:anim>
                                  </p:childTnLst>
                                </p:cTn>
                              </p:par>
                              <p:par>
                                <p:cTn id="14" presetID="2" presetClass="entr" presetSubtype="2" accel="40000" fill="hold"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5"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2" presetClass="entr" presetSubtype="2" accel="40000" fill="hold"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45" presetClass="entr" presetSubtype="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ppt_w</p:attrName>
                                        </p:attrNameLst>
                                      </p:cBhvr>
                                      <p:tavLst>
                                        <p:tav tm="0" fmla="#ppt_w*sin(2.5*pi*$)">
                                          <p:val>
                                            <p:fltVal val="0"/>
                                          </p:val>
                                        </p:tav>
                                        <p:tav tm="100000">
                                          <p:val>
                                            <p:fltVal val="1"/>
                                          </p:val>
                                        </p:tav>
                                      </p:tavLst>
                                    </p:anim>
                                    <p:anim calcmode="lin" valueType="num">
                                      <p:cBhvr>
                                        <p:cTn id="31"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rcRect l="27431" r="12559"/>
          <a:stretch>
            <a:fillRect/>
          </a:stretch>
        </p:blipFill>
        <p:spPr>
          <a:xfrm>
            <a:off x="200488" y="1693069"/>
            <a:ext cx="3357563" cy="3450431"/>
          </a:xfrm>
          <a:prstGeom prst="rect">
            <a:avLst/>
          </a:prstGeom>
        </p:spPr>
      </p:pic>
      <p:grpSp>
        <p:nvGrpSpPr>
          <p:cNvPr id="38" name="组合 37"/>
          <p:cNvGrpSpPr/>
          <p:nvPr/>
        </p:nvGrpSpPr>
        <p:grpSpPr>
          <a:xfrm>
            <a:off x="1774581" y="2297473"/>
            <a:ext cx="1093013" cy="1613161"/>
            <a:chOff x="2366108" y="3063297"/>
            <a:chExt cx="1457350" cy="2150881"/>
          </a:xfrm>
        </p:grpSpPr>
        <p:sp>
          <p:nvSpPr>
            <p:cNvPr id="6" name="文本框 5"/>
            <p:cNvSpPr txBox="1"/>
            <p:nvPr/>
          </p:nvSpPr>
          <p:spPr>
            <a:xfrm>
              <a:off x="2476665" y="3063297"/>
              <a:ext cx="1030625" cy="330945"/>
            </a:xfrm>
            <a:prstGeom prst="rect">
              <a:avLst/>
            </a:prstGeom>
            <a:noFill/>
          </p:spPr>
          <p:txBody>
            <a:bodyPr wrap="none" rtlCol="0">
              <a:spAutoFit/>
            </a:bodyPr>
            <a:lstStyle/>
            <a:p>
              <a:r>
                <a:rPr lang="en-US" altLang="zh-CN" sz="1015">
                  <a:solidFill>
                    <a:schemeClr val="bg1">
                      <a:lumMod val="50000"/>
                    </a:schemeClr>
                  </a:solidFill>
                  <a:latin typeface="Britannic Bold" panose="020b0903060703020204" pitchFamily="34" charset="0"/>
                </a:rPr>
                <a:t>ADD TITLE</a:t>
              </a:r>
              <a:endParaRPr lang="zh-CN" altLang="en-US" sz="1015">
                <a:solidFill>
                  <a:schemeClr val="bg1">
                    <a:lumMod val="50000"/>
                  </a:schemeClr>
                </a:solidFill>
                <a:latin typeface="Britannic Bold" panose="020b0903060703020204" pitchFamily="34" charset="0"/>
              </a:endParaRPr>
            </a:p>
          </p:txBody>
        </p:sp>
        <p:sp>
          <p:nvSpPr>
            <p:cNvPr id="7" name="文本框 6"/>
            <p:cNvSpPr txBox="1"/>
            <p:nvPr/>
          </p:nvSpPr>
          <p:spPr>
            <a:xfrm>
              <a:off x="2366108" y="3475241"/>
              <a:ext cx="1457350" cy="1738937"/>
            </a:xfrm>
            <a:prstGeom prst="rect">
              <a:avLst/>
            </a:prstGeom>
            <a:noFill/>
          </p:spPr>
          <p:txBody>
            <a:bodyPr wrap="square" rtlCol="0">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下一步的计划是提高工作效率，重点是</a:t>
              </a:r>
              <a:r>
                <a:rPr lang="en-US" altLang="zh-CN" sz="1050">
                  <a:solidFill>
                    <a:schemeClr val="bg1">
                      <a:lumMod val="50000"/>
                    </a:schemeClr>
                  </a:solidFill>
                  <a:latin typeface="微软雅黑" panose="020b0503020204020204" pitchFamily="34" charset="-122"/>
                  <a:ea typeface="微软雅黑" panose="020b0503020204020204" pitchFamily="34" charset="-122"/>
                </a:rPr>
                <a:t>A</a:t>
              </a:r>
              <a:r>
                <a:rPr lang="zh-CN" altLang="en-US" sz="1050">
                  <a:solidFill>
                    <a:schemeClr val="bg1">
                      <a:lumMod val="50000"/>
                    </a:schemeClr>
                  </a:solidFill>
                  <a:latin typeface="微软雅黑" panose="020b0503020204020204" pitchFamily="34" charset="-122"/>
                  <a:ea typeface="微软雅黑" panose="020b0503020204020204" pitchFamily="34" charset="-122"/>
                </a:rPr>
                <a:t>、</a:t>
              </a:r>
              <a:r>
                <a:rPr lang="en-US" altLang="zh-CN" sz="1050">
                  <a:solidFill>
                    <a:schemeClr val="bg1">
                      <a:lumMod val="50000"/>
                    </a:schemeClr>
                  </a:solidFill>
                  <a:latin typeface="微软雅黑" panose="020b0503020204020204" pitchFamily="34" charset="-122"/>
                  <a:ea typeface="微软雅黑" panose="020b0503020204020204" pitchFamily="34" charset="-122"/>
                </a:rPr>
                <a:t>B</a:t>
              </a:r>
              <a:r>
                <a:rPr lang="zh-CN" altLang="en-US" sz="1050">
                  <a:solidFill>
                    <a:schemeClr val="bg1">
                      <a:lumMod val="50000"/>
                    </a:schemeClr>
                  </a:solidFill>
                  <a:latin typeface="微软雅黑" panose="020b0503020204020204" pitchFamily="34" charset="-122"/>
                  <a:ea typeface="微软雅黑" panose="020b0503020204020204" pitchFamily="34" charset="-122"/>
                </a:rPr>
                <a:t>项目，具体措施请看右边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4942918" y="1837678"/>
            <a:ext cx="3102509" cy="483337"/>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942918" y="2727145"/>
            <a:ext cx="3102509" cy="483337"/>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942918" y="3616612"/>
            <a:ext cx="3102509" cy="483337"/>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299857" y="1862071"/>
            <a:ext cx="533400" cy="461665"/>
            <a:chOff x="5733143" y="2482763"/>
            <a:chExt cx="711200" cy="615553"/>
          </a:xfrm>
        </p:grpSpPr>
        <p:sp>
          <p:nvSpPr>
            <p:cNvPr id="16" name="矩形 15"/>
            <p:cNvSpPr/>
            <p:nvPr/>
          </p:nvSpPr>
          <p:spPr>
            <a:xfrm>
              <a:off x="5733143" y="2483508"/>
              <a:ext cx="711200" cy="5797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905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5852140" y="2482763"/>
              <a:ext cx="534763" cy="615553"/>
            </a:xfrm>
            <a:prstGeom prst="rect">
              <a:avLst/>
            </a:prstGeom>
            <a:noFill/>
          </p:spPr>
          <p:txBody>
            <a:bodyPr wrap="none" rtlCol="0">
              <a:spAutoFit/>
            </a:bodyPr>
            <a:lstStyle/>
            <a:p>
              <a:r>
                <a:rPr lang="en-US" altLang="zh-CN" sz="2400" b="1">
                  <a:solidFill>
                    <a:srgbClr val="258DB9"/>
                  </a:solidFill>
                  <a:latin typeface="Agency FB" panose="020b0503020202020204" pitchFamily="34" charset="0"/>
                </a:rPr>
                <a:t>01</a:t>
              </a:r>
              <a:endParaRPr lang="zh-CN" altLang="en-US" sz="2400" b="1">
                <a:solidFill>
                  <a:srgbClr val="258DB9"/>
                </a:solidFill>
                <a:latin typeface="Agency FB" panose="020b0503020202020204" pitchFamily="34" charset="0"/>
              </a:endParaRPr>
            </a:p>
          </p:txBody>
        </p:sp>
      </p:grpSp>
      <p:grpSp>
        <p:nvGrpSpPr>
          <p:cNvPr id="36" name="组合 35"/>
          <p:cNvGrpSpPr/>
          <p:nvPr/>
        </p:nvGrpSpPr>
        <p:grpSpPr>
          <a:xfrm>
            <a:off x="4299855" y="2748358"/>
            <a:ext cx="537023" cy="461665"/>
            <a:chOff x="5733143" y="3664478"/>
            <a:chExt cx="716031" cy="615554"/>
          </a:xfrm>
        </p:grpSpPr>
        <p:sp>
          <p:nvSpPr>
            <p:cNvPr id="17" name="矩形 16"/>
            <p:cNvSpPr/>
            <p:nvPr/>
          </p:nvSpPr>
          <p:spPr>
            <a:xfrm>
              <a:off x="5733143" y="3669464"/>
              <a:ext cx="711200" cy="5797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905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文本框 21"/>
            <p:cNvSpPr txBox="1"/>
            <p:nvPr/>
          </p:nvSpPr>
          <p:spPr>
            <a:xfrm>
              <a:off x="5828918" y="3664478"/>
              <a:ext cx="620256" cy="615554"/>
            </a:xfrm>
            <a:prstGeom prst="rect">
              <a:avLst/>
            </a:prstGeom>
            <a:noFill/>
          </p:spPr>
          <p:txBody>
            <a:bodyPr wrap="none" rtlCol="0">
              <a:spAutoFit/>
            </a:bodyPr>
            <a:lstStyle/>
            <a:p>
              <a:r>
                <a:rPr lang="en-US" altLang="zh-CN" sz="2400" b="1">
                  <a:solidFill>
                    <a:srgbClr val="FCCE20"/>
                  </a:solidFill>
                  <a:latin typeface="Agency FB" panose="020b0503020202020204" pitchFamily="34" charset="0"/>
                </a:rPr>
                <a:t>02</a:t>
              </a:r>
              <a:endParaRPr lang="zh-CN" altLang="en-US" sz="2400" b="1">
                <a:solidFill>
                  <a:srgbClr val="FCCE20"/>
                </a:solidFill>
                <a:latin typeface="Agency FB" panose="020b0503020202020204" pitchFamily="34" charset="0"/>
              </a:endParaRPr>
            </a:p>
          </p:txBody>
        </p:sp>
      </p:grpSp>
      <p:grpSp>
        <p:nvGrpSpPr>
          <p:cNvPr id="37" name="组合 36"/>
          <p:cNvGrpSpPr/>
          <p:nvPr/>
        </p:nvGrpSpPr>
        <p:grpSpPr>
          <a:xfrm>
            <a:off x="4299857" y="3641565"/>
            <a:ext cx="533400" cy="461665"/>
            <a:chOff x="5733143" y="4855419"/>
            <a:chExt cx="711200" cy="615553"/>
          </a:xfrm>
        </p:grpSpPr>
        <p:sp>
          <p:nvSpPr>
            <p:cNvPr id="18" name="矩形 17"/>
            <p:cNvSpPr/>
            <p:nvPr/>
          </p:nvSpPr>
          <p:spPr>
            <a:xfrm>
              <a:off x="5733143" y="4855419"/>
              <a:ext cx="711200" cy="5797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905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文本框 22"/>
            <p:cNvSpPr txBox="1"/>
            <p:nvPr/>
          </p:nvSpPr>
          <p:spPr>
            <a:xfrm>
              <a:off x="5813678" y="4855419"/>
              <a:ext cx="626667" cy="615553"/>
            </a:xfrm>
            <a:prstGeom prst="rect">
              <a:avLst/>
            </a:prstGeom>
            <a:noFill/>
          </p:spPr>
          <p:txBody>
            <a:bodyPr wrap="none" rtlCol="0">
              <a:spAutoFit/>
            </a:bodyPr>
            <a:lstStyle/>
            <a:p>
              <a:r>
                <a:rPr lang="en-US" altLang="zh-CN" sz="2400" b="1">
                  <a:solidFill>
                    <a:srgbClr val="C1DE24"/>
                  </a:solidFill>
                  <a:latin typeface="Agency FB" panose="020b0503020202020204" pitchFamily="34" charset="0"/>
                </a:rPr>
                <a:t>03</a:t>
              </a:r>
              <a:endParaRPr lang="zh-CN" altLang="en-US" sz="2400" b="1">
                <a:solidFill>
                  <a:srgbClr val="C1DE24"/>
                </a:solidFill>
                <a:latin typeface="Agency FB" panose="020b0503020202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4" presetClass="entr" presetSubtype="10" fill="hold" nodeType="withEffect">
                                  <p:stCondLst>
                                    <p:cond delay="25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par>
                          <p:cTn id="13" fill="hold" nodeType="afterGroup">
                            <p:stCondLst>
                              <p:cond delay="750"/>
                            </p:stCondLst>
                            <p:childTnLst>
                              <p:par>
                                <p:cTn id="14" presetID="2" presetClass="entr" presetSubtype="2" accel="4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par>
                                <p:cTn id="21" presetID="2" presetClass="entr" presetSubtype="2" accel="40000" fill="hold" nodeType="withEffect">
                                  <p:stCondLst>
                                    <p:cond delay="25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14" presetClass="entr" presetSubtype="10"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2" presetClass="entr" presetSubtype="2" accel="40000" fill="hold" nodeType="withEffect">
                                  <p:stCondLst>
                                    <p:cond delay="5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14" presetClass="entr" presetSubtype="10" fill="hold" grpId="0" nodeType="withEffect">
                                  <p:stCondLst>
                                    <p:cond delay="50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 name="直接连接符 4"/>
          <p:cNvCxnSpPr/>
          <p:nvPr/>
        </p:nvCxnSpPr>
        <p:spPr>
          <a:xfrm>
            <a:off x="3212647" y="2065564"/>
            <a:ext cx="2718707" cy="0"/>
          </a:xfrm>
          <a:prstGeom prst="line">
            <a:avLst/>
          </a:prstGeom>
          <a:ln>
            <a:solidFill>
              <a:schemeClr val="bg1">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833240" y="2065564"/>
            <a:ext cx="1339747" cy="1129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976225" y="2067712"/>
            <a:ext cx="1339747" cy="11293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848695" y="2065564"/>
            <a:ext cx="788386" cy="6646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90713" y="2065564"/>
            <a:ext cx="775178" cy="6534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476281" y="2630261"/>
            <a:ext cx="470089" cy="470089"/>
            <a:chOff x="1036435" y="3726418"/>
            <a:chExt cx="626785" cy="626785"/>
          </a:xfrm>
        </p:grpSpPr>
        <p:sp>
          <p:nvSpPr>
            <p:cNvPr id="17" name="椭圆 16"/>
            <p:cNvSpPr/>
            <p:nvPr/>
          </p:nvSpPr>
          <p:spPr>
            <a:xfrm>
              <a:off x="1036435" y="3726418"/>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KSO_Shape"/>
            <p:cNvSpPr/>
            <p:nvPr/>
          </p:nvSpPr>
          <p:spPr bwMode="auto">
            <a:xfrm>
              <a:off x="1176390" y="3864621"/>
              <a:ext cx="346874" cy="350377"/>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258DB9"/>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35" name="组合 34"/>
          <p:cNvGrpSpPr/>
          <p:nvPr/>
        </p:nvGrpSpPr>
        <p:grpSpPr>
          <a:xfrm>
            <a:off x="3466440" y="3100350"/>
            <a:ext cx="470089" cy="470089"/>
            <a:chOff x="1036435" y="4978817"/>
            <a:chExt cx="626785" cy="626785"/>
          </a:xfrm>
        </p:grpSpPr>
        <p:sp>
          <p:nvSpPr>
            <p:cNvPr id="18" name="椭圆 17"/>
            <p:cNvSpPr/>
            <p:nvPr/>
          </p:nvSpPr>
          <p:spPr>
            <a:xfrm>
              <a:off x="1036435" y="4978817"/>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KSO_Shape"/>
            <p:cNvSpPr/>
            <p:nvPr/>
          </p:nvSpPr>
          <p:spPr bwMode="auto">
            <a:xfrm>
              <a:off x="1172942" y="5120336"/>
              <a:ext cx="353769" cy="343745"/>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rgbClr val="258DB9"/>
            </a:solidFill>
            <a:ln>
              <a:noFill/>
            </a:ln>
          </p:spPr>
          <p:txBody>
            <a:bodyPr anchor="ctr"/>
            <a:lstStyle/>
            <a:p>
              <a:endParaRPr lang="zh-CN" altLang="en-US" sz="1015"/>
            </a:p>
          </p:txBody>
        </p:sp>
      </p:grpSp>
      <p:grpSp>
        <p:nvGrpSpPr>
          <p:cNvPr id="36" name="组合 35"/>
          <p:cNvGrpSpPr/>
          <p:nvPr/>
        </p:nvGrpSpPr>
        <p:grpSpPr>
          <a:xfrm>
            <a:off x="5242035" y="3100348"/>
            <a:ext cx="470089" cy="470089"/>
            <a:chOff x="1036435" y="6231215"/>
            <a:chExt cx="626785" cy="626785"/>
          </a:xfrm>
        </p:grpSpPr>
        <p:sp>
          <p:nvSpPr>
            <p:cNvPr id="19" name="椭圆 18"/>
            <p:cNvSpPr/>
            <p:nvPr/>
          </p:nvSpPr>
          <p:spPr>
            <a:xfrm>
              <a:off x="1036435" y="6231215"/>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KSO_Shape"/>
            <p:cNvSpPr/>
            <p:nvPr/>
          </p:nvSpPr>
          <p:spPr bwMode="auto">
            <a:xfrm>
              <a:off x="1184322" y="6347578"/>
              <a:ext cx="331008" cy="394057"/>
            </a:xfrm>
            <a:custGeom>
              <a:gdLst>
                <a:gd name="T0" fmla="*/ 564497097 w 4340"/>
                <a:gd name="T1" fmla="*/ 4619846 h 5168"/>
                <a:gd name="T2" fmla="*/ 584623852 w 4340"/>
                <a:gd name="T3" fmla="*/ 23642569 h 5168"/>
                <a:gd name="T4" fmla="*/ 590063426 w 4340"/>
                <a:gd name="T5" fmla="*/ 659545429 h 5168"/>
                <a:gd name="T6" fmla="*/ 579864179 w 4340"/>
                <a:gd name="T7" fmla="*/ 685769774 h 5168"/>
                <a:gd name="T8" fmla="*/ 556337921 w 4340"/>
                <a:gd name="T9" fmla="*/ 700715988 h 5168"/>
                <a:gd name="T10" fmla="*/ 31821857 w 4340"/>
                <a:gd name="T11" fmla="*/ 700172650 h 5168"/>
                <a:gd name="T12" fmla="*/ 9111554 w 4340"/>
                <a:gd name="T13" fmla="*/ 684003373 h 5168"/>
                <a:gd name="T14" fmla="*/ 0 w 4340"/>
                <a:gd name="T15" fmla="*/ 657235690 h 5168"/>
                <a:gd name="T16" fmla="*/ 6527636 w 4340"/>
                <a:gd name="T17" fmla="*/ 171883859 h 5168"/>
                <a:gd name="T18" fmla="*/ 45148869 w 4340"/>
                <a:gd name="T19" fmla="*/ 130577650 h 5168"/>
                <a:gd name="T20" fmla="*/ 127967330 w 4340"/>
                <a:gd name="T21" fmla="*/ 567556930 h 5168"/>
                <a:gd name="T22" fmla="*/ 159789188 w 4340"/>
                <a:gd name="T23" fmla="*/ 577611629 h 5168"/>
                <a:gd name="T24" fmla="*/ 191202884 w 4340"/>
                <a:gd name="T25" fmla="*/ 566605905 h 5168"/>
                <a:gd name="T26" fmla="*/ 197322358 w 4340"/>
                <a:gd name="T27" fmla="*/ 520679480 h 5168"/>
                <a:gd name="T28" fmla="*/ 183723239 w 4340"/>
                <a:gd name="T29" fmla="*/ 496900893 h 5168"/>
                <a:gd name="T30" fmla="*/ 194602755 w 4340"/>
                <a:gd name="T31" fmla="*/ 482905704 h 5168"/>
                <a:gd name="T32" fmla="*/ 195826503 w 4340"/>
                <a:gd name="T33" fmla="*/ 442006814 h 5168"/>
                <a:gd name="T34" fmla="*/ 183043338 w 4340"/>
                <a:gd name="T35" fmla="*/ 428147276 h 5168"/>
                <a:gd name="T36" fmla="*/ 140206279 w 4340"/>
                <a:gd name="T37" fmla="*/ 425837537 h 5168"/>
                <a:gd name="T38" fmla="*/ 122663442 w 4340"/>
                <a:gd name="T39" fmla="*/ 446762679 h 5168"/>
                <a:gd name="T40" fmla="*/ 158429018 w 4340"/>
                <a:gd name="T41" fmla="*/ 445811285 h 5168"/>
                <a:gd name="T42" fmla="*/ 164276753 w 4340"/>
                <a:gd name="T43" fmla="*/ 479372902 h 5168"/>
                <a:gd name="T44" fmla="*/ 150133787 w 4340"/>
                <a:gd name="T45" fmla="*/ 503151490 h 5168"/>
                <a:gd name="T46" fmla="*/ 163596853 w 4340"/>
                <a:gd name="T47" fmla="*/ 508450693 h 5168"/>
                <a:gd name="T48" fmla="*/ 159653134 w 4340"/>
                <a:gd name="T49" fmla="*/ 554241098 h 5168"/>
                <a:gd name="T50" fmla="*/ 121711802 w 4340"/>
                <a:gd name="T51" fmla="*/ 512662851 h 5168"/>
                <a:gd name="T52" fmla="*/ 279052757 w 4340"/>
                <a:gd name="T53" fmla="*/ 469318203 h 5168"/>
                <a:gd name="T54" fmla="*/ 271573482 w 4340"/>
                <a:gd name="T55" fmla="*/ 433854166 h 5168"/>
                <a:gd name="T56" fmla="*/ 248726755 w 4340"/>
                <a:gd name="T57" fmla="*/ 423527798 h 5168"/>
                <a:gd name="T58" fmla="*/ 212281278 w 4340"/>
                <a:gd name="T59" fmla="*/ 430457383 h 5168"/>
                <a:gd name="T60" fmla="*/ 202897986 w 4340"/>
                <a:gd name="T61" fmla="*/ 452469201 h 5168"/>
                <a:gd name="T62" fmla="*/ 239751624 w 4340"/>
                <a:gd name="T63" fmla="*/ 446490641 h 5168"/>
                <a:gd name="T64" fmla="*/ 246414945 w 4340"/>
                <a:gd name="T65" fmla="*/ 461573243 h 5168"/>
                <a:gd name="T66" fmla="*/ 397228634 w 4340"/>
                <a:gd name="T67" fmla="*/ 501113051 h 5168"/>
                <a:gd name="T68" fmla="*/ 362007273 w 4340"/>
                <a:gd name="T69" fmla="*/ 556550837 h 5168"/>
                <a:gd name="T70" fmla="*/ 357383285 w 4340"/>
                <a:gd name="T71" fmla="*/ 445947304 h 5168"/>
                <a:gd name="T72" fmla="*/ 366766946 w 4340"/>
                <a:gd name="T73" fmla="*/ 445947304 h 5168"/>
                <a:gd name="T74" fmla="*/ 390293205 w 4340"/>
                <a:gd name="T75" fmla="*/ 431680077 h 5168"/>
                <a:gd name="T76" fmla="*/ 348679893 w 4340"/>
                <a:gd name="T77" fmla="*/ 424207155 h 5168"/>
                <a:gd name="T78" fmla="*/ 326785544 w 4340"/>
                <a:gd name="T79" fmla="*/ 438338362 h 5168"/>
                <a:gd name="T80" fmla="*/ 326649490 w 4340"/>
                <a:gd name="T81" fmla="*/ 564703485 h 5168"/>
                <a:gd name="T82" fmla="*/ 345008282 w 4340"/>
                <a:gd name="T83" fmla="*/ 576796622 h 5168"/>
                <a:gd name="T84" fmla="*/ 381317705 w 4340"/>
                <a:gd name="T85" fmla="*/ 576388935 h 5168"/>
                <a:gd name="T86" fmla="*/ 469439686 w 4340"/>
                <a:gd name="T87" fmla="*/ 568915643 h 5168"/>
                <a:gd name="T88" fmla="*/ 478687294 w 4340"/>
                <a:gd name="T89" fmla="*/ 553425723 h 5168"/>
                <a:gd name="T90" fmla="*/ 472839558 w 4340"/>
                <a:gd name="T91" fmla="*/ 501792777 h 5168"/>
                <a:gd name="T92" fmla="*/ 469031894 w 4340"/>
                <a:gd name="T93" fmla="*/ 490107327 h 5168"/>
                <a:gd name="T94" fmla="*/ 478279132 w 4340"/>
                <a:gd name="T95" fmla="*/ 451518175 h 5168"/>
                <a:gd name="T96" fmla="*/ 470391695 w 4340"/>
                <a:gd name="T97" fmla="*/ 432631472 h 5168"/>
                <a:gd name="T98" fmla="*/ 404164431 w 4340"/>
                <a:gd name="T99" fmla="*/ 576388935 h 5168"/>
                <a:gd name="T100" fmla="*/ 441425863 w 4340"/>
                <a:gd name="T101" fmla="*/ 444588590 h 5168"/>
                <a:gd name="T102" fmla="*/ 446185536 w 4340"/>
                <a:gd name="T103" fmla="*/ 481410972 h 5168"/>
                <a:gd name="T104" fmla="*/ 443873357 w 4340"/>
                <a:gd name="T105" fmla="*/ 503966497 h 5168"/>
                <a:gd name="T106" fmla="*/ 445369581 w 4340"/>
                <a:gd name="T107" fmla="*/ 553697392 h 5168"/>
                <a:gd name="T108" fmla="*/ 108928637 w 4340"/>
                <a:gd name="T109" fmla="*/ 362111453 h 5168"/>
                <a:gd name="T110" fmla="*/ 80914445 w 4340"/>
                <a:gd name="T111" fmla="*/ 382628908 h 5168"/>
                <a:gd name="T112" fmla="*/ 88258035 w 4340"/>
                <a:gd name="T113" fmla="*/ 625712142 h 5168"/>
                <a:gd name="T114" fmla="*/ 493510160 w 4340"/>
                <a:gd name="T115" fmla="*/ 632913765 h 5168"/>
                <a:gd name="T116" fmla="*/ 514044708 w 4340"/>
                <a:gd name="T117" fmla="*/ 605059037 h 5168"/>
                <a:gd name="T118" fmla="*/ 498813680 w 4340"/>
                <a:gd name="T119" fmla="*/ 365508236 h 5168"/>
                <a:gd name="T120" fmla="*/ 212417332 w 4340"/>
                <a:gd name="T121" fmla="*/ 24729613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258DB9"/>
            </a:solidFill>
            <a:ln>
              <a:noFill/>
            </a:ln>
          </p:spPr>
          <p:txBody>
            <a:bodyPr anchor="ctr"/>
            <a:lstStyle/>
            <a:p>
              <a:endParaRPr lang="zh-CN" altLang="en-US" sz="1015"/>
            </a:p>
          </p:txBody>
        </p:sp>
      </p:grpSp>
      <p:grpSp>
        <p:nvGrpSpPr>
          <p:cNvPr id="37" name="组合 36"/>
          <p:cNvGrpSpPr/>
          <p:nvPr/>
        </p:nvGrpSpPr>
        <p:grpSpPr>
          <a:xfrm>
            <a:off x="6313528" y="2630261"/>
            <a:ext cx="470089" cy="470089"/>
            <a:chOff x="1036435" y="3726418"/>
            <a:chExt cx="626785" cy="626785"/>
          </a:xfrm>
        </p:grpSpPr>
        <p:sp>
          <p:nvSpPr>
            <p:cNvPr id="38" name="椭圆 37"/>
            <p:cNvSpPr/>
            <p:nvPr/>
          </p:nvSpPr>
          <p:spPr>
            <a:xfrm>
              <a:off x="1036435" y="3726418"/>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KSO_Shape"/>
            <p:cNvSpPr/>
            <p:nvPr/>
          </p:nvSpPr>
          <p:spPr bwMode="auto">
            <a:xfrm>
              <a:off x="1176390" y="3864621"/>
              <a:ext cx="346874" cy="350377"/>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258DB9"/>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2" name="组合 1"/>
          <p:cNvGrpSpPr/>
          <p:nvPr/>
        </p:nvGrpSpPr>
        <p:grpSpPr>
          <a:xfrm>
            <a:off x="3679297" y="1322618"/>
            <a:ext cx="1756960" cy="591127"/>
            <a:chOff x="4905729" y="1763485"/>
            <a:chExt cx="2342613" cy="788167"/>
          </a:xfrm>
        </p:grpSpPr>
        <p:sp>
          <p:nvSpPr>
            <p:cNvPr id="6" name="文本框 5"/>
            <p:cNvSpPr txBox="1"/>
            <p:nvPr/>
          </p:nvSpPr>
          <p:spPr>
            <a:xfrm>
              <a:off x="5003817" y="1763485"/>
              <a:ext cx="1789378" cy="330945"/>
            </a:xfrm>
            <a:prstGeom prst="rect">
              <a:avLst/>
            </a:prstGeom>
            <a:noFill/>
          </p:spPr>
          <p:txBody>
            <a:bodyPr wrap="none" rtlCol="0">
              <a:spAutoFit/>
            </a:bodyPr>
            <a:lstStyle/>
            <a:p>
              <a:r>
                <a:rPr lang="en-US" altLang="zh-CN" sz="1015">
                  <a:solidFill>
                    <a:schemeClr val="bg1">
                      <a:lumMod val="50000"/>
                    </a:schemeClr>
                  </a:solidFill>
                  <a:latin typeface="Britannic Bold" panose="020b0903060703020204" pitchFamily="34" charset="0"/>
                </a:rPr>
                <a:t>Enter your title here</a:t>
              </a:r>
              <a:endParaRPr lang="zh-CN" altLang="en-US" sz="1015">
                <a:solidFill>
                  <a:schemeClr val="bg1">
                    <a:lumMod val="50000"/>
                  </a:schemeClr>
                </a:solidFill>
                <a:latin typeface="Britannic Bold" panose="020b0903060703020204" pitchFamily="34" charset="0"/>
              </a:endParaRPr>
            </a:p>
          </p:txBody>
        </p:sp>
        <p:sp>
          <p:nvSpPr>
            <p:cNvPr id="40" name="矩形 39"/>
            <p:cNvSpPr/>
            <p:nvPr/>
          </p:nvSpPr>
          <p:spPr>
            <a:xfrm>
              <a:off x="4905729" y="2102727"/>
              <a:ext cx="2342613" cy="448925"/>
            </a:xfrm>
            <a:prstGeom prst="rect">
              <a:avLst/>
            </a:prstGeom>
          </p:spPr>
          <p:txBody>
            <a:bodyPr wrap="square">
              <a:spAutoFit/>
            </a:bodyPr>
            <a:lstStyle/>
            <a:p>
              <a:pPr algn="just">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rPr>
                <a:t>单击此处添加文字标题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1" name="矩形 40"/>
          <p:cNvSpPr/>
          <p:nvPr/>
        </p:nvSpPr>
        <p:spPr>
          <a:xfrm>
            <a:off x="937555" y="2571751"/>
            <a:ext cx="1520237" cy="1022139"/>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925133" y="3664108"/>
            <a:ext cx="1552700" cy="83170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6836532" y="2571751"/>
            <a:ext cx="1520237" cy="1022139"/>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739354" y="3666757"/>
            <a:ext cx="1552700" cy="83170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par>
                                <p:cTn id="12" presetID="22" presetClass="entr" presetSubtype="1"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par>
                                <p:cTn id="15" presetID="22" presetClass="entr" presetSubtype="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par>
                                <p:cTn id="18" presetID="2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nodeType="afterGroup">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500"/>
                                        <p:tgtEl>
                                          <p:spTgt spid="4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500"/>
                                        <p:tgtEl>
                                          <p:spTgt spid="4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500"/>
                                        <p:tgtEl>
                                          <p:spTgt spid="42"/>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randombar(horizontal)">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矩形 28"/>
          <p:cNvSpPr/>
          <p:nvPr/>
        </p:nvSpPr>
        <p:spPr>
          <a:xfrm>
            <a:off x="0" y="0"/>
            <a:ext cx="9144000" cy="5143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59528" y="962333"/>
            <a:ext cx="5152901" cy="3279126"/>
            <a:chOff x="2346036" y="1283111"/>
            <a:chExt cx="6870535" cy="4372168"/>
          </a:xfrm>
        </p:grpSpPr>
        <p:grpSp>
          <p:nvGrpSpPr>
            <p:cNvPr id="4" name="组合 3"/>
            <p:cNvGrpSpPr/>
            <p:nvPr/>
          </p:nvGrpSpPr>
          <p:grpSpPr>
            <a:xfrm>
              <a:off x="2346036" y="1283111"/>
              <a:ext cx="6870535" cy="4372168"/>
              <a:chOff x="2346036" y="1283111"/>
              <a:chExt cx="6870535" cy="4372168"/>
            </a:xfrm>
          </p:grpSpPr>
          <p:sp>
            <p:nvSpPr>
              <p:cNvPr id="11" name="任意多边形 10"/>
              <p:cNvSpPr/>
              <p:nvPr/>
            </p:nvSpPr>
            <p:spPr>
              <a:xfrm>
                <a:off x="2346036" y="1283111"/>
                <a:ext cx="6870535" cy="4372168"/>
              </a:xfrm>
              <a:custGeom>
                <a:gdLst>
                  <a:gd name="connsiteX0" fmla="*/ 1384135 w 6231907"/>
                  <a:gd name="connsiteY0" fmla="*/ 0 h 4372168"/>
                  <a:gd name="connsiteX1" fmla="*/ 6231907 w 6231907"/>
                  <a:gd name="connsiteY1" fmla="*/ 0 h 4372168"/>
                  <a:gd name="connsiteX2" fmla="*/ 6231907 w 6231907"/>
                  <a:gd name="connsiteY2" fmla="*/ 3670301 h 4372168"/>
                  <a:gd name="connsiteX3" fmla="*/ 4011221 w 6231907"/>
                  <a:gd name="connsiteY3" fmla="*/ 3670301 h 4372168"/>
                  <a:gd name="connsiteX4" fmla="*/ 4011221 w 6231907"/>
                  <a:gd name="connsiteY4" fmla="*/ 4372168 h 4372168"/>
                  <a:gd name="connsiteX5" fmla="*/ 0 w 6231907"/>
                  <a:gd name="connsiteY5" fmla="*/ 4372168 h 4372168"/>
                  <a:gd name="connsiteX6" fmla="*/ 0 w 6231907"/>
                  <a:gd name="connsiteY6" fmla="*/ 558800 h 4372168"/>
                  <a:gd name="connsiteX7" fmla="*/ 1384135 w 6231907"/>
                  <a:gd name="connsiteY7" fmla="*/ 558800 h 4372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1907" h="4372168">
                    <a:moveTo>
                      <a:pt x="1384135" y="0"/>
                    </a:moveTo>
                    <a:lnTo>
                      <a:pt x="6231907" y="0"/>
                    </a:lnTo>
                    <a:lnTo>
                      <a:pt x="6231907" y="3670301"/>
                    </a:lnTo>
                    <a:lnTo>
                      <a:pt x="4011221" y="3670301"/>
                    </a:lnTo>
                    <a:lnTo>
                      <a:pt x="4011221" y="4372168"/>
                    </a:lnTo>
                    <a:lnTo>
                      <a:pt x="0" y="4372168"/>
                    </a:lnTo>
                    <a:lnTo>
                      <a:pt x="0" y="558800"/>
                    </a:lnTo>
                    <a:lnTo>
                      <a:pt x="1384135" y="5588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2413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6" name="矩形 15"/>
              <p:cNvSpPr/>
              <p:nvPr/>
            </p:nvSpPr>
            <p:spPr>
              <a:xfrm>
                <a:off x="2706913" y="2100186"/>
                <a:ext cx="6255658" cy="2511029"/>
              </a:xfrm>
              <a:prstGeom prst="rect">
                <a:avLst/>
              </a:prstGeom>
            </p:spPr>
            <p:txBody>
              <a:bodyPr wrap="square">
                <a:spAutoFit/>
              </a:bodyPr>
              <a:lstStyle/>
              <a:p>
                <a:pPr algn="just">
                  <a:lnSpc>
                    <a:spcPct val="20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单击此处添加文字标题单击此处添加文字标题单击此处添加文字标题单击此处添加文字标题单击此处添加文字标题单击此处添加文字标题单击此处添加文字标题单击此处添加文字标题单击此处添加文字标题标题单击此处添加文字标题单击此处添加文字标题单击此处添加文字标题</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4035053" y="1392299"/>
              <a:ext cx="1865581" cy="738664"/>
            </a:xfrm>
            <a:prstGeom prst="rect">
              <a:avLst/>
            </a:prstGeom>
          </p:spPr>
          <p:txBody>
            <a:bodyPr wrap="square">
              <a:spAutoFit/>
            </a:bodyPr>
            <a:lstStyle/>
            <a:p>
              <a:pPr algn="just">
                <a:lnSpc>
                  <a:spcPct val="200000"/>
                </a:lnSpc>
              </a:pPr>
              <a:r>
                <a:rPr lang="zh-CN" altLang="en-US" sz="1500" b="1">
                  <a:solidFill>
                    <a:schemeClr val="bg1">
                      <a:lumMod val="50000"/>
                    </a:schemeClr>
                  </a:solidFill>
                  <a:latin typeface="微软雅黑" panose="020b0503020204020204" pitchFamily="34" charset="-122"/>
                  <a:ea typeface="微软雅黑" panose="020b0503020204020204" pitchFamily="34" charset="-122"/>
                </a:rPr>
                <a:t>公司简介</a:t>
              </a:r>
              <a:endParaRPr lang="zh-CN" altLang="en-US" sz="15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835791" y="971519"/>
            <a:ext cx="1217344" cy="699407"/>
            <a:chOff x="2051050" y="786451"/>
            <a:chExt cx="1623125" cy="932542"/>
          </a:xfrm>
        </p:grpSpPr>
        <p:sp>
          <p:nvSpPr>
            <p:cNvPr id="7" name="矩形 6"/>
            <p:cNvSpPr/>
            <p:nvPr/>
          </p:nvSpPr>
          <p:spPr>
            <a:xfrm>
              <a:off x="2051050" y="786451"/>
              <a:ext cx="1623125" cy="93254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651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2169555" y="875350"/>
              <a:ext cx="1386114" cy="754743"/>
            </a:xfrm>
            <a:prstGeom prst="rect">
              <a:avLst/>
            </a:prstGeom>
            <a:solidFill>
              <a:srgbClr val="258DB9"/>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pitchFamily="34" charset="-122"/>
                  <a:ea typeface="微软雅黑" panose="020b0503020204020204" pitchFamily="34" charset="-122"/>
                </a:rPr>
                <a:t>前言</a:t>
              </a:r>
              <a:endParaRPr lang="zh-CN" altLang="en-US" sz="2400" b="1">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9" presetClass="path" presetSubtype="0" accel="50000" decel="50000" fill="hold" nodeType="withEffect">
                                  <p:stCondLst>
                                    <p:cond delay="0"/>
                                  </p:stCondLst>
                                  <p:childTnLst>
                                    <p:animMotion origin="layout" path="M 1.66667E-06 3.7037E-07 L -0.23737 -0.28565" pathEditMode="relative" rAng="0" ptsTypes="AA">
                                      <p:cBhvr>
                                        <p:cTn id="9" dur="750" fill="hold"/>
                                        <p:tgtEl>
                                          <p:spTgt spid="2"/>
                                        </p:tgtEl>
                                        <p:attrNameLst>
                                          <p:attrName>ppt_x</p:attrName>
                                          <p:attrName>ppt_y</p:attrName>
                                        </p:attrNameLst>
                                      </p:cBhvr>
                                      <p:rCtr x="-11875" y="-14282"/>
                                    </p:animMotion>
                                  </p:childTnLst>
                                </p:cTn>
                              </p:par>
                              <p:par>
                                <p:cTn id="10" presetID="14" presetClass="entr" presetSubtype="1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925286" y="1589314"/>
            <a:ext cx="3537857" cy="2645228"/>
            <a:chOff x="1233714" y="2119085"/>
            <a:chExt cx="4717143" cy="3526971"/>
          </a:xfrm>
        </p:grpSpPr>
        <p:sp>
          <p:nvSpPr>
            <p:cNvPr id="10" name="矩形 9"/>
            <p:cNvSpPr/>
            <p:nvPr/>
          </p:nvSpPr>
          <p:spPr>
            <a:xfrm>
              <a:off x="1233714" y="2119085"/>
              <a:ext cx="4717143" cy="352697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5" name="图片 14"/>
            <p:cNvPicPr>
              <a:picLocks noChangeAspect="1"/>
            </p:cNvPicPr>
            <p:nvPr/>
          </p:nvPicPr>
          <p:blipFill>
            <a:blip r:embed="rId3"/>
            <a:stretch>
              <a:fillRect/>
            </a:stretch>
          </p:blipFill>
          <p:spPr>
            <a:xfrm>
              <a:off x="1626036" y="2280482"/>
              <a:ext cx="3932497" cy="927174"/>
            </a:xfrm>
            <a:prstGeom prst="rect">
              <a:avLst/>
            </a:prstGeom>
          </p:spPr>
        </p:pic>
        <p:cxnSp>
          <p:nvCxnSpPr>
            <p:cNvPr id="19" name="直接连接符 18"/>
            <p:cNvCxnSpPr/>
            <p:nvPr/>
          </p:nvCxnSpPr>
          <p:spPr>
            <a:xfrm>
              <a:off x="1626036" y="3788230"/>
              <a:ext cx="410710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577394" y="3314182"/>
              <a:ext cx="1496564" cy="330945"/>
            </a:xfrm>
            <a:prstGeom prst="rect">
              <a:avLst/>
            </a:prstGeom>
            <a:noFill/>
          </p:spPr>
          <p:txBody>
            <a:bodyPr wrap="none" rtlCol="0">
              <a:spAutoFit/>
            </a:bodyPr>
            <a:lstStyle/>
            <a:p>
              <a:r>
                <a:rPr lang="en-US" altLang="zh-CN" sz="1015">
                  <a:solidFill>
                    <a:srgbClr val="258DB9"/>
                  </a:solidFill>
                  <a:latin typeface="Britannic Bold" panose="020b0903060703020204" pitchFamily="34" charset="0"/>
                </a:rPr>
                <a:t>ADD YOUR TITLE</a:t>
              </a:r>
              <a:endParaRPr lang="zh-CN" altLang="en-US" sz="1015">
                <a:solidFill>
                  <a:srgbClr val="258DB9"/>
                </a:solidFill>
                <a:latin typeface="Britannic Bold" panose="020b0903060703020204" pitchFamily="34" charset="0"/>
              </a:endParaRPr>
            </a:p>
          </p:txBody>
        </p:sp>
        <p:sp>
          <p:nvSpPr>
            <p:cNvPr id="21" name="矩形 20"/>
            <p:cNvSpPr/>
            <p:nvPr/>
          </p:nvSpPr>
          <p:spPr>
            <a:xfrm>
              <a:off x="1577394" y="3919929"/>
              <a:ext cx="4155750" cy="1415772"/>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720903" y="1589314"/>
            <a:ext cx="3537857" cy="2645228"/>
            <a:chOff x="1233714" y="2119085"/>
            <a:chExt cx="4717143" cy="3526971"/>
          </a:xfrm>
        </p:grpSpPr>
        <p:sp>
          <p:nvSpPr>
            <p:cNvPr id="24" name="矩形 23"/>
            <p:cNvSpPr/>
            <p:nvPr/>
          </p:nvSpPr>
          <p:spPr>
            <a:xfrm>
              <a:off x="1233714" y="2119085"/>
              <a:ext cx="4717143" cy="352697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5" name="图片 24"/>
            <p:cNvPicPr>
              <a:picLocks noChangeAspect="1"/>
            </p:cNvPicPr>
            <p:nvPr/>
          </p:nvPicPr>
          <p:blipFill>
            <a:blip r:embed="rId3"/>
            <a:stretch>
              <a:fillRect/>
            </a:stretch>
          </p:blipFill>
          <p:spPr>
            <a:xfrm>
              <a:off x="1626036" y="2280482"/>
              <a:ext cx="3932497" cy="927174"/>
            </a:xfrm>
            <a:prstGeom prst="rect">
              <a:avLst/>
            </a:prstGeom>
          </p:spPr>
        </p:pic>
        <p:cxnSp>
          <p:nvCxnSpPr>
            <p:cNvPr id="26" name="直接连接符 25"/>
            <p:cNvCxnSpPr/>
            <p:nvPr/>
          </p:nvCxnSpPr>
          <p:spPr>
            <a:xfrm>
              <a:off x="1626036" y="3788230"/>
              <a:ext cx="410710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577394" y="3314182"/>
              <a:ext cx="1496564" cy="330945"/>
            </a:xfrm>
            <a:prstGeom prst="rect">
              <a:avLst/>
            </a:prstGeom>
            <a:noFill/>
          </p:spPr>
          <p:txBody>
            <a:bodyPr wrap="none" rtlCol="0">
              <a:spAutoFit/>
            </a:bodyPr>
            <a:lstStyle/>
            <a:p>
              <a:r>
                <a:rPr lang="en-US" altLang="zh-CN" sz="1015">
                  <a:solidFill>
                    <a:srgbClr val="258DB9"/>
                  </a:solidFill>
                  <a:latin typeface="Britannic Bold" panose="020b0903060703020204" pitchFamily="34" charset="0"/>
                </a:rPr>
                <a:t>ADD YOUR TITLE</a:t>
              </a:r>
              <a:endParaRPr lang="zh-CN" altLang="en-US" sz="1015">
                <a:solidFill>
                  <a:srgbClr val="258DB9"/>
                </a:solidFill>
                <a:latin typeface="Britannic Bold" panose="020b0903060703020204" pitchFamily="34" charset="0"/>
              </a:endParaRPr>
            </a:p>
          </p:txBody>
        </p:sp>
        <p:sp>
          <p:nvSpPr>
            <p:cNvPr id="28" name="矩形 27"/>
            <p:cNvSpPr/>
            <p:nvPr/>
          </p:nvSpPr>
          <p:spPr>
            <a:xfrm>
              <a:off x="1577394" y="3919929"/>
              <a:ext cx="4155750" cy="1415772"/>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413837" y="1721912"/>
            <a:ext cx="470089" cy="470089"/>
            <a:chOff x="5885115" y="2295882"/>
            <a:chExt cx="626785" cy="626785"/>
          </a:xfrm>
        </p:grpSpPr>
        <p:sp>
          <p:nvSpPr>
            <p:cNvPr id="19" name="椭圆 18"/>
            <p:cNvSpPr/>
            <p:nvPr/>
          </p:nvSpPr>
          <p:spPr>
            <a:xfrm>
              <a:off x="5885115" y="2295882"/>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KSO_Shape"/>
            <p:cNvSpPr/>
            <p:nvPr/>
          </p:nvSpPr>
          <p:spPr bwMode="auto">
            <a:xfrm>
              <a:off x="6025070" y="2434085"/>
              <a:ext cx="346874" cy="350377"/>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258DB9"/>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5" name="组合 4"/>
          <p:cNvGrpSpPr/>
          <p:nvPr/>
        </p:nvGrpSpPr>
        <p:grpSpPr>
          <a:xfrm>
            <a:off x="4413837" y="2661211"/>
            <a:ext cx="470089" cy="470089"/>
            <a:chOff x="5885115" y="3548281"/>
            <a:chExt cx="626785" cy="626785"/>
          </a:xfrm>
        </p:grpSpPr>
        <p:sp>
          <p:nvSpPr>
            <p:cNvPr id="20" name="椭圆 19"/>
            <p:cNvSpPr/>
            <p:nvPr/>
          </p:nvSpPr>
          <p:spPr>
            <a:xfrm>
              <a:off x="5885115" y="3548281"/>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KSO_Shape"/>
            <p:cNvSpPr/>
            <p:nvPr/>
          </p:nvSpPr>
          <p:spPr bwMode="auto">
            <a:xfrm>
              <a:off x="6021622" y="3689800"/>
              <a:ext cx="353769" cy="343745"/>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rgbClr val="258DB9"/>
            </a:solidFill>
            <a:ln>
              <a:noFill/>
            </a:ln>
          </p:spPr>
          <p:txBody>
            <a:bodyPr anchor="ctr"/>
            <a:lstStyle/>
            <a:p>
              <a:endParaRPr lang="zh-CN" altLang="en-US" sz="1015"/>
            </a:p>
          </p:txBody>
        </p:sp>
      </p:grpSp>
      <p:grpSp>
        <p:nvGrpSpPr>
          <p:cNvPr id="6" name="组合 5"/>
          <p:cNvGrpSpPr/>
          <p:nvPr/>
        </p:nvGrpSpPr>
        <p:grpSpPr>
          <a:xfrm>
            <a:off x="4413837" y="3600510"/>
            <a:ext cx="470089" cy="470089"/>
            <a:chOff x="5885115" y="4800679"/>
            <a:chExt cx="626785" cy="626785"/>
          </a:xfrm>
        </p:grpSpPr>
        <p:sp>
          <p:nvSpPr>
            <p:cNvPr id="21" name="椭圆 20"/>
            <p:cNvSpPr/>
            <p:nvPr/>
          </p:nvSpPr>
          <p:spPr>
            <a:xfrm>
              <a:off x="5885115" y="4800679"/>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KSO_Shape"/>
            <p:cNvSpPr/>
            <p:nvPr/>
          </p:nvSpPr>
          <p:spPr bwMode="auto">
            <a:xfrm>
              <a:off x="6033002" y="4917042"/>
              <a:ext cx="331008" cy="394057"/>
            </a:xfrm>
            <a:custGeom>
              <a:gdLst>
                <a:gd name="T0" fmla="*/ 564497097 w 4340"/>
                <a:gd name="T1" fmla="*/ 4619846 h 5168"/>
                <a:gd name="T2" fmla="*/ 584623852 w 4340"/>
                <a:gd name="T3" fmla="*/ 23642569 h 5168"/>
                <a:gd name="T4" fmla="*/ 590063426 w 4340"/>
                <a:gd name="T5" fmla="*/ 659545429 h 5168"/>
                <a:gd name="T6" fmla="*/ 579864179 w 4340"/>
                <a:gd name="T7" fmla="*/ 685769774 h 5168"/>
                <a:gd name="T8" fmla="*/ 556337921 w 4340"/>
                <a:gd name="T9" fmla="*/ 700715988 h 5168"/>
                <a:gd name="T10" fmla="*/ 31821857 w 4340"/>
                <a:gd name="T11" fmla="*/ 700172650 h 5168"/>
                <a:gd name="T12" fmla="*/ 9111554 w 4340"/>
                <a:gd name="T13" fmla="*/ 684003373 h 5168"/>
                <a:gd name="T14" fmla="*/ 0 w 4340"/>
                <a:gd name="T15" fmla="*/ 657235690 h 5168"/>
                <a:gd name="T16" fmla="*/ 6527636 w 4340"/>
                <a:gd name="T17" fmla="*/ 171883859 h 5168"/>
                <a:gd name="T18" fmla="*/ 45148869 w 4340"/>
                <a:gd name="T19" fmla="*/ 130577650 h 5168"/>
                <a:gd name="T20" fmla="*/ 127967330 w 4340"/>
                <a:gd name="T21" fmla="*/ 567556930 h 5168"/>
                <a:gd name="T22" fmla="*/ 159789188 w 4340"/>
                <a:gd name="T23" fmla="*/ 577611629 h 5168"/>
                <a:gd name="T24" fmla="*/ 191202884 w 4340"/>
                <a:gd name="T25" fmla="*/ 566605905 h 5168"/>
                <a:gd name="T26" fmla="*/ 197322358 w 4340"/>
                <a:gd name="T27" fmla="*/ 520679480 h 5168"/>
                <a:gd name="T28" fmla="*/ 183723239 w 4340"/>
                <a:gd name="T29" fmla="*/ 496900893 h 5168"/>
                <a:gd name="T30" fmla="*/ 194602755 w 4340"/>
                <a:gd name="T31" fmla="*/ 482905704 h 5168"/>
                <a:gd name="T32" fmla="*/ 195826503 w 4340"/>
                <a:gd name="T33" fmla="*/ 442006814 h 5168"/>
                <a:gd name="T34" fmla="*/ 183043338 w 4340"/>
                <a:gd name="T35" fmla="*/ 428147276 h 5168"/>
                <a:gd name="T36" fmla="*/ 140206279 w 4340"/>
                <a:gd name="T37" fmla="*/ 425837537 h 5168"/>
                <a:gd name="T38" fmla="*/ 122663442 w 4340"/>
                <a:gd name="T39" fmla="*/ 446762679 h 5168"/>
                <a:gd name="T40" fmla="*/ 158429018 w 4340"/>
                <a:gd name="T41" fmla="*/ 445811285 h 5168"/>
                <a:gd name="T42" fmla="*/ 164276753 w 4340"/>
                <a:gd name="T43" fmla="*/ 479372902 h 5168"/>
                <a:gd name="T44" fmla="*/ 150133787 w 4340"/>
                <a:gd name="T45" fmla="*/ 503151490 h 5168"/>
                <a:gd name="T46" fmla="*/ 163596853 w 4340"/>
                <a:gd name="T47" fmla="*/ 508450693 h 5168"/>
                <a:gd name="T48" fmla="*/ 159653134 w 4340"/>
                <a:gd name="T49" fmla="*/ 554241098 h 5168"/>
                <a:gd name="T50" fmla="*/ 121711802 w 4340"/>
                <a:gd name="T51" fmla="*/ 512662851 h 5168"/>
                <a:gd name="T52" fmla="*/ 279052757 w 4340"/>
                <a:gd name="T53" fmla="*/ 469318203 h 5168"/>
                <a:gd name="T54" fmla="*/ 271573482 w 4340"/>
                <a:gd name="T55" fmla="*/ 433854166 h 5168"/>
                <a:gd name="T56" fmla="*/ 248726755 w 4340"/>
                <a:gd name="T57" fmla="*/ 423527798 h 5168"/>
                <a:gd name="T58" fmla="*/ 212281278 w 4340"/>
                <a:gd name="T59" fmla="*/ 430457383 h 5168"/>
                <a:gd name="T60" fmla="*/ 202897986 w 4340"/>
                <a:gd name="T61" fmla="*/ 452469201 h 5168"/>
                <a:gd name="T62" fmla="*/ 239751624 w 4340"/>
                <a:gd name="T63" fmla="*/ 446490641 h 5168"/>
                <a:gd name="T64" fmla="*/ 246414945 w 4340"/>
                <a:gd name="T65" fmla="*/ 461573243 h 5168"/>
                <a:gd name="T66" fmla="*/ 397228634 w 4340"/>
                <a:gd name="T67" fmla="*/ 501113051 h 5168"/>
                <a:gd name="T68" fmla="*/ 362007273 w 4340"/>
                <a:gd name="T69" fmla="*/ 556550837 h 5168"/>
                <a:gd name="T70" fmla="*/ 357383285 w 4340"/>
                <a:gd name="T71" fmla="*/ 445947304 h 5168"/>
                <a:gd name="T72" fmla="*/ 366766946 w 4340"/>
                <a:gd name="T73" fmla="*/ 445947304 h 5168"/>
                <a:gd name="T74" fmla="*/ 390293205 w 4340"/>
                <a:gd name="T75" fmla="*/ 431680077 h 5168"/>
                <a:gd name="T76" fmla="*/ 348679893 w 4340"/>
                <a:gd name="T77" fmla="*/ 424207155 h 5168"/>
                <a:gd name="T78" fmla="*/ 326785544 w 4340"/>
                <a:gd name="T79" fmla="*/ 438338362 h 5168"/>
                <a:gd name="T80" fmla="*/ 326649490 w 4340"/>
                <a:gd name="T81" fmla="*/ 564703485 h 5168"/>
                <a:gd name="T82" fmla="*/ 345008282 w 4340"/>
                <a:gd name="T83" fmla="*/ 576796622 h 5168"/>
                <a:gd name="T84" fmla="*/ 381317705 w 4340"/>
                <a:gd name="T85" fmla="*/ 576388935 h 5168"/>
                <a:gd name="T86" fmla="*/ 469439686 w 4340"/>
                <a:gd name="T87" fmla="*/ 568915643 h 5168"/>
                <a:gd name="T88" fmla="*/ 478687294 w 4340"/>
                <a:gd name="T89" fmla="*/ 553425723 h 5168"/>
                <a:gd name="T90" fmla="*/ 472839558 w 4340"/>
                <a:gd name="T91" fmla="*/ 501792777 h 5168"/>
                <a:gd name="T92" fmla="*/ 469031894 w 4340"/>
                <a:gd name="T93" fmla="*/ 490107327 h 5168"/>
                <a:gd name="T94" fmla="*/ 478279132 w 4340"/>
                <a:gd name="T95" fmla="*/ 451518175 h 5168"/>
                <a:gd name="T96" fmla="*/ 470391695 w 4340"/>
                <a:gd name="T97" fmla="*/ 432631472 h 5168"/>
                <a:gd name="T98" fmla="*/ 404164431 w 4340"/>
                <a:gd name="T99" fmla="*/ 576388935 h 5168"/>
                <a:gd name="T100" fmla="*/ 441425863 w 4340"/>
                <a:gd name="T101" fmla="*/ 444588590 h 5168"/>
                <a:gd name="T102" fmla="*/ 446185536 w 4340"/>
                <a:gd name="T103" fmla="*/ 481410972 h 5168"/>
                <a:gd name="T104" fmla="*/ 443873357 w 4340"/>
                <a:gd name="T105" fmla="*/ 503966497 h 5168"/>
                <a:gd name="T106" fmla="*/ 445369581 w 4340"/>
                <a:gd name="T107" fmla="*/ 553697392 h 5168"/>
                <a:gd name="T108" fmla="*/ 108928637 w 4340"/>
                <a:gd name="T109" fmla="*/ 362111453 h 5168"/>
                <a:gd name="T110" fmla="*/ 80914445 w 4340"/>
                <a:gd name="T111" fmla="*/ 382628908 h 5168"/>
                <a:gd name="T112" fmla="*/ 88258035 w 4340"/>
                <a:gd name="T113" fmla="*/ 625712142 h 5168"/>
                <a:gd name="T114" fmla="*/ 493510160 w 4340"/>
                <a:gd name="T115" fmla="*/ 632913765 h 5168"/>
                <a:gd name="T116" fmla="*/ 514044708 w 4340"/>
                <a:gd name="T117" fmla="*/ 605059037 h 5168"/>
                <a:gd name="T118" fmla="*/ 498813680 w 4340"/>
                <a:gd name="T119" fmla="*/ 365508236 h 5168"/>
                <a:gd name="T120" fmla="*/ 212417332 w 4340"/>
                <a:gd name="T121" fmla="*/ 24729613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258DB9"/>
            </a:solidFill>
            <a:ln>
              <a:noFill/>
            </a:ln>
          </p:spPr>
          <p:txBody>
            <a:bodyPr anchor="ctr"/>
            <a:lstStyle/>
            <a:p>
              <a:endParaRPr lang="zh-CN" altLang="en-US" sz="1015"/>
            </a:p>
          </p:txBody>
        </p:sp>
      </p:grpSp>
      <p:pic>
        <p:nvPicPr>
          <p:cNvPr id="22" name="图片 2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60874" y="1290859"/>
            <a:ext cx="2272511" cy="3335482"/>
          </a:xfrm>
          <a:prstGeom prst="rect">
            <a:avLst/>
          </a:prstGeom>
        </p:spPr>
      </p:pic>
      <p:sp>
        <p:nvSpPr>
          <p:cNvPr id="23" name="文本框 22"/>
          <p:cNvSpPr txBox="1"/>
          <p:nvPr/>
        </p:nvSpPr>
        <p:spPr>
          <a:xfrm>
            <a:off x="1809819" y="2309321"/>
            <a:ext cx="489238" cy="404085"/>
          </a:xfrm>
          <a:prstGeom prst="rect">
            <a:avLst/>
          </a:prstGeom>
          <a:noFill/>
        </p:spPr>
        <p:txBody>
          <a:bodyPr wrap="none" rtlCol="0">
            <a:spAutoFit/>
          </a:bodyPr>
          <a:lstStyle/>
          <a:p>
            <a:pPr algn="ctr"/>
            <a:r>
              <a:rPr lang="en-US" altLang="zh-CN" sz="1015">
                <a:solidFill>
                  <a:srgbClr val="258DB9"/>
                </a:solidFill>
                <a:latin typeface="Britannic Bold" panose="020b0903060703020204" pitchFamily="34" charset="0"/>
              </a:rPr>
              <a:t>TEXT</a:t>
            </a:r>
            <a:endParaRPr lang="en-US" altLang="zh-CN" sz="1015">
              <a:solidFill>
                <a:srgbClr val="258DB9"/>
              </a:solidFill>
              <a:latin typeface="Britannic Bold" panose="020b0903060703020204" pitchFamily="34" charset="0"/>
            </a:endParaRPr>
          </a:p>
          <a:p>
            <a:pPr algn="ctr"/>
            <a:r>
              <a:rPr lang="en-US" altLang="zh-CN" sz="1015">
                <a:solidFill>
                  <a:srgbClr val="258DB9"/>
                </a:solidFill>
                <a:latin typeface="Britannic Bold" panose="020b0903060703020204" pitchFamily="34" charset="0"/>
              </a:rPr>
              <a:t>HERE</a:t>
            </a:r>
            <a:endParaRPr lang="zh-CN" altLang="en-US" sz="1015">
              <a:solidFill>
                <a:srgbClr val="258DB9"/>
              </a:solidFill>
              <a:latin typeface="Britannic Bold" panose="020b0903060703020204" pitchFamily="34" charset="0"/>
            </a:endParaRPr>
          </a:p>
        </p:txBody>
      </p:sp>
      <p:sp>
        <p:nvSpPr>
          <p:cNvPr id="24" name="矩形 23"/>
          <p:cNvSpPr/>
          <p:nvPr/>
        </p:nvSpPr>
        <p:spPr>
          <a:xfrm>
            <a:off x="4988892" y="1748630"/>
            <a:ext cx="2422060" cy="548548"/>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988892" y="2694449"/>
            <a:ext cx="2422060" cy="548548"/>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88892" y="3640268"/>
            <a:ext cx="2422060" cy="548548"/>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par>
                          <p:cTn id="11" fill="hold" nodeType="afterGroup">
                            <p:stCondLst>
                              <p:cond delay="750"/>
                            </p:stCondLst>
                            <p:childTnLst>
                              <p:par>
                                <p:cTn id="12" presetID="2" presetClass="entr" presetSubtype="2" accel="4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2" presetClass="entr" presetSubtype="2" accel="40000"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14" presetClass="entr" presetSubtype="10" fill="hold" grpId="0" nodeType="withEffect">
                                  <p:stCondLst>
                                    <p:cond delay="25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2" presetClass="entr" presetSubtype="2" accel="40000" fill="hold" nodeType="withEffect">
                                  <p:stCondLst>
                                    <p:cond delay="5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14" presetClass="entr" presetSubtype="1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9144000" cy="5143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44452"/>
            <a:ext cx="9144000" cy="3454596"/>
          </a:xfrm>
          <a:prstGeom prst="rect">
            <a:avLst/>
          </a:prstGeom>
          <a:solidFill>
            <a:schemeClr val="bg1">
              <a:alpha val="90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燕尾形 1"/>
          <p:cNvSpPr/>
          <p:nvPr/>
        </p:nvSpPr>
        <p:spPr>
          <a:xfrm>
            <a:off x="3361217" y="1893791"/>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 name="文本框 2"/>
          <p:cNvSpPr txBox="1"/>
          <p:nvPr/>
        </p:nvSpPr>
        <p:spPr>
          <a:xfrm>
            <a:off x="1452636" y="599259"/>
            <a:ext cx="1943161" cy="3554819"/>
          </a:xfrm>
          <a:prstGeom prst="rect">
            <a:avLst/>
          </a:prstGeom>
          <a:noFill/>
          <a:effectLst>
            <a:outerShdw blurRad="76200" dist="76200" dir="8100000" algn="tr" rotWithShape="0">
              <a:prstClr val="black">
                <a:alpha val="40000"/>
              </a:prstClr>
            </a:outerShdw>
          </a:effectLst>
        </p:spPr>
        <p:txBody>
          <a:bodyPr wrap="none" rtlCol="0">
            <a:spAutoFit/>
          </a:bodyPr>
          <a:lstStyle/>
          <a:p>
            <a:pPr algn="ctr"/>
            <a:r>
              <a:rPr lang="en-US" altLang="zh-CN" sz="22500">
                <a:solidFill>
                  <a:srgbClr val="258DB9"/>
                </a:solidFill>
                <a:latin typeface="Britannic Bold" panose="020b0903060703020204" pitchFamily="34" charset="0"/>
              </a:rPr>
              <a:t>4</a:t>
            </a:r>
            <a:endParaRPr lang="zh-CN" altLang="en-US" sz="22500">
              <a:solidFill>
                <a:srgbClr val="258DB9"/>
              </a:solidFill>
              <a:latin typeface="Britannic Bold" panose="020b0903060703020204" pitchFamily="34" charset="0"/>
            </a:endParaRPr>
          </a:p>
        </p:txBody>
      </p:sp>
      <p:sp>
        <p:nvSpPr>
          <p:cNvPr id="6" name="文本框 5"/>
          <p:cNvSpPr txBox="1"/>
          <p:nvPr/>
        </p:nvSpPr>
        <p:spPr>
          <a:xfrm>
            <a:off x="4071254" y="1860209"/>
            <a:ext cx="3300904" cy="715581"/>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4050" b="1">
                <a:solidFill>
                  <a:srgbClr val="258DB9"/>
                </a:solidFill>
                <a:latin typeface="微软雅黑" panose="020b0503020204020204" pitchFamily="34" charset="-122"/>
                <a:ea typeface="微软雅黑" panose="020b0503020204020204" pitchFamily="34" charset="-122"/>
              </a:rPr>
              <a:t>单击添加标题</a:t>
            </a:r>
            <a:endParaRPr lang="zh-CN" altLang="en-US" sz="4050" b="1">
              <a:solidFill>
                <a:srgbClr val="258DB9"/>
              </a:solidFill>
              <a:latin typeface="微软雅黑" panose="020b0503020204020204" pitchFamily="34" charset="-122"/>
              <a:ea typeface="微软雅黑" panose="020b0503020204020204" pitchFamily="34" charset="-122"/>
            </a:endParaRPr>
          </a:p>
        </p:txBody>
      </p:sp>
      <p:sp>
        <p:nvSpPr>
          <p:cNvPr id="8" name="矩形 7"/>
          <p:cNvSpPr/>
          <p:nvPr/>
        </p:nvSpPr>
        <p:spPr>
          <a:xfrm>
            <a:off x="3067305" y="2731407"/>
            <a:ext cx="3542958" cy="461665"/>
          </a:xfrm>
          <a:prstGeom prst="rect">
            <a:avLst/>
          </a:prstGeom>
          <a:effectLst>
            <a:outerShdw blurRad="50800" dist="38100" dir="8100000" algn="tr" rotWithShape="0">
              <a:prstClr val="black">
                <a:alpha val="40000"/>
              </a:prstClr>
            </a:outerShdw>
          </a:effectLst>
        </p:spPr>
        <p:txBody>
          <a:bodyPr wrap="none">
            <a:spAutoFit/>
          </a:bodyPr>
          <a:lstStyle/>
          <a:p>
            <a:r>
              <a:rPr lang="en-US" altLang="zh-CN" sz="2400">
                <a:solidFill>
                  <a:srgbClr val="258DB9"/>
                </a:solidFill>
                <a:latin typeface="Britannic Bold" panose="020b0903060703020204" pitchFamily="34" charset="0"/>
              </a:rPr>
              <a:t>GENERAL INTRODUCTION</a:t>
            </a:r>
            <a:endParaRPr lang="zh-CN" altLang="en-US" sz="2400">
              <a:solidFill>
                <a:srgbClr val="258DB9"/>
              </a:solidFill>
              <a:latin typeface="Britannic Bold" panose="020b0903060703020204" pitchFamily="34" charset="0"/>
            </a:endParaRPr>
          </a:p>
        </p:txBody>
      </p:sp>
      <p:sp>
        <p:nvSpPr>
          <p:cNvPr id="7" name="燕尾形 6"/>
          <p:cNvSpPr/>
          <p:nvPr/>
        </p:nvSpPr>
        <p:spPr>
          <a:xfrm>
            <a:off x="3361216" y="188953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燕尾形 8"/>
          <p:cNvSpPr/>
          <p:nvPr/>
        </p:nvSpPr>
        <p:spPr>
          <a:xfrm rot="10800000">
            <a:off x="6437791" y="263377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63" presetClass="path" presetSubtype="0" accel="50000" decel="50000" fill="hold" grpId="1" nodeType="withEffect">
                                  <p:stCondLst>
                                    <p:cond delay="500"/>
                                  </p:stCondLst>
                                  <p:childTnLst>
                                    <p:animMotion origin="layout" path="M 3.05556E-06 -2.34568E-06 L 0.29375 -2.34568E-06" pathEditMode="relative" rAng="0" ptsTypes="AA">
                                      <p:cBhvr>
                                        <p:cTn id="17" dur="1000" fill="hold"/>
                                        <p:tgtEl>
                                          <p:spTgt spid="7"/>
                                        </p:tgtEl>
                                        <p:attrNameLst>
                                          <p:attrName>ppt_x</p:attrName>
                                          <p:attrName>ppt_y</p:attrName>
                                        </p:attrNameLst>
                                      </p:cBhvr>
                                      <p:rCtr x="14687" y="0"/>
                                    </p:animMotion>
                                  </p:childTnLst>
                                </p:cTn>
                              </p:par>
                              <p:par>
                                <p:cTn id="18" presetID="10" presetClass="exit" presetSubtype="0" fill="hold" grpId="2" nodeType="withEffect">
                                  <p:stCondLst>
                                    <p:cond delay="1250"/>
                                  </p:stCondLst>
                                  <p:childTnLst>
                                    <p:animEffect transition="out" filter="fade">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14" presetClass="entr" presetSubtype="1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63" presetClass="path" presetSubtype="0" accel="50000" decel="50000" fill="hold" grpId="1" nodeType="withEffect">
                                  <p:stCondLst>
                                    <p:cond delay="1500"/>
                                  </p:stCondLst>
                                  <p:childTnLst>
                                    <p:animMotion origin="layout" path="M 4.72222E-06 3.20988E-06 L -0.39184 3.20988E-06" pathEditMode="relative" rAng="0" ptsTypes="AA">
                                      <p:cBhvr>
                                        <p:cTn id="28" dur="1000" fill="hold"/>
                                        <p:tgtEl>
                                          <p:spTgt spid="9"/>
                                        </p:tgtEl>
                                        <p:attrNameLst>
                                          <p:attrName>ppt_x</p:attrName>
                                          <p:attrName>ppt_y</p:attrName>
                                        </p:attrNameLst>
                                      </p:cBhvr>
                                      <p:rCtr x="-19601" y="0"/>
                                    </p:animMotion>
                                  </p:childTnLst>
                                </p:cTn>
                              </p:par>
                              <p:par>
                                <p:cTn id="29" presetID="10" presetClass="exit" presetSubtype="0" fill="hold" grpId="2" nodeType="withEffect">
                                  <p:stCondLst>
                                    <p:cond delay="2250"/>
                                  </p:stCondLst>
                                  <p:childTnLst>
                                    <p:animEffect transition="out" filter="fade">
                                      <p:cBhvr>
                                        <p:cTn id="30" dur="250"/>
                                        <p:tgtEl>
                                          <p:spTgt spid="9"/>
                                        </p:tgtEl>
                                      </p:cBhvr>
                                    </p:animEffect>
                                    <p:set>
                                      <p:cBhvr>
                                        <p:cTn id="31" dur="1" fill="hold">
                                          <p:stCondLst>
                                            <p:cond delay="249"/>
                                          </p:stCondLst>
                                        </p:cTn>
                                        <p:tgtEl>
                                          <p:spTgt spid="9"/>
                                        </p:tgtEl>
                                        <p:attrNameLst>
                                          <p:attrName>style.visibility</p:attrName>
                                        </p:attrNameLst>
                                      </p:cBhvr>
                                      <p:to>
                                        <p:strVal val="hidden"/>
                                      </p:to>
                                    </p:se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7" grpId="0" animBg="1"/>
      <p:bldP spid="7" grpId="1" animBg="1"/>
      <p:bldP spid="7" grpId="2" animBg="1"/>
      <p:bldP spid="9" grpId="0" animBg="1"/>
      <p:bldP spid="9" grpId="1" animBg="1"/>
      <p:bldP spid="9" grpId="2"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87285"/>
            <a:ext cx="3405880" cy="2255741"/>
          </a:xfrm>
          <a:prstGeom prst="rect">
            <a:avLst/>
          </a:prstGeom>
        </p:spPr>
      </p:pic>
      <p:grpSp>
        <p:nvGrpSpPr>
          <p:cNvPr id="2" name="组合 1"/>
          <p:cNvGrpSpPr/>
          <p:nvPr/>
        </p:nvGrpSpPr>
        <p:grpSpPr>
          <a:xfrm>
            <a:off x="5242956" y="1970902"/>
            <a:ext cx="2039587" cy="1091556"/>
            <a:chOff x="6990607" y="2627869"/>
            <a:chExt cx="2719449" cy="1455407"/>
          </a:xfrm>
        </p:grpSpPr>
        <p:sp>
          <p:nvSpPr>
            <p:cNvPr id="13" name="文本框 12"/>
            <p:cNvSpPr txBox="1"/>
            <p:nvPr/>
          </p:nvSpPr>
          <p:spPr>
            <a:xfrm>
              <a:off x="7019635" y="2627869"/>
              <a:ext cx="1411070" cy="430886"/>
            </a:xfrm>
            <a:prstGeom prst="rect">
              <a:avLst/>
            </a:prstGeom>
            <a:noFill/>
          </p:spPr>
          <p:txBody>
            <a:bodyPr wrap="none" rtlCol="0">
              <a:spAutoFit/>
            </a:bodyPr>
            <a:lstStyle/>
            <a:p>
              <a:r>
                <a:rPr lang="en-US" altLang="zh-CN" sz="1500">
                  <a:solidFill>
                    <a:srgbClr val="258DB9"/>
                  </a:solidFill>
                  <a:latin typeface="Britannic Bold" panose="020b0903060703020204" pitchFamily="34" charset="0"/>
                </a:rPr>
                <a:t>ADD TITLE</a:t>
              </a:r>
              <a:endParaRPr lang="zh-CN" altLang="en-US" sz="1500">
                <a:solidFill>
                  <a:srgbClr val="258DB9"/>
                </a:solidFill>
                <a:latin typeface="Britannic Bold" panose="020b0903060703020204" pitchFamily="34" charset="0"/>
              </a:endParaRPr>
            </a:p>
          </p:txBody>
        </p:sp>
        <p:sp>
          <p:nvSpPr>
            <p:cNvPr id="14" name="文本框 13"/>
            <p:cNvSpPr txBox="1"/>
            <p:nvPr/>
          </p:nvSpPr>
          <p:spPr>
            <a:xfrm>
              <a:off x="6990607" y="3028714"/>
              <a:ext cx="2719449" cy="1054562"/>
            </a:xfrm>
            <a:prstGeom prst="rect">
              <a:avLst/>
            </a:prstGeom>
            <a:noFill/>
          </p:spPr>
          <p:txBody>
            <a:bodyPr wrap="square" rtlCol="0">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1700728" y="1629244"/>
            <a:ext cx="2370530" cy="691087"/>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700728" y="2518711"/>
            <a:ext cx="2370530" cy="691087"/>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700728" y="3408178"/>
            <a:ext cx="2370530" cy="691087"/>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57666" y="1653638"/>
            <a:ext cx="533400" cy="461665"/>
            <a:chOff x="1410221" y="2204852"/>
            <a:chExt cx="711200" cy="615553"/>
          </a:xfrm>
        </p:grpSpPr>
        <p:sp>
          <p:nvSpPr>
            <p:cNvPr id="15" name="矩形 14"/>
            <p:cNvSpPr/>
            <p:nvPr/>
          </p:nvSpPr>
          <p:spPr>
            <a:xfrm>
              <a:off x="1410221" y="2205597"/>
              <a:ext cx="711200" cy="5797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905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文本框 20"/>
            <p:cNvSpPr txBox="1"/>
            <p:nvPr/>
          </p:nvSpPr>
          <p:spPr>
            <a:xfrm>
              <a:off x="1529218" y="2204852"/>
              <a:ext cx="534763" cy="615553"/>
            </a:xfrm>
            <a:prstGeom prst="rect">
              <a:avLst/>
            </a:prstGeom>
            <a:noFill/>
          </p:spPr>
          <p:txBody>
            <a:bodyPr wrap="none" rtlCol="0">
              <a:spAutoFit/>
            </a:bodyPr>
            <a:lstStyle/>
            <a:p>
              <a:r>
                <a:rPr lang="en-US" altLang="zh-CN" sz="2400" b="1">
                  <a:solidFill>
                    <a:srgbClr val="258DB9"/>
                  </a:solidFill>
                  <a:latin typeface="Agency FB" panose="020b0503020202020204" pitchFamily="34" charset="0"/>
                </a:rPr>
                <a:t>01</a:t>
              </a:r>
              <a:endParaRPr lang="zh-CN" altLang="en-US" sz="2400" b="1">
                <a:solidFill>
                  <a:srgbClr val="258DB9"/>
                </a:solidFill>
                <a:latin typeface="Agency FB" panose="020b0503020202020204" pitchFamily="34" charset="0"/>
              </a:endParaRPr>
            </a:p>
          </p:txBody>
        </p:sp>
      </p:grpSp>
      <p:grpSp>
        <p:nvGrpSpPr>
          <p:cNvPr id="6" name="组合 5"/>
          <p:cNvGrpSpPr/>
          <p:nvPr/>
        </p:nvGrpSpPr>
        <p:grpSpPr>
          <a:xfrm>
            <a:off x="1057666" y="2539925"/>
            <a:ext cx="537023" cy="461665"/>
            <a:chOff x="1410221" y="3386567"/>
            <a:chExt cx="716031" cy="615554"/>
          </a:xfrm>
        </p:grpSpPr>
        <p:sp>
          <p:nvSpPr>
            <p:cNvPr id="16" name="矩形 15"/>
            <p:cNvSpPr/>
            <p:nvPr/>
          </p:nvSpPr>
          <p:spPr>
            <a:xfrm>
              <a:off x="1410221" y="3391553"/>
              <a:ext cx="711200" cy="5797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905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文本框 21"/>
            <p:cNvSpPr txBox="1"/>
            <p:nvPr/>
          </p:nvSpPr>
          <p:spPr>
            <a:xfrm>
              <a:off x="1505996" y="3386567"/>
              <a:ext cx="620256" cy="615554"/>
            </a:xfrm>
            <a:prstGeom prst="rect">
              <a:avLst/>
            </a:prstGeom>
            <a:noFill/>
          </p:spPr>
          <p:txBody>
            <a:bodyPr wrap="none" rtlCol="0">
              <a:spAutoFit/>
            </a:bodyPr>
            <a:lstStyle/>
            <a:p>
              <a:r>
                <a:rPr lang="en-US" altLang="zh-CN" sz="2400" b="1">
                  <a:solidFill>
                    <a:srgbClr val="FCCE20"/>
                  </a:solidFill>
                  <a:latin typeface="Agency FB" panose="020b0503020202020204" pitchFamily="34" charset="0"/>
                </a:rPr>
                <a:t>02</a:t>
              </a:r>
              <a:endParaRPr lang="zh-CN" altLang="en-US" sz="2400" b="1">
                <a:solidFill>
                  <a:srgbClr val="FCCE20"/>
                </a:solidFill>
                <a:latin typeface="Agency FB" panose="020b0503020202020204" pitchFamily="34" charset="0"/>
              </a:endParaRPr>
            </a:p>
          </p:txBody>
        </p:sp>
      </p:grpSp>
      <p:grpSp>
        <p:nvGrpSpPr>
          <p:cNvPr id="7" name="组合 6"/>
          <p:cNvGrpSpPr/>
          <p:nvPr/>
        </p:nvGrpSpPr>
        <p:grpSpPr>
          <a:xfrm>
            <a:off x="1057666" y="3433131"/>
            <a:ext cx="533400" cy="461665"/>
            <a:chOff x="1410221" y="4577508"/>
            <a:chExt cx="711200" cy="615553"/>
          </a:xfrm>
        </p:grpSpPr>
        <p:sp>
          <p:nvSpPr>
            <p:cNvPr id="17" name="矩形 16"/>
            <p:cNvSpPr/>
            <p:nvPr/>
          </p:nvSpPr>
          <p:spPr>
            <a:xfrm>
              <a:off x="1410221" y="4577508"/>
              <a:ext cx="711200" cy="5797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905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文本框 22"/>
            <p:cNvSpPr txBox="1"/>
            <p:nvPr/>
          </p:nvSpPr>
          <p:spPr>
            <a:xfrm>
              <a:off x="1490756" y="4577508"/>
              <a:ext cx="626667" cy="615553"/>
            </a:xfrm>
            <a:prstGeom prst="rect">
              <a:avLst/>
            </a:prstGeom>
            <a:noFill/>
          </p:spPr>
          <p:txBody>
            <a:bodyPr wrap="none" rtlCol="0">
              <a:spAutoFit/>
            </a:bodyPr>
            <a:lstStyle/>
            <a:p>
              <a:r>
                <a:rPr lang="en-US" altLang="zh-CN" sz="2400" b="1">
                  <a:solidFill>
                    <a:srgbClr val="C1DE24"/>
                  </a:solidFill>
                  <a:latin typeface="Agency FB" panose="020b0503020202020204" pitchFamily="34" charset="0"/>
                </a:rPr>
                <a:t>03</a:t>
              </a:r>
              <a:endParaRPr lang="zh-CN" altLang="en-US" sz="2400" b="1">
                <a:solidFill>
                  <a:srgbClr val="C1DE24"/>
                </a:solidFill>
                <a:latin typeface="Agency FB" panose="020b0503020202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nodeType="afterGroup">
                            <p:stCondLst>
                              <p:cond delay="750"/>
                            </p:stCondLst>
                            <p:childTnLst>
                              <p:par>
                                <p:cTn id="13" presetID="2" presetClass="entr" presetSubtype="4" accel="4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2" presetClass="entr" presetSubtype="4" accel="40000" fill="hold" nodeType="withEffect">
                                  <p:stCondLst>
                                    <p:cond delay="25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2" presetClass="entr" presetSubtype="4" accel="40000" fill="hold" nodeType="with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14" presetClass="entr" presetSubtype="10" fill="hold" grpId="0" nodeType="with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4803835" y="3327936"/>
            <a:ext cx="2797115" cy="987067"/>
            <a:chOff x="6405114" y="4437247"/>
            <a:chExt cx="3729486" cy="1316089"/>
          </a:xfrm>
        </p:grpSpPr>
        <p:sp>
          <p:nvSpPr>
            <p:cNvPr id="12" name="矩形 11"/>
            <p:cNvSpPr/>
            <p:nvPr/>
          </p:nvSpPr>
          <p:spPr>
            <a:xfrm>
              <a:off x="6405114" y="4437247"/>
              <a:ext cx="3729486" cy="126505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6671243" y="4660046"/>
              <a:ext cx="3197227" cy="1093290"/>
            </a:xfrm>
            <a:prstGeom prst="rect">
              <a:avLst/>
            </a:prstGeom>
          </p:spPr>
          <p:txBody>
            <a:bodyPr wrap="square">
              <a:spAutoFit/>
            </a:bodyPr>
            <a:lstStyle/>
            <a:p>
              <a:pPr algn="just">
                <a:lnSpc>
                  <a:spcPct val="150000"/>
                </a:lnSpc>
              </a:pPr>
              <a:r>
                <a:rPr lang="zh-CN" altLang="en-US" sz="79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a:t>
              </a:r>
              <a:endParaRPr lang="zh-CN" altLang="en-US" sz="79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79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a:t>
              </a:r>
              <a:endParaRPr lang="zh-CN" altLang="en-US" sz="79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79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79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9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803835" y="1537234"/>
            <a:ext cx="2797115" cy="1682217"/>
            <a:chOff x="6405114" y="2049645"/>
            <a:chExt cx="3729486" cy="2242956"/>
          </a:xfrm>
        </p:grpSpPr>
        <p:sp>
          <p:nvSpPr>
            <p:cNvPr id="11" name="矩形 10"/>
            <p:cNvSpPr/>
            <p:nvPr/>
          </p:nvSpPr>
          <p:spPr>
            <a:xfrm>
              <a:off x="6405114" y="2049647"/>
              <a:ext cx="3729486" cy="224295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6405114" y="2049645"/>
              <a:ext cx="3729486" cy="445905"/>
            </a:xfrm>
            <a:prstGeom prst="rect">
              <a:avLst/>
            </a:prstGeom>
            <a:solidFill>
              <a:srgbClr val="258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Britannic Bold" panose="020b0903060703020204" pitchFamily="34" charset="0"/>
                </a:rPr>
                <a:t>ADD YOUR TITLE HERE</a:t>
              </a:r>
              <a:endParaRPr lang="zh-CN" altLang="en-US" sz="1200">
                <a:latin typeface="Britannic Bold" panose="020b0903060703020204" pitchFamily="34" charset="0"/>
              </a:endParaRPr>
            </a:p>
          </p:txBody>
        </p:sp>
        <p:sp>
          <p:nvSpPr>
            <p:cNvPr id="15" name="KSO_Shape"/>
            <p:cNvSpPr/>
            <p:nvPr/>
          </p:nvSpPr>
          <p:spPr bwMode="auto">
            <a:xfrm>
              <a:off x="6971343" y="2699954"/>
              <a:ext cx="296232" cy="299224"/>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rgbClr val="258DB9"/>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sp>
          <p:nvSpPr>
            <p:cNvPr id="16" name="KSO_Shape"/>
            <p:cNvSpPr/>
            <p:nvPr/>
          </p:nvSpPr>
          <p:spPr bwMode="auto">
            <a:xfrm>
              <a:off x="6977240" y="3270394"/>
              <a:ext cx="284439" cy="276379"/>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rgbClr val="258DB9"/>
            </a:solidFill>
            <a:ln>
              <a:noFill/>
            </a:ln>
          </p:spPr>
          <p:txBody>
            <a:bodyPr anchor="ctr"/>
            <a:lstStyle/>
            <a:p>
              <a:endParaRPr lang="zh-CN" altLang="en-US" sz="1015"/>
            </a:p>
          </p:txBody>
        </p:sp>
        <p:sp>
          <p:nvSpPr>
            <p:cNvPr id="17" name="KSO_Shape"/>
            <p:cNvSpPr/>
            <p:nvPr/>
          </p:nvSpPr>
          <p:spPr bwMode="auto">
            <a:xfrm>
              <a:off x="6977240" y="3817989"/>
              <a:ext cx="284439" cy="338618"/>
            </a:xfrm>
            <a:custGeom>
              <a:gdLst>
                <a:gd name="T0" fmla="*/ 564497097 w 4340"/>
                <a:gd name="T1" fmla="*/ 4619846 h 5168"/>
                <a:gd name="T2" fmla="*/ 584623852 w 4340"/>
                <a:gd name="T3" fmla="*/ 23642569 h 5168"/>
                <a:gd name="T4" fmla="*/ 590063426 w 4340"/>
                <a:gd name="T5" fmla="*/ 659545429 h 5168"/>
                <a:gd name="T6" fmla="*/ 579864179 w 4340"/>
                <a:gd name="T7" fmla="*/ 685769774 h 5168"/>
                <a:gd name="T8" fmla="*/ 556337921 w 4340"/>
                <a:gd name="T9" fmla="*/ 700715988 h 5168"/>
                <a:gd name="T10" fmla="*/ 31821857 w 4340"/>
                <a:gd name="T11" fmla="*/ 700172650 h 5168"/>
                <a:gd name="T12" fmla="*/ 9111554 w 4340"/>
                <a:gd name="T13" fmla="*/ 684003373 h 5168"/>
                <a:gd name="T14" fmla="*/ 0 w 4340"/>
                <a:gd name="T15" fmla="*/ 657235690 h 5168"/>
                <a:gd name="T16" fmla="*/ 6527636 w 4340"/>
                <a:gd name="T17" fmla="*/ 171883859 h 5168"/>
                <a:gd name="T18" fmla="*/ 45148869 w 4340"/>
                <a:gd name="T19" fmla="*/ 130577650 h 5168"/>
                <a:gd name="T20" fmla="*/ 127967330 w 4340"/>
                <a:gd name="T21" fmla="*/ 567556930 h 5168"/>
                <a:gd name="T22" fmla="*/ 159789188 w 4340"/>
                <a:gd name="T23" fmla="*/ 577611629 h 5168"/>
                <a:gd name="T24" fmla="*/ 191202884 w 4340"/>
                <a:gd name="T25" fmla="*/ 566605905 h 5168"/>
                <a:gd name="T26" fmla="*/ 197322358 w 4340"/>
                <a:gd name="T27" fmla="*/ 520679480 h 5168"/>
                <a:gd name="T28" fmla="*/ 183723239 w 4340"/>
                <a:gd name="T29" fmla="*/ 496900893 h 5168"/>
                <a:gd name="T30" fmla="*/ 194602755 w 4340"/>
                <a:gd name="T31" fmla="*/ 482905704 h 5168"/>
                <a:gd name="T32" fmla="*/ 195826503 w 4340"/>
                <a:gd name="T33" fmla="*/ 442006814 h 5168"/>
                <a:gd name="T34" fmla="*/ 183043338 w 4340"/>
                <a:gd name="T35" fmla="*/ 428147276 h 5168"/>
                <a:gd name="T36" fmla="*/ 140206279 w 4340"/>
                <a:gd name="T37" fmla="*/ 425837537 h 5168"/>
                <a:gd name="T38" fmla="*/ 122663442 w 4340"/>
                <a:gd name="T39" fmla="*/ 446762679 h 5168"/>
                <a:gd name="T40" fmla="*/ 158429018 w 4340"/>
                <a:gd name="T41" fmla="*/ 445811285 h 5168"/>
                <a:gd name="T42" fmla="*/ 164276753 w 4340"/>
                <a:gd name="T43" fmla="*/ 479372902 h 5168"/>
                <a:gd name="T44" fmla="*/ 150133787 w 4340"/>
                <a:gd name="T45" fmla="*/ 503151490 h 5168"/>
                <a:gd name="T46" fmla="*/ 163596853 w 4340"/>
                <a:gd name="T47" fmla="*/ 508450693 h 5168"/>
                <a:gd name="T48" fmla="*/ 159653134 w 4340"/>
                <a:gd name="T49" fmla="*/ 554241098 h 5168"/>
                <a:gd name="T50" fmla="*/ 121711802 w 4340"/>
                <a:gd name="T51" fmla="*/ 512662851 h 5168"/>
                <a:gd name="T52" fmla="*/ 279052757 w 4340"/>
                <a:gd name="T53" fmla="*/ 469318203 h 5168"/>
                <a:gd name="T54" fmla="*/ 271573482 w 4340"/>
                <a:gd name="T55" fmla="*/ 433854166 h 5168"/>
                <a:gd name="T56" fmla="*/ 248726755 w 4340"/>
                <a:gd name="T57" fmla="*/ 423527798 h 5168"/>
                <a:gd name="T58" fmla="*/ 212281278 w 4340"/>
                <a:gd name="T59" fmla="*/ 430457383 h 5168"/>
                <a:gd name="T60" fmla="*/ 202897986 w 4340"/>
                <a:gd name="T61" fmla="*/ 452469201 h 5168"/>
                <a:gd name="T62" fmla="*/ 239751624 w 4340"/>
                <a:gd name="T63" fmla="*/ 446490641 h 5168"/>
                <a:gd name="T64" fmla="*/ 246414945 w 4340"/>
                <a:gd name="T65" fmla="*/ 461573243 h 5168"/>
                <a:gd name="T66" fmla="*/ 397228634 w 4340"/>
                <a:gd name="T67" fmla="*/ 501113051 h 5168"/>
                <a:gd name="T68" fmla="*/ 362007273 w 4340"/>
                <a:gd name="T69" fmla="*/ 556550837 h 5168"/>
                <a:gd name="T70" fmla="*/ 357383285 w 4340"/>
                <a:gd name="T71" fmla="*/ 445947304 h 5168"/>
                <a:gd name="T72" fmla="*/ 366766946 w 4340"/>
                <a:gd name="T73" fmla="*/ 445947304 h 5168"/>
                <a:gd name="T74" fmla="*/ 390293205 w 4340"/>
                <a:gd name="T75" fmla="*/ 431680077 h 5168"/>
                <a:gd name="T76" fmla="*/ 348679893 w 4340"/>
                <a:gd name="T77" fmla="*/ 424207155 h 5168"/>
                <a:gd name="T78" fmla="*/ 326785544 w 4340"/>
                <a:gd name="T79" fmla="*/ 438338362 h 5168"/>
                <a:gd name="T80" fmla="*/ 326649490 w 4340"/>
                <a:gd name="T81" fmla="*/ 564703485 h 5168"/>
                <a:gd name="T82" fmla="*/ 345008282 w 4340"/>
                <a:gd name="T83" fmla="*/ 576796622 h 5168"/>
                <a:gd name="T84" fmla="*/ 381317705 w 4340"/>
                <a:gd name="T85" fmla="*/ 576388935 h 5168"/>
                <a:gd name="T86" fmla="*/ 469439686 w 4340"/>
                <a:gd name="T87" fmla="*/ 568915643 h 5168"/>
                <a:gd name="T88" fmla="*/ 478687294 w 4340"/>
                <a:gd name="T89" fmla="*/ 553425723 h 5168"/>
                <a:gd name="T90" fmla="*/ 472839558 w 4340"/>
                <a:gd name="T91" fmla="*/ 501792777 h 5168"/>
                <a:gd name="T92" fmla="*/ 469031894 w 4340"/>
                <a:gd name="T93" fmla="*/ 490107327 h 5168"/>
                <a:gd name="T94" fmla="*/ 478279132 w 4340"/>
                <a:gd name="T95" fmla="*/ 451518175 h 5168"/>
                <a:gd name="T96" fmla="*/ 470391695 w 4340"/>
                <a:gd name="T97" fmla="*/ 432631472 h 5168"/>
                <a:gd name="T98" fmla="*/ 404164431 w 4340"/>
                <a:gd name="T99" fmla="*/ 576388935 h 5168"/>
                <a:gd name="T100" fmla="*/ 441425863 w 4340"/>
                <a:gd name="T101" fmla="*/ 444588590 h 5168"/>
                <a:gd name="T102" fmla="*/ 446185536 w 4340"/>
                <a:gd name="T103" fmla="*/ 481410972 h 5168"/>
                <a:gd name="T104" fmla="*/ 443873357 w 4340"/>
                <a:gd name="T105" fmla="*/ 503966497 h 5168"/>
                <a:gd name="T106" fmla="*/ 445369581 w 4340"/>
                <a:gd name="T107" fmla="*/ 553697392 h 5168"/>
                <a:gd name="T108" fmla="*/ 108928637 w 4340"/>
                <a:gd name="T109" fmla="*/ 362111453 h 5168"/>
                <a:gd name="T110" fmla="*/ 80914445 w 4340"/>
                <a:gd name="T111" fmla="*/ 382628908 h 5168"/>
                <a:gd name="T112" fmla="*/ 88258035 w 4340"/>
                <a:gd name="T113" fmla="*/ 625712142 h 5168"/>
                <a:gd name="T114" fmla="*/ 493510160 w 4340"/>
                <a:gd name="T115" fmla="*/ 632913765 h 5168"/>
                <a:gd name="T116" fmla="*/ 514044708 w 4340"/>
                <a:gd name="T117" fmla="*/ 605059037 h 5168"/>
                <a:gd name="T118" fmla="*/ 498813680 w 4340"/>
                <a:gd name="T119" fmla="*/ 365508236 h 5168"/>
                <a:gd name="T120" fmla="*/ 212417332 w 4340"/>
                <a:gd name="T121" fmla="*/ 24729613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258DB9"/>
            </a:solidFill>
            <a:ln>
              <a:noFill/>
            </a:ln>
          </p:spPr>
          <p:txBody>
            <a:bodyPr anchor="ctr"/>
            <a:lstStyle/>
            <a:p>
              <a:endParaRPr lang="zh-CN" altLang="en-US" sz="1015"/>
            </a:p>
          </p:txBody>
        </p:sp>
        <p:sp>
          <p:nvSpPr>
            <p:cNvPr id="18" name="矩形 17"/>
            <p:cNvSpPr/>
            <p:nvPr/>
          </p:nvSpPr>
          <p:spPr>
            <a:xfrm>
              <a:off x="7266442" y="2557080"/>
              <a:ext cx="2206172" cy="421825"/>
            </a:xfrm>
            <a:prstGeom prst="rect">
              <a:avLst/>
            </a:prstGeom>
          </p:spPr>
          <p:txBody>
            <a:bodyPr wrap="square">
              <a:spAutoFit/>
            </a:bodyPr>
            <a:lstStyle/>
            <a:p>
              <a:pPr algn="just">
                <a:lnSpc>
                  <a:spcPct val="150000"/>
                </a:lnSpc>
              </a:pPr>
              <a:r>
                <a:rPr lang="zh-CN" altLang="en-US" sz="1100" b="1">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266442" y="3124644"/>
              <a:ext cx="2206172" cy="421825"/>
            </a:xfrm>
            <a:prstGeom prst="rect">
              <a:avLst/>
            </a:prstGeom>
          </p:spPr>
          <p:txBody>
            <a:bodyPr wrap="square">
              <a:spAutoFit/>
            </a:bodyPr>
            <a:lstStyle/>
            <a:p>
              <a:pPr lvl="0" algn="just">
                <a:lnSpc>
                  <a:spcPct val="150000"/>
                </a:lnSpc>
              </a:pPr>
              <a:r>
                <a:rPr lang="zh-CN" altLang="en-US" sz="1100" b="1">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zh-CN" altLang="en-US" sz="1100" b="1">
                <a:solidFill>
                  <a:prstClr val="white">
                    <a:lumMod val="50000"/>
                  </a:prstClr>
                </a:solidFill>
                <a:latin typeface="微软雅黑" panose="020b0503020204020204" pitchFamily="34" charset="-122"/>
                <a:ea typeface="微软雅黑" panose="020b0503020204020204" pitchFamily="34" charset="-122"/>
              </a:endParaRPr>
            </a:p>
          </p:txBody>
        </p:sp>
        <p:sp>
          <p:nvSpPr>
            <p:cNvPr id="21" name="矩形 20"/>
            <p:cNvSpPr/>
            <p:nvPr/>
          </p:nvSpPr>
          <p:spPr>
            <a:xfrm>
              <a:off x="7266442" y="3692208"/>
              <a:ext cx="2206172" cy="421825"/>
            </a:xfrm>
            <a:prstGeom prst="rect">
              <a:avLst/>
            </a:prstGeom>
          </p:spPr>
          <p:txBody>
            <a:bodyPr wrap="square">
              <a:spAutoFit/>
            </a:bodyPr>
            <a:lstStyle/>
            <a:p>
              <a:pPr lvl="0" algn="just">
                <a:lnSpc>
                  <a:spcPct val="150000"/>
                </a:lnSpc>
              </a:pPr>
              <a:r>
                <a:rPr lang="zh-CN" altLang="en-US" sz="1100" b="1">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zh-CN" altLang="en-US" sz="1100"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41510" y="1537236"/>
            <a:ext cx="3130490" cy="2739490"/>
            <a:chOff x="1922014" y="2049647"/>
            <a:chExt cx="4173986" cy="3652653"/>
          </a:xfrm>
        </p:grpSpPr>
        <p:sp>
          <p:nvSpPr>
            <p:cNvPr id="2" name="矩形 1"/>
            <p:cNvSpPr/>
            <p:nvPr/>
          </p:nvSpPr>
          <p:spPr>
            <a:xfrm>
              <a:off x="1922014" y="2049647"/>
              <a:ext cx="4173986" cy="365265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1922014" y="2049647"/>
              <a:ext cx="4173986" cy="4459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Britannic Bold" panose="020b0903060703020204" pitchFamily="34" charset="0"/>
                </a:rPr>
                <a:t>CLICK HERE TO ADD YOUR TITLE</a:t>
              </a:r>
              <a:endParaRPr lang="zh-CN" altLang="en-US" sz="1200">
                <a:latin typeface="Britannic Bold" panose="020b0903060703020204" pitchFamily="34" charset="0"/>
              </a:endParaRPr>
            </a:p>
          </p:txBody>
        </p:sp>
        <p:graphicFrame>
          <p:nvGraphicFramePr>
            <p:cNvPr id="29" name="图表 28"/>
            <p:cNvGraphicFramePr/>
            <p:nvPr/>
          </p:nvGraphicFramePr>
          <p:xfrm>
            <a:off x="1938900" y="2873054"/>
            <a:ext cx="2449137" cy="2365251"/>
          </p:xfrm>
          <a:graphic>
            <a:graphicData uri="http://schemas.openxmlformats.org/drawingml/2006/chart">
              <c:chart xmlns:c="http://schemas.openxmlformats.org/drawingml/2006/chart" r:id="rId3"/>
            </a:graphicData>
          </a:graphic>
        </p:graphicFrame>
        <p:cxnSp>
          <p:nvCxnSpPr>
            <p:cNvPr id="31" name="直接箭头连接符 30"/>
            <p:cNvCxnSpPr/>
            <p:nvPr/>
          </p:nvCxnSpPr>
          <p:spPr>
            <a:xfrm>
              <a:off x="4379309" y="3342078"/>
              <a:ext cx="247463" cy="0"/>
            </a:xfrm>
            <a:prstGeom prst="straightConnector1">
              <a:avLst/>
            </a:prstGeom>
            <a:ln>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4379309" y="3773219"/>
              <a:ext cx="247463" cy="0"/>
            </a:xfrm>
            <a:prstGeom prst="straightConnector1">
              <a:avLst/>
            </a:prstGeom>
            <a:ln>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4379309" y="4204360"/>
              <a:ext cx="247463" cy="0"/>
            </a:xfrm>
            <a:prstGeom prst="straightConnector1">
              <a:avLst/>
            </a:prstGeom>
            <a:ln>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4379309" y="4635501"/>
              <a:ext cx="247463" cy="0"/>
            </a:xfrm>
            <a:prstGeom prst="straightConnector1">
              <a:avLst/>
            </a:prstGeom>
            <a:ln>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589078" y="3203578"/>
              <a:ext cx="1321302" cy="307776"/>
            </a:xfrm>
            <a:prstGeom prst="rect">
              <a:avLst/>
            </a:prstGeom>
            <a:noFill/>
          </p:spPr>
          <p:txBody>
            <a:bodyPr wrap="none" rtlCol="0">
              <a:spAutoFit/>
            </a:bodyPr>
            <a:lstStyle/>
            <a:p>
              <a:r>
                <a:rPr lang="en-US" altLang="zh-CN" sz="900">
                  <a:solidFill>
                    <a:schemeClr val="bg1">
                      <a:lumMod val="50000"/>
                    </a:schemeClr>
                  </a:solidFill>
                  <a:latin typeface="Britannic Bold" panose="020b0903060703020204" pitchFamily="34" charset="0"/>
                </a:rPr>
                <a:t>ADD YOUR TEXT</a:t>
              </a:r>
              <a:endParaRPr lang="zh-CN" altLang="en-US" sz="900">
                <a:solidFill>
                  <a:schemeClr val="bg1">
                    <a:lumMod val="50000"/>
                  </a:schemeClr>
                </a:solidFill>
                <a:latin typeface="Britannic Bold" panose="020b0903060703020204" pitchFamily="34" charset="0"/>
              </a:endParaRPr>
            </a:p>
          </p:txBody>
        </p:sp>
        <p:sp>
          <p:nvSpPr>
            <p:cNvPr id="39" name="文本框 38"/>
            <p:cNvSpPr txBox="1"/>
            <p:nvPr/>
          </p:nvSpPr>
          <p:spPr>
            <a:xfrm>
              <a:off x="4589078" y="3631700"/>
              <a:ext cx="1321302" cy="307776"/>
            </a:xfrm>
            <a:prstGeom prst="rect">
              <a:avLst/>
            </a:prstGeom>
            <a:noFill/>
          </p:spPr>
          <p:txBody>
            <a:bodyPr wrap="none" rtlCol="0">
              <a:spAutoFit/>
            </a:bodyPr>
            <a:lstStyle/>
            <a:p>
              <a:r>
                <a:rPr lang="en-US" altLang="zh-CN" sz="900">
                  <a:solidFill>
                    <a:schemeClr val="bg1">
                      <a:lumMod val="50000"/>
                    </a:schemeClr>
                  </a:solidFill>
                  <a:latin typeface="Britannic Bold" panose="020b0903060703020204" pitchFamily="34" charset="0"/>
                </a:rPr>
                <a:t>ADD YOUR TEXT</a:t>
              </a:r>
              <a:endParaRPr lang="zh-CN" altLang="en-US" sz="900">
                <a:solidFill>
                  <a:schemeClr val="bg1">
                    <a:lumMod val="50000"/>
                  </a:schemeClr>
                </a:solidFill>
                <a:latin typeface="Britannic Bold" panose="020b0903060703020204" pitchFamily="34" charset="0"/>
              </a:endParaRPr>
            </a:p>
          </p:txBody>
        </p:sp>
        <p:sp>
          <p:nvSpPr>
            <p:cNvPr id="40" name="文本框 39"/>
            <p:cNvSpPr txBox="1"/>
            <p:nvPr/>
          </p:nvSpPr>
          <p:spPr>
            <a:xfrm>
              <a:off x="4589078" y="4059821"/>
              <a:ext cx="1321302" cy="307776"/>
            </a:xfrm>
            <a:prstGeom prst="rect">
              <a:avLst/>
            </a:prstGeom>
            <a:noFill/>
          </p:spPr>
          <p:txBody>
            <a:bodyPr wrap="none" rtlCol="0">
              <a:spAutoFit/>
            </a:bodyPr>
            <a:lstStyle/>
            <a:p>
              <a:r>
                <a:rPr lang="en-US" altLang="zh-CN" sz="900">
                  <a:solidFill>
                    <a:schemeClr val="bg1">
                      <a:lumMod val="50000"/>
                    </a:schemeClr>
                  </a:solidFill>
                  <a:latin typeface="Britannic Bold" panose="020b0903060703020204" pitchFamily="34" charset="0"/>
                </a:rPr>
                <a:t>ADD YOUR TEXT</a:t>
              </a:r>
              <a:endParaRPr lang="zh-CN" altLang="en-US" sz="900">
                <a:solidFill>
                  <a:schemeClr val="bg1">
                    <a:lumMod val="50000"/>
                  </a:schemeClr>
                </a:solidFill>
                <a:latin typeface="Britannic Bold" panose="020b0903060703020204" pitchFamily="34" charset="0"/>
              </a:endParaRPr>
            </a:p>
          </p:txBody>
        </p:sp>
        <p:sp>
          <p:nvSpPr>
            <p:cNvPr id="41" name="文本框 40"/>
            <p:cNvSpPr txBox="1"/>
            <p:nvPr/>
          </p:nvSpPr>
          <p:spPr>
            <a:xfrm>
              <a:off x="4589078" y="4487945"/>
              <a:ext cx="1321302" cy="307776"/>
            </a:xfrm>
            <a:prstGeom prst="rect">
              <a:avLst/>
            </a:prstGeom>
            <a:noFill/>
          </p:spPr>
          <p:txBody>
            <a:bodyPr wrap="none" rtlCol="0">
              <a:spAutoFit/>
            </a:bodyPr>
            <a:lstStyle/>
            <a:p>
              <a:r>
                <a:rPr lang="en-US" altLang="zh-CN" sz="900">
                  <a:solidFill>
                    <a:schemeClr val="bg1">
                      <a:lumMod val="50000"/>
                    </a:schemeClr>
                  </a:solidFill>
                  <a:latin typeface="Britannic Bold" panose="020b0903060703020204" pitchFamily="34" charset="0"/>
                </a:rPr>
                <a:t>ADD YOUR TEXT</a:t>
              </a:r>
              <a:endParaRPr lang="zh-CN" altLang="en-US" sz="900">
                <a:solidFill>
                  <a:schemeClr val="bg1">
                    <a:lumMod val="50000"/>
                  </a:schemeClr>
                </a:solidFill>
                <a:latin typeface="Britannic Bold" panose="020b0903060703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accel="4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3" accel="4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accel="4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030945" y="1347105"/>
            <a:ext cx="2510691" cy="1581795"/>
            <a:chOff x="2707926" y="1796140"/>
            <a:chExt cx="3347589" cy="2109059"/>
          </a:xfrm>
        </p:grpSpPr>
        <p:sp>
          <p:nvSpPr>
            <p:cNvPr id="25" name="任意多边形 24"/>
            <p:cNvSpPr/>
            <p:nvPr/>
          </p:nvSpPr>
          <p:spPr>
            <a:xfrm>
              <a:off x="2707926" y="1796140"/>
              <a:ext cx="3267694" cy="2057401"/>
            </a:xfrm>
            <a:custGeom>
              <a:gdLst>
                <a:gd name="connsiteX0" fmla="*/ 3267694 w 3267694"/>
                <a:gd name="connsiteY0" fmla="*/ 1717009 h 2057401"/>
                <a:gd name="connsiteX1" fmla="*/ 3267694 w 3267694"/>
                <a:gd name="connsiteY1" fmla="*/ 2057401 h 2057401"/>
                <a:gd name="connsiteX2" fmla="*/ 2927303 w 3267694"/>
                <a:gd name="connsiteY2" fmla="*/ 2057401 h 2057401"/>
                <a:gd name="connsiteX3" fmla="*/ 0 w 3267694"/>
                <a:gd name="connsiteY3" fmla="*/ 0 h 2057401"/>
                <a:gd name="connsiteX4" fmla="*/ 3267694 w 3267694"/>
                <a:gd name="connsiteY4" fmla="*/ 0 h 2057401"/>
                <a:gd name="connsiteX5" fmla="*/ 3267694 w 3267694"/>
                <a:gd name="connsiteY5" fmla="*/ 1313670 h 2057401"/>
                <a:gd name="connsiteX6" fmla="*/ 2523963 w 3267694"/>
                <a:gd name="connsiteY6" fmla="*/ 2057401 h 2057401"/>
                <a:gd name="connsiteX7" fmla="*/ 0 w 3267694"/>
                <a:gd name="connsiteY7" fmla="*/ 2057401 h 20574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3267694" y="1717009"/>
                  </a:moveTo>
                  <a:lnTo>
                    <a:pt x="3267694" y="2057401"/>
                  </a:lnTo>
                  <a:lnTo>
                    <a:pt x="2927303" y="2057401"/>
                  </a:lnTo>
                  <a:close/>
                  <a:moveTo>
                    <a:pt x="0" y="0"/>
                  </a:moveTo>
                  <a:lnTo>
                    <a:pt x="3267694" y="0"/>
                  </a:lnTo>
                  <a:lnTo>
                    <a:pt x="3267694" y="1313670"/>
                  </a:lnTo>
                  <a:lnTo>
                    <a:pt x="2523963" y="2057401"/>
                  </a:lnTo>
                  <a:lnTo>
                    <a:pt x="0" y="205740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1" name="文本框 30"/>
            <p:cNvSpPr txBox="1"/>
            <p:nvPr/>
          </p:nvSpPr>
          <p:spPr>
            <a:xfrm>
              <a:off x="5715250" y="3574254"/>
              <a:ext cx="340265" cy="330945"/>
            </a:xfrm>
            <a:prstGeom prst="rect">
              <a:avLst/>
            </a:prstGeom>
            <a:noFill/>
          </p:spPr>
          <p:txBody>
            <a:bodyPr wrap="none" rtlCol="0">
              <a:spAutoFit/>
            </a:bodyPr>
            <a:lstStyle/>
            <a:p>
              <a:pPr algn="ctr"/>
              <a:r>
                <a:rPr lang="en-US" altLang="zh-CN" sz="1015">
                  <a:solidFill>
                    <a:srgbClr val="258DB9"/>
                  </a:solidFill>
                  <a:latin typeface="Britannic Bold" panose="020b0903060703020204" pitchFamily="34" charset="0"/>
                </a:rPr>
                <a:t>A</a:t>
              </a:r>
              <a:endParaRPr lang="zh-CN" altLang="en-US" sz="1015">
                <a:solidFill>
                  <a:srgbClr val="258DB9"/>
                </a:solidFill>
                <a:latin typeface="Britannic Bold" panose="020b0903060703020204" pitchFamily="34" charset="0"/>
              </a:endParaRPr>
            </a:p>
          </p:txBody>
        </p:sp>
        <p:grpSp>
          <p:nvGrpSpPr>
            <p:cNvPr id="37" name="组合 36"/>
            <p:cNvGrpSpPr/>
            <p:nvPr/>
          </p:nvGrpSpPr>
          <p:grpSpPr>
            <a:xfrm>
              <a:off x="3002645" y="2028165"/>
              <a:ext cx="2678256" cy="1103100"/>
              <a:chOff x="3002645" y="1999590"/>
              <a:chExt cx="2678256" cy="1103100"/>
            </a:xfrm>
          </p:grpSpPr>
          <p:sp>
            <p:nvSpPr>
              <p:cNvPr id="35" name="文本框 34"/>
              <p:cNvSpPr txBox="1"/>
              <p:nvPr/>
            </p:nvSpPr>
            <p:spPr>
              <a:xfrm>
                <a:off x="3751653" y="1999590"/>
                <a:ext cx="1180239" cy="369332"/>
              </a:xfrm>
              <a:prstGeom prst="rect">
                <a:avLst/>
              </a:prstGeom>
              <a:noFill/>
            </p:spPr>
            <p:txBody>
              <a:bodyPr wrap="none" rtlCol="0">
                <a:spAutoFit/>
              </a:bodyPr>
              <a:lstStyle/>
              <a:p>
                <a:pPr algn="ctr"/>
                <a:r>
                  <a:rPr lang="en-US" altLang="zh-CN" sz="1200">
                    <a:solidFill>
                      <a:srgbClr val="4AC2DB"/>
                    </a:solidFill>
                    <a:latin typeface="Britannic Bold" panose="020b0903060703020204" pitchFamily="34" charset="0"/>
                  </a:rPr>
                  <a:t>ADD TITLE</a:t>
                </a:r>
                <a:endParaRPr lang="zh-CN" altLang="en-US" sz="1200">
                  <a:solidFill>
                    <a:srgbClr val="4AC2DB"/>
                  </a:solidFill>
                  <a:latin typeface="Britannic Bold" panose="020b0903060703020204" pitchFamily="34" charset="0"/>
                </a:endParaRPr>
              </a:p>
            </p:txBody>
          </p:sp>
          <p:sp>
            <p:nvSpPr>
              <p:cNvPr id="36" name="矩形 35"/>
              <p:cNvSpPr/>
              <p:nvPr/>
            </p:nvSpPr>
            <p:spPr>
              <a:xfrm>
                <a:off x="3002645" y="2247669"/>
                <a:ext cx="2678256" cy="855021"/>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617464" y="1347105"/>
            <a:ext cx="2525804" cy="1581795"/>
            <a:chOff x="6156620" y="1796140"/>
            <a:chExt cx="3367739" cy="2109059"/>
          </a:xfrm>
        </p:grpSpPr>
        <p:sp>
          <p:nvSpPr>
            <p:cNvPr id="27" name="任意多边形 26"/>
            <p:cNvSpPr/>
            <p:nvPr/>
          </p:nvSpPr>
          <p:spPr>
            <a:xfrm>
              <a:off x="6256665" y="1796140"/>
              <a:ext cx="3267694" cy="2057401"/>
            </a:xfrm>
            <a:custGeom>
              <a:gdLst>
                <a:gd name="connsiteX0" fmla="*/ 0 w 3267694"/>
                <a:gd name="connsiteY0" fmla="*/ 1770904 h 2057401"/>
                <a:gd name="connsiteX1" fmla="*/ 286497 w 3267694"/>
                <a:gd name="connsiteY1" fmla="*/ 2057401 h 2057401"/>
                <a:gd name="connsiteX2" fmla="*/ 0 w 3267694"/>
                <a:gd name="connsiteY2" fmla="*/ 2057401 h 2057401"/>
                <a:gd name="connsiteX3" fmla="*/ 0 w 3267694"/>
                <a:gd name="connsiteY3" fmla="*/ 0 h 2057401"/>
                <a:gd name="connsiteX4" fmla="*/ 3267694 w 3267694"/>
                <a:gd name="connsiteY4" fmla="*/ 0 h 2057401"/>
                <a:gd name="connsiteX5" fmla="*/ 3267694 w 3267694"/>
                <a:gd name="connsiteY5" fmla="*/ 2057401 h 2057401"/>
                <a:gd name="connsiteX6" fmla="*/ 703447 w 3267694"/>
                <a:gd name="connsiteY6" fmla="*/ 2057401 h 2057401"/>
                <a:gd name="connsiteX7" fmla="*/ 0 w 3267694"/>
                <a:gd name="connsiteY7" fmla="*/ 1353955 h 20574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0" y="1770904"/>
                  </a:moveTo>
                  <a:lnTo>
                    <a:pt x="286497" y="2057401"/>
                  </a:lnTo>
                  <a:lnTo>
                    <a:pt x="0" y="2057401"/>
                  </a:lnTo>
                  <a:close/>
                  <a:moveTo>
                    <a:pt x="0" y="0"/>
                  </a:moveTo>
                  <a:lnTo>
                    <a:pt x="3267694" y="0"/>
                  </a:lnTo>
                  <a:lnTo>
                    <a:pt x="3267694" y="2057401"/>
                  </a:lnTo>
                  <a:lnTo>
                    <a:pt x="703447" y="2057401"/>
                  </a:lnTo>
                  <a:lnTo>
                    <a:pt x="0" y="135395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2" name="文本框 31"/>
            <p:cNvSpPr txBox="1"/>
            <p:nvPr/>
          </p:nvSpPr>
          <p:spPr>
            <a:xfrm>
              <a:off x="6156620" y="3574254"/>
              <a:ext cx="355227" cy="330945"/>
            </a:xfrm>
            <a:prstGeom prst="rect">
              <a:avLst/>
            </a:prstGeom>
            <a:noFill/>
          </p:spPr>
          <p:txBody>
            <a:bodyPr wrap="none" rtlCol="0">
              <a:spAutoFit/>
            </a:bodyPr>
            <a:lstStyle/>
            <a:p>
              <a:pPr algn="ctr"/>
              <a:r>
                <a:rPr lang="en-US" altLang="zh-CN" sz="1015">
                  <a:solidFill>
                    <a:srgbClr val="258DB9"/>
                  </a:solidFill>
                  <a:latin typeface="Britannic Bold" panose="020b0903060703020204" pitchFamily="34" charset="0"/>
                </a:rPr>
                <a:t>B</a:t>
              </a:r>
              <a:endParaRPr lang="zh-CN" altLang="en-US" sz="1015">
                <a:solidFill>
                  <a:srgbClr val="258DB9"/>
                </a:solidFill>
                <a:latin typeface="Britannic Bold" panose="020b0903060703020204" pitchFamily="34" charset="0"/>
              </a:endParaRPr>
            </a:p>
          </p:txBody>
        </p:sp>
        <p:grpSp>
          <p:nvGrpSpPr>
            <p:cNvPr id="38" name="组合 37"/>
            <p:cNvGrpSpPr/>
            <p:nvPr/>
          </p:nvGrpSpPr>
          <p:grpSpPr>
            <a:xfrm>
              <a:off x="6551384" y="2028165"/>
              <a:ext cx="2678256" cy="1103100"/>
              <a:chOff x="3002645" y="1999590"/>
              <a:chExt cx="2678256" cy="1103100"/>
            </a:xfrm>
          </p:grpSpPr>
          <p:sp>
            <p:nvSpPr>
              <p:cNvPr id="39" name="文本框 38"/>
              <p:cNvSpPr txBox="1"/>
              <p:nvPr/>
            </p:nvSpPr>
            <p:spPr>
              <a:xfrm>
                <a:off x="3751654" y="1999590"/>
                <a:ext cx="1180239" cy="369332"/>
              </a:xfrm>
              <a:prstGeom prst="rect">
                <a:avLst/>
              </a:prstGeom>
              <a:noFill/>
            </p:spPr>
            <p:txBody>
              <a:bodyPr wrap="none" rtlCol="0">
                <a:spAutoFit/>
              </a:bodyPr>
              <a:lstStyle/>
              <a:p>
                <a:pPr algn="ctr"/>
                <a:r>
                  <a:rPr lang="en-US" altLang="zh-CN" sz="1200">
                    <a:solidFill>
                      <a:srgbClr val="4AC2DB"/>
                    </a:solidFill>
                    <a:latin typeface="Britannic Bold" panose="020b0903060703020204" pitchFamily="34" charset="0"/>
                  </a:rPr>
                  <a:t>ADD TITLE</a:t>
                </a:r>
                <a:endParaRPr lang="zh-CN" altLang="en-US" sz="1200">
                  <a:solidFill>
                    <a:srgbClr val="4AC2DB"/>
                  </a:solidFill>
                  <a:latin typeface="Britannic Bold" panose="020b0903060703020204" pitchFamily="34" charset="0"/>
                </a:endParaRPr>
              </a:p>
            </p:txBody>
          </p:sp>
          <p:sp>
            <p:nvSpPr>
              <p:cNvPr id="40" name="矩形 39"/>
              <p:cNvSpPr/>
              <p:nvPr/>
            </p:nvSpPr>
            <p:spPr>
              <a:xfrm>
                <a:off x="3002645" y="2247669"/>
                <a:ext cx="2678256" cy="855021"/>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4618468" y="2997644"/>
            <a:ext cx="2524803" cy="1621300"/>
            <a:chOff x="6157956" y="3996858"/>
            <a:chExt cx="3366403" cy="2161733"/>
          </a:xfrm>
        </p:grpSpPr>
        <p:sp>
          <p:nvSpPr>
            <p:cNvPr id="29" name="任意多边形 28"/>
            <p:cNvSpPr/>
            <p:nvPr/>
          </p:nvSpPr>
          <p:spPr>
            <a:xfrm>
              <a:off x="6256665" y="4101190"/>
              <a:ext cx="3267694" cy="2057401"/>
            </a:xfrm>
            <a:custGeom>
              <a:gdLst>
                <a:gd name="connsiteX0" fmla="*/ 739483 w 3267694"/>
                <a:gd name="connsiteY0" fmla="*/ 0 h 2057401"/>
                <a:gd name="connsiteX1" fmla="*/ 3267694 w 3267694"/>
                <a:gd name="connsiteY1" fmla="*/ 0 h 2057401"/>
                <a:gd name="connsiteX2" fmla="*/ 3267694 w 3267694"/>
                <a:gd name="connsiteY2" fmla="*/ 2057401 h 2057401"/>
                <a:gd name="connsiteX3" fmla="*/ 0 w 3267694"/>
                <a:gd name="connsiteY3" fmla="*/ 2057401 h 2057401"/>
                <a:gd name="connsiteX4" fmla="*/ 0 w 3267694"/>
                <a:gd name="connsiteY4" fmla="*/ 739483 h 2057401"/>
                <a:gd name="connsiteX5" fmla="*/ 0 w 3267694"/>
                <a:gd name="connsiteY5" fmla="*/ 0 h 2057401"/>
                <a:gd name="connsiteX6" fmla="*/ 322533 w 3267694"/>
                <a:gd name="connsiteY6" fmla="*/ 0 h 2057401"/>
                <a:gd name="connsiteX7" fmla="*/ 0 w 3267694"/>
                <a:gd name="connsiteY7" fmla="*/ 322533 h 20574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739483" y="0"/>
                  </a:moveTo>
                  <a:lnTo>
                    <a:pt x="3267694" y="0"/>
                  </a:lnTo>
                  <a:lnTo>
                    <a:pt x="3267694" y="2057401"/>
                  </a:lnTo>
                  <a:lnTo>
                    <a:pt x="0" y="2057401"/>
                  </a:lnTo>
                  <a:lnTo>
                    <a:pt x="0" y="739483"/>
                  </a:lnTo>
                  <a:close/>
                  <a:moveTo>
                    <a:pt x="0" y="0"/>
                  </a:moveTo>
                  <a:lnTo>
                    <a:pt x="322533" y="0"/>
                  </a:lnTo>
                  <a:lnTo>
                    <a:pt x="0" y="322533"/>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4" name="文本框 33"/>
            <p:cNvSpPr txBox="1"/>
            <p:nvPr/>
          </p:nvSpPr>
          <p:spPr>
            <a:xfrm>
              <a:off x="6157956" y="3996858"/>
              <a:ext cx="350952" cy="330945"/>
            </a:xfrm>
            <a:prstGeom prst="rect">
              <a:avLst/>
            </a:prstGeom>
            <a:noFill/>
          </p:spPr>
          <p:txBody>
            <a:bodyPr wrap="none" rtlCol="0">
              <a:spAutoFit/>
            </a:bodyPr>
            <a:lstStyle/>
            <a:p>
              <a:pPr algn="ctr"/>
              <a:r>
                <a:rPr lang="en-US" altLang="zh-CN" sz="1015">
                  <a:solidFill>
                    <a:srgbClr val="258DB9"/>
                  </a:solidFill>
                  <a:latin typeface="Britannic Bold" panose="020b0903060703020204" pitchFamily="34" charset="0"/>
                </a:rPr>
                <a:t>C</a:t>
              </a:r>
              <a:endParaRPr lang="zh-CN" altLang="en-US" sz="1015">
                <a:solidFill>
                  <a:srgbClr val="258DB9"/>
                </a:solidFill>
                <a:latin typeface="Britannic Bold" panose="020b0903060703020204" pitchFamily="34" charset="0"/>
              </a:endParaRPr>
            </a:p>
          </p:txBody>
        </p:sp>
        <p:grpSp>
          <p:nvGrpSpPr>
            <p:cNvPr id="41" name="组合 40"/>
            <p:cNvGrpSpPr/>
            <p:nvPr/>
          </p:nvGrpSpPr>
          <p:grpSpPr>
            <a:xfrm>
              <a:off x="6551384" y="4562244"/>
              <a:ext cx="2678256" cy="1103100"/>
              <a:chOff x="3002645" y="1999590"/>
              <a:chExt cx="2678256" cy="1103100"/>
            </a:xfrm>
          </p:grpSpPr>
          <p:sp>
            <p:nvSpPr>
              <p:cNvPr id="42" name="文本框 41"/>
              <p:cNvSpPr txBox="1"/>
              <p:nvPr/>
            </p:nvSpPr>
            <p:spPr>
              <a:xfrm>
                <a:off x="3751654" y="1999590"/>
                <a:ext cx="1180238" cy="369332"/>
              </a:xfrm>
              <a:prstGeom prst="rect">
                <a:avLst/>
              </a:prstGeom>
              <a:noFill/>
            </p:spPr>
            <p:txBody>
              <a:bodyPr wrap="none" rtlCol="0">
                <a:spAutoFit/>
              </a:bodyPr>
              <a:lstStyle/>
              <a:p>
                <a:pPr algn="ctr"/>
                <a:r>
                  <a:rPr lang="en-US" altLang="zh-CN" sz="1200">
                    <a:solidFill>
                      <a:srgbClr val="4AC2DB"/>
                    </a:solidFill>
                    <a:latin typeface="Britannic Bold" panose="020b0903060703020204" pitchFamily="34" charset="0"/>
                  </a:rPr>
                  <a:t>ADD TITLE</a:t>
                </a:r>
                <a:endParaRPr lang="zh-CN" altLang="en-US" sz="1200">
                  <a:solidFill>
                    <a:srgbClr val="4AC2DB"/>
                  </a:solidFill>
                  <a:latin typeface="Britannic Bold" panose="020b0903060703020204" pitchFamily="34" charset="0"/>
                </a:endParaRPr>
              </a:p>
            </p:txBody>
          </p:sp>
          <p:sp>
            <p:nvSpPr>
              <p:cNvPr id="43" name="矩形 42"/>
              <p:cNvSpPr/>
              <p:nvPr/>
            </p:nvSpPr>
            <p:spPr>
              <a:xfrm>
                <a:off x="3002645" y="2247669"/>
                <a:ext cx="2678256" cy="855021"/>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030945" y="2995858"/>
            <a:ext cx="2520572" cy="1623086"/>
            <a:chOff x="2707926" y="3994477"/>
            <a:chExt cx="3360762" cy="2164114"/>
          </a:xfrm>
        </p:grpSpPr>
        <p:sp>
          <p:nvSpPr>
            <p:cNvPr id="30" name="任意多边形 29"/>
            <p:cNvSpPr/>
            <p:nvPr/>
          </p:nvSpPr>
          <p:spPr>
            <a:xfrm>
              <a:off x="2707926" y="4101190"/>
              <a:ext cx="3267694" cy="2057401"/>
            </a:xfrm>
            <a:custGeom>
              <a:gdLst>
                <a:gd name="connsiteX0" fmla="*/ 2947444 w 3267694"/>
                <a:gd name="connsiteY0" fmla="*/ 0 h 2057401"/>
                <a:gd name="connsiteX1" fmla="*/ 3267694 w 3267694"/>
                <a:gd name="connsiteY1" fmla="*/ 0 h 2057401"/>
                <a:gd name="connsiteX2" fmla="*/ 3267694 w 3267694"/>
                <a:gd name="connsiteY2" fmla="*/ 320251 h 2057401"/>
                <a:gd name="connsiteX3" fmla="*/ 0 w 3267694"/>
                <a:gd name="connsiteY3" fmla="*/ 0 h 2057401"/>
                <a:gd name="connsiteX4" fmla="*/ 2544104 w 3267694"/>
                <a:gd name="connsiteY4" fmla="*/ 0 h 2057401"/>
                <a:gd name="connsiteX5" fmla="*/ 3267694 w 3267694"/>
                <a:gd name="connsiteY5" fmla="*/ 723591 h 2057401"/>
                <a:gd name="connsiteX6" fmla="*/ 3267694 w 3267694"/>
                <a:gd name="connsiteY6" fmla="*/ 2057401 h 2057401"/>
                <a:gd name="connsiteX7" fmla="*/ 0 w 3267694"/>
                <a:gd name="connsiteY7" fmla="*/ 2057401 h 20574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7694" h="2057401">
                  <a:moveTo>
                    <a:pt x="2947444" y="0"/>
                  </a:moveTo>
                  <a:lnTo>
                    <a:pt x="3267694" y="0"/>
                  </a:lnTo>
                  <a:lnTo>
                    <a:pt x="3267694" y="320251"/>
                  </a:lnTo>
                  <a:close/>
                  <a:moveTo>
                    <a:pt x="0" y="0"/>
                  </a:moveTo>
                  <a:lnTo>
                    <a:pt x="2544104" y="0"/>
                  </a:lnTo>
                  <a:lnTo>
                    <a:pt x="3267694" y="723591"/>
                  </a:lnTo>
                  <a:lnTo>
                    <a:pt x="3267694" y="2057401"/>
                  </a:lnTo>
                  <a:lnTo>
                    <a:pt x="0" y="205740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3" name="文本框 32"/>
            <p:cNvSpPr txBox="1"/>
            <p:nvPr/>
          </p:nvSpPr>
          <p:spPr>
            <a:xfrm>
              <a:off x="5709187" y="3994477"/>
              <a:ext cx="359501" cy="330945"/>
            </a:xfrm>
            <a:prstGeom prst="rect">
              <a:avLst/>
            </a:prstGeom>
            <a:noFill/>
          </p:spPr>
          <p:txBody>
            <a:bodyPr wrap="none" rtlCol="0">
              <a:spAutoFit/>
            </a:bodyPr>
            <a:lstStyle/>
            <a:p>
              <a:pPr algn="ctr"/>
              <a:r>
                <a:rPr lang="en-US" altLang="zh-CN" sz="1015">
                  <a:solidFill>
                    <a:srgbClr val="258DB9"/>
                  </a:solidFill>
                  <a:latin typeface="Britannic Bold" panose="020b0903060703020204" pitchFamily="34" charset="0"/>
                </a:rPr>
                <a:t>D</a:t>
              </a:r>
              <a:endParaRPr lang="zh-CN" altLang="en-US" sz="1015">
                <a:solidFill>
                  <a:srgbClr val="258DB9"/>
                </a:solidFill>
                <a:latin typeface="Britannic Bold" panose="020b0903060703020204" pitchFamily="34" charset="0"/>
              </a:endParaRPr>
            </a:p>
          </p:txBody>
        </p:sp>
        <p:grpSp>
          <p:nvGrpSpPr>
            <p:cNvPr id="44" name="组合 43"/>
            <p:cNvGrpSpPr/>
            <p:nvPr/>
          </p:nvGrpSpPr>
          <p:grpSpPr>
            <a:xfrm>
              <a:off x="3011799" y="4578811"/>
              <a:ext cx="2678256" cy="1103100"/>
              <a:chOff x="3002645" y="1999590"/>
              <a:chExt cx="2678256" cy="1103100"/>
            </a:xfrm>
          </p:grpSpPr>
          <p:sp>
            <p:nvSpPr>
              <p:cNvPr id="45" name="文本框 44"/>
              <p:cNvSpPr txBox="1"/>
              <p:nvPr/>
            </p:nvSpPr>
            <p:spPr>
              <a:xfrm>
                <a:off x="3751654" y="1999590"/>
                <a:ext cx="1180239" cy="369332"/>
              </a:xfrm>
              <a:prstGeom prst="rect">
                <a:avLst/>
              </a:prstGeom>
              <a:noFill/>
            </p:spPr>
            <p:txBody>
              <a:bodyPr wrap="none" rtlCol="0">
                <a:spAutoFit/>
              </a:bodyPr>
              <a:lstStyle/>
              <a:p>
                <a:pPr algn="ctr"/>
                <a:r>
                  <a:rPr lang="en-US" altLang="zh-CN" sz="1200">
                    <a:solidFill>
                      <a:srgbClr val="4AC2DB"/>
                    </a:solidFill>
                    <a:latin typeface="Britannic Bold" panose="020b0903060703020204" pitchFamily="34" charset="0"/>
                  </a:rPr>
                  <a:t>ADD TITLE</a:t>
                </a:r>
                <a:endParaRPr lang="zh-CN" altLang="en-US" sz="1200">
                  <a:solidFill>
                    <a:srgbClr val="4AC2DB"/>
                  </a:solidFill>
                  <a:latin typeface="Britannic Bold" panose="020b0903060703020204" pitchFamily="34" charset="0"/>
                </a:endParaRPr>
              </a:p>
            </p:txBody>
          </p:sp>
          <p:sp>
            <p:nvSpPr>
              <p:cNvPr id="46" name="矩形 45"/>
              <p:cNvSpPr/>
              <p:nvPr/>
            </p:nvSpPr>
            <p:spPr>
              <a:xfrm>
                <a:off x="3002645" y="2247669"/>
                <a:ext cx="2678256" cy="855021"/>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accel="4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accel="4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accel="4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9" name="组合 48"/>
          <p:cNvGrpSpPr/>
          <p:nvPr/>
        </p:nvGrpSpPr>
        <p:grpSpPr>
          <a:xfrm>
            <a:off x="3827648" y="1707697"/>
            <a:ext cx="1496678" cy="2247900"/>
            <a:chOff x="5103531" y="2276929"/>
            <a:chExt cx="1995570" cy="2997200"/>
          </a:xfrm>
        </p:grpSpPr>
        <p:sp>
          <p:nvSpPr>
            <p:cNvPr id="2" name="任意多边形 1"/>
            <p:cNvSpPr/>
            <p:nvPr/>
          </p:nvSpPr>
          <p:spPr>
            <a:xfrm>
              <a:off x="5103531" y="2276929"/>
              <a:ext cx="1995570" cy="2997200"/>
            </a:xfrm>
            <a:custGeom>
              <a:gdLst>
                <a:gd name="connsiteX0" fmla="*/ 678729 w 1897929"/>
                <a:gd name="connsiteY0" fmla="*/ 0 h 3162300"/>
                <a:gd name="connsiteX1" fmla="*/ 1516929 w 1897929"/>
                <a:gd name="connsiteY1" fmla="*/ 584200 h 3162300"/>
                <a:gd name="connsiteX2" fmla="*/ 1847129 w 1897929"/>
                <a:gd name="connsiteY2" fmla="*/ 901700 h 3162300"/>
                <a:gd name="connsiteX3" fmla="*/ 996229 w 1897929"/>
                <a:gd name="connsiteY3" fmla="*/ 1524000 h 3162300"/>
                <a:gd name="connsiteX4" fmla="*/ 5629 w 1897929"/>
                <a:gd name="connsiteY4" fmla="*/ 1854200 h 3162300"/>
                <a:gd name="connsiteX5" fmla="*/ 653329 w 1897929"/>
                <a:gd name="connsiteY5" fmla="*/ 2374900 h 3162300"/>
                <a:gd name="connsiteX6" fmla="*/ 1897929 w 1897929"/>
                <a:gd name="connsiteY6" fmla="*/ 3162300 h 3162300"/>
                <a:gd name="connsiteX0-1" fmla="*/ 678947 w 1999747"/>
                <a:gd name="connsiteY0-2" fmla="*/ 0 h 2997200"/>
                <a:gd name="connsiteX1-3" fmla="*/ 1517147 w 1999747"/>
                <a:gd name="connsiteY1-4" fmla="*/ 584200 h 2997200"/>
                <a:gd name="connsiteX2-5" fmla="*/ 1847347 w 1999747"/>
                <a:gd name="connsiteY2-6" fmla="*/ 901700 h 2997200"/>
                <a:gd name="connsiteX3-7" fmla="*/ 996447 w 1999747"/>
                <a:gd name="connsiteY3-8" fmla="*/ 1524000 h 2997200"/>
                <a:gd name="connsiteX4-9" fmla="*/ 5847 w 1999747"/>
                <a:gd name="connsiteY4-10" fmla="*/ 1854200 h 2997200"/>
                <a:gd name="connsiteX5-11" fmla="*/ 653547 w 1999747"/>
                <a:gd name="connsiteY5-12" fmla="*/ 2374900 h 2997200"/>
                <a:gd name="connsiteX6-13" fmla="*/ 1999747 w 1999747"/>
                <a:gd name="connsiteY6-14" fmla="*/ 2997200 h 2997200"/>
                <a:gd name="connsiteX0-15" fmla="*/ 674770 w 1995570"/>
                <a:gd name="connsiteY0-16" fmla="*/ 0 h 2997200"/>
                <a:gd name="connsiteX1-17" fmla="*/ 1512970 w 1995570"/>
                <a:gd name="connsiteY1-18" fmla="*/ 584200 h 2997200"/>
                <a:gd name="connsiteX2-19" fmla="*/ 1843170 w 1995570"/>
                <a:gd name="connsiteY2-20" fmla="*/ 901700 h 2997200"/>
                <a:gd name="connsiteX3-21" fmla="*/ 992270 w 1995570"/>
                <a:gd name="connsiteY3-22" fmla="*/ 1524000 h 2997200"/>
                <a:gd name="connsiteX4-23" fmla="*/ 1670 w 1995570"/>
                <a:gd name="connsiteY4-24" fmla="*/ 1854200 h 2997200"/>
                <a:gd name="connsiteX5-25" fmla="*/ 789070 w 1995570"/>
                <a:gd name="connsiteY5-26" fmla="*/ 2451100 h 2997200"/>
                <a:gd name="connsiteX6-27" fmla="*/ 1995570 w 1995570"/>
                <a:gd name="connsiteY6-28" fmla="*/ 2997200 h 29972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995569" h="2997200">
                  <a:moveTo>
                    <a:pt x="674770" y="0"/>
                  </a:moveTo>
                  <a:cubicBezTo>
                    <a:pt x="996503" y="216958"/>
                    <a:pt x="1318237" y="433917"/>
                    <a:pt x="1512970" y="584200"/>
                  </a:cubicBezTo>
                  <a:cubicBezTo>
                    <a:pt x="1707703" y="734483"/>
                    <a:pt x="1929953" y="745067"/>
                    <a:pt x="1843170" y="901700"/>
                  </a:cubicBezTo>
                  <a:cubicBezTo>
                    <a:pt x="1756387" y="1058333"/>
                    <a:pt x="1299187" y="1365250"/>
                    <a:pt x="992270" y="1524000"/>
                  </a:cubicBezTo>
                  <a:cubicBezTo>
                    <a:pt x="685353" y="1682750"/>
                    <a:pt x="35537" y="1699683"/>
                    <a:pt x="1670" y="1854200"/>
                  </a:cubicBezTo>
                  <a:cubicBezTo>
                    <a:pt x="-32197" y="2008717"/>
                    <a:pt x="456753" y="2260600"/>
                    <a:pt x="789070" y="2451100"/>
                  </a:cubicBezTo>
                  <a:cubicBezTo>
                    <a:pt x="1121387" y="2641600"/>
                    <a:pt x="1530961" y="2712508"/>
                    <a:pt x="1995570" y="299720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任意多边形 4"/>
            <p:cNvSpPr/>
            <p:nvPr/>
          </p:nvSpPr>
          <p:spPr>
            <a:xfrm>
              <a:off x="5405656" y="2340429"/>
              <a:ext cx="1426755" cy="2882900"/>
            </a:xfrm>
            <a:custGeom>
              <a:gdLst>
                <a:gd name="connsiteX0" fmla="*/ 245644 w 1426755"/>
                <a:gd name="connsiteY0" fmla="*/ 0 h 2908300"/>
                <a:gd name="connsiteX1" fmla="*/ 931444 w 1426755"/>
                <a:gd name="connsiteY1" fmla="*/ 381000 h 2908300"/>
                <a:gd name="connsiteX2" fmla="*/ 1426744 w 1426755"/>
                <a:gd name="connsiteY2" fmla="*/ 800100 h 2908300"/>
                <a:gd name="connsiteX3" fmla="*/ 944144 w 1426755"/>
                <a:gd name="connsiteY3" fmla="*/ 1333500 h 2908300"/>
                <a:gd name="connsiteX4" fmla="*/ 194844 w 1426755"/>
                <a:gd name="connsiteY4" fmla="*/ 1676400 h 2908300"/>
                <a:gd name="connsiteX5" fmla="*/ 4344 w 1426755"/>
                <a:gd name="connsiteY5" fmla="*/ 1905000 h 2908300"/>
                <a:gd name="connsiteX6" fmla="*/ 321844 w 1426755"/>
                <a:gd name="connsiteY6" fmla="*/ 2184400 h 2908300"/>
                <a:gd name="connsiteX7" fmla="*/ 715544 w 1426755"/>
                <a:gd name="connsiteY7" fmla="*/ 2768600 h 2908300"/>
                <a:gd name="connsiteX8" fmla="*/ 1045744 w 1426755"/>
                <a:gd name="connsiteY8" fmla="*/ 2908300 h 2908300"/>
                <a:gd name="connsiteX0-1" fmla="*/ 245644 w 1426755"/>
                <a:gd name="connsiteY0-2" fmla="*/ 0 h 2908300"/>
                <a:gd name="connsiteX1-3" fmla="*/ 931444 w 1426755"/>
                <a:gd name="connsiteY1-4" fmla="*/ 381000 h 2908300"/>
                <a:gd name="connsiteX2-5" fmla="*/ 1426744 w 1426755"/>
                <a:gd name="connsiteY2-6" fmla="*/ 800100 h 2908300"/>
                <a:gd name="connsiteX3-7" fmla="*/ 944144 w 1426755"/>
                <a:gd name="connsiteY3-8" fmla="*/ 1333500 h 2908300"/>
                <a:gd name="connsiteX4-9" fmla="*/ 194844 w 1426755"/>
                <a:gd name="connsiteY4-10" fmla="*/ 1676400 h 2908300"/>
                <a:gd name="connsiteX5-11" fmla="*/ 4344 w 1426755"/>
                <a:gd name="connsiteY5-12" fmla="*/ 1905000 h 2908300"/>
                <a:gd name="connsiteX6-13" fmla="*/ 321844 w 1426755"/>
                <a:gd name="connsiteY6-14" fmla="*/ 2184400 h 2908300"/>
                <a:gd name="connsiteX7-15" fmla="*/ 1096544 w 1426755"/>
                <a:gd name="connsiteY7-16" fmla="*/ 2628900 h 2908300"/>
                <a:gd name="connsiteX8-17" fmla="*/ 1045744 w 1426755"/>
                <a:gd name="connsiteY8-18" fmla="*/ 2908300 h 2908300"/>
                <a:gd name="connsiteX0-19" fmla="*/ 245644 w 1426755"/>
                <a:gd name="connsiteY0-20" fmla="*/ 0 h 2882900"/>
                <a:gd name="connsiteX1-21" fmla="*/ 931444 w 1426755"/>
                <a:gd name="connsiteY1-22" fmla="*/ 381000 h 2882900"/>
                <a:gd name="connsiteX2-23" fmla="*/ 1426744 w 1426755"/>
                <a:gd name="connsiteY2-24" fmla="*/ 800100 h 2882900"/>
                <a:gd name="connsiteX3-25" fmla="*/ 944144 w 1426755"/>
                <a:gd name="connsiteY3-26" fmla="*/ 1333500 h 2882900"/>
                <a:gd name="connsiteX4-27" fmla="*/ 194844 w 1426755"/>
                <a:gd name="connsiteY4-28" fmla="*/ 1676400 h 2882900"/>
                <a:gd name="connsiteX5-29" fmla="*/ 4344 w 1426755"/>
                <a:gd name="connsiteY5-30" fmla="*/ 1905000 h 2882900"/>
                <a:gd name="connsiteX6-31" fmla="*/ 321844 w 1426755"/>
                <a:gd name="connsiteY6-32" fmla="*/ 2184400 h 2882900"/>
                <a:gd name="connsiteX7-33" fmla="*/ 1096544 w 1426755"/>
                <a:gd name="connsiteY7-34" fmla="*/ 2628900 h 2882900"/>
                <a:gd name="connsiteX8-35" fmla="*/ 1274344 w 1426755"/>
                <a:gd name="connsiteY8-36" fmla="*/ 2882900 h 28829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26755" h="2882900">
                  <a:moveTo>
                    <a:pt x="245644" y="0"/>
                  </a:moveTo>
                  <a:cubicBezTo>
                    <a:pt x="490119" y="123825"/>
                    <a:pt x="734594" y="247650"/>
                    <a:pt x="931444" y="381000"/>
                  </a:cubicBezTo>
                  <a:cubicBezTo>
                    <a:pt x="1128294" y="514350"/>
                    <a:pt x="1424627" y="641350"/>
                    <a:pt x="1426744" y="800100"/>
                  </a:cubicBezTo>
                  <a:cubicBezTo>
                    <a:pt x="1428861" y="958850"/>
                    <a:pt x="1149461" y="1187450"/>
                    <a:pt x="944144" y="1333500"/>
                  </a:cubicBezTo>
                  <a:cubicBezTo>
                    <a:pt x="738827" y="1479550"/>
                    <a:pt x="351477" y="1581150"/>
                    <a:pt x="194844" y="1676400"/>
                  </a:cubicBezTo>
                  <a:cubicBezTo>
                    <a:pt x="38211" y="1771650"/>
                    <a:pt x="-16823" y="1820333"/>
                    <a:pt x="4344" y="1905000"/>
                  </a:cubicBezTo>
                  <a:cubicBezTo>
                    <a:pt x="25511" y="1989667"/>
                    <a:pt x="139811" y="2063750"/>
                    <a:pt x="321844" y="2184400"/>
                  </a:cubicBezTo>
                  <a:cubicBezTo>
                    <a:pt x="503877" y="2305050"/>
                    <a:pt x="937794" y="2512483"/>
                    <a:pt x="1096544" y="2628900"/>
                  </a:cubicBezTo>
                  <a:cubicBezTo>
                    <a:pt x="1255294" y="2745317"/>
                    <a:pt x="1169569" y="2873375"/>
                    <a:pt x="1274344" y="288290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 name="组合 6"/>
          <p:cNvGrpSpPr/>
          <p:nvPr/>
        </p:nvGrpSpPr>
        <p:grpSpPr>
          <a:xfrm>
            <a:off x="3842039" y="1337582"/>
            <a:ext cx="507123" cy="507123"/>
            <a:chOff x="5122718" y="1783442"/>
            <a:chExt cx="676164" cy="676164"/>
          </a:xfrm>
        </p:grpSpPr>
        <p:sp>
          <p:nvSpPr>
            <p:cNvPr id="16" name="椭圆 15"/>
            <p:cNvSpPr/>
            <p:nvPr/>
          </p:nvSpPr>
          <p:spPr>
            <a:xfrm>
              <a:off x="5122718" y="1783442"/>
              <a:ext cx="676164" cy="676164"/>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文本框 5"/>
            <p:cNvSpPr txBox="1"/>
            <p:nvPr/>
          </p:nvSpPr>
          <p:spPr>
            <a:xfrm>
              <a:off x="5133574" y="1921469"/>
              <a:ext cx="654453" cy="430887"/>
            </a:xfrm>
            <a:prstGeom prst="rect">
              <a:avLst/>
            </a:prstGeom>
            <a:noFill/>
          </p:spPr>
          <p:txBody>
            <a:bodyPr wrap="none" rtlCol="0">
              <a:spAutoFit/>
            </a:bodyPr>
            <a:lstStyle/>
            <a:p>
              <a:pPr algn="ctr"/>
              <a:r>
                <a:rPr lang="en-US" altLang="zh-CN" sz="1500" b="1">
                  <a:solidFill>
                    <a:srgbClr val="258DB9"/>
                  </a:solidFill>
                  <a:latin typeface="Agency FB" panose="020b0503020202020204" pitchFamily="34" charset="0"/>
                </a:rPr>
                <a:t>2015</a:t>
              </a:r>
              <a:endParaRPr lang="zh-CN" altLang="en-US" sz="1500" b="1">
                <a:solidFill>
                  <a:srgbClr val="258DB9"/>
                </a:solidFill>
                <a:latin typeface="Agency FB" panose="020b0503020202020204" pitchFamily="34" charset="0"/>
              </a:endParaRPr>
            </a:p>
          </p:txBody>
        </p:sp>
      </p:grpSp>
      <p:grpSp>
        <p:nvGrpSpPr>
          <p:cNvPr id="8" name="组合 7"/>
          <p:cNvGrpSpPr/>
          <p:nvPr/>
        </p:nvGrpSpPr>
        <p:grpSpPr>
          <a:xfrm>
            <a:off x="4785013" y="1975756"/>
            <a:ext cx="644087" cy="644087"/>
            <a:chOff x="6380018" y="2634342"/>
            <a:chExt cx="858782" cy="858782"/>
          </a:xfrm>
        </p:grpSpPr>
        <p:sp>
          <p:nvSpPr>
            <p:cNvPr id="17" name="椭圆 16"/>
            <p:cNvSpPr/>
            <p:nvPr/>
          </p:nvSpPr>
          <p:spPr>
            <a:xfrm>
              <a:off x="6380018" y="2634342"/>
              <a:ext cx="858782" cy="858782"/>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文本框 19"/>
            <p:cNvSpPr txBox="1"/>
            <p:nvPr/>
          </p:nvSpPr>
          <p:spPr>
            <a:xfrm>
              <a:off x="6436415" y="2863678"/>
              <a:ext cx="737809" cy="492442"/>
            </a:xfrm>
            <a:prstGeom prst="rect">
              <a:avLst/>
            </a:prstGeom>
            <a:noFill/>
          </p:spPr>
          <p:txBody>
            <a:bodyPr wrap="none" rtlCol="0">
              <a:spAutoFit/>
            </a:bodyPr>
            <a:lstStyle/>
            <a:p>
              <a:pPr algn="ctr"/>
              <a:r>
                <a:rPr lang="en-US" altLang="zh-CN" sz="1800" b="1">
                  <a:solidFill>
                    <a:srgbClr val="4AC2DB"/>
                  </a:solidFill>
                  <a:latin typeface="Agency FB" panose="020b0503020202020204" pitchFamily="34" charset="0"/>
                </a:rPr>
                <a:t>2016</a:t>
              </a:r>
              <a:endParaRPr lang="zh-CN" altLang="en-US" sz="1800" b="1">
                <a:solidFill>
                  <a:srgbClr val="4AC2DB"/>
                </a:solidFill>
                <a:latin typeface="Agency FB" panose="020b0503020202020204" pitchFamily="34" charset="0"/>
              </a:endParaRPr>
            </a:p>
          </p:txBody>
        </p:sp>
      </p:grpSp>
      <p:grpSp>
        <p:nvGrpSpPr>
          <p:cNvPr id="47" name="组合 46"/>
          <p:cNvGrpSpPr/>
          <p:nvPr/>
        </p:nvGrpSpPr>
        <p:grpSpPr>
          <a:xfrm>
            <a:off x="3486658" y="2722320"/>
            <a:ext cx="882212" cy="882212"/>
            <a:chOff x="4648877" y="3629760"/>
            <a:chExt cx="1176282" cy="1176282"/>
          </a:xfrm>
        </p:grpSpPr>
        <p:sp>
          <p:nvSpPr>
            <p:cNvPr id="18" name="椭圆 17"/>
            <p:cNvSpPr/>
            <p:nvPr/>
          </p:nvSpPr>
          <p:spPr>
            <a:xfrm>
              <a:off x="4648877" y="3629760"/>
              <a:ext cx="1176282" cy="1176282"/>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文本框 20"/>
            <p:cNvSpPr txBox="1"/>
            <p:nvPr/>
          </p:nvSpPr>
          <p:spPr>
            <a:xfrm>
              <a:off x="4832848" y="3987068"/>
              <a:ext cx="808341" cy="553997"/>
            </a:xfrm>
            <a:prstGeom prst="rect">
              <a:avLst/>
            </a:prstGeom>
            <a:noFill/>
          </p:spPr>
          <p:txBody>
            <a:bodyPr wrap="none" rtlCol="0">
              <a:spAutoFit/>
            </a:bodyPr>
            <a:lstStyle/>
            <a:p>
              <a:pPr algn="ctr"/>
              <a:r>
                <a:rPr lang="en-US" altLang="zh-CN" sz="2100" b="1">
                  <a:solidFill>
                    <a:srgbClr val="FCCE20"/>
                  </a:solidFill>
                  <a:latin typeface="Agency FB" panose="020b0503020202020204" pitchFamily="34" charset="0"/>
                </a:rPr>
                <a:t>2017</a:t>
              </a:r>
              <a:endParaRPr lang="zh-CN" altLang="en-US" sz="2100" b="1">
                <a:solidFill>
                  <a:srgbClr val="FCCE20"/>
                </a:solidFill>
                <a:latin typeface="Agency FB" panose="020b0503020202020204" pitchFamily="34" charset="0"/>
              </a:endParaRPr>
            </a:p>
          </p:txBody>
        </p:sp>
      </p:grpSp>
      <p:grpSp>
        <p:nvGrpSpPr>
          <p:cNvPr id="48" name="组合 47"/>
          <p:cNvGrpSpPr/>
          <p:nvPr/>
        </p:nvGrpSpPr>
        <p:grpSpPr>
          <a:xfrm>
            <a:off x="4689763" y="3392683"/>
            <a:ext cx="1096313" cy="1096313"/>
            <a:chOff x="6253017" y="4523577"/>
            <a:chExt cx="1461751" cy="1461751"/>
          </a:xfrm>
        </p:grpSpPr>
        <p:sp>
          <p:nvSpPr>
            <p:cNvPr id="19" name="椭圆 18"/>
            <p:cNvSpPr/>
            <p:nvPr/>
          </p:nvSpPr>
          <p:spPr>
            <a:xfrm>
              <a:off x="6253017" y="4523577"/>
              <a:ext cx="1461751" cy="1461751"/>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文本框 21"/>
            <p:cNvSpPr txBox="1"/>
            <p:nvPr/>
          </p:nvSpPr>
          <p:spPr>
            <a:xfrm>
              <a:off x="6534160" y="4962064"/>
              <a:ext cx="908796" cy="615553"/>
            </a:xfrm>
            <a:prstGeom prst="rect">
              <a:avLst/>
            </a:prstGeom>
            <a:noFill/>
          </p:spPr>
          <p:txBody>
            <a:bodyPr wrap="none" rtlCol="0">
              <a:spAutoFit/>
            </a:bodyPr>
            <a:lstStyle/>
            <a:p>
              <a:pPr algn="ctr"/>
              <a:r>
                <a:rPr lang="en-US" altLang="zh-CN" sz="2400" b="1">
                  <a:solidFill>
                    <a:schemeClr val="bg1">
                      <a:lumMod val="50000"/>
                    </a:schemeClr>
                  </a:solidFill>
                  <a:latin typeface="Agency FB" panose="020b0503020202020204" pitchFamily="34" charset="0"/>
                </a:rPr>
                <a:t>2018</a:t>
              </a:r>
              <a:endParaRPr lang="zh-CN" altLang="en-US" sz="2400" b="1">
                <a:solidFill>
                  <a:schemeClr val="bg1">
                    <a:lumMod val="50000"/>
                  </a:schemeClr>
                </a:solidFill>
                <a:latin typeface="Agency FB" panose="020b0503020202020204" pitchFamily="34" charset="0"/>
              </a:endParaRPr>
            </a:p>
          </p:txBody>
        </p:sp>
      </p:grpSp>
      <p:grpSp>
        <p:nvGrpSpPr>
          <p:cNvPr id="23" name="组合 22"/>
          <p:cNvGrpSpPr/>
          <p:nvPr/>
        </p:nvGrpSpPr>
        <p:grpSpPr>
          <a:xfrm>
            <a:off x="1845533" y="1298344"/>
            <a:ext cx="2008692" cy="1021409"/>
            <a:chOff x="3002645" y="2024563"/>
            <a:chExt cx="2678256" cy="1361878"/>
          </a:xfrm>
        </p:grpSpPr>
        <p:sp>
          <p:nvSpPr>
            <p:cNvPr id="24" name="文本框 23"/>
            <p:cNvSpPr txBox="1"/>
            <p:nvPr/>
          </p:nvSpPr>
          <p:spPr>
            <a:xfrm>
              <a:off x="4414618" y="2024563"/>
              <a:ext cx="1180239" cy="369332"/>
            </a:xfrm>
            <a:prstGeom prst="rect">
              <a:avLst/>
            </a:prstGeom>
            <a:noFill/>
          </p:spPr>
          <p:txBody>
            <a:bodyPr wrap="none" rtlCol="0">
              <a:spAutoFit/>
            </a:bodyPr>
            <a:lstStyle/>
            <a:p>
              <a:pPr algn="ctr"/>
              <a:r>
                <a:rPr lang="en-US" altLang="zh-CN" sz="1200">
                  <a:solidFill>
                    <a:srgbClr val="258DB9"/>
                  </a:solidFill>
                  <a:latin typeface="Britannic Bold" panose="020b0903060703020204" pitchFamily="34" charset="0"/>
                </a:rPr>
                <a:t>ADD TITLE</a:t>
              </a:r>
              <a:endParaRPr lang="zh-CN" altLang="en-US" sz="1200">
                <a:solidFill>
                  <a:srgbClr val="258DB9"/>
                </a:solidFill>
                <a:latin typeface="Britannic Bold" panose="020b0903060703020204" pitchFamily="34" charset="0"/>
              </a:endParaRPr>
            </a:p>
          </p:txBody>
        </p:sp>
        <p:sp>
          <p:nvSpPr>
            <p:cNvPr id="25" name="矩形 24"/>
            <p:cNvSpPr/>
            <p:nvPr/>
          </p:nvSpPr>
          <p:spPr>
            <a:xfrm>
              <a:off x="3002645" y="2247668"/>
              <a:ext cx="2678256" cy="113877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单击此处添加文字标题单击此处添加文字标题单击此处添加文字标题单击此处添加文字标题单击此处添加文字标题单击此处添加文字标题</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437265" y="1893844"/>
            <a:ext cx="2008692" cy="1033943"/>
            <a:chOff x="3002645" y="2007851"/>
            <a:chExt cx="2678256" cy="1378590"/>
          </a:xfrm>
        </p:grpSpPr>
        <p:sp>
          <p:nvSpPr>
            <p:cNvPr id="27" name="文本框 26"/>
            <p:cNvSpPr txBox="1"/>
            <p:nvPr/>
          </p:nvSpPr>
          <p:spPr>
            <a:xfrm>
              <a:off x="3085834" y="2007851"/>
              <a:ext cx="1180239" cy="369332"/>
            </a:xfrm>
            <a:prstGeom prst="rect">
              <a:avLst/>
            </a:prstGeom>
            <a:noFill/>
          </p:spPr>
          <p:txBody>
            <a:bodyPr wrap="none" rtlCol="0">
              <a:spAutoFit/>
            </a:bodyPr>
            <a:lstStyle/>
            <a:p>
              <a:pPr algn="ctr"/>
              <a:r>
                <a:rPr lang="en-US" altLang="zh-CN" sz="1200">
                  <a:solidFill>
                    <a:srgbClr val="4AC2DB"/>
                  </a:solidFill>
                  <a:latin typeface="Britannic Bold" panose="020b0903060703020204" pitchFamily="34" charset="0"/>
                </a:rPr>
                <a:t>ADD TITLE</a:t>
              </a:r>
              <a:endParaRPr lang="zh-CN" altLang="en-US" sz="1200">
                <a:solidFill>
                  <a:srgbClr val="4AC2DB"/>
                </a:solidFill>
                <a:latin typeface="Britannic Bold" panose="020b0903060703020204" pitchFamily="34" charset="0"/>
              </a:endParaRPr>
            </a:p>
          </p:txBody>
        </p:sp>
        <p:sp>
          <p:nvSpPr>
            <p:cNvPr id="28" name="矩形 27"/>
            <p:cNvSpPr/>
            <p:nvPr/>
          </p:nvSpPr>
          <p:spPr>
            <a:xfrm>
              <a:off x="3002645" y="2247668"/>
              <a:ext cx="2678256" cy="113877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单击此处添加文字标题单击此处添加文字标题单击此处添加文字标题单击此处添加文字标题单击此处添加文字标题单击此处添加文字标题</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425739" y="2704690"/>
            <a:ext cx="2008692" cy="1051574"/>
            <a:chOff x="3002645" y="1984343"/>
            <a:chExt cx="2678256" cy="1402098"/>
          </a:xfrm>
        </p:grpSpPr>
        <p:sp>
          <p:nvSpPr>
            <p:cNvPr id="30" name="文本框 29"/>
            <p:cNvSpPr txBox="1"/>
            <p:nvPr/>
          </p:nvSpPr>
          <p:spPr>
            <a:xfrm>
              <a:off x="4447342" y="1984343"/>
              <a:ext cx="1180239" cy="369332"/>
            </a:xfrm>
            <a:prstGeom prst="rect">
              <a:avLst/>
            </a:prstGeom>
            <a:noFill/>
          </p:spPr>
          <p:txBody>
            <a:bodyPr wrap="none" rtlCol="0">
              <a:spAutoFit/>
            </a:bodyPr>
            <a:lstStyle/>
            <a:p>
              <a:pPr algn="ctr"/>
              <a:r>
                <a:rPr lang="en-US" altLang="zh-CN" sz="1200">
                  <a:solidFill>
                    <a:srgbClr val="FCCE20"/>
                  </a:solidFill>
                  <a:latin typeface="Britannic Bold" panose="020b0903060703020204" pitchFamily="34" charset="0"/>
                </a:rPr>
                <a:t>ADD TITLE</a:t>
              </a:r>
              <a:endParaRPr lang="zh-CN" altLang="en-US" sz="1200">
                <a:solidFill>
                  <a:srgbClr val="FCCE20"/>
                </a:solidFill>
                <a:latin typeface="Britannic Bold" panose="020b0903060703020204" pitchFamily="34" charset="0"/>
              </a:endParaRPr>
            </a:p>
          </p:txBody>
        </p:sp>
        <p:sp>
          <p:nvSpPr>
            <p:cNvPr id="31" name="矩形 30"/>
            <p:cNvSpPr/>
            <p:nvPr/>
          </p:nvSpPr>
          <p:spPr>
            <a:xfrm>
              <a:off x="3002645" y="2247668"/>
              <a:ext cx="2678256" cy="113877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单击此处添加文字标题单击此处添加文字标题单击此处添加文字标题单击此处添加文字标题单击此处添加文字标题单击此处添加文字标题</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786076" y="3382715"/>
            <a:ext cx="2008692" cy="1061541"/>
            <a:chOff x="3002645" y="1971054"/>
            <a:chExt cx="2678256" cy="1415388"/>
          </a:xfrm>
        </p:grpSpPr>
        <p:sp>
          <p:nvSpPr>
            <p:cNvPr id="33" name="文本框 32"/>
            <p:cNvSpPr txBox="1"/>
            <p:nvPr/>
          </p:nvSpPr>
          <p:spPr>
            <a:xfrm>
              <a:off x="3103192" y="1971054"/>
              <a:ext cx="1180239" cy="369332"/>
            </a:xfrm>
            <a:prstGeom prst="rect">
              <a:avLst/>
            </a:prstGeom>
            <a:noFill/>
          </p:spPr>
          <p:txBody>
            <a:bodyPr wrap="none" rtlCol="0">
              <a:spAutoFit/>
            </a:bodyPr>
            <a:lstStyle/>
            <a:p>
              <a:pPr algn="ctr"/>
              <a:r>
                <a:rPr lang="en-US" altLang="zh-CN" sz="1200">
                  <a:solidFill>
                    <a:schemeClr val="bg1">
                      <a:lumMod val="50000"/>
                    </a:schemeClr>
                  </a:solidFill>
                  <a:latin typeface="Britannic Bold" panose="020b0903060703020204" pitchFamily="34" charset="0"/>
                </a:rPr>
                <a:t>ADD TITLE</a:t>
              </a:r>
              <a:endParaRPr lang="zh-CN" altLang="en-US" sz="1200">
                <a:solidFill>
                  <a:schemeClr val="bg1">
                    <a:lumMod val="50000"/>
                  </a:schemeClr>
                </a:solidFill>
                <a:latin typeface="Britannic Bold" panose="020b0903060703020204" pitchFamily="34" charset="0"/>
              </a:endParaRPr>
            </a:p>
          </p:txBody>
        </p:sp>
        <p:sp>
          <p:nvSpPr>
            <p:cNvPr id="34" name="矩形 33"/>
            <p:cNvSpPr/>
            <p:nvPr/>
          </p:nvSpPr>
          <p:spPr>
            <a:xfrm>
              <a:off x="3002645" y="2247669"/>
              <a:ext cx="2678256" cy="1138773"/>
            </a:xfrm>
            <a:prstGeom prst="rect">
              <a:avLst/>
            </a:prstGeom>
          </p:spPr>
          <p:txBody>
            <a:bodyPr wrap="square">
              <a:spAutoFit/>
            </a:bodyPr>
            <a:lstStyle/>
            <a:p>
              <a:pPr algn="just">
                <a:lnSpc>
                  <a:spcPct val="150000"/>
                </a:lnSpc>
              </a:pPr>
              <a:r>
                <a:rPr lang="zh-CN" altLang="en-US" sz="825">
                  <a:solidFill>
                    <a:schemeClr val="bg1">
                      <a:lumMod val="50000"/>
                    </a:schemeClr>
                  </a:solidFill>
                  <a:latin typeface="微软雅黑" panose="020b0503020204020204" pitchFamily="34" charset="-122"/>
                  <a:ea typeface="微软雅黑" panose="020b0503020204020204" pitchFamily="34" charset="-122"/>
                </a:rPr>
                <a:t>苹果公司（Apple Inc. ）是美国的一家高科技公司。由史蒂夫·乔布斯、斯蒂夫·沃兹尼亚克和罗·韦恩(Ron Wayne)等</a:t>
              </a:r>
              <a:endParaRPr lang="zh-CN" altLang="en-US" sz="825">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1000"/>
                                        <p:tgtEl>
                                          <p:spTgt spid="49"/>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50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nodeType="withEffect">
                                  <p:stCondLst>
                                    <p:cond delay="75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nodeType="afterGroup">
                            <p:stCondLst>
                              <p:cond delay="1250"/>
                            </p:stCondLst>
                            <p:childTnLst>
                              <p:par>
                                <p:cTn id="29" presetID="14" presetClass="entr" presetSubtype="1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par>
                                <p:cTn id="38" presetID="14" presetClass="entr" presetSubtype="1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矩形 4"/>
          <p:cNvSpPr/>
          <p:nvPr/>
        </p:nvSpPr>
        <p:spPr>
          <a:xfrm>
            <a:off x="-37073" y="2963504"/>
            <a:ext cx="5305760" cy="1297893"/>
          </a:xfrm>
          <a:prstGeom prst="rect">
            <a:avLst/>
          </a:prstGeom>
          <a:solidFill>
            <a:schemeClr val="bg1">
              <a:alpha val="82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5"/>
          <p:cNvSpPr txBox="1"/>
          <p:nvPr/>
        </p:nvSpPr>
        <p:spPr>
          <a:xfrm>
            <a:off x="478537" y="3066707"/>
            <a:ext cx="4514762"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95565"/>
                </a:solidFill>
                <a:effectLst/>
                <a:uLnTx/>
                <a:uFillTx/>
                <a:latin typeface="微软雅黑" panose="020b0503020204020204" pitchFamily="34" charset="-122"/>
                <a:ea typeface="微软雅黑" panose="020b0503020204020204" pitchFamily="34" charset="-122"/>
              </a:rPr>
              <a:t>感谢观看 </a:t>
            </a:r>
            <a:r>
              <a:rPr kumimoji="0" lang="en-US" altLang="zh-CN" sz="3200" b="1" i="0" u="none" strike="noStrike" kern="1200" cap="none" spc="0" normalizeH="0" baseline="0" noProof="0">
                <a:ln>
                  <a:noFill/>
                </a:ln>
                <a:solidFill>
                  <a:srgbClr val="095565"/>
                </a:solidFill>
                <a:effectLst/>
                <a:uLnTx/>
                <a:uFillTx/>
                <a:latin typeface="微软雅黑" panose="020b0503020204020204" pitchFamily="34" charset="-122"/>
                <a:ea typeface="微软雅黑" panose="020b0503020204020204" pitchFamily="34" charset="-122"/>
              </a:rPr>
              <a:t>THANK YOU</a:t>
            </a:r>
            <a:endParaRPr kumimoji="0" lang="zh-CN" altLang="en-US" sz="3200" b="1" i="0" u="none" strike="noStrike" kern="1200" cap="none" spc="0" normalizeH="0" baseline="0" noProof="0">
              <a:ln>
                <a:noFill/>
              </a:ln>
              <a:solidFill>
                <a:srgbClr val="095565"/>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478537" y="3754685"/>
            <a:ext cx="4652236"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新生入学须知</a:t>
            </a:r>
            <a:r>
              <a:rPr kumimoji="0" lang="en-US" altLang="zh-CN"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a:t>
            </a:r>
            <a:r>
              <a:rPr kumimoji="0" lang="zh-CN" altLang="en-US"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研会招新</a:t>
            </a:r>
            <a:r>
              <a:rPr kumimoji="0" lang="en-US" altLang="zh-CN"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a:t>
            </a:r>
            <a:r>
              <a:rPr kumimoji="0" lang="zh-CN" altLang="en-US"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校园招聘</a:t>
            </a:r>
            <a:r>
              <a:rPr kumimoji="0" lang="en-US" altLang="zh-CN"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a:t>
            </a:r>
            <a:r>
              <a:rPr kumimoji="0" lang="zh-CN" altLang="en-US"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rPr>
              <a:t>校园公告</a:t>
            </a:r>
            <a:endParaRPr kumimoji="0" lang="zh-CN" altLang="en-US" sz="1800" b="0" i="0" u="none" strike="noStrike" kern="1200" cap="none" spc="0" normalizeH="0" baseline="0" noProof="0">
              <a:ln>
                <a:noFill/>
              </a:ln>
              <a:solidFill>
                <a:srgbClr val="095565"/>
              </a:solidFill>
              <a:effectLst/>
              <a:uLnTx/>
              <a:uFillTx/>
              <a:latin typeface="Adobe 楷体 Std R" panose="02020400000000000000" pitchFamily="18" charset="-122"/>
              <a:ea typeface="Adobe 楷体 Std R" panose="02020400000000000000" pitchFamily="18" charset="-122"/>
              <a:cs typeface="+mn-cs"/>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anim calcmode="lin" valueType="num">
                                      <p:cBhvr>
                                        <p:cTn id="16" dur="750" fill="hold"/>
                                        <p:tgtEl>
                                          <p:spTgt spid="6"/>
                                        </p:tgtEl>
                                        <p:attrNameLst>
                                          <p:attrName>ppt_x</p:attrName>
                                        </p:attrNameLst>
                                      </p:cBhvr>
                                      <p:tavLst>
                                        <p:tav tm="0">
                                          <p:val>
                                            <p:strVal val="#ppt_x"/>
                                          </p:val>
                                        </p:tav>
                                        <p:tav tm="100000">
                                          <p:val>
                                            <p:strVal val="#ppt_x"/>
                                          </p:val>
                                        </p:tav>
                                      </p:tavLst>
                                    </p:anim>
                                    <p:anim calcmode="lin" valueType="num">
                                      <p:cBhvr>
                                        <p:cTn id="17" dur="750" fill="hold"/>
                                        <p:tgtEl>
                                          <p:spTgt spid="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750"/>
                            </p:stCondLst>
                            <p:childTnLst>
                              <p:par>
                                <p:cTn id="19" presetID="42"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0" y="0"/>
            <a:ext cx="9144000" cy="5143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844452"/>
            <a:ext cx="9144000" cy="3454596"/>
          </a:xfrm>
          <a:prstGeom prst="rect">
            <a:avLst/>
          </a:prstGeom>
          <a:solidFill>
            <a:schemeClr val="bg1">
              <a:alpha val="90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rcRect l="7595" t="59850" r="8328" b="8448"/>
          <a:stretch>
            <a:fillRect/>
          </a:stretch>
        </p:blipFill>
        <p:spPr>
          <a:xfrm>
            <a:off x="0" y="1274273"/>
            <a:ext cx="3975101" cy="2523123"/>
          </a:xfrm>
          <a:prstGeom prst="rect">
            <a:avLst/>
          </a:prstGeom>
        </p:spPr>
      </p:pic>
      <p:grpSp>
        <p:nvGrpSpPr>
          <p:cNvPr id="3" name="组合 2"/>
          <p:cNvGrpSpPr/>
          <p:nvPr/>
        </p:nvGrpSpPr>
        <p:grpSpPr>
          <a:xfrm>
            <a:off x="3687100" y="1274274"/>
            <a:ext cx="576002" cy="337448"/>
            <a:chOff x="4532131" y="1662300"/>
            <a:chExt cx="1013521" cy="593766"/>
          </a:xfrm>
        </p:grpSpPr>
        <p:sp>
          <p:nvSpPr>
            <p:cNvPr id="2" name="燕尾形 1"/>
            <p:cNvSpPr/>
            <p:nvPr/>
          </p:nvSpPr>
          <p:spPr>
            <a:xfrm>
              <a:off x="4951886" y="1662300"/>
              <a:ext cx="593766" cy="593766"/>
            </a:xfrm>
            <a:prstGeom prst="chevron">
              <a:avLst>
                <a:gd name="adj" fmla="val 61550"/>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5" name="燕尾形 14"/>
            <p:cNvSpPr/>
            <p:nvPr/>
          </p:nvSpPr>
          <p:spPr>
            <a:xfrm>
              <a:off x="4532131" y="1662300"/>
              <a:ext cx="593766" cy="593766"/>
            </a:xfrm>
            <a:prstGeom prst="chevron">
              <a:avLst>
                <a:gd name="adj" fmla="val 61550"/>
              </a:avLst>
            </a:prstGeom>
            <a:solidFill>
              <a:srgbClr val="4AC2DB"/>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4" name="组合 3"/>
          <p:cNvGrpSpPr/>
          <p:nvPr/>
        </p:nvGrpSpPr>
        <p:grpSpPr>
          <a:xfrm>
            <a:off x="3687100" y="2002832"/>
            <a:ext cx="576002" cy="337448"/>
            <a:chOff x="4532131" y="2633711"/>
            <a:chExt cx="1013521" cy="593766"/>
          </a:xfrm>
        </p:grpSpPr>
        <p:sp>
          <p:nvSpPr>
            <p:cNvPr id="27" name="燕尾形 26"/>
            <p:cNvSpPr/>
            <p:nvPr/>
          </p:nvSpPr>
          <p:spPr>
            <a:xfrm>
              <a:off x="4951886" y="2633711"/>
              <a:ext cx="593766" cy="593766"/>
            </a:xfrm>
            <a:prstGeom prst="chevron">
              <a:avLst>
                <a:gd name="adj" fmla="val 61550"/>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8" name="燕尾形 27"/>
            <p:cNvSpPr/>
            <p:nvPr/>
          </p:nvSpPr>
          <p:spPr>
            <a:xfrm>
              <a:off x="4532131" y="2633711"/>
              <a:ext cx="593766" cy="593766"/>
            </a:xfrm>
            <a:prstGeom prst="chevron">
              <a:avLst>
                <a:gd name="adj" fmla="val 61550"/>
              </a:avLst>
            </a:prstGeom>
            <a:solidFill>
              <a:srgbClr val="4AC2DB"/>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5" name="组合 4"/>
          <p:cNvGrpSpPr/>
          <p:nvPr/>
        </p:nvGrpSpPr>
        <p:grpSpPr>
          <a:xfrm>
            <a:off x="3687100" y="2731390"/>
            <a:ext cx="576002" cy="337448"/>
            <a:chOff x="4532131" y="3605122"/>
            <a:chExt cx="1013521" cy="593766"/>
          </a:xfrm>
        </p:grpSpPr>
        <p:sp>
          <p:nvSpPr>
            <p:cNvPr id="30" name="燕尾形 29"/>
            <p:cNvSpPr/>
            <p:nvPr/>
          </p:nvSpPr>
          <p:spPr>
            <a:xfrm>
              <a:off x="4951886" y="3605122"/>
              <a:ext cx="593766" cy="593766"/>
            </a:xfrm>
            <a:prstGeom prst="chevron">
              <a:avLst>
                <a:gd name="adj" fmla="val 61550"/>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1" name="燕尾形 30"/>
            <p:cNvSpPr/>
            <p:nvPr/>
          </p:nvSpPr>
          <p:spPr>
            <a:xfrm>
              <a:off x="4532131" y="3605122"/>
              <a:ext cx="593766" cy="593766"/>
            </a:xfrm>
            <a:prstGeom prst="chevron">
              <a:avLst>
                <a:gd name="adj" fmla="val 61550"/>
              </a:avLst>
            </a:prstGeom>
            <a:solidFill>
              <a:srgbClr val="4AC2DB"/>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6" name="组合 5"/>
          <p:cNvGrpSpPr/>
          <p:nvPr/>
        </p:nvGrpSpPr>
        <p:grpSpPr>
          <a:xfrm>
            <a:off x="3687100" y="3459949"/>
            <a:ext cx="576002" cy="337448"/>
            <a:chOff x="4532131" y="4576533"/>
            <a:chExt cx="1013521" cy="593766"/>
          </a:xfrm>
        </p:grpSpPr>
        <p:sp>
          <p:nvSpPr>
            <p:cNvPr id="33" name="燕尾形 32"/>
            <p:cNvSpPr/>
            <p:nvPr/>
          </p:nvSpPr>
          <p:spPr>
            <a:xfrm>
              <a:off x="4951886" y="4576533"/>
              <a:ext cx="593766" cy="593766"/>
            </a:xfrm>
            <a:prstGeom prst="chevron">
              <a:avLst>
                <a:gd name="adj" fmla="val 61550"/>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4" name="燕尾形 33"/>
            <p:cNvSpPr/>
            <p:nvPr/>
          </p:nvSpPr>
          <p:spPr>
            <a:xfrm>
              <a:off x="4532131" y="4576533"/>
              <a:ext cx="593766" cy="593766"/>
            </a:xfrm>
            <a:prstGeom prst="chevron">
              <a:avLst>
                <a:gd name="adj" fmla="val 61550"/>
              </a:avLst>
            </a:prstGeom>
            <a:solidFill>
              <a:srgbClr val="4AC2DB"/>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7" name="文本框 6"/>
          <p:cNvSpPr txBox="1"/>
          <p:nvPr/>
        </p:nvSpPr>
        <p:spPr>
          <a:xfrm>
            <a:off x="4279900" y="1150057"/>
            <a:ext cx="3877985"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第一部分单击添加文字标题</a:t>
            </a:r>
            <a:endParaRPr lang="zh-CN" altLang="en-US" sz="2400" b="1">
              <a:latin typeface="微软雅黑" panose="020b0503020204020204" pitchFamily="34" charset="-122"/>
              <a:ea typeface="微软雅黑" panose="020b0503020204020204" pitchFamily="34" charset="-122"/>
            </a:endParaRPr>
          </a:p>
        </p:txBody>
      </p:sp>
      <p:sp>
        <p:nvSpPr>
          <p:cNvPr id="20" name="文本框 19"/>
          <p:cNvSpPr txBox="1"/>
          <p:nvPr/>
        </p:nvSpPr>
        <p:spPr>
          <a:xfrm>
            <a:off x="4279900" y="1958943"/>
            <a:ext cx="3877985"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第二部分单击添加文字标题</a:t>
            </a:r>
            <a:endParaRPr lang="zh-CN" altLang="en-US" sz="2400" b="1">
              <a:latin typeface="微软雅黑" panose="020b0503020204020204" pitchFamily="34" charset="-122"/>
              <a:ea typeface="微软雅黑" panose="020b0503020204020204" pitchFamily="34" charset="-122"/>
            </a:endParaRPr>
          </a:p>
        </p:txBody>
      </p:sp>
      <p:sp>
        <p:nvSpPr>
          <p:cNvPr id="21" name="文本框 20"/>
          <p:cNvSpPr txBox="1"/>
          <p:nvPr/>
        </p:nvSpPr>
        <p:spPr>
          <a:xfrm>
            <a:off x="4279900" y="2695670"/>
            <a:ext cx="3877985"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第三部分单击添加文字标题</a:t>
            </a:r>
            <a:endParaRPr lang="zh-CN" altLang="en-US" sz="2400" b="1">
              <a:latin typeface="微软雅黑" panose="020b0503020204020204" pitchFamily="34" charset="-122"/>
              <a:ea typeface="微软雅黑" panose="020b0503020204020204" pitchFamily="34" charset="-122"/>
            </a:endParaRPr>
          </a:p>
        </p:txBody>
      </p:sp>
      <p:sp>
        <p:nvSpPr>
          <p:cNvPr id="25" name="文本框 24"/>
          <p:cNvSpPr txBox="1"/>
          <p:nvPr/>
        </p:nvSpPr>
        <p:spPr>
          <a:xfrm>
            <a:off x="4279900" y="3457363"/>
            <a:ext cx="3877985"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第四部分单击添加文字标题</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accel="4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 presetClass="entr" presetSubtype="2" accel="4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accel="4000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2" presetClass="entr" presetSubtype="2" accel="4000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75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750"/>
                            </p:stCondLst>
                            <p:childTnLst>
                              <p:par>
                                <p:cTn id="34" presetID="2" presetClass="entr" presetSubtype="2" accel="40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250"/>
                            </p:stCondLst>
                            <p:childTnLst>
                              <p:par>
                                <p:cTn id="39" presetID="2" presetClass="entr" presetSubtype="8" accel="4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750"/>
                            </p:stCondLst>
                            <p:childTnLst>
                              <p:par>
                                <p:cTn id="44" presetID="2" presetClass="entr" presetSubtype="2" accel="4000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1+#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P spid="2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9144000" cy="51435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44452"/>
            <a:ext cx="9144000" cy="3454596"/>
          </a:xfrm>
          <a:prstGeom prst="rect">
            <a:avLst/>
          </a:prstGeom>
          <a:solidFill>
            <a:schemeClr val="bg1">
              <a:alpha val="90000"/>
            </a:schemeClr>
          </a:solidFill>
          <a:ln>
            <a:noFill/>
          </a:ln>
          <a:scene3d>
            <a:camera prst="orthographicFront"/>
            <a:lightRig rig="threePt" dir="t"/>
          </a:scene3d>
          <a:sp3d>
            <a:bevelT w="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燕尾形 1"/>
          <p:cNvSpPr/>
          <p:nvPr/>
        </p:nvSpPr>
        <p:spPr>
          <a:xfrm>
            <a:off x="3361217" y="1893791"/>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 name="文本框 2"/>
          <p:cNvSpPr txBox="1"/>
          <p:nvPr/>
        </p:nvSpPr>
        <p:spPr>
          <a:xfrm>
            <a:off x="1452636" y="599259"/>
            <a:ext cx="1943161" cy="3554819"/>
          </a:xfrm>
          <a:prstGeom prst="rect">
            <a:avLst/>
          </a:prstGeom>
          <a:noFill/>
          <a:effectLst>
            <a:outerShdw blurRad="76200" dist="76200" dir="8100000" algn="tr" rotWithShape="0">
              <a:prstClr val="black">
                <a:alpha val="40000"/>
              </a:prstClr>
            </a:outerShdw>
          </a:effectLst>
        </p:spPr>
        <p:txBody>
          <a:bodyPr wrap="none" rtlCol="0">
            <a:spAutoFit/>
          </a:bodyPr>
          <a:lstStyle/>
          <a:p>
            <a:pPr algn="ctr"/>
            <a:r>
              <a:rPr lang="en-US" altLang="zh-CN" sz="22500">
                <a:solidFill>
                  <a:srgbClr val="258DB9"/>
                </a:solidFill>
                <a:latin typeface="Britannic Bold" panose="020b0903060703020204" pitchFamily="34" charset="0"/>
              </a:rPr>
              <a:t>1</a:t>
            </a:r>
            <a:endParaRPr lang="zh-CN" altLang="en-US" sz="22500">
              <a:solidFill>
                <a:srgbClr val="258DB9"/>
              </a:solidFill>
              <a:latin typeface="Britannic Bold" panose="020b0903060703020204" pitchFamily="34" charset="0"/>
            </a:endParaRPr>
          </a:p>
        </p:txBody>
      </p:sp>
      <p:sp>
        <p:nvSpPr>
          <p:cNvPr id="6" name="文本框 5"/>
          <p:cNvSpPr txBox="1"/>
          <p:nvPr/>
        </p:nvSpPr>
        <p:spPr>
          <a:xfrm>
            <a:off x="4071254" y="1860209"/>
            <a:ext cx="3300904" cy="715581"/>
          </a:xfrm>
          <a:prstGeom prst="rect">
            <a:avLst/>
          </a:prstGeom>
          <a:noFill/>
          <a:effectLst>
            <a:outerShdw blurRad="50800" dist="38100" dir="8100000" algn="tr" rotWithShape="0">
              <a:prstClr val="black">
                <a:alpha val="40000"/>
              </a:prstClr>
            </a:outerShdw>
          </a:effectLst>
        </p:spPr>
        <p:txBody>
          <a:bodyPr wrap="none" rtlCol="0">
            <a:spAutoFit/>
          </a:bodyPr>
          <a:lstStyle/>
          <a:p>
            <a:r>
              <a:rPr lang="zh-CN" altLang="en-US" sz="4050" b="1">
                <a:solidFill>
                  <a:srgbClr val="258DB9"/>
                </a:solidFill>
                <a:latin typeface="微软雅黑" panose="020b0503020204020204" pitchFamily="34" charset="-122"/>
                <a:ea typeface="微软雅黑" panose="020b0503020204020204" pitchFamily="34" charset="-122"/>
              </a:rPr>
              <a:t>单击添加标题</a:t>
            </a:r>
            <a:endParaRPr lang="zh-CN" altLang="en-US" sz="4050" b="1">
              <a:solidFill>
                <a:srgbClr val="258DB9"/>
              </a:solidFill>
              <a:latin typeface="微软雅黑" panose="020b0503020204020204" pitchFamily="34" charset="-122"/>
              <a:ea typeface="微软雅黑" panose="020b0503020204020204" pitchFamily="34" charset="-122"/>
            </a:endParaRPr>
          </a:p>
        </p:txBody>
      </p:sp>
      <p:sp>
        <p:nvSpPr>
          <p:cNvPr id="8" name="矩形 7"/>
          <p:cNvSpPr/>
          <p:nvPr/>
        </p:nvSpPr>
        <p:spPr>
          <a:xfrm>
            <a:off x="3067305" y="2731407"/>
            <a:ext cx="3542958" cy="461665"/>
          </a:xfrm>
          <a:prstGeom prst="rect">
            <a:avLst/>
          </a:prstGeom>
          <a:effectLst>
            <a:outerShdw blurRad="50800" dist="38100" dir="8100000" algn="tr" rotWithShape="0">
              <a:prstClr val="black">
                <a:alpha val="40000"/>
              </a:prstClr>
            </a:outerShdw>
          </a:effectLst>
        </p:spPr>
        <p:txBody>
          <a:bodyPr wrap="none">
            <a:spAutoFit/>
          </a:bodyPr>
          <a:lstStyle/>
          <a:p>
            <a:r>
              <a:rPr lang="en-US" altLang="zh-CN" sz="2400">
                <a:solidFill>
                  <a:srgbClr val="258DB9"/>
                </a:solidFill>
                <a:latin typeface="Britannic Bold" panose="020b0903060703020204" pitchFamily="34" charset="0"/>
              </a:rPr>
              <a:t>GENERAL INTRODUCTION</a:t>
            </a:r>
            <a:endParaRPr lang="zh-CN" altLang="en-US" sz="2400">
              <a:solidFill>
                <a:srgbClr val="258DB9"/>
              </a:solidFill>
              <a:latin typeface="Britannic Bold" panose="020b0903060703020204" pitchFamily="34" charset="0"/>
            </a:endParaRPr>
          </a:p>
        </p:txBody>
      </p:sp>
      <p:sp>
        <p:nvSpPr>
          <p:cNvPr id="7" name="燕尾形 6"/>
          <p:cNvSpPr/>
          <p:nvPr/>
        </p:nvSpPr>
        <p:spPr>
          <a:xfrm>
            <a:off x="3361216" y="188953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燕尾形 8"/>
          <p:cNvSpPr/>
          <p:nvPr/>
        </p:nvSpPr>
        <p:spPr>
          <a:xfrm rot="10800000">
            <a:off x="6437791" y="2633778"/>
            <a:ext cx="633839" cy="633839"/>
          </a:xfrm>
          <a:prstGeom prst="chevron">
            <a:avLst>
              <a:gd name="adj" fmla="val 47433"/>
            </a:avLst>
          </a:prstGeom>
          <a:solidFill>
            <a:srgbClr val="258DB9"/>
          </a:solidFill>
          <a:ln>
            <a:noFill/>
          </a:ln>
          <a:effectLst>
            <a:innerShdw blurRad="1016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63" presetClass="path" presetSubtype="0" accel="50000" decel="50000" fill="hold" grpId="1" nodeType="withEffect">
                                  <p:stCondLst>
                                    <p:cond delay="500"/>
                                  </p:stCondLst>
                                  <p:childTnLst>
                                    <p:animMotion origin="layout" path="M 3.05556E-06 -2.34568E-06 L 0.29375 -2.34568E-06" pathEditMode="relative" rAng="0" ptsTypes="AA">
                                      <p:cBhvr>
                                        <p:cTn id="17" dur="1000" fill="hold"/>
                                        <p:tgtEl>
                                          <p:spTgt spid="7"/>
                                        </p:tgtEl>
                                        <p:attrNameLst>
                                          <p:attrName>ppt_x</p:attrName>
                                          <p:attrName>ppt_y</p:attrName>
                                        </p:attrNameLst>
                                      </p:cBhvr>
                                      <p:rCtr x="14687" y="0"/>
                                    </p:animMotion>
                                  </p:childTnLst>
                                </p:cTn>
                              </p:par>
                              <p:par>
                                <p:cTn id="18" presetID="10" presetClass="exit" presetSubtype="0" fill="hold" grpId="2" nodeType="withEffect">
                                  <p:stCondLst>
                                    <p:cond delay="1250"/>
                                  </p:stCondLst>
                                  <p:childTnLst>
                                    <p:animEffect transition="out" filter="fade">
                                      <p:cBhvr>
                                        <p:cTn id="19" dur="250"/>
                                        <p:tgtEl>
                                          <p:spTgt spid="7"/>
                                        </p:tgtEl>
                                      </p:cBhvr>
                                    </p:animEffect>
                                    <p:set>
                                      <p:cBhvr>
                                        <p:cTn id="20" dur="1" fill="hold">
                                          <p:stCondLst>
                                            <p:cond delay="249"/>
                                          </p:stCondLst>
                                        </p:cTn>
                                        <p:tgtEl>
                                          <p:spTgt spid="7"/>
                                        </p:tgtEl>
                                        <p:attrNameLst>
                                          <p:attrName>style.visibility</p:attrName>
                                        </p:attrNameLst>
                                      </p:cBhvr>
                                      <p:to>
                                        <p:strVal val="hidden"/>
                                      </p:to>
                                    </p:set>
                                  </p:childTnLst>
                                </p:cTn>
                              </p:par>
                              <p:par>
                                <p:cTn id="21" presetID="14" presetClass="entr" presetSubtype="1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63" presetClass="path" presetSubtype="0" accel="50000" decel="50000" fill="hold" grpId="1" nodeType="withEffect">
                                  <p:stCondLst>
                                    <p:cond delay="1500"/>
                                  </p:stCondLst>
                                  <p:childTnLst>
                                    <p:animMotion origin="layout" path="M 4.72222E-06 3.20988E-06 L -0.39184 3.20988E-06" pathEditMode="relative" rAng="0" ptsTypes="AA">
                                      <p:cBhvr>
                                        <p:cTn id="28" dur="1000" fill="hold"/>
                                        <p:tgtEl>
                                          <p:spTgt spid="9"/>
                                        </p:tgtEl>
                                        <p:attrNameLst>
                                          <p:attrName>ppt_x</p:attrName>
                                          <p:attrName>ppt_y</p:attrName>
                                        </p:attrNameLst>
                                      </p:cBhvr>
                                      <p:rCtr x="-19601" y="0"/>
                                    </p:animMotion>
                                  </p:childTnLst>
                                </p:cTn>
                              </p:par>
                              <p:par>
                                <p:cTn id="29" presetID="10" presetClass="exit" presetSubtype="0" fill="hold" grpId="2" nodeType="withEffect">
                                  <p:stCondLst>
                                    <p:cond delay="2250"/>
                                  </p:stCondLst>
                                  <p:childTnLst>
                                    <p:animEffect transition="out" filter="fade">
                                      <p:cBhvr>
                                        <p:cTn id="30" dur="250"/>
                                        <p:tgtEl>
                                          <p:spTgt spid="9"/>
                                        </p:tgtEl>
                                      </p:cBhvr>
                                    </p:animEffect>
                                    <p:set>
                                      <p:cBhvr>
                                        <p:cTn id="31" dur="1" fill="hold">
                                          <p:stCondLst>
                                            <p:cond delay="249"/>
                                          </p:stCondLst>
                                        </p:cTn>
                                        <p:tgtEl>
                                          <p:spTgt spid="9"/>
                                        </p:tgtEl>
                                        <p:attrNameLst>
                                          <p:attrName>style.visibility</p:attrName>
                                        </p:attrNameLst>
                                      </p:cBhvr>
                                      <p:to>
                                        <p:strVal val="hidden"/>
                                      </p:to>
                                    </p:se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7" grpId="0" animBg="1"/>
      <p:bldP spid="7" grpId="1" animBg="1"/>
      <p:bldP spid="7" grpId="2" animBg="1"/>
      <p:bldP spid="9" grpId="0" animBg="1"/>
      <p:bldP spid="9" grpId="1" animBg="1"/>
      <p:bldP spid="9" grpId="2"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7" name="组合 36"/>
          <p:cNvGrpSpPr/>
          <p:nvPr/>
        </p:nvGrpSpPr>
        <p:grpSpPr>
          <a:xfrm>
            <a:off x="3644503" y="1676562"/>
            <a:ext cx="1854995" cy="1843009"/>
            <a:chOff x="816748" y="4724400"/>
            <a:chExt cx="2473327" cy="2457345"/>
          </a:xfrm>
        </p:grpSpPr>
        <p:sp>
          <p:nvSpPr>
            <p:cNvPr id="27" name="椭圆 26"/>
            <p:cNvSpPr/>
            <p:nvPr/>
          </p:nvSpPr>
          <p:spPr>
            <a:xfrm>
              <a:off x="816748" y="4733924"/>
              <a:ext cx="2447821" cy="244782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任意多边形 25"/>
            <p:cNvSpPr/>
            <p:nvPr/>
          </p:nvSpPr>
          <p:spPr>
            <a:xfrm>
              <a:off x="2048650" y="4724400"/>
              <a:ext cx="1241425" cy="1564453"/>
            </a:xfrm>
            <a:custGeom>
              <a:gdLst>
                <a:gd name="connsiteX0" fmla="*/ 0 w 1241425"/>
                <a:gd name="connsiteY0" fmla="*/ 0 h 1564453"/>
                <a:gd name="connsiteX1" fmla="*/ 1241425 w 1241425"/>
                <a:gd name="connsiteY1" fmla="*/ 1241425 h 1564453"/>
                <a:gd name="connsiteX2" fmla="*/ 1216204 w 1241425"/>
                <a:gd name="connsiteY2" fmla="*/ 1491616 h 1564453"/>
                <a:gd name="connsiteX3" fmla="*/ 1197476 w 1241425"/>
                <a:gd name="connsiteY3" fmla="*/ 1564453 h 1564453"/>
                <a:gd name="connsiteX4" fmla="*/ 995996 w 1241425"/>
                <a:gd name="connsiteY4" fmla="*/ 1510466 h 1564453"/>
                <a:gd name="connsiteX5" fmla="*/ 1011663 w 1241425"/>
                <a:gd name="connsiteY5" fmla="*/ 1449538 h 1564453"/>
                <a:gd name="connsiteX6" fmla="*/ 1032642 w 1241425"/>
                <a:gd name="connsiteY6" fmla="*/ 1241425 h 1564453"/>
                <a:gd name="connsiteX7" fmla="*/ 0 w 1241425"/>
                <a:gd name="connsiteY7" fmla="*/ 208783 h 1564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425" h="1564453">
                  <a:moveTo>
                    <a:pt x="0" y="0"/>
                  </a:moveTo>
                  <a:cubicBezTo>
                    <a:pt x="685620" y="0"/>
                    <a:pt x="1241425" y="555805"/>
                    <a:pt x="1241425" y="1241425"/>
                  </a:cubicBezTo>
                  <a:cubicBezTo>
                    <a:pt x="1241425" y="1327128"/>
                    <a:pt x="1232741" y="1410802"/>
                    <a:pt x="1216204" y="1491616"/>
                  </a:cubicBezTo>
                  <a:lnTo>
                    <a:pt x="1197476" y="1564453"/>
                  </a:lnTo>
                  <a:lnTo>
                    <a:pt x="995996" y="1510466"/>
                  </a:lnTo>
                  <a:lnTo>
                    <a:pt x="1011663" y="1449538"/>
                  </a:lnTo>
                  <a:cubicBezTo>
                    <a:pt x="1025418" y="1382316"/>
                    <a:pt x="1032642" y="1312714"/>
                    <a:pt x="1032642" y="1241425"/>
                  </a:cubicBezTo>
                  <a:cubicBezTo>
                    <a:pt x="1032642" y="671113"/>
                    <a:pt x="570312" y="208783"/>
                    <a:pt x="0" y="208783"/>
                  </a:cubicBezTo>
                  <a:close/>
                </a:path>
              </a:pathLst>
            </a:custGeom>
            <a:solidFill>
              <a:srgbClr val="258DB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36" name="组合 35"/>
          <p:cNvGrpSpPr/>
          <p:nvPr/>
        </p:nvGrpSpPr>
        <p:grpSpPr>
          <a:xfrm>
            <a:off x="1184475" y="1674141"/>
            <a:ext cx="1835866" cy="1847850"/>
            <a:chOff x="4872090" y="2187575"/>
            <a:chExt cx="2447821" cy="2463800"/>
          </a:xfrm>
        </p:grpSpPr>
        <p:sp>
          <p:nvSpPr>
            <p:cNvPr id="34" name="椭圆 33"/>
            <p:cNvSpPr/>
            <p:nvPr/>
          </p:nvSpPr>
          <p:spPr>
            <a:xfrm>
              <a:off x="4872090" y="2203554"/>
              <a:ext cx="2447821" cy="244782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任意多边形 32"/>
            <p:cNvSpPr/>
            <p:nvPr/>
          </p:nvSpPr>
          <p:spPr>
            <a:xfrm>
              <a:off x="6096001" y="2187575"/>
              <a:ext cx="891844" cy="525296"/>
            </a:xfrm>
            <a:custGeom>
              <a:gdLst>
                <a:gd name="connsiteX0" fmla="*/ 0 w 891844"/>
                <a:gd name="connsiteY0" fmla="*/ 0 h 525296"/>
                <a:gd name="connsiteX1" fmla="*/ 877820 w 891844"/>
                <a:gd name="connsiteY1" fmla="*/ 363605 h 525296"/>
                <a:gd name="connsiteX2" fmla="*/ 891844 w 891844"/>
                <a:gd name="connsiteY2" fmla="*/ 379036 h 525296"/>
                <a:gd name="connsiteX3" fmla="*/ 742966 w 891844"/>
                <a:gd name="connsiteY3" fmla="*/ 525296 h 525296"/>
                <a:gd name="connsiteX4" fmla="*/ 730188 w 891844"/>
                <a:gd name="connsiteY4" fmla="*/ 511237 h 525296"/>
                <a:gd name="connsiteX5" fmla="*/ 0 w 891844"/>
                <a:gd name="connsiteY5" fmla="*/ 208783 h 5252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844" h="525296">
                  <a:moveTo>
                    <a:pt x="0" y="0"/>
                  </a:moveTo>
                  <a:cubicBezTo>
                    <a:pt x="342810" y="0"/>
                    <a:pt x="653167" y="138951"/>
                    <a:pt x="877820" y="363605"/>
                  </a:cubicBezTo>
                  <a:lnTo>
                    <a:pt x="891844" y="379036"/>
                  </a:lnTo>
                  <a:lnTo>
                    <a:pt x="742966" y="525296"/>
                  </a:lnTo>
                  <a:lnTo>
                    <a:pt x="730188" y="511237"/>
                  </a:lnTo>
                  <a:cubicBezTo>
                    <a:pt x="543317" y="324366"/>
                    <a:pt x="285156" y="208783"/>
                    <a:pt x="0" y="208783"/>
                  </a:cubicBezTo>
                  <a:close/>
                </a:path>
              </a:pathLst>
            </a:custGeom>
            <a:solidFill>
              <a:srgbClr val="FCCE2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41" name="组合 40"/>
          <p:cNvGrpSpPr/>
          <p:nvPr/>
        </p:nvGrpSpPr>
        <p:grpSpPr>
          <a:xfrm>
            <a:off x="6104530" y="1667166"/>
            <a:ext cx="1849002" cy="1861802"/>
            <a:chOff x="4872089" y="2251522"/>
            <a:chExt cx="2465336" cy="2482403"/>
          </a:xfrm>
        </p:grpSpPr>
        <p:sp>
          <p:nvSpPr>
            <p:cNvPr id="35" name="椭圆 34"/>
            <p:cNvSpPr/>
            <p:nvPr/>
          </p:nvSpPr>
          <p:spPr>
            <a:xfrm>
              <a:off x="4872089" y="2276579"/>
              <a:ext cx="2447821" cy="244782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任意多边形 39"/>
            <p:cNvSpPr/>
            <p:nvPr/>
          </p:nvSpPr>
          <p:spPr>
            <a:xfrm>
              <a:off x="5409239" y="2251522"/>
              <a:ext cx="1928186" cy="2482403"/>
            </a:xfrm>
            <a:custGeom>
              <a:gdLst>
                <a:gd name="connsiteX0" fmla="*/ 695618 w 1928186"/>
                <a:gd name="connsiteY0" fmla="*/ 0 h 2482403"/>
                <a:gd name="connsiteX1" fmla="*/ 813690 w 1928186"/>
                <a:gd name="connsiteY1" fmla="*/ 5963 h 2482403"/>
                <a:gd name="connsiteX2" fmla="*/ 1928186 w 1928186"/>
                <a:gd name="connsiteY2" fmla="*/ 1240978 h 2482403"/>
                <a:gd name="connsiteX3" fmla="*/ 686761 w 1928186"/>
                <a:gd name="connsiteY3" fmla="*/ 2482403 h 2482403"/>
                <a:gd name="connsiteX4" fmla="*/ 95024 w 1928186"/>
                <a:gd name="connsiteY4" fmla="*/ 2332570 h 2482403"/>
                <a:gd name="connsiteX5" fmla="*/ 0 w 1928186"/>
                <a:gd name="connsiteY5" fmla="*/ 2274841 h 2482403"/>
                <a:gd name="connsiteX6" fmla="*/ 110290 w 1928186"/>
                <a:gd name="connsiteY6" fmla="*/ 2097801 h 2482403"/>
                <a:gd name="connsiteX7" fmla="*/ 194543 w 1928186"/>
                <a:gd name="connsiteY7" fmla="*/ 2148986 h 2482403"/>
                <a:gd name="connsiteX8" fmla="*/ 686761 w 1928186"/>
                <a:gd name="connsiteY8" fmla="*/ 2273620 h 2482403"/>
                <a:gd name="connsiteX9" fmla="*/ 1719403 w 1928186"/>
                <a:gd name="connsiteY9" fmla="*/ 1240978 h 2482403"/>
                <a:gd name="connsiteX10" fmla="*/ 894875 w 1928186"/>
                <a:gd name="connsiteY10" fmla="*/ 229316 h 2482403"/>
                <a:gd name="connsiteX11" fmla="*/ 695618 w 1928186"/>
                <a:gd name="connsiteY11" fmla="*/ 209229 h 24824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186" h="2482403">
                  <a:moveTo>
                    <a:pt x="695618" y="0"/>
                  </a:moveTo>
                  <a:lnTo>
                    <a:pt x="813690" y="5963"/>
                  </a:lnTo>
                  <a:cubicBezTo>
                    <a:pt x="1439686" y="69536"/>
                    <a:pt x="1928186" y="598209"/>
                    <a:pt x="1928186" y="1240978"/>
                  </a:cubicBezTo>
                  <a:cubicBezTo>
                    <a:pt x="1928186" y="1926598"/>
                    <a:pt x="1372381" y="2482403"/>
                    <a:pt x="686761" y="2482403"/>
                  </a:cubicBezTo>
                  <a:cubicBezTo>
                    <a:pt x="472505" y="2482403"/>
                    <a:pt x="270926" y="2428125"/>
                    <a:pt x="95024" y="2332570"/>
                  </a:cubicBezTo>
                  <a:lnTo>
                    <a:pt x="0" y="2274841"/>
                  </a:lnTo>
                  <a:lnTo>
                    <a:pt x="110290" y="2097801"/>
                  </a:lnTo>
                  <a:lnTo>
                    <a:pt x="194543" y="2148986"/>
                  </a:lnTo>
                  <a:cubicBezTo>
                    <a:pt x="340861" y="2228471"/>
                    <a:pt x="508539" y="2273620"/>
                    <a:pt x="686761" y="2273620"/>
                  </a:cubicBezTo>
                  <a:cubicBezTo>
                    <a:pt x="1257073" y="2273620"/>
                    <a:pt x="1719403" y="1811290"/>
                    <a:pt x="1719403" y="1240978"/>
                  </a:cubicBezTo>
                  <a:cubicBezTo>
                    <a:pt x="1719403" y="741955"/>
                    <a:pt x="1365432" y="325606"/>
                    <a:pt x="894875" y="229316"/>
                  </a:cubicBezTo>
                  <a:lnTo>
                    <a:pt x="695618" y="209229"/>
                  </a:lnTo>
                  <a:close/>
                </a:path>
              </a:pathLst>
            </a:custGeom>
            <a:solidFill>
              <a:srgbClr val="C1DE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grpSp>
        <p:nvGrpSpPr>
          <p:cNvPr id="2" name="组合 1"/>
          <p:cNvGrpSpPr/>
          <p:nvPr/>
        </p:nvGrpSpPr>
        <p:grpSpPr>
          <a:xfrm>
            <a:off x="1352208" y="1910681"/>
            <a:ext cx="1478570" cy="1129879"/>
            <a:chOff x="1802943" y="2547571"/>
            <a:chExt cx="1971427" cy="1506503"/>
          </a:xfrm>
        </p:grpSpPr>
        <p:sp>
          <p:nvSpPr>
            <p:cNvPr id="42" name="文本框 41"/>
            <p:cNvSpPr txBox="1"/>
            <p:nvPr/>
          </p:nvSpPr>
          <p:spPr>
            <a:xfrm>
              <a:off x="2471144" y="2547571"/>
              <a:ext cx="754908" cy="430886"/>
            </a:xfrm>
            <a:prstGeom prst="rect">
              <a:avLst/>
            </a:prstGeom>
            <a:noFill/>
          </p:spPr>
          <p:txBody>
            <a:bodyPr wrap="none" rtlCol="0">
              <a:spAutoFit/>
            </a:bodyPr>
            <a:lstStyle/>
            <a:p>
              <a:r>
                <a:rPr lang="en-US" altLang="zh-CN" sz="1500">
                  <a:solidFill>
                    <a:srgbClr val="258DB9"/>
                  </a:solidFill>
                  <a:latin typeface="Britannic Bold" panose="020b0903060703020204" pitchFamily="34" charset="0"/>
                </a:rPr>
                <a:t>13%</a:t>
              </a:r>
              <a:endParaRPr lang="zh-CN" altLang="en-US" sz="1500">
                <a:solidFill>
                  <a:srgbClr val="258DB9"/>
                </a:solidFill>
                <a:latin typeface="Britannic Bold" panose="020b0903060703020204" pitchFamily="34" charset="0"/>
              </a:endParaRPr>
            </a:p>
          </p:txBody>
        </p:sp>
        <p:sp>
          <p:nvSpPr>
            <p:cNvPr id="45" name="矩形 44"/>
            <p:cNvSpPr/>
            <p:nvPr/>
          </p:nvSpPr>
          <p:spPr>
            <a:xfrm>
              <a:off x="1802943" y="3043885"/>
              <a:ext cx="1971427" cy="1010189"/>
            </a:xfrm>
            <a:prstGeom prst="rect">
              <a:avLst/>
            </a:prstGeom>
          </p:spPr>
          <p:txBody>
            <a:bodyPr wrap="square">
              <a:sp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单击此处添加文字内容</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830905" y="1910679"/>
            <a:ext cx="1478570" cy="1129879"/>
            <a:chOff x="5107872" y="2547571"/>
            <a:chExt cx="1971427" cy="1506504"/>
          </a:xfrm>
        </p:grpSpPr>
        <p:sp>
          <p:nvSpPr>
            <p:cNvPr id="43" name="文本框 42"/>
            <p:cNvSpPr txBox="1"/>
            <p:nvPr/>
          </p:nvSpPr>
          <p:spPr>
            <a:xfrm>
              <a:off x="5750687" y="2547571"/>
              <a:ext cx="754908" cy="430886"/>
            </a:xfrm>
            <a:prstGeom prst="rect">
              <a:avLst/>
            </a:prstGeom>
            <a:noFill/>
          </p:spPr>
          <p:txBody>
            <a:bodyPr wrap="none" rtlCol="0">
              <a:spAutoFit/>
            </a:bodyPr>
            <a:lstStyle/>
            <a:p>
              <a:r>
                <a:rPr lang="en-US" altLang="zh-CN" sz="1500">
                  <a:solidFill>
                    <a:srgbClr val="258DB9"/>
                  </a:solidFill>
                  <a:latin typeface="Britannic Bold" panose="020b0903060703020204" pitchFamily="34" charset="0"/>
                </a:rPr>
                <a:t>28%</a:t>
              </a:r>
              <a:endParaRPr lang="zh-CN" altLang="en-US" sz="1500">
                <a:solidFill>
                  <a:srgbClr val="258DB9"/>
                </a:solidFill>
                <a:latin typeface="Britannic Bold" panose="020b0903060703020204" pitchFamily="34" charset="0"/>
              </a:endParaRPr>
            </a:p>
          </p:txBody>
        </p:sp>
        <p:sp>
          <p:nvSpPr>
            <p:cNvPr id="46" name="矩形 45"/>
            <p:cNvSpPr/>
            <p:nvPr/>
          </p:nvSpPr>
          <p:spPr>
            <a:xfrm>
              <a:off x="5107872" y="3043885"/>
              <a:ext cx="1971427" cy="1010190"/>
            </a:xfrm>
            <a:prstGeom prst="rect">
              <a:avLst/>
            </a:prstGeom>
          </p:spPr>
          <p:txBody>
            <a:bodyPr wrap="square">
              <a:spAutoFit/>
            </a:bodyPr>
            <a:lstStyle/>
            <a:p>
              <a:pPr lvl="0">
                <a:lnSpc>
                  <a:spcPct val="150000"/>
                </a:lnSpc>
              </a:pPr>
              <a:r>
                <a:rPr lang="zh-CN" altLang="en-US" sz="1000">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en-US" altLang="zh-CN" sz="1000">
                <a:solidFill>
                  <a:prstClr val="white">
                    <a:lumMod val="50000"/>
                  </a:prstClr>
                </a:solidFill>
                <a:latin typeface="微软雅黑" panose="020b0503020204020204" pitchFamily="34" charset="-122"/>
                <a:ea typeface="微软雅黑" panose="020b0503020204020204" pitchFamily="34" charset="-122"/>
              </a:endParaRPr>
            </a:p>
            <a:p>
              <a:pPr lvl="0">
                <a:lnSpc>
                  <a:spcPct val="150000"/>
                </a:lnSpc>
              </a:pPr>
              <a:r>
                <a:rPr lang="zh-CN" altLang="en-US" sz="1000">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zh-CN" altLang="en-US" sz="1000">
                <a:solidFill>
                  <a:prstClr val="white">
                    <a:lumMod val="50000"/>
                  </a:prstClr>
                </a:solidFill>
                <a:latin typeface="微软雅黑" panose="020b0503020204020204" pitchFamily="34" charset="-122"/>
                <a:ea typeface="微软雅黑" panose="020b0503020204020204" pitchFamily="34" charset="-122"/>
              </a:endParaRPr>
            </a:p>
            <a:p>
              <a:pPr lvl="0">
                <a:lnSpc>
                  <a:spcPct val="150000"/>
                </a:lnSpc>
              </a:pPr>
              <a:r>
                <a:rPr lang="zh-CN" altLang="en-US" sz="1000">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zh-CN" altLang="en-US" sz="10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83177" y="1910679"/>
            <a:ext cx="1478570" cy="1129879"/>
            <a:chOff x="8377569" y="2547571"/>
            <a:chExt cx="1971427" cy="1506504"/>
          </a:xfrm>
        </p:grpSpPr>
        <p:sp>
          <p:nvSpPr>
            <p:cNvPr id="44" name="文本框 43"/>
            <p:cNvSpPr txBox="1"/>
            <p:nvPr/>
          </p:nvSpPr>
          <p:spPr>
            <a:xfrm>
              <a:off x="9022394" y="2547571"/>
              <a:ext cx="754908" cy="430886"/>
            </a:xfrm>
            <a:prstGeom prst="rect">
              <a:avLst/>
            </a:prstGeom>
            <a:noFill/>
          </p:spPr>
          <p:txBody>
            <a:bodyPr wrap="none" rtlCol="0">
              <a:spAutoFit/>
            </a:bodyPr>
            <a:lstStyle/>
            <a:p>
              <a:r>
                <a:rPr lang="en-US" altLang="zh-CN" sz="1500">
                  <a:solidFill>
                    <a:srgbClr val="258DB9"/>
                  </a:solidFill>
                  <a:latin typeface="Britannic Bold" panose="020b0903060703020204" pitchFamily="34" charset="0"/>
                </a:rPr>
                <a:t>62%</a:t>
              </a:r>
              <a:endParaRPr lang="zh-CN" altLang="en-US" sz="1500">
                <a:solidFill>
                  <a:srgbClr val="258DB9"/>
                </a:solidFill>
                <a:latin typeface="Britannic Bold" panose="020b0903060703020204" pitchFamily="34" charset="0"/>
              </a:endParaRPr>
            </a:p>
          </p:txBody>
        </p:sp>
        <p:sp>
          <p:nvSpPr>
            <p:cNvPr id="47" name="矩形 46"/>
            <p:cNvSpPr/>
            <p:nvPr/>
          </p:nvSpPr>
          <p:spPr>
            <a:xfrm>
              <a:off x="8377569" y="3043885"/>
              <a:ext cx="1971427" cy="1010190"/>
            </a:xfrm>
            <a:prstGeom prst="rect">
              <a:avLst/>
            </a:prstGeom>
          </p:spPr>
          <p:txBody>
            <a:bodyPr wrap="square">
              <a:spAutoFit/>
            </a:bodyPr>
            <a:lstStyle/>
            <a:p>
              <a:pPr lvl="0">
                <a:lnSpc>
                  <a:spcPct val="150000"/>
                </a:lnSpc>
              </a:pPr>
              <a:r>
                <a:rPr lang="zh-CN" altLang="en-US" sz="1000">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en-US" altLang="zh-CN" sz="1000">
                <a:solidFill>
                  <a:prstClr val="white">
                    <a:lumMod val="50000"/>
                  </a:prstClr>
                </a:solidFill>
                <a:latin typeface="微软雅黑" panose="020b0503020204020204" pitchFamily="34" charset="-122"/>
                <a:ea typeface="微软雅黑" panose="020b0503020204020204" pitchFamily="34" charset="-122"/>
              </a:endParaRPr>
            </a:p>
            <a:p>
              <a:pPr lvl="0">
                <a:lnSpc>
                  <a:spcPct val="150000"/>
                </a:lnSpc>
              </a:pPr>
              <a:r>
                <a:rPr lang="zh-CN" altLang="en-US" sz="1000">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zh-CN" altLang="en-US" sz="1000">
                <a:solidFill>
                  <a:prstClr val="white">
                    <a:lumMod val="50000"/>
                  </a:prstClr>
                </a:solidFill>
                <a:latin typeface="微软雅黑" panose="020b0503020204020204" pitchFamily="34" charset="-122"/>
                <a:ea typeface="微软雅黑" panose="020b0503020204020204" pitchFamily="34" charset="-122"/>
              </a:endParaRPr>
            </a:p>
            <a:p>
              <a:pPr lvl="0">
                <a:lnSpc>
                  <a:spcPct val="150000"/>
                </a:lnSpc>
              </a:pPr>
              <a:r>
                <a:rPr lang="zh-CN" altLang="en-US" sz="1000">
                  <a:solidFill>
                    <a:prstClr val="white">
                      <a:lumMod val="50000"/>
                    </a:prstClr>
                  </a:solidFill>
                  <a:latin typeface="微软雅黑" panose="020b0503020204020204" pitchFamily="34" charset="-122"/>
                  <a:ea typeface="微软雅黑" panose="020b0503020204020204" pitchFamily="34" charset="-122"/>
                </a:rPr>
                <a:t>单击此处添加文字内容</a:t>
              </a:r>
              <a:endParaRPr lang="zh-CN" altLang="en-US" sz="1000">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750"/>
                                        <p:tgtEl>
                                          <p:spTgt spid="36"/>
                                        </p:tgtEl>
                                      </p:cBhvr>
                                    </p:animEffect>
                                  </p:childTnLst>
                                </p:cTn>
                              </p:par>
                              <p:par>
                                <p:cTn id="8" presetID="14" presetClass="entr" presetSubtype="1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21" presetClass="entr" presetSubtype="1" fill="hold" nodeType="withEffect">
                                  <p:stCondLst>
                                    <p:cond delay="75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750"/>
                                        <p:tgtEl>
                                          <p:spTgt spid="37"/>
                                        </p:tgtEl>
                                      </p:cBhvr>
                                    </p:animEffect>
                                  </p:childTnLst>
                                </p:cTn>
                              </p:par>
                              <p:par>
                                <p:cTn id="14" presetID="14" presetClass="entr" presetSubtype="10"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21" presetClass="entr" presetSubtype="1" fill="hold" nodeType="withEffect">
                                  <p:stCondLst>
                                    <p:cond delay="15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750"/>
                                        <p:tgtEl>
                                          <p:spTgt spid="41"/>
                                        </p:tgtEl>
                                      </p:cBhvr>
                                    </p:animEffect>
                                  </p:childTnLst>
                                </p:cTn>
                              </p:par>
                              <p:par>
                                <p:cTn id="20" presetID="14" presetClass="entr" presetSubtype="10" fill="hold" nodeType="withEffect">
                                  <p:stCondLst>
                                    <p:cond delay="175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KSO_Shape"/>
          <p:cNvSpPr/>
          <p:nvPr/>
        </p:nvSpPr>
        <p:spPr bwMode="auto">
          <a:xfrm flipH="1">
            <a:off x="4217534" y="2020663"/>
            <a:ext cx="676275" cy="1428750"/>
          </a:xfrm>
          <a:custGeom>
            <a:rect l="0" t="0" r="r" b="b"/>
            <a:pathLst>
              <a:path w="1558925" h="3292476">
                <a:moveTo>
                  <a:pt x="1055688" y="141288"/>
                </a:moveTo>
                <a:lnTo>
                  <a:pt x="1078548" y="151445"/>
                </a:lnTo>
                <a:lnTo>
                  <a:pt x="1100773" y="161919"/>
                </a:lnTo>
                <a:lnTo>
                  <a:pt x="1122363" y="172076"/>
                </a:lnTo>
                <a:lnTo>
                  <a:pt x="1143635" y="182551"/>
                </a:lnTo>
                <a:lnTo>
                  <a:pt x="1163955" y="192708"/>
                </a:lnTo>
                <a:lnTo>
                  <a:pt x="1183958" y="202864"/>
                </a:lnTo>
                <a:lnTo>
                  <a:pt x="1203008" y="213021"/>
                </a:lnTo>
                <a:lnTo>
                  <a:pt x="1221740" y="223178"/>
                </a:lnTo>
                <a:lnTo>
                  <a:pt x="1240155" y="233335"/>
                </a:lnTo>
                <a:lnTo>
                  <a:pt x="1257300" y="243175"/>
                </a:lnTo>
                <a:lnTo>
                  <a:pt x="1274128" y="253014"/>
                </a:lnTo>
                <a:lnTo>
                  <a:pt x="1290955" y="263171"/>
                </a:lnTo>
                <a:lnTo>
                  <a:pt x="1306513" y="272693"/>
                </a:lnTo>
                <a:lnTo>
                  <a:pt x="1322070" y="282850"/>
                </a:lnTo>
                <a:lnTo>
                  <a:pt x="1336675" y="292690"/>
                </a:lnTo>
                <a:lnTo>
                  <a:pt x="1350963" y="302212"/>
                </a:lnTo>
                <a:lnTo>
                  <a:pt x="1365250" y="312686"/>
                </a:lnTo>
                <a:lnTo>
                  <a:pt x="1378903" y="322843"/>
                </a:lnTo>
                <a:lnTo>
                  <a:pt x="1392238" y="333000"/>
                </a:lnTo>
                <a:lnTo>
                  <a:pt x="1405255" y="343157"/>
                </a:lnTo>
                <a:lnTo>
                  <a:pt x="1417003" y="353631"/>
                </a:lnTo>
                <a:lnTo>
                  <a:pt x="1429068" y="363788"/>
                </a:lnTo>
                <a:lnTo>
                  <a:pt x="1440498" y="373945"/>
                </a:lnTo>
                <a:lnTo>
                  <a:pt x="1450975" y="384737"/>
                </a:lnTo>
                <a:lnTo>
                  <a:pt x="1461453" y="395211"/>
                </a:lnTo>
                <a:lnTo>
                  <a:pt x="1471295" y="406003"/>
                </a:lnTo>
                <a:lnTo>
                  <a:pt x="1480503" y="416477"/>
                </a:lnTo>
                <a:lnTo>
                  <a:pt x="1489393" y="427587"/>
                </a:lnTo>
                <a:lnTo>
                  <a:pt x="1497965" y="438696"/>
                </a:lnTo>
                <a:lnTo>
                  <a:pt x="1505903" y="449805"/>
                </a:lnTo>
                <a:lnTo>
                  <a:pt x="1513523" y="461231"/>
                </a:lnTo>
                <a:lnTo>
                  <a:pt x="1520508" y="472658"/>
                </a:lnTo>
                <a:lnTo>
                  <a:pt x="1524635" y="480276"/>
                </a:lnTo>
                <a:lnTo>
                  <a:pt x="1529080" y="488528"/>
                </a:lnTo>
                <a:lnTo>
                  <a:pt x="1533208" y="496463"/>
                </a:lnTo>
                <a:lnTo>
                  <a:pt x="1536700" y="504398"/>
                </a:lnTo>
                <a:lnTo>
                  <a:pt x="1540193" y="512651"/>
                </a:lnTo>
                <a:lnTo>
                  <a:pt x="1543368" y="520903"/>
                </a:lnTo>
                <a:lnTo>
                  <a:pt x="1545908" y="529156"/>
                </a:lnTo>
                <a:lnTo>
                  <a:pt x="1548765" y="537726"/>
                </a:lnTo>
                <a:lnTo>
                  <a:pt x="1550988" y="546296"/>
                </a:lnTo>
                <a:lnTo>
                  <a:pt x="1552893" y="554866"/>
                </a:lnTo>
                <a:lnTo>
                  <a:pt x="1554798" y="563436"/>
                </a:lnTo>
                <a:lnTo>
                  <a:pt x="1556385" y="572005"/>
                </a:lnTo>
                <a:lnTo>
                  <a:pt x="1557338" y="580575"/>
                </a:lnTo>
                <a:lnTo>
                  <a:pt x="1558290" y="589780"/>
                </a:lnTo>
                <a:lnTo>
                  <a:pt x="1558608" y="598350"/>
                </a:lnTo>
                <a:lnTo>
                  <a:pt x="1558925" y="606920"/>
                </a:lnTo>
                <a:lnTo>
                  <a:pt x="1558608" y="615172"/>
                </a:lnTo>
                <a:lnTo>
                  <a:pt x="1558290" y="623425"/>
                </a:lnTo>
                <a:lnTo>
                  <a:pt x="1557655" y="631995"/>
                </a:lnTo>
                <a:lnTo>
                  <a:pt x="1556703" y="639930"/>
                </a:lnTo>
                <a:lnTo>
                  <a:pt x="1555433" y="647865"/>
                </a:lnTo>
                <a:lnTo>
                  <a:pt x="1553528" y="655800"/>
                </a:lnTo>
                <a:lnTo>
                  <a:pt x="1551940" y="663418"/>
                </a:lnTo>
                <a:lnTo>
                  <a:pt x="1550035" y="671036"/>
                </a:lnTo>
                <a:lnTo>
                  <a:pt x="1547813" y="678653"/>
                </a:lnTo>
                <a:lnTo>
                  <a:pt x="1545273" y="685954"/>
                </a:lnTo>
                <a:lnTo>
                  <a:pt x="1542733" y="693254"/>
                </a:lnTo>
                <a:lnTo>
                  <a:pt x="1539558" y="700554"/>
                </a:lnTo>
                <a:lnTo>
                  <a:pt x="1536700" y="707537"/>
                </a:lnTo>
                <a:lnTo>
                  <a:pt x="1533525" y="714203"/>
                </a:lnTo>
                <a:lnTo>
                  <a:pt x="1530033" y="720868"/>
                </a:lnTo>
                <a:lnTo>
                  <a:pt x="1526540" y="727533"/>
                </a:lnTo>
                <a:lnTo>
                  <a:pt x="1518920" y="739912"/>
                </a:lnTo>
                <a:lnTo>
                  <a:pt x="1510665" y="751974"/>
                </a:lnTo>
                <a:lnTo>
                  <a:pt x="1502410" y="763083"/>
                </a:lnTo>
                <a:lnTo>
                  <a:pt x="1493838" y="774192"/>
                </a:lnTo>
                <a:lnTo>
                  <a:pt x="1484948" y="784031"/>
                </a:lnTo>
                <a:lnTo>
                  <a:pt x="1475105" y="793871"/>
                </a:lnTo>
                <a:lnTo>
                  <a:pt x="1465898" y="803393"/>
                </a:lnTo>
                <a:lnTo>
                  <a:pt x="1456055" y="811963"/>
                </a:lnTo>
                <a:lnTo>
                  <a:pt x="1445895" y="820533"/>
                </a:lnTo>
                <a:lnTo>
                  <a:pt x="1436053" y="828468"/>
                </a:lnTo>
                <a:lnTo>
                  <a:pt x="1425893" y="836086"/>
                </a:lnTo>
                <a:lnTo>
                  <a:pt x="1415415" y="843703"/>
                </a:lnTo>
                <a:lnTo>
                  <a:pt x="1404938" y="850686"/>
                </a:lnTo>
                <a:lnTo>
                  <a:pt x="1394143" y="857669"/>
                </a:lnTo>
                <a:lnTo>
                  <a:pt x="1383665" y="864335"/>
                </a:lnTo>
                <a:lnTo>
                  <a:pt x="1372870" y="870683"/>
                </a:lnTo>
                <a:lnTo>
                  <a:pt x="1362075" y="877031"/>
                </a:lnTo>
                <a:lnTo>
                  <a:pt x="1351280" y="882744"/>
                </a:lnTo>
                <a:lnTo>
                  <a:pt x="1329690" y="893853"/>
                </a:lnTo>
                <a:lnTo>
                  <a:pt x="1307783" y="904328"/>
                </a:lnTo>
                <a:lnTo>
                  <a:pt x="1286193" y="913850"/>
                </a:lnTo>
                <a:lnTo>
                  <a:pt x="1267143" y="921785"/>
                </a:lnTo>
                <a:lnTo>
                  <a:pt x="1248410" y="929085"/>
                </a:lnTo>
                <a:lnTo>
                  <a:pt x="1229678" y="936068"/>
                </a:lnTo>
                <a:lnTo>
                  <a:pt x="1211580" y="942733"/>
                </a:lnTo>
                <a:lnTo>
                  <a:pt x="1194118" y="948764"/>
                </a:lnTo>
                <a:lnTo>
                  <a:pt x="1177290" y="954160"/>
                </a:lnTo>
                <a:lnTo>
                  <a:pt x="1161098" y="959238"/>
                </a:lnTo>
                <a:lnTo>
                  <a:pt x="1145540" y="963682"/>
                </a:lnTo>
                <a:lnTo>
                  <a:pt x="1145540" y="1585477"/>
                </a:lnTo>
                <a:lnTo>
                  <a:pt x="1145540" y="1860666"/>
                </a:lnTo>
                <a:lnTo>
                  <a:pt x="1145540" y="3112508"/>
                </a:lnTo>
                <a:lnTo>
                  <a:pt x="1145223" y="3121713"/>
                </a:lnTo>
                <a:lnTo>
                  <a:pt x="1144588" y="3130917"/>
                </a:lnTo>
                <a:lnTo>
                  <a:pt x="1143635" y="3139805"/>
                </a:lnTo>
                <a:lnTo>
                  <a:pt x="1142048" y="3148692"/>
                </a:lnTo>
                <a:lnTo>
                  <a:pt x="1140143" y="3157262"/>
                </a:lnTo>
                <a:lnTo>
                  <a:pt x="1137603" y="3166149"/>
                </a:lnTo>
                <a:lnTo>
                  <a:pt x="1134745" y="3174402"/>
                </a:lnTo>
                <a:lnTo>
                  <a:pt x="1131253" y="3182654"/>
                </a:lnTo>
                <a:lnTo>
                  <a:pt x="1128078" y="3190589"/>
                </a:lnTo>
                <a:lnTo>
                  <a:pt x="1123950" y="3198207"/>
                </a:lnTo>
                <a:lnTo>
                  <a:pt x="1119823" y="3205825"/>
                </a:lnTo>
                <a:lnTo>
                  <a:pt x="1114743" y="3213125"/>
                </a:lnTo>
                <a:lnTo>
                  <a:pt x="1109663" y="3220108"/>
                </a:lnTo>
                <a:lnTo>
                  <a:pt x="1104583" y="3226773"/>
                </a:lnTo>
                <a:lnTo>
                  <a:pt x="1098868" y="3233439"/>
                </a:lnTo>
                <a:lnTo>
                  <a:pt x="1092835" y="3239787"/>
                </a:lnTo>
                <a:lnTo>
                  <a:pt x="1086803" y="3245818"/>
                </a:lnTo>
                <a:lnTo>
                  <a:pt x="1080135" y="3251531"/>
                </a:lnTo>
                <a:lnTo>
                  <a:pt x="1073150" y="3256609"/>
                </a:lnTo>
                <a:lnTo>
                  <a:pt x="1066165" y="3261688"/>
                </a:lnTo>
                <a:lnTo>
                  <a:pt x="1058863" y="3266449"/>
                </a:lnTo>
                <a:lnTo>
                  <a:pt x="1051560" y="3270575"/>
                </a:lnTo>
                <a:lnTo>
                  <a:pt x="1043623" y="3274701"/>
                </a:lnTo>
                <a:lnTo>
                  <a:pt x="1035685" y="3278193"/>
                </a:lnTo>
                <a:lnTo>
                  <a:pt x="1027748" y="3281684"/>
                </a:lnTo>
                <a:lnTo>
                  <a:pt x="1019175" y="3284224"/>
                </a:lnTo>
                <a:lnTo>
                  <a:pt x="1010920" y="3287080"/>
                </a:lnTo>
                <a:lnTo>
                  <a:pt x="1002030" y="3288985"/>
                </a:lnTo>
                <a:lnTo>
                  <a:pt x="993140" y="3290254"/>
                </a:lnTo>
                <a:lnTo>
                  <a:pt x="984250" y="3291524"/>
                </a:lnTo>
                <a:lnTo>
                  <a:pt x="975043" y="3292159"/>
                </a:lnTo>
                <a:lnTo>
                  <a:pt x="965518" y="3292476"/>
                </a:lnTo>
                <a:lnTo>
                  <a:pt x="956310" y="3292159"/>
                </a:lnTo>
                <a:lnTo>
                  <a:pt x="947420" y="3291524"/>
                </a:lnTo>
                <a:lnTo>
                  <a:pt x="938213" y="3290254"/>
                </a:lnTo>
                <a:lnTo>
                  <a:pt x="929323" y="3288985"/>
                </a:lnTo>
                <a:lnTo>
                  <a:pt x="920750" y="3287080"/>
                </a:lnTo>
                <a:lnTo>
                  <a:pt x="912178" y="3284224"/>
                </a:lnTo>
                <a:lnTo>
                  <a:pt x="903923" y="3281684"/>
                </a:lnTo>
                <a:lnTo>
                  <a:pt x="895985" y="3278193"/>
                </a:lnTo>
                <a:lnTo>
                  <a:pt x="887730" y="3274701"/>
                </a:lnTo>
                <a:lnTo>
                  <a:pt x="879793" y="3270575"/>
                </a:lnTo>
                <a:lnTo>
                  <a:pt x="872173" y="3266449"/>
                </a:lnTo>
                <a:lnTo>
                  <a:pt x="865188" y="3261688"/>
                </a:lnTo>
                <a:lnTo>
                  <a:pt x="857885" y="3256609"/>
                </a:lnTo>
                <a:lnTo>
                  <a:pt x="851218" y="3251531"/>
                </a:lnTo>
                <a:lnTo>
                  <a:pt x="844550" y="3245818"/>
                </a:lnTo>
                <a:lnTo>
                  <a:pt x="838518" y="3239787"/>
                </a:lnTo>
                <a:lnTo>
                  <a:pt x="832485" y="3233439"/>
                </a:lnTo>
                <a:lnTo>
                  <a:pt x="826770" y="3226773"/>
                </a:lnTo>
                <a:lnTo>
                  <a:pt x="821373" y="3220108"/>
                </a:lnTo>
                <a:lnTo>
                  <a:pt x="816293" y="3213125"/>
                </a:lnTo>
                <a:lnTo>
                  <a:pt x="811848" y="3205825"/>
                </a:lnTo>
                <a:lnTo>
                  <a:pt x="807403" y="3198207"/>
                </a:lnTo>
                <a:lnTo>
                  <a:pt x="803593" y="3190589"/>
                </a:lnTo>
                <a:lnTo>
                  <a:pt x="799783" y="3182654"/>
                </a:lnTo>
                <a:lnTo>
                  <a:pt x="796925" y="3174402"/>
                </a:lnTo>
                <a:lnTo>
                  <a:pt x="793750" y="3166149"/>
                </a:lnTo>
                <a:lnTo>
                  <a:pt x="791528" y="3157262"/>
                </a:lnTo>
                <a:lnTo>
                  <a:pt x="789623" y="3148692"/>
                </a:lnTo>
                <a:lnTo>
                  <a:pt x="787718" y="3139805"/>
                </a:lnTo>
                <a:lnTo>
                  <a:pt x="786765" y="3130917"/>
                </a:lnTo>
                <a:lnTo>
                  <a:pt x="785813" y="3121713"/>
                </a:lnTo>
                <a:lnTo>
                  <a:pt x="785813" y="3112508"/>
                </a:lnTo>
                <a:lnTo>
                  <a:pt x="785813" y="1973345"/>
                </a:lnTo>
                <a:lnTo>
                  <a:pt x="718503" y="1973345"/>
                </a:lnTo>
                <a:lnTo>
                  <a:pt x="718503" y="3112508"/>
                </a:lnTo>
                <a:lnTo>
                  <a:pt x="718185" y="3121713"/>
                </a:lnTo>
                <a:lnTo>
                  <a:pt x="717550" y="3130917"/>
                </a:lnTo>
                <a:lnTo>
                  <a:pt x="715963" y="3139805"/>
                </a:lnTo>
                <a:lnTo>
                  <a:pt x="714693" y="3148692"/>
                </a:lnTo>
                <a:lnTo>
                  <a:pt x="712788" y="3157262"/>
                </a:lnTo>
                <a:lnTo>
                  <a:pt x="710248" y="3166149"/>
                </a:lnTo>
                <a:lnTo>
                  <a:pt x="707390" y="3174402"/>
                </a:lnTo>
                <a:lnTo>
                  <a:pt x="704215" y="3182654"/>
                </a:lnTo>
                <a:lnTo>
                  <a:pt x="700405" y="3190589"/>
                </a:lnTo>
                <a:lnTo>
                  <a:pt x="696595" y="3198207"/>
                </a:lnTo>
                <a:lnTo>
                  <a:pt x="692150" y="3205825"/>
                </a:lnTo>
                <a:lnTo>
                  <a:pt x="687388" y="3213125"/>
                </a:lnTo>
                <a:lnTo>
                  <a:pt x="682625" y="3220108"/>
                </a:lnTo>
                <a:lnTo>
                  <a:pt x="677228" y="3226773"/>
                </a:lnTo>
                <a:lnTo>
                  <a:pt x="671513" y="3233439"/>
                </a:lnTo>
                <a:lnTo>
                  <a:pt x="665480" y="3239787"/>
                </a:lnTo>
                <a:lnTo>
                  <a:pt x="659448" y="3245818"/>
                </a:lnTo>
                <a:lnTo>
                  <a:pt x="652780" y="3251531"/>
                </a:lnTo>
                <a:lnTo>
                  <a:pt x="646113" y="3256609"/>
                </a:lnTo>
                <a:lnTo>
                  <a:pt x="639128" y="3261688"/>
                </a:lnTo>
                <a:lnTo>
                  <a:pt x="631825" y="3266449"/>
                </a:lnTo>
                <a:lnTo>
                  <a:pt x="624205" y="3270575"/>
                </a:lnTo>
                <a:lnTo>
                  <a:pt x="616585" y="3274701"/>
                </a:lnTo>
                <a:lnTo>
                  <a:pt x="608330" y="3278193"/>
                </a:lnTo>
                <a:lnTo>
                  <a:pt x="600075" y="3281684"/>
                </a:lnTo>
                <a:lnTo>
                  <a:pt x="591820" y="3284224"/>
                </a:lnTo>
                <a:lnTo>
                  <a:pt x="583248" y="3287080"/>
                </a:lnTo>
                <a:lnTo>
                  <a:pt x="574675" y="3288985"/>
                </a:lnTo>
                <a:lnTo>
                  <a:pt x="565468" y="3290254"/>
                </a:lnTo>
                <a:lnTo>
                  <a:pt x="556578" y="3291524"/>
                </a:lnTo>
                <a:lnTo>
                  <a:pt x="547688" y="3292159"/>
                </a:lnTo>
                <a:lnTo>
                  <a:pt x="538480" y="3292476"/>
                </a:lnTo>
                <a:lnTo>
                  <a:pt x="528955" y="3292159"/>
                </a:lnTo>
                <a:lnTo>
                  <a:pt x="520065" y="3291524"/>
                </a:lnTo>
                <a:lnTo>
                  <a:pt x="510858" y="3290254"/>
                </a:lnTo>
                <a:lnTo>
                  <a:pt x="502285" y="3288985"/>
                </a:lnTo>
                <a:lnTo>
                  <a:pt x="493395" y="3287080"/>
                </a:lnTo>
                <a:lnTo>
                  <a:pt x="484823" y="3284224"/>
                </a:lnTo>
                <a:lnTo>
                  <a:pt x="476568" y="3281684"/>
                </a:lnTo>
                <a:lnTo>
                  <a:pt x="468313" y="3278193"/>
                </a:lnTo>
                <a:lnTo>
                  <a:pt x="460375" y="3274701"/>
                </a:lnTo>
                <a:lnTo>
                  <a:pt x="452755" y="3270575"/>
                </a:lnTo>
                <a:lnTo>
                  <a:pt x="445135" y="3266449"/>
                </a:lnTo>
                <a:lnTo>
                  <a:pt x="437833" y="3261688"/>
                </a:lnTo>
                <a:lnTo>
                  <a:pt x="430848" y="3256609"/>
                </a:lnTo>
                <a:lnTo>
                  <a:pt x="423863" y="3251531"/>
                </a:lnTo>
                <a:lnTo>
                  <a:pt x="417513" y="3245818"/>
                </a:lnTo>
                <a:lnTo>
                  <a:pt x="411163" y="3239787"/>
                </a:lnTo>
                <a:lnTo>
                  <a:pt x="405130" y="3233439"/>
                </a:lnTo>
                <a:lnTo>
                  <a:pt x="399415" y="3226773"/>
                </a:lnTo>
                <a:lnTo>
                  <a:pt x="394018" y="3220108"/>
                </a:lnTo>
                <a:lnTo>
                  <a:pt x="389255" y="3213125"/>
                </a:lnTo>
                <a:lnTo>
                  <a:pt x="384493" y="3205825"/>
                </a:lnTo>
                <a:lnTo>
                  <a:pt x="380365" y="3198207"/>
                </a:lnTo>
                <a:lnTo>
                  <a:pt x="376238" y="3190589"/>
                </a:lnTo>
                <a:lnTo>
                  <a:pt x="372428" y="3182654"/>
                </a:lnTo>
                <a:lnTo>
                  <a:pt x="369253" y="3174402"/>
                </a:lnTo>
                <a:lnTo>
                  <a:pt x="366713" y="3166149"/>
                </a:lnTo>
                <a:lnTo>
                  <a:pt x="363855" y="3157262"/>
                </a:lnTo>
                <a:lnTo>
                  <a:pt x="361950" y="3148692"/>
                </a:lnTo>
                <a:lnTo>
                  <a:pt x="360680" y="3139805"/>
                </a:lnTo>
                <a:lnTo>
                  <a:pt x="359410" y="3130917"/>
                </a:lnTo>
                <a:lnTo>
                  <a:pt x="358775" y="3121713"/>
                </a:lnTo>
                <a:lnTo>
                  <a:pt x="358140" y="3112508"/>
                </a:lnTo>
                <a:lnTo>
                  <a:pt x="358140" y="1860666"/>
                </a:lnTo>
                <a:lnTo>
                  <a:pt x="358140" y="1585477"/>
                </a:lnTo>
                <a:lnTo>
                  <a:pt x="358140" y="1022084"/>
                </a:lnTo>
                <a:lnTo>
                  <a:pt x="353060" y="1026845"/>
                </a:lnTo>
                <a:lnTo>
                  <a:pt x="347345" y="1031924"/>
                </a:lnTo>
                <a:lnTo>
                  <a:pt x="341948" y="1037637"/>
                </a:lnTo>
                <a:lnTo>
                  <a:pt x="336233" y="1043351"/>
                </a:lnTo>
                <a:lnTo>
                  <a:pt x="330518" y="1050016"/>
                </a:lnTo>
                <a:lnTo>
                  <a:pt x="324803" y="1057316"/>
                </a:lnTo>
                <a:lnTo>
                  <a:pt x="319088" y="1065251"/>
                </a:lnTo>
                <a:lnTo>
                  <a:pt x="313373" y="1073821"/>
                </a:lnTo>
                <a:lnTo>
                  <a:pt x="307658" y="1082709"/>
                </a:lnTo>
                <a:lnTo>
                  <a:pt x="302260" y="1092548"/>
                </a:lnTo>
                <a:lnTo>
                  <a:pt x="296545" y="1103340"/>
                </a:lnTo>
                <a:lnTo>
                  <a:pt x="290830" y="1115084"/>
                </a:lnTo>
                <a:lnTo>
                  <a:pt x="285433" y="1127145"/>
                </a:lnTo>
                <a:lnTo>
                  <a:pt x="280353" y="1140476"/>
                </a:lnTo>
                <a:lnTo>
                  <a:pt x="274955" y="1154759"/>
                </a:lnTo>
                <a:lnTo>
                  <a:pt x="269875" y="1169677"/>
                </a:lnTo>
                <a:lnTo>
                  <a:pt x="266065" y="1182691"/>
                </a:lnTo>
                <a:lnTo>
                  <a:pt x="261938" y="1196339"/>
                </a:lnTo>
                <a:lnTo>
                  <a:pt x="258128" y="1210305"/>
                </a:lnTo>
                <a:lnTo>
                  <a:pt x="254953" y="1225223"/>
                </a:lnTo>
                <a:lnTo>
                  <a:pt x="251778" y="1240776"/>
                </a:lnTo>
                <a:lnTo>
                  <a:pt x="248603" y="1256646"/>
                </a:lnTo>
                <a:lnTo>
                  <a:pt x="246063" y="1273786"/>
                </a:lnTo>
                <a:lnTo>
                  <a:pt x="243205" y="1291243"/>
                </a:lnTo>
                <a:lnTo>
                  <a:pt x="240983" y="1309970"/>
                </a:lnTo>
                <a:lnTo>
                  <a:pt x="239078" y="1329014"/>
                </a:lnTo>
                <a:lnTo>
                  <a:pt x="237490" y="1348693"/>
                </a:lnTo>
                <a:lnTo>
                  <a:pt x="235585" y="1369325"/>
                </a:lnTo>
                <a:lnTo>
                  <a:pt x="234633" y="1390591"/>
                </a:lnTo>
                <a:lnTo>
                  <a:pt x="233680" y="1412809"/>
                </a:lnTo>
                <a:lnTo>
                  <a:pt x="233045" y="1435979"/>
                </a:lnTo>
                <a:lnTo>
                  <a:pt x="233045" y="1459467"/>
                </a:lnTo>
                <a:lnTo>
                  <a:pt x="233363" y="1488351"/>
                </a:lnTo>
                <a:lnTo>
                  <a:pt x="233998" y="1517870"/>
                </a:lnTo>
                <a:lnTo>
                  <a:pt x="235268" y="1548658"/>
                </a:lnTo>
                <a:lnTo>
                  <a:pt x="237173" y="1580716"/>
                </a:lnTo>
                <a:lnTo>
                  <a:pt x="239395" y="1614043"/>
                </a:lnTo>
                <a:lnTo>
                  <a:pt x="242253" y="1648005"/>
                </a:lnTo>
                <a:lnTo>
                  <a:pt x="246063" y="1683555"/>
                </a:lnTo>
                <a:lnTo>
                  <a:pt x="250190" y="1720374"/>
                </a:lnTo>
                <a:lnTo>
                  <a:pt x="254953" y="1758145"/>
                </a:lnTo>
                <a:lnTo>
                  <a:pt x="260668" y="1797185"/>
                </a:lnTo>
                <a:lnTo>
                  <a:pt x="266700" y="1837496"/>
                </a:lnTo>
                <a:lnTo>
                  <a:pt x="273685" y="1879076"/>
                </a:lnTo>
                <a:lnTo>
                  <a:pt x="281305" y="1921925"/>
                </a:lnTo>
                <a:lnTo>
                  <a:pt x="289243" y="1966044"/>
                </a:lnTo>
                <a:lnTo>
                  <a:pt x="298450" y="2011433"/>
                </a:lnTo>
                <a:lnTo>
                  <a:pt x="307975" y="2058409"/>
                </a:lnTo>
                <a:lnTo>
                  <a:pt x="309245" y="2064440"/>
                </a:lnTo>
                <a:lnTo>
                  <a:pt x="310198" y="2070153"/>
                </a:lnTo>
                <a:lnTo>
                  <a:pt x="310515" y="2076184"/>
                </a:lnTo>
                <a:lnTo>
                  <a:pt x="310833" y="2081579"/>
                </a:lnTo>
                <a:lnTo>
                  <a:pt x="310833" y="2087610"/>
                </a:lnTo>
                <a:lnTo>
                  <a:pt x="310515" y="2093323"/>
                </a:lnTo>
                <a:lnTo>
                  <a:pt x="309880" y="2099037"/>
                </a:lnTo>
                <a:lnTo>
                  <a:pt x="308928" y="2104750"/>
                </a:lnTo>
                <a:lnTo>
                  <a:pt x="307340" y="2110146"/>
                </a:lnTo>
                <a:lnTo>
                  <a:pt x="306070" y="2115542"/>
                </a:lnTo>
                <a:lnTo>
                  <a:pt x="304483" y="2120938"/>
                </a:lnTo>
                <a:lnTo>
                  <a:pt x="302578" y="2126333"/>
                </a:lnTo>
                <a:lnTo>
                  <a:pt x="300038" y="2131412"/>
                </a:lnTo>
                <a:lnTo>
                  <a:pt x="297815" y="2136490"/>
                </a:lnTo>
                <a:lnTo>
                  <a:pt x="295275" y="2141251"/>
                </a:lnTo>
                <a:lnTo>
                  <a:pt x="292100" y="2146013"/>
                </a:lnTo>
                <a:lnTo>
                  <a:pt x="288925" y="2150774"/>
                </a:lnTo>
                <a:lnTo>
                  <a:pt x="285433" y="2155217"/>
                </a:lnTo>
                <a:lnTo>
                  <a:pt x="281940" y="2159344"/>
                </a:lnTo>
                <a:lnTo>
                  <a:pt x="278130" y="2163470"/>
                </a:lnTo>
                <a:lnTo>
                  <a:pt x="274320" y="2167279"/>
                </a:lnTo>
                <a:lnTo>
                  <a:pt x="269875" y="2171405"/>
                </a:lnTo>
                <a:lnTo>
                  <a:pt x="265748" y="2174579"/>
                </a:lnTo>
                <a:lnTo>
                  <a:pt x="261303" y="2178388"/>
                </a:lnTo>
                <a:lnTo>
                  <a:pt x="256223" y="2181244"/>
                </a:lnTo>
                <a:lnTo>
                  <a:pt x="251778" y="2184418"/>
                </a:lnTo>
                <a:lnTo>
                  <a:pt x="246380" y="2186958"/>
                </a:lnTo>
                <a:lnTo>
                  <a:pt x="241300" y="2189180"/>
                </a:lnTo>
                <a:lnTo>
                  <a:pt x="235585" y="2191719"/>
                </a:lnTo>
                <a:lnTo>
                  <a:pt x="230505" y="2193623"/>
                </a:lnTo>
                <a:lnTo>
                  <a:pt x="224473" y="2195210"/>
                </a:lnTo>
                <a:lnTo>
                  <a:pt x="218758" y="2196480"/>
                </a:lnTo>
                <a:lnTo>
                  <a:pt x="212408" y="2198067"/>
                </a:lnTo>
                <a:lnTo>
                  <a:pt x="206375" y="2198702"/>
                </a:lnTo>
                <a:lnTo>
                  <a:pt x="200025" y="2199336"/>
                </a:lnTo>
                <a:lnTo>
                  <a:pt x="194310" y="2199336"/>
                </a:lnTo>
                <a:lnTo>
                  <a:pt x="189230" y="2199336"/>
                </a:lnTo>
                <a:lnTo>
                  <a:pt x="184150" y="2199019"/>
                </a:lnTo>
                <a:lnTo>
                  <a:pt x="179070" y="2198384"/>
                </a:lnTo>
                <a:lnTo>
                  <a:pt x="174308" y="2197749"/>
                </a:lnTo>
                <a:lnTo>
                  <a:pt x="169545" y="2196480"/>
                </a:lnTo>
                <a:lnTo>
                  <a:pt x="164465" y="2195210"/>
                </a:lnTo>
                <a:lnTo>
                  <a:pt x="160020" y="2193941"/>
                </a:lnTo>
                <a:lnTo>
                  <a:pt x="155258" y="2192671"/>
                </a:lnTo>
                <a:lnTo>
                  <a:pt x="151130" y="2191084"/>
                </a:lnTo>
                <a:lnTo>
                  <a:pt x="146368" y="2188862"/>
                </a:lnTo>
                <a:lnTo>
                  <a:pt x="141923" y="2186958"/>
                </a:lnTo>
                <a:lnTo>
                  <a:pt x="137795" y="2184736"/>
                </a:lnTo>
                <a:lnTo>
                  <a:pt x="133350" y="2181879"/>
                </a:lnTo>
                <a:lnTo>
                  <a:pt x="129223" y="2179340"/>
                </a:lnTo>
                <a:lnTo>
                  <a:pt x="125413" y="2176801"/>
                </a:lnTo>
                <a:lnTo>
                  <a:pt x="121603" y="2173627"/>
                </a:lnTo>
                <a:lnTo>
                  <a:pt x="117793" y="2170770"/>
                </a:lnTo>
                <a:lnTo>
                  <a:pt x="113983" y="2167279"/>
                </a:lnTo>
                <a:lnTo>
                  <a:pt x="110808" y="2164105"/>
                </a:lnTo>
                <a:lnTo>
                  <a:pt x="107315" y="2160296"/>
                </a:lnTo>
                <a:lnTo>
                  <a:pt x="104140" y="2156804"/>
                </a:lnTo>
                <a:lnTo>
                  <a:pt x="101283" y="2152678"/>
                </a:lnTo>
                <a:lnTo>
                  <a:pt x="98425" y="2148869"/>
                </a:lnTo>
                <a:lnTo>
                  <a:pt x="95568" y="2144743"/>
                </a:lnTo>
                <a:lnTo>
                  <a:pt x="93028" y="2140617"/>
                </a:lnTo>
                <a:lnTo>
                  <a:pt x="90805" y="2136173"/>
                </a:lnTo>
                <a:lnTo>
                  <a:pt x="88583" y="2131412"/>
                </a:lnTo>
                <a:lnTo>
                  <a:pt x="86678" y="2126968"/>
                </a:lnTo>
                <a:lnTo>
                  <a:pt x="84455" y="2122207"/>
                </a:lnTo>
                <a:lnTo>
                  <a:pt x="83185" y="2117129"/>
                </a:lnTo>
                <a:lnTo>
                  <a:pt x="81598" y="2112368"/>
                </a:lnTo>
                <a:lnTo>
                  <a:pt x="80645" y="2107289"/>
                </a:lnTo>
                <a:lnTo>
                  <a:pt x="70168" y="2058091"/>
                </a:lnTo>
                <a:lnTo>
                  <a:pt x="60643" y="2010163"/>
                </a:lnTo>
                <a:lnTo>
                  <a:pt x="52070" y="1963822"/>
                </a:lnTo>
                <a:lnTo>
                  <a:pt x="44133" y="1918116"/>
                </a:lnTo>
                <a:lnTo>
                  <a:pt x="36830" y="1873997"/>
                </a:lnTo>
                <a:lnTo>
                  <a:pt x="30163" y="1830830"/>
                </a:lnTo>
                <a:lnTo>
                  <a:pt x="24130" y="1788933"/>
                </a:lnTo>
                <a:lnTo>
                  <a:pt x="19050" y="1747988"/>
                </a:lnTo>
                <a:lnTo>
                  <a:pt x="14288" y="1708630"/>
                </a:lnTo>
                <a:lnTo>
                  <a:pt x="10478" y="1669589"/>
                </a:lnTo>
                <a:lnTo>
                  <a:pt x="7303" y="1632135"/>
                </a:lnTo>
                <a:lnTo>
                  <a:pt x="4763" y="1595634"/>
                </a:lnTo>
                <a:lnTo>
                  <a:pt x="2858" y="1560084"/>
                </a:lnTo>
                <a:lnTo>
                  <a:pt x="1270" y="1525487"/>
                </a:lnTo>
                <a:lnTo>
                  <a:pt x="318" y="1491843"/>
                </a:lnTo>
                <a:lnTo>
                  <a:pt x="0" y="1459467"/>
                </a:lnTo>
                <a:lnTo>
                  <a:pt x="0" y="1439153"/>
                </a:lnTo>
                <a:lnTo>
                  <a:pt x="318" y="1418840"/>
                </a:lnTo>
                <a:lnTo>
                  <a:pt x="1270" y="1399161"/>
                </a:lnTo>
                <a:lnTo>
                  <a:pt x="1905" y="1380116"/>
                </a:lnTo>
                <a:lnTo>
                  <a:pt x="2858" y="1360755"/>
                </a:lnTo>
                <a:lnTo>
                  <a:pt x="4128" y="1342028"/>
                </a:lnTo>
                <a:lnTo>
                  <a:pt x="5398" y="1323936"/>
                </a:lnTo>
                <a:lnTo>
                  <a:pt x="6985" y="1305844"/>
                </a:lnTo>
                <a:lnTo>
                  <a:pt x="9208" y="1288704"/>
                </a:lnTo>
                <a:lnTo>
                  <a:pt x="11113" y="1271247"/>
                </a:lnTo>
                <a:lnTo>
                  <a:pt x="13335" y="1254424"/>
                </a:lnTo>
                <a:lnTo>
                  <a:pt x="15875" y="1237919"/>
                </a:lnTo>
                <a:lnTo>
                  <a:pt x="18415" y="1221414"/>
                </a:lnTo>
                <a:lnTo>
                  <a:pt x="21273" y="1205861"/>
                </a:lnTo>
                <a:lnTo>
                  <a:pt x="24448" y="1190309"/>
                </a:lnTo>
                <a:lnTo>
                  <a:pt x="27623" y="1175073"/>
                </a:lnTo>
                <a:lnTo>
                  <a:pt x="31115" y="1160155"/>
                </a:lnTo>
                <a:lnTo>
                  <a:pt x="34608" y="1145555"/>
                </a:lnTo>
                <a:lnTo>
                  <a:pt x="38418" y="1131272"/>
                </a:lnTo>
                <a:lnTo>
                  <a:pt x="42228" y="1117306"/>
                </a:lnTo>
                <a:lnTo>
                  <a:pt x="46355" y="1103657"/>
                </a:lnTo>
                <a:lnTo>
                  <a:pt x="50483" y="1090326"/>
                </a:lnTo>
                <a:lnTo>
                  <a:pt x="55245" y="1077313"/>
                </a:lnTo>
                <a:lnTo>
                  <a:pt x="59690" y="1064617"/>
                </a:lnTo>
                <a:lnTo>
                  <a:pt x="64453" y="1052238"/>
                </a:lnTo>
                <a:lnTo>
                  <a:pt x="69533" y="1039859"/>
                </a:lnTo>
                <a:lnTo>
                  <a:pt x="74613" y="1027798"/>
                </a:lnTo>
                <a:lnTo>
                  <a:pt x="80010" y="1016689"/>
                </a:lnTo>
                <a:lnTo>
                  <a:pt x="85090" y="1004945"/>
                </a:lnTo>
                <a:lnTo>
                  <a:pt x="90805" y="994153"/>
                </a:lnTo>
                <a:lnTo>
                  <a:pt x="96520" y="983044"/>
                </a:lnTo>
                <a:lnTo>
                  <a:pt x="102553" y="972887"/>
                </a:lnTo>
                <a:lnTo>
                  <a:pt x="108585" y="962413"/>
                </a:lnTo>
                <a:lnTo>
                  <a:pt x="114300" y="952573"/>
                </a:lnTo>
                <a:lnTo>
                  <a:pt x="120650" y="942416"/>
                </a:lnTo>
                <a:lnTo>
                  <a:pt x="127000" y="933211"/>
                </a:lnTo>
                <a:lnTo>
                  <a:pt x="133668" y="924324"/>
                </a:lnTo>
                <a:lnTo>
                  <a:pt x="140335" y="915119"/>
                </a:lnTo>
                <a:lnTo>
                  <a:pt x="147003" y="906549"/>
                </a:lnTo>
                <a:lnTo>
                  <a:pt x="153988" y="898297"/>
                </a:lnTo>
                <a:lnTo>
                  <a:pt x="160973" y="890362"/>
                </a:lnTo>
                <a:lnTo>
                  <a:pt x="167958" y="882744"/>
                </a:lnTo>
                <a:lnTo>
                  <a:pt x="175260" y="875126"/>
                </a:lnTo>
                <a:lnTo>
                  <a:pt x="182245" y="867826"/>
                </a:lnTo>
                <a:lnTo>
                  <a:pt x="189548" y="860843"/>
                </a:lnTo>
                <a:lnTo>
                  <a:pt x="196850" y="854178"/>
                </a:lnTo>
                <a:lnTo>
                  <a:pt x="204153" y="847830"/>
                </a:lnTo>
                <a:lnTo>
                  <a:pt x="211773" y="841482"/>
                </a:lnTo>
                <a:lnTo>
                  <a:pt x="219075" y="835451"/>
                </a:lnTo>
                <a:lnTo>
                  <a:pt x="226695" y="829738"/>
                </a:lnTo>
                <a:lnTo>
                  <a:pt x="233998" y="824342"/>
                </a:lnTo>
                <a:lnTo>
                  <a:pt x="241618" y="819263"/>
                </a:lnTo>
                <a:lnTo>
                  <a:pt x="249238" y="814185"/>
                </a:lnTo>
                <a:lnTo>
                  <a:pt x="256540" y="809741"/>
                </a:lnTo>
                <a:lnTo>
                  <a:pt x="271463" y="800536"/>
                </a:lnTo>
                <a:lnTo>
                  <a:pt x="286385" y="792919"/>
                </a:lnTo>
                <a:lnTo>
                  <a:pt x="301625" y="785936"/>
                </a:lnTo>
                <a:lnTo>
                  <a:pt x="315913" y="779905"/>
                </a:lnTo>
                <a:lnTo>
                  <a:pt x="330200" y="774827"/>
                </a:lnTo>
                <a:lnTo>
                  <a:pt x="339408" y="771653"/>
                </a:lnTo>
                <a:lnTo>
                  <a:pt x="348298" y="768796"/>
                </a:lnTo>
                <a:lnTo>
                  <a:pt x="357188" y="766574"/>
                </a:lnTo>
                <a:lnTo>
                  <a:pt x="366078" y="764035"/>
                </a:lnTo>
                <a:lnTo>
                  <a:pt x="374650" y="762131"/>
                </a:lnTo>
                <a:lnTo>
                  <a:pt x="382905" y="760544"/>
                </a:lnTo>
                <a:lnTo>
                  <a:pt x="398463" y="757687"/>
                </a:lnTo>
                <a:lnTo>
                  <a:pt x="413385" y="755782"/>
                </a:lnTo>
                <a:lnTo>
                  <a:pt x="427038" y="754830"/>
                </a:lnTo>
                <a:lnTo>
                  <a:pt x="439420" y="754195"/>
                </a:lnTo>
                <a:lnTo>
                  <a:pt x="450215" y="753878"/>
                </a:lnTo>
                <a:lnTo>
                  <a:pt x="456883" y="753878"/>
                </a:lnTo>
                <a:lnTo>
                  <a:pt x="463868" y="753243"/>
                </a:lnTo>
                <a:lnTo>
                  <a:pt x="470853" y="752926"/>
                </a:lnTo>
                <a:lnTo>
                  <a:pt x="1032828" y="752926"/>
                </a:lnTo>
                <a:lnTo>
                  <a:pt x="1039178" y="751339"/>
                </a:lnTo>
                <a:lnTo>
                  <a:pt x="1052513" y="747847"/>
                </a:lnTo>
                <a:lnTo>
                  <a:pt x="1068388" y="743404"/>
                </a:lnTo>
                <a:lnTo>
                  <a:pt x="1086168" y="738643"/>
                </a:lnTo>
                <a:lnTo>
                  <a:pt x="1105218" y="732612"/>
                </a:lnTo>
                <a:lnTo>
                  <a:pt x="1125855" y="726264"/>
                </a:lnTo>
                <a:lnTo>
                  <a:pt x="1147128" y="718646"/>
                </a:lnTo>
                <a:lnTo>
                  <a:pt x="1168718" y="710711"/>
                </a:lnTo>
                <a:lnTo>
                  <a:pt x="1190308" y="701506"/>
                </a:lnTo>
                <a:lnTo>
                  <a:pt x="1211898" y="692302"/>
                </a:lnTo>
                <a:lnTo>
                  <a:pt x="1222058" y="687223"/>
                </a:lnTo>
                <a:lnTo>
                  <a:pt x="1232535" y="682462"/>
                </a:lnTo>
                <a:lnTo>
                  <a:pt x="1242060" y="677066"/>
                </a:lnTo>
                <a:lnTo>
                  <a:pt x="1251585" y="671670"/>
                </a:lnTo>
                <a:lnTo>
                  <a:pt x="1261110" y="666592"/>
                </a:lnTo>
                <a:lnTo>
                  <a:pt x="1269683" y="661196"/>
                </a:lnTo>
                <a:lnTo>
                  <a:pt x="1280478" y="653896"/>
                </a:lnTo>
                <a:lnTo>
                  <a:pt x="1290638" y="646913"/>
                </a:lnTo>
                <a:lnTo>
                  <a:pt x="1299210" y="639930"/>
                </a:lnTo>
                <a:lnTo>
                  <a:pt x="1306513" y="633264"/>
                </a:lnTo>
                <a:lnTo>
                  <a:pt x="1312863" y="627234"/>
                </a:lnTo>
                <a:lnTo>
                  <a:pt x="1317625" y="621520"/>
                </a:lnTo>
                <a:lnTo>
                  <a:pt x="1321435" y="617077"/>
                </a:lnTo>
                <a:lnTo>
                  <a:pt x="1323340" y="612951"/>
                </a:lnTo>
                <a:lnTo>
                  <a:pt x="1324928" y="610094"/>
                </a:lnTo>
                <a:lnTo>
                  <a:pt x="1325880" y="608190"/>
                </a:lnTo>
                <a:lnTo>
                  <a:pt x="1325880" y="606920"/>
                </a:lnTo>
                <a:lnTo>
                  <a:pt x="1325880" y="605650"/>
                </a:lnTo>
                <a:lnTo>
                  <a:pt x="1324928" y="602794"/>
                </a:lnTo>
                <a:lnTo>
                  <a:pt x="1324293" y="600254"/>
                </a:lnTo>
                <a:lnTo>
                  <a:pt x="1323023" y="597398"/>
                </a:lnTo>
                <a:lnTo>
                  <a:pt x="1321435" y="593589"/>
                </a:lnTo>
                <a:lnTo>
                  <a:pt x="1319213" y="589463"/>
                </a:lnTo>
                <a:lnTo>
                  <a:pt x="1315720" y="584384"/>
                </a:lnTo>
                <a:lnTo>
                  <a:pt x="1312228" y="578354"/>
                </a:lnTo>
                <a:lnTo>
                  <a:pt x="1307148" y="572005"/>
                </a:lnTo>
                <a:lnTo>
                  <a:pt x="1301433" y="565340"/>
                </a:lnTo>
                <a:lnTo>
                  <a:pt x="1294448" y="557722"/>
                </a:lnTo>
                <a:lnTo>
                  <a:pt x="1286828" y="549787"/>
                </a:lnTo>
                <a:lnTo>
                  <a:pt x="1278255" y="541535"/>
                </a:lnTo>
                <a:lnTo>
                  <a:pt x="1268413" y="532647"/>
                </a:lnTo>
                <a:lnTo>
                  <a:pt x="1253808" y="520269"/>
                </a:lnTo>
                <a:lnTo>
                  <a:pt x="1237298" y="507572"/>
                </a:lnTo>
                <a:lnTo>
                  <a:pt x="1218883" y="493924"/>
                </a:lnTo>
                <a:lnTo>
                  <a:pt x="1198563" y="480276"/>
                </a:lnTo>
                <a:lnTo>
                  <a:pt x="1176020" y="465675"/>
                </a:lnTo>
                <a:lnTo>
                  <a:pt x="1151573" y="451074"/>
                </a:lnTo>
                <a:lnTo>
                  <a:pt x="1125220" y="435522"/>
                </a:lnTo>
                <a:lnTo>
                  <a:pt x="1096328" y="419969"/>
                </a:lnTo>
                <a:lnTo>
                  <a:pt x="1097915" y="414256"/>
                </a:lnTo>
                <a:lnTo>
                  <a:pt x="1099185" y="408860"/>
                </a:lnTo>
                <a:lnTo>
                  <a:pt x="1101090" y="400290"/>
                </a:lnTo>
                <a:lnTo>
                  <a:pt x="1102678" y="391720"/>
                </a:lnTo>
                <a:lnTo>
                  <a:pt x="1104583" y="382833"/>
                </a:lnTo>
                <a:lnTo>
                  <a:pt x="1105535" y="373945"/>
                </a:lnTo>
                <a:lnTo>
                  <a:pt x="1106488" y="365375"/>
                </a:lnTo>
                <a:lnTo>
                  <a:pt x="1107440" y="356805"/>
                </a:lnTo>
                <a:lnTo>
                  <a:pt x="1108075" y="348236"/>
                </a:lnTo>
                <a:lnTo>
                  <a:pt x="1108393" y="339666"/>
                </a:lnTo>
                <a:lnTo>
                  <a:pt x="1108710" y="330778"/>
                </a:lnTo>
                <a:lnTo>
                  <a:pt x="1108710" y="322208"/>
                </a:lnTo>
                <a:lnTo>
                  <a:pt x="1108393" y="313639"/>
                </a:lnTo>
                <a:lnTo>
                  <a:pt x="1107758" y="305069"/>
                </a:lnTo>
                <a:lnTo>
                  <a:pt x="1107440" y="296499"/>
                </a:lnTo>
                <a:lnTo>
                  <a:pt x="1106488" y="287611"/>
                </a:lnTo>
                <a:lnTo>
                  <a:pt x="1105535" y="279041"/>
                </a:lnTo>
                <a:lnTo>
                  <a:pt x="1104265" y="270472"/>
                </a:lnTo>
                <a:lnTo>
                  <a:pt x="1102360" y="262219"/>
                </a:lnTo>
                <a:lnTo>
                  <a:pt x="1100773" y="253649"/>
                </a:lnTo>
                <a:lnTo>
                  <a:pt x="1098868" y="245079"/>
                </a:lnTo>
                <a:lnTo>
                  <a:pt x="1096963" y="236827"/>
                </a:lnTo>
                <a:lnTo>
                  <a:pt x="1094423" y="228574"/>
                </a:lnTo>
                <a:lnTo>
                  <a:pt x="1091883" y="220322"/>
                </a:lnTo>
                <a:lnTo>
                  <a:pt x="1089343" y="212069"/>
                </a:lnTo>
                <a:lnTo>
                  <a:pt x="1086168" y="204134"/>
                </a:lnTo>
                <a:lnTo>
                  <a:pt x="1083310" y="195564"/>
                </a:lnTo>
                <a:lnTo>
                  <a:pt x="1079818" y="187629"/>
                </a:lnTo>
                <a:lnTo>
                  <a:pt x="1076325" y="179694"/>
                </a:lnTo>
                <a:lnTo>
                  <a:pt x="1072515" y="171759"/>
                </a:lnTo>
                <a:lnTo>
                  <a:pt x="1068705" y="164141"/>
                </a:lnTo>
                <a:lnTo>
                  <a:pt x="1064578" y="156523"/>
                </a:lnTo>
                <a:lnTo>
                  <a:pt x="1059815" y="148588"/>
                </a:lnTo>
                <a:lnTo>
                  <a:pt x="1055688" y="141288"/>
                </a:lnTo>
                <a:close/>
                <a:moveTo>
                  <a:pt x="743895" y="0"/>
                </a:moveTo>
                <a:lnTo>
                  <a:pt x="752158" y="0"/>
                </a:lnTo>
                <a:lnTo>
                  <a:pt x="760421" y="0"/>
                </a:lnTo>
                <a:lnTo>
                  <a:pt x="768366" y="318"/>
                </a:lnTo>
                <a:lnTo>
                  <a:pt x="776629" y="636"/>
                </a:lnTo>
                <a:lnTo>
                  <a:pt x="784892" y="1589"/>
                </a:lnTo>
                <a:lnTo>
                  <a:pt x="792837" y="2543"/>
                </a:lnTo>
                <a:lnTo>
                  <a:pt x="801100" y="3814"/>
                </a:lnTo>
                <a:lnTo>
                  <a:pt x="809681" y="5085"/>
                </a:lnTo>
                <a:lnTo>
                  <a:pt x="817944" y="6674"/>
                </a:lnTo>
                <a:lnTo>
                  <a:pt x="826207" y="8263"/>
                </a:lnTo>
                <a:lnTo>
                  <a:pt x="840191" y="12077"/>
                </a:lnTo>
                <a:lnTo>
                  <a:pt x="853857" y="16208"/>
                </a:lnTo>
                <a:lnTo>
                  <a:pt x="867204" y="20975"/>
                </a:lnTo>
                <a:lnTo>
                  <a:pt x="880235" y="26378"/>
                </a:lnTo>
                <a:lnTo>
                  <a:pt x="892947" y="31781"/>
                </a:lnTo>
                <a:lnTo>
                  <a:pt x="905341" y="38137"/>
                </a:lnTo>
                <a:lnTo>
                  <a:pt x="917736" y="44811"/>
                </a:lnTo>
                <a:lnTo>
                  <a:pt x="929177" y="52121"/>
                </a:lnTo>
                <a:lnTo>
                  <a:pt x="940618" y="59748"/>
                </a:lnTo>
                <a:lnTo>
                  <a:pt x="951424" y="68011"/>
                </a:lnTo>
                <a:lnTo>
                  <a:pt x="962229" y="76592"/>
                </a:lnTo>
                <a:lnTo>
                  <a:pt x="972399" y="85490"/>
                </a:lnTo>
                <a:lnTo>
                  <a:pt x="982251" y="94707"/>
                </a:lnTo>
                <a:lnTo>
                  <a:pt x="991785" y="104559"/>
                </a:lnTo>
                <a:lnTo>
                  <a:pt x="1000684" y="114729"/>
                </a:lnTo>
                <a:lnTo>
                  <a:pt x="1008947" y="125216"/>
                </a:lnTo>
                <a:lnTo>
                  <a:pt x="1014667" y="132208"/>
                </a:lnTo>
                <a:lnTo>
                  <a:pt x="1020070" y="139518"/>
                </a:lnTo>
                <a:lnTo>
                  <a:pt x="1025155" y="147145"/>
                </a:lnTo>
                <a:lnTo>
                  <a:pt x="1029604" y="154455"/>
                </a:lnTo>
                <a:lnTo>
                  <a:pt x="1034371" y="162400"/>
                </a:lnTo>
                <a:lnTo>
                  <a:pt x="1039139" y="170027"/>
                </a:lnTo>
                <a:lnTo>
                  <a:pt x="1043270" y="177973"/>
                </a:lnTo>
                <a:lnTo>
                  <a:pt x="1047402" y="185918"/>
                </a:lnTo>
                <a:lnTo>
                  <a:pt x="1050897" y="194181"/>
                </a:lnTo>
                <a:lnTo>
                  <a:pt x="1054711" y="202444"/>
                </a:lnTo>
                <a:lnTo>
                  <a:pt x="1057889" y="211025"/>
                </a:lnTo>
                <a:lnTo>
                  <a:pt x="1061067" y="219288"/>
                </a:lnTo>
                <a:lnTo>
                  <a:pt x="1063928" y="227868"/>
                </a:lnTo>
                <a:lnTo>
                  <a:pt x="1066470" y="236449"/>
                </a:lnTo>
                <a:lnTo>
                  <a:pt x="1069013" y="245030"/>
                </a:lnTo>
                <a:lnTo>
                  <a:pt x="1071237" y="254247"/>
                </a:lnTo>
                <a:lnTo>
                  <a:pt x="1072826" y="263145"/>
                </a:lnTo>
                <a:lnTo>
                  <a:pt x="1074733" y="271726"/>
                </a:lnTo>
                <a:lnTo>
                  <a:pt x="1076322" y="280942"/>
                </a:lnTo>
                <a:lnTo>
                  <a:pt x="1077276" y="290159"/>
                </a:lnTo>
                <a:lnTo>
                  <a:pt x="1078229" y="299057"/>
                </a:lnTo>
                <a:lnTo>
                  <a:pt x="1078865" y="308274"/>
                </a:lnTo>
                <a:lnTo>
                  <a:pt x="1079182" y="317808"/>
                </a:lnTo>
                <a:lnTo>
                  <a:pt x="1079500" y="327025"/>
                </a:lnTo>
                <a:lnTo>
                  <a:pt x="1079182" y="336241"/>
                </a:lnTo>
                <a:lnTo>
                  <a:pt x="1078865" y="345457"/>
                </a:lnTo>
                <a:lnTo>
                  <a:pt x="1078229" y="354992"/>
                </a:lnTo>
                <a:lnTo>
                  <a:pt x="1077593" y="364208"/>
                </a:lnTo>
                <a:lnTo>
                  <a:pt x="1076322" y="373742"/>
                </a:lnTo>
                <a:lnTo>
                  <a:pt x="1074733" y="383277"/>
                </a:lnTo>
                <a:lnTo>
                  <a:pt x="1072826" y="392493"/>
                </a:lnTo>
                <a:lnTo>
                  <a:pt x="1070919" y="402027"/>
                </a:lnTo>
                <a:lnTo>
                  <a:pt x="1069966" y="405841"/>
                </a:lnTo>
                <a:lnTo>
                  <a:pt x="1068059" y="414104"/>
                </a:lnTo>
                <a:lnTo>
                  <a:pt x="1065517" y="422049"/>
                </a:lnTo>
                <a:lnTo>
                  <a:pt x="1062974" y="429994"/>
                </a:lnTo>
                <a:lnTo>
                  <a:pt x="1060432" y="437622"/>
                </a:lnTo>
                <a:lnTo>
                  <a:pt x="1057571" y="445249"/>
                </a:lnTo>
                <a:lnTo>
                  <a:pt x="1054711" y="453194"/>
                </a:lnTo>
                <a:lnTo>
                  <a:pt x="1051215" y="460822"/>
                </a:lnTo>
                <a:lnTo>
                  <a:pt x="1048037" y="468131"/>
                </a:lnTo>
                <a:lnTo>
                  <a:pt x="1044224" y="475441"/>
                </a:lnTo>
                <a:lnTo>
                  <a:pt x="1040728" y="482433"/>
                </a:lnTo>
                <a:lnTo>
                  <a:pt x="1032782" y="496416"/>
                </a:lnTo>
                <a:lnTo>
                  <a:pt x="1024519" y="510082"/>
                </a:lnTo>
                <a:lnTo>
                  <a:pt x="1014985" y="522794"/>
                </a:lnTo>
                <a:lnTo>
                  <a:pt x="1005451" y="535189"/>
                </a:lnTo>
                <a:lnTo>
                  <a:pt x="994963" y="547266"/>
                </a:lnTo>
                <a:lnTo>
                  <a:pt x="984476" y="558389"/>
                </a:lnTo>
                <a:lnTo>
                  <a:pt x="973035" y="569512"/>
                </a:lnTo>
                <a:lnTo>
                  <a:pt x="961276" y="579682"/>
                </a:lnTo>
                <a:lnTo>
                  <a:pt x="949199" y="589534"/>
                </a:lnTo>
                <a:lnTo>
                  <a:pt x="936169" y="598433"/>
                </a:lnTo>
                <a:lnTo>
                  <a:pt x="923139" y="607013"/>
                </a:lnTo>
                <a:lnTo>
                  <a:pt x="909473" y="614959"/>
                </a:lnTo>
                <a:lnTo>
                  <a:pt x="896125" y="621950"/>
                </a:lnTo>
                <a:lnTo>
                  <a:pt x="881824" y="628624"/>
                </a:lnTo>
                <a:lnTo>
                  <a:pt x="867204" y="634663"/>
                </a:lnTo>
                <a:lnTo>
                  <a:pt x="852585" y="639748"/>
                </a:lnTo>
                <a:lnTo>
                  <a:pt x="837331" y="644197"/>
                </a:lnTo>
                <a:lnTo>
                  <a:pt x="822076" y="648011"/>
                </a:lnTo>
                <a:lnTo>
                  <a:pt x="806503" y="650871"/>
                </a:lnTo>
                <a:lnTo>
                  <a:pt x="790931" y="653413"/>
                </a:lnTo>
                <a:lnTo>
                  <a:pt x="775040" y="655002"/>
                </a:lnTo>
                <a:lnTo>
                  <a:pt x="758832" y="655638"/>
                </a:lnTo>
                <a:lnTo>
                  <a:pt x="750887" y="655638"/>
                </a:lnTo>
                <a:lnTo>
                  <a:pt x="742624" y="655638"/>
                </a:lnTo>
                <a:lnTo>
                  <a:pt x="734679" y="655320"/>
                </a:lnTo>
                <a:lnTo>
                  <a:pt x="726415" y="654685"/>
                </a:lnTo>
                <a:lnTo>
                  <a:pt x="718470" y="654049"/>
                </a:lnTo>
                <a:lnTo>
                  <a:pt x="710207" y="653096"/>
                </a:lnTo>
                <a:lnTo>
                  <a:pt x="702262" y="651507"/>
                </a:lnTo>
                <a:lnTo>
                  <a:pt x="693681" y="650235"/>
                </a:lnTo>
                <a:lnTo>
                  <a:pt x="685418" y="648964"/>
                </a:lnTo>
                <a:lnTo>
                  <a:pt x="677473" y="647057"/>
                </a:lnTo>
                <a:lnTo>
                  <a:pt x="669210" y="644833"/>
                </a:lnTo>
                <a:lnTo>
                  <a:pt x="661265" y="642608"/>
                </a:lnTo>
                <a:lnTo>
                  <a:pt x="653002" y="640383"/>
                </a:lnTo>
                <a:lnTo>
                  <a:pt x="645374" y="637523"/>
                </a:lnTo>
                <a:lnTo>
                  <a:pt x="637111" y="634981"/>
                </a:lnTo>
                <a:lnTo>
                  <a:pt x="629484" y="632120"/>
                </a:lnTo>
                <a:lnTo>
                  <a:pt x="621857" y="628942"/>
                </a:lnTo>
                <a:lnTo>
                  <a:pt x="614547" y="625764"/>
                </a:lnTo>
                <a:lnTo>
                  <a:pt x="607237" y="621950"/>
                </a:lnTo>
                <a:lnTo>
                  <a:pt x="599928" y="618455"/>
                </a:lnTo>
                <a:lnTo>
                  <a:pt x="592618" y="614641"/>
                </a:lnTo>
                <a:lnTo>
                  <a:pt x="585627" y="610827"/>
                </a:lnTo>
                <a:lnTo>
                  <a:pt x="571961" y="601929"/>
                </a:lnTo>
                <a:lnTo>
                  <a:pt x="559248" y="593030"/>
                </a:lnTo>
                <a:lnTo>
                  <a:pt x="546536" y="583496"/>
                </a:lnTo>
                <a:lnTo>
                  <a:pt x="534142" y="573008"/>
                </a:lnTo>
                <a:lnTo>
                  <a:pt x="522383" y="562202"/>
                </a:lnTo>
                <a:lnTo>
                  <a:pt x="511577" y="550761"/>
                </a:lnTo>
                <a:lnTo>
                  <a:pt x="501407" y="539320"/>
                </a:lnTo>
                <a:lnTo>
                  <a:pt x="491238" y="526926"/>
                </a:lnTo>
                <a:lnTo>
                  <a:pt x="482021" y="513896"/>
                </a:lnTo>
                <a:lnTo>
                  <a:pt x="473440" y="500866"/>
                </a:lnTo>
                <a:lnTo>
                  <a:pt x="465495" y="487200"/>
                </a:lnTo>
                <a:lnTo>
                  <a:pt x="457868" y="473216"/>
                </a:lnTo>
                <a:lnTo>
                  <a:pt x="451512" y="458915"/>
                </a:lnTo>
                <a:lnTo>
                  <a:pt x="445473" y="444614"/>
                </a:lnTo>
                <a:lnTo>
                  <a:pt x="440070" y="429677"/>
                </a:lnTo>
                <a:lnTo>
                  <a:pt x="435621" y="414422"/>
                </a:lnTo>
                <a:lnTo>
                  <a:pt x="431807" y="399167"/>
                </a:lnTo>
                <a:lnTo>
                  <a:pt x="428629" y="383594"/>
                </a:lnTo>
                <a:lnTo>
                  <a:pt x="426405" y="367704"/>
                </a:lnTo>
                <a:lnTo>
                  <a:pt x="424816" y="351496"/>
                </a:lnTo>
                <a:lnTo>
                  <a:pt x="424498" y="343551"/>
                </a:lnTo>
                <a:lnTo>
                  <a:pt x="424180" y="335605"/>
                </a:lnTo>
                <a:lnTo>
                  <a:pt x="423862" y="327342"/>
                </a:lnTo>
                <a:lnTo>
                  <a:pt x="424180" y="319397"/>
                </a:lnTo>
                <a:lnTo>
                  <a:pt x="424498" y="311134"/>
                </a:lnTo>
                <a:lnTo>
                  <a:pt x="424816" y="303189"/>
                </a:lnTo>
                <a:lnTo>
                  <a:pt x="425769" y="294608"/>
                </a:lnTo>
                <a:lnTo>
                  <a:pt x="426405" y="286345"/>
                </a:lnTo>
                <a:lnTo>
                  <a:pt x="427676" y="278082"/>
                </a:lnTo>
                <a:lnTo>
                  <a:pt x="428947" y="269819"/>
                </a:lnTo>
                <a:lnTo>
                  <a:pt x="430854" y="261874"/>
                </a:lnTo>
                <a:lnTo>
                  <a:pt x="432443" y="253611"/>
                </a:lnTo>
                <a:lnTo>
                  <a:pt x="434350" y="245030"/>
                </a:lnTo>
                <a:lnTo>
                  <a:pt x="436892" y="237085"/>
                </a:lnTo>
                <a:lnTo>
                  <a:pt x="439117" y="229140"/>
                </a:lnTo>
                <a:lnTo>
                  <a:pt x="441659" y="221194"/>
                </a:lnTo>
                <a:lnTo>
                  <a:pt x="444520" y="213249"/>
                </a:lnTo>
                <a:lnTo>
                  <a:pt x="447380" y="205622"/>
                </a:lnTo>
                <a:lnTo>
                  <a:pt x="450558" y="197994"/>
                </a:lnTo>
                <a:lnTo>
                  <a:pt x="454054" y="190685"/>
                </a:lnTo>
                <a:lnTo>
                  <a:pt x="457232" y="183375"/>
                </a:lnTo>
                <a:lnTo>
                  <a:pt x="461046" y="176066"/>
                </a:lnTo>
                <a:lnTo>
                  <a:pt x="464859" y="169074"/>
                </a:lnTo>
                <a:lnTo>
                  <a:pt x="468991" y="161764"/>
                </a:lnTo>
                <a:lnTo>
                  <a:pt x="477254" y="148099"/>
                </a:lnTo>
                <a:lnTo>
                  <a:pt x="486470" y="135068"/>
                </a:lnTo>
                <a:lnTo>
                  <a:pt x="496322" y="122356"/>
                </a:lnTo>
                <a:lnTo>
                  <a:pt x="506492" y="109962"/>
                </a:lnTo>
                <a:lnTo>
                  <a:pt x="517298" y="98521"/>
                </a:lnTo>
                <a:lnTo>
                  <a:pt x="528421" y="87397"/>
                </a:lnTo>
                <a:lnTo>
                  <a:pt x="540498" y="77227"/>
                </a:lnTo>
                <a:lnTo>
                  <a:pt x="552892" y="67058"/>
                </a:lnTo>
                <a:lnTo>
                  <a:pt x="565287" y="57841"/>
                </a:lnTo>
                <a:lnTo>
                  <a:pt x="578635" y="49578"/>
                </a:lnTo>
                <a:lnTo>
                  <a:pt x="591983" y="41633"/>
                </a:lnTo>
                <a:lnTo>
                  <a:pt x="605966" y="34006"/>
                </a:lnTo>
                <a:lnTo>
                  <a:pt x="620268" y="27332"/>
                </a:lnTo>
                <a:lnTo>
                  <a:pt x="634887" y="21293"/>
                </a:lnTo>
                <a:lnTo>
                  <a:pt x="649824" y="16208"/>
                </a:lnTo>
                <a:lnTo>
                  <a:pt x="664761" y="11759"/>
                </a:lnTo>
                <a:lnTo>
                  <a:pt x="680651" y="7627"/>
                </a:lnTo>
                <a:lnTo>
                  <a:pt x="696224" y="4767"/>
                </a:lnTo>
                <a:lnTo>
                  <a:pt x="711796" y="2225"/>
                </a:lnTo>
                <a:lnTo>
                  <a:pt x="727687" y="636"/>
                </a:lnTo>
                <a:lnTo>
                  <a:pt x="735632" y="318"/>
                </a:lnTo>
                <a:lnTo>
                  <a:pt x="743895" y="0"/>
                </a:lnTo>
                <a:close/>
              </a:path>
            </a:pathLst>
          </a:custGeom>
          <a:solidFill>
            <a:srgbClr val="258DB9"/>
          </a:solidFill>
          <a:ln>
            <a:noFill/>
          </a:ln>
          <a:effectLst>
            <a:outerShdw blurRad="50800" dist="38100" dir="8100000" algn="tr" rotWithShape="0">
              <a:prstClr val="black">
                <a:alpha val="40000"/>
              </a:prstClr>
            </a:outerShdw>
          </a:effectLst>
        </p:spPr>
        <p:txBody>
          <a:bodyPr anchor="ctr">
            <a:scene3d>
              <a:camera prst="orthographicFront"/>
              <a:lightRig rig="threePt" dir="t"/>
            </a:scene3d>
          </a:bodyPr>
          <a:lstStyle/>
          <a:p>
            <a:pPr algn="ctr">
              <a:defRPr/>
            </a:pPr>
            <a:endParaRPr lang="zh-CN" altLang="en-US" sz="1015">
              <a:solidFill>
                <a:srgbClr val="FFFFFF"/>
              </a:solidFill>
            </a:endParaRPr>
          </a:p>
        </p:txBody>
      </p:sp>
      <p:grpSp>
        <p:nvGrpSpPr>
          <p:cNvPr id="7" name="组合 6"/>
          <p:cNvGrpSpPr/>
          <p:nvPr/>
        </p:nvGrpSpPr>
        <p:grpSpPr>
          <a:xfrm>
            <a:off x="5124129" y="1536896"/>
            <a:ext cx="470089" cy="470089"/>
            <a:chOff x="6832172" y="2049194"/>
            <a:chExt cx="626785" cy="626785"/>
          </a:xfrm>
        </p:grpSpPr>
        <p:sp>
          <p:nvSpPr>
            <p:cNvPr id="17" name="椭圆 16"/>
            <p:cNvSpPr/>
            <p:nvPr/>
          </p:nvSpPr>
          <p:spPr>
            <a:xfrm>
              <a:off x="6832172" y="2049194"/>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KSO_Shape"/>
            <p:cNvSpPr/>
            <p:nvPr/>
          </p:nvSpPr>
          <p:spPr bwMode="auto">
            <a:xfrm>
              <a:off x="6972127" y="2187397"/>
              <a:ext cx="346874" cy="350377"/>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chemeClr val="bg1">
                <a:lumMod val="50000"/>
              </a:schemeClr>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8" name="组合 7"/>
          <p:cNvGrpSpPr/>
          <p:nvPr/>
        </p:nvGrpSpPr>
        <p:grpSpPr>
          <a:xfrm>
            <a:off x="5124129" y="2476195"/>
            <a:ext cx="470089" cy="470089"/>
            <a:chOff x="6832172" y="3301593"/>
            <a:chExt cx="626785" cy="626785"/>
          </a:xfrm>
        </p:grpSpPr>
        <p:sp>
          <p:nvSpPr>
            <p:cNvPr id="18" name="椭圆 17"/>
            <p:cNvSpPr/>
            <p:nvPr/>
          </p:nvSpPr>
          <p:spPr>
            <a:xfrm>
              <a:off x="6832172" y="3301593"/>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KSO_Shape"/>
            <p:cNvSpPr/>
            <p:nvPr/>
          </p:nvSpPr>
          <p:spPr bwMode="auto">
            <a:xfrm>
              <a:off x="6968679" y="3443112"/>
              <a:ext cx="353769" cy="343745"/>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chemeClr val="bg1">
                <a:lumMod val="50000"/>
              </a:schemeClr>
            </a:solidFill>
            <a:ln>
              <a:noFill/>
            </a:ln>
          </p:spPr>
          <p:txBody>
            <a:bodyPr anchor="ctr"/>
            <a:lstStyle/>
            <a:p>
              <a:endParaRPr lang="zh-CN" altLang="en-US" sz="1015"/>
            </a:p>
          </p:txBody>
        </p:sp>
      </p:grpSp>
      <p:grpSp>
        <p:nvGrpSpPr>
          <p:cNvPr id="47" name="组合 46"/>
          <p:cNvGrpSpPr/>
          <p:nvPr/>
        </p:nvGrpSpPr>
        <p:grpSpPr>
          <a:xfrm>
            <a:off x="5124129" y="3415494"/>
            <a:ext cx="470089" cy="470089"/>
            <a:chOff x="6832172" y="4553991"/>
            <a:chExt cx="626785" cy="626785"/>
          </a:xfrm>
        </p:grpSpPr>
        <p:sp>
          <p:nvSpPr>
            <p:cNvPr id="19" name="椭圆 18"/>
            <p:cNvSpPr/>
            <p:nvPr/>
          </p:nvSpPr>
          <p:spPr>
            <a:xfrm>
              <a:off x="6832172" y="4553991"/>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KSO_Shape"/>
            <p:cNvSpPr/>
            <p:nvPr/>
          </p:nvSpPr>
          <p:spPr bwMode="auto">
            <a:xfrm>
              <a:off x="6980059" y="4670354"/>
              <a:ext cx="331008" cy="394057"/>
            </a:xfrm>
            <a:custGeom>
              <a:gdLst>
                <a:gd name="T0" fmla="*/ 564497097 w 4340"/>
                <a:gd name="T1" fmla="*/ 4619846 h 5168"/>
                <a:gd name="T2" fmla="*/ 584623852 w 4340"/>
                <a:gd name="T3" fmla="*/ 23642569 h 5168"/>
                <a:gd name="T4" fmla="*/ 590063426 w 4340"/>
                <a:gd name="T5" fmla="*/ 659545429 h 5168"/>
                <a:gd name="T6" fmla="*/ 579864179 w 4340"/>
                <a:gd name="T7" fmla="*/ 685769774 h 5168"/>
                <a:gd name="T8" fmla="*/ 556337921 w 4340"/>
                <a:gd name="T9" fmla="*/ 700715988 h 5168"/>
                <a:gd name="T10" fmla="*/ 31821857 w 4340"/>
                <a:gd name="T11" fmla="*/ 700172650 h 5168"/>
                <a:gd name="T12" fmla="*/ 9111554 w 4340"/>
                <a:gd name="T13" fmla="*/ 684003373 h 5168"/>
                <a:gd name="T14" fmla="*/ 0 w 4340"/>
                <a:gd name="T15" fmla="*/ 657235690 h 5168"/>
                <a:gd name="T16" fmla="*/ 6527636 w 4340"/>
                <a:gd name="T17" fmla="*/ 171883859 h 5168"/>
                <a:gd name="T18" fmla="*/ 45148869 w 4340"/>
                <a:gd name="T19" fmla="*/ 130577650 h 5168"/>
                <a:gd name="T20" fmla="*/ 127967330 w 4340"/>
                <a:gd name="T21" fmla="*/ 567556930 h 5168"/>
                <a:gd name="T22" fmla="*/ 159789188 w 4340"/>
                <a:gd name="T23" fmla="*/ 577611629 h 5168"/>
                <a:gd name="T24" fmla="*/ 191202884 w 4340"/>
                <a:gd name="T25" fmla="*/ 566605905 h 5168"/>
                <a:gd name="T26" fmla="*/ 197322358 w 4340"/>
                <a:gd name="T27" fmla="*/ 520679480 h 5168"/>
                <a:gd name="T28" fmla="*/ 183723239 w 4340"/>
                <a:gd name="T29" fmla="*/ 496900893 h 5168"/>
                <a:gd name="T30" fmla="*/ 194602755 w 4340"/>
                <a:gd name="T31" fmla="*/ 482905704 h 5168"/>
                <a:gd name="T32" fmla="*/ 195826503 w 4340"/>
                <a:gd name="T33" fmla="*/ 442006814 h 5168"/>
                <a:gd name="T34" fmla="*/ 183043338 w 4340"/>
                <a:gd name="T35" fmla="*/ 428147276 h 5168"/>
                <a:gd name="T36" fmla="*/ 140206279 w 4340"/>
                <a:gd name="T37" fmla="*/ 425837537 h 5168"/>
                <a:gd name="T38" fmla="*/ 122663442 w 4340"/>
                <a:gd name="T39" fmla="*/ 446762679 h 5168"/>
                <a:gd name="T40" fmla="*/ 158429018 w 4340"/>
                <a:gd name="T41" fmla="*/ 445811285 h 5168"/>
                <a:gd name="T42" fmla="*/ 164276753 w 4340"/>
                <a:gd name="T43" fmla="*/ 479372902 h 5168"/>
                <a:gd name="T44" fmla="*/ 150133787 w 4340"/>
                <a:gd name="T45" fmla="*/ 503151490 h 5168"/>
                <a:gd name="T46" fmla="*/ 163596853 w 4340"/>
                <a:gd name="T47" fmla="*/ 508450693 h 5168"/>
                <a:gd name="T48" fmla="*/ 159653134 w 4340"/>
                <a:gd name="T49" fmla="*/ 554241098 h 5168"/>
                <a:gd name="T50" fmla="*/ 121711802 w 4340"/>
                <a:gd name="T51" fmla="*/ 512662851 h 5168"/>
                <a:gd name="T52" fmla="*/ 279052757 w 4340"/>
                <a:gd name="T53" fmla="*/ 469318203 h 5168"/>
                <a:gd name="T54" fmla="*/ 271573482 w 4340"/>
                <a:gd name="T55" fmla="*/ 433854166 h 5168"/>
                <a:gd name="T56" fmla="*/ 248726755 w 4340"/>
                <a:gd name="T57" fmla="*/ 423527798 h 5168"/>
                <a:gd name="T58" fmla="*/ 212281278 w 4340"/>
                <a:gd name="T59" fmla="*/ 430457383 h 5168"/>
                <a:gd name="T60" fmla="*/ 202897986 w 4340"/>
                <a:gd name="T61" fmla="*/ 452469201 h 5168"/>
                <a:gd name="T62" fmla="*/ 239751624 w 4340"/>
                <a:gd name="T63" fmla="*/ 446490641 h 5168"/>
                <a:gd name="T64" fmla="*/ 246414945 w 4340"/>
                <a:gd name="T65" fmla="*/ 461573243 h 5168"/>
                <a:gd name="T66" fmla="*/ 397228634 w 4340"/>
                <a:gd name="T67" fmla="*/ 501113051 h 5168"/>
                <a:gd name="T68" fmla="*/ 362007273 w 4340"/>
                <a:gd name="T69" fmla="*/ 556550837 h 5168"/>
                <a:gd name="T70" fmla="*/ 357383285 w 4340"/>
                <a:gd name="T71" fmla="*/ 445947304 h 5168"/>
                <a:gd name="T72" fmla="*/ 366766946 w 4340"/>
                <a:gd name="T73" fmla="*/ 445947304 h 5168"/>
                <a:gd name="T74" fmla="*/ 390293205 w 4340"/>
                <a:gd name="T75" fmla="*/ 431680077 h 5168"/>
                <a:gd name="T76" fmla="*/ 348679893 w 4340"/>
                <a:gd name="T77" fmla="*/ 424207155 h 5168"/>
                <a:gd name="T78" fmla="*/ 326785544 w 4340"/>
                <a:gd name="T79" fmla="*/ 438338362 h 5168"/>
                <a:gd name="T80" fmla="*/ 326649490 w 4340"/>
                <a:gd name="T81" fmla="*/ 564703485 h 5168"/>
                <a:gd name="T82" fmla="*/ 345008282 w 4340"/>
                <a:gd name="T83" fmla="*/ 576796622 h 5168"/>
                <a:gd name="T84" fmla="*/ 381317705 w 4340"/>
                <a:gd name="T85" fmla="*/ 576388935 h 5168"/>
                <a:gd name="T86" fmla="*/ 469439686 w 4340"/>
                <a:gd name="T87" fmla="*/ 568915643 h 5168"/>
                <a:gd name="T88" fmla="*/ 478687294 w 4340"/>
                <a:gd name="T89" fmla="*/ 553425723 h 5168"/>
                <a:gd name="T90" fmla="*/ 472839558 w 4340"/>
                <a:gd name="T91" fmla="*/ 501792777 h 5168"/>
                <a:gd name="T92" fmla="*/ 469031894 w 4340"/>
                <a:gd name="T93" fmla="*/ 490107327 h 5168"/>
                <a:gd name="T94" fmla="*/ 478279132 w 4340"/>
                <a:gd name="T95" fmla="*/ 451518175 h 5168"/>
                <a:gd name="T96" fmla="*/ 470391695 w 4340"/>
                <a:gd name="T97" fmla="*/ 432631472 h 5168"/>
                <a:gd name="T98" fmla="*/ 404164431 w 4340"/>
                <a:gd name="T99" fmla="*/ 576388935 h 5168"/>
                <a:gd name="T100" fmla="*/ 441425863 w 4340"/>
                <a:gd name="T101" fmla="*/ 444588590 h 5168"/>
                <a:gd name="T102" fmla="*/ 446185536 w 4340"/>
                <a:gd name="T103" fmla="*/ 481410972 h 5168"/>
                <a:gd name="T104" fmla="*/ 443873357 w 4340"/>
                <a:gd name="T105" fmla="*/ 503966497 h 5168"/>
                <a:gd name="T106" fmla="*/ 445369581 w 4340"/>
                <a:gd name="T107" fmla="*/ 553697392 h 5168"/>
                <a:gd name="T108" fmla="*/ 108928637 w 4340"/>
                <a:gd name="T109" fmla="*/ 362111453 h 5168"/>
                <a:gd name="T110" fmla="*/ 80914445 w 4340"/>
                <a:gd name="T111" fmla="*/ 382628908 h 5168"/>
                <a:gd name="T112" fmla="*/ 88258035 w 4340"/>
                <a:gd name="T113" fmla="*/ 625712142 h 5168"/>
                <a:gd name="T114" fmla="*/ 493510160 w 4340"/>
                <a:gd name="T115" fmla="*/ 632913765 h 5168"/>
                <a:gd name="T116" fmla="*/ 514044708 w 4340"/>
                <a:gd name="T117" fmla="*/ 605059037 h 5168"/>
                <a:gd name="T118" fmla="*/ 498813680 w 4340"/>
                <a:gd name="T119" fmla="*/ 365508236 h 5168"/>
                <a:gd name="T120" fmla="*/ 212417332 w 4340"/>
                <a:gd name="T121" fmla="*/ 24729613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chemeClr val="bg1">
                <a:lumMod val="50000"/>
              </a:schemeClr>
            </a:solidFill>
            <a:ln>
              <a:noFill/>
            </a:ln>
          </p:spPr>
          <p:txBody>
            <a:bodyPr anchor="ctr"/>
            <a:lstStyle/>
            <a:p>
              <a:endParaRPr lang="zh-CN" altLang="en-US" sz="1015"/>
            </a:p>
          </p:txBody>
        </p:sp>
      </p:grpSp>
      <p:sp>
        <p:nvSpPr>
          <p:cNvPr id="23" name="矩形 22"/>
          <p:cNvSpPr/>
          <p:nvPr/>
        </p:nvSpPr>
        <p:spPr>
          <a:xfrm>
            <a:off x="5699184" y="1563615"/>
            <a:ext cx="1869109" cy="657616"/>
          </a:xfrm>
          <a:prstGeom prst="rect">
            <a:avLst/>
          </a:prstGeom>
        </p:spPr>
        <p:txBody>
          <a:bodyPr wrap="square">
            <a:spAutoFit/>
          </a:bodyPr>
          <a:lstStyle/>
          <a:p>
            <a:pPr algn="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699184" y="2509434"/>
            <a:ext cx="1869109" cy="657616"/>
          </a:xfrm>
          <a:prstGeom prst="rect">
            <a:avLst/>
          </a:prstGeom>
        </p:spPr>
        <p:txBody>
          <a:bodyPr wrap="square">
            <a:spAutoFit/>
          </a:bodyPr>
          <a:lstStyle/>
          <a:p>
            <a:pPr algn="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699184" y="3455253"/>
            <a:ext cx="1869109" cy="657616"/>
          </a:xfrm>
          <a:prstGeom prst="rect">
            <a:avLst/>
          </a:prstGeom>
        </p:spPr>
        <p:txBody>
          <a:bodyPr wrap="square">
            <a:spAutoFit/>
          </a:bodyPr>
          <a:lstStyle/>
          <a:p>
            <a:pPr algn="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413881" y="1536896"/>
            <a:ext cx="470089" cy="470089"/>
            <a:chOff x="4551841" y="2049194"/>
            <a:chExt cx="626785" cy="626785"/>
          </a:xfrm>
        </p:grpSpPr>
        <p:sp>
          <p:nvSpPr>
            <p:cNvPr id="26" name="椭圆 25"/>
            <p:cNvSpPr/>
            <p:nvPr/>
          </p:nvSpPr>
          <p:spPr>
            <a:xfrm>
              <a:off x="4551841" y="2049194"/>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KSO_Shape"/>
            <p:cNvSpPr/>
            <p:nvPr/>
          </p:nvSpPr>
          <p:spPr bwMode="auto">
            <a:xfrm>
              <a:off x="4691796" y="2187397"/>
              <a:ext cx="346874" cy="350377"/>
            </a:xfrm>
            <a:custGeom>
              <a:gdLst>
                <a:gd name="T0" fmla="*/ 2147483646 w 5271"/>
                <a:gd name="T1" fmla="*/ 2147483646 h 5325"/>
                <a:gd name="T2" fmla="*/ 2147483646 w 5271"/>
                <a:gd name="T3" fmla="*/ 2147483646 h 5325"/>
                <a:gd name="T4" fmla="*/ 2147483646 w 5271"/>
                <a:gd name="T5" fmla="*/ 2147483646 h 5325"/>
                <a:gd name="T6" fmla="*/ 2147483646 w 5271"/>
                <a:gd name="T7" fmla="*/ 2147483646 h 5325"/>
                <a:gd name="T8" fmla="*/ 2147483646 w 5271"/>
                <a:gd name="T9" fmla="*/ 2147483646 h 5325"/>
                <a:gd name="T10" fmla="*/ 2147483646 w 5271"/>
                <a:gd name="T11" fmla="*/ 2147483646 h 5325"/>
                <a:gd name="T12" fmla="*/ 2147483646 w 5271"/>
                <a:gd name="T13" fmla="*/ 2147483646 h 5325"/>
                <a:gd name="T14" fmla="*/ 2147483646 w 5271"/>
                <a:gd name="T15" fmla="*/ 2147483646 h 5325"/>
                <a:gd name="T16" fmla="*/ 2147483646 w 5271"/>
                <a:gd name="T17" fmla="*/ 2147483646 h 5325"/>
                <a:gd name="T18" fmla="*/ 2147483646 w 5271"/>
                <a:gd name="T19" fmla="*/ 2147483646 h 5325"/>
                <a:gd name="T20" fmla="*/ 2147483646 w 5271"/>
                <a:gd name="T21" fmla="*/ 2147483646 h 5325"/>
                <a:gd name="T22" fmla="*/ 2147483646 w 5271"/>
                <a:gd name="T23" fmla="*/ 2147483646 h 5325"/>
                <a:gd name="T24" fmla="*/ 2147483646 w 5271"/>
                <a:gd name="T25" fmla="*/ 2147483646 h 5325"/>
                <a:gd name="T26" fmla="*/ 2147483646 w 5271"/>
                <a:gd name="T27" fmla="*/ 2147483646 h 5325"/>
                <a:gd name="T28" fmla="*/ 2147483646 w 5271"/>
                <a:gd name="T29" fmla="*/ 2147483646 h 5325"/>
                <a:gd name="T30" fmla="*/ 2147483646 w 5271"/>
                <a:gd name="T31" fmla="*/ 2147483646 h 5325"/>
                <a:gd name="T32" fmla="*/ 2147483646 w 5271"/>
                <a:gd name="T33" fmla="*/ 2147483646 h 5325"/>
                <a:gd name="T34" fmla="*/ 2147483646 w 5271"/>
                <a:gd name="T35" fmla="*/ 2147483646 h 5325"/>
                <a:gd name="T36" fmla="*/ 2147483646 w 5271"/>
                <a:gd name="T37" fmla="*/ 2147483646 h 5325"/>
                <a:gd name="T38" fmla="*/ 2147483646 w 5271"/>
                <a:gd name="T39" fmla="*/ 2147483646 h 5325"/>
                <a:gd name="T40" fmla="*/ 2147483646 w 5271"/>
                <a:gd name="T41" fmla="*/ 2147483646 h 5325"/>
                <a:gd name="T42" fmla="*/ 2147483646 w 5271"/>
                <a:gd name="T43" fmla="*/ 2147483646 h 5325"/>
                <a:gd name="T44" fmla="*/ 2106295940 w 5271"/>
                <a:gd name="T45" fmla="*/ 2147483646 h 5325"/>
                <a:gd name="T46" fmla="*/ 1190576513 w 5271"/>
                <a:gd name="T47" fmla="*/ 2147483646 h 5325"/>
                <a:gd name="T48" fmla="*/ 503626650 w 5271"/>
                <a:gd name="T49" fmla="*/ 2147483646 h 5325"/>
                <a:gd name="T50" fmla="*/ 91533515 w 5271"/>
                <a:gd name="T51" fmla="*/ 2147483646 h 5325"/>
                <a:gd name="T52" fmla="*/ 0 w 5271"/>
                <a:gd name="T53" fmla="*/ 2147483646 h 5325"/>
                <a:gd name="T54" fmla="*/ 0 w 5271"/>
                <a:gd name="T55" fmla="*/ 2147483646 h 5325"/>
                <a:gd name="T56" fmla="*/ 91533515 w 5271"/>
                <a:gd name="T57" fmla="*/ 2147483646 h 5325"/>
                <a:gd name="T58" fmla="*/ 503626650 w 5271"/>
                <a:gd name="T59" fmla="*/ 2147483646 h 5325"/>
                <a:gd name="T60" fmla="*/ 1190576513 w 5271"/>
                <a:gd name="T61" fmla="*/ 2147483646 h 5325"/>
                <a:gd name="T62" fmla="*/ 2106295940 w 5271"/>
                <a:gd name="T63" fmla="*/ 2106080710 h 5325"/>
                <a:gd name="T64" fmla="*/ 2147483646 w 5271"/>
                <a:gd name="T65" fmla="*/ 1190365634 h 5325"/>
                <a:gd name="T66" fmla="*/ 2147483646 w 5271"/>
                <a:gd name="T67" fmla="*/ 549429189 h 5325"/>
                <a:gd name="T68" fmla="*/ 2147483646 w 5271"/>
                <a:gd name="T69" fmla="*/ 91507614 h 5325"/>
                <a:gd name="T70" fmla="*/ 2147483646 w 5271"/>
                <a:gd name="T71" fmla="*/ 0 h 5325"/>
                <a:gd name="T72" fmla="*/ 2147483646 w 5271"/>
                <a:gd name="T73" fmla="*/ 2147483646 h 5325"/>
                <a:gd name="T74" fmla="*/ 2147483646 w 5271"/>
                <a:gd name="T75" fmla="*/ 0 h 5325"/>
                <a:gd name="T76" fmla="*/ 2147483646 w 5271"/>
                <a:gd name="T77" fmla="*/ 2147483646 h 5325"/>
                <a:gd name="T78" fmla="*/ 2147483646 w 5271"/>
                <a:gd name="T79" fmla="*/ 2147483646 h 5325"/>
                <a:gd name="T80" fmla="*/ 2147483646 w 5271"/>
                <a:gd name="T81" fmla="*/ 2147483646 h 5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chemeClr val="bg1">
                <a:lumMod val="50000"/>
              </a:schemeClr>
            </a:solidFill>
            <a:ln>
              <a:noFill/>
            </a:ln>
          </p:spPr>
          <p:txBody>
            <a:bodyPr anchor="ctr">
              <a:scene3d>
                <a:camera prst="orthographicFront"/>
                <a:lightRig rig="threePt" dir="t"/>
              </a:scene3d>
            </a:bodyPr>
            <a:lstStyle/>
            <a:p>
              <a:pPr algn="ctr">
                <a:defRPr/>
              </a:pPr>
              <a:endParaRPr lang="zh-CN" altLang="en-US" sz="1015">
                <a:solidFill>
                  <a:srgbClr val="FFFFFF"/>
                </a:solidFill>
              </a:endParaRPr>
            </a:p>
          </p:txBody>
        </p:sp>
      </p:grpSp>
      <p:grpSp>
        <p:nvGrpSpPr>
          <p:cNvPr id="6" name="组合 5"/>
          <p:cNvGrpSpPr/>
          <p:nvPr/>
        </p:nvGrpSpPr>
        <p:grpSpPr>
          <a:xfrm>
            <a:off x="3413881" y="2476195"/>
            <a:ext cx="470089" cy="470089"/>
            <a:chOff x="4551841" y="3301593"/>
            <a:chExt cx="626785" cy="626785"/>
          </a:xfrm>
        </p:grpSpPr>
        <p:sp>
          <p:nvSpPr>
            <p:cNvPr id="27" name="椭圆 26"/>
            <p:cNvSpPr/>
            <p:nvPr/>
          </p:nvSpPr>
          <p:spPr>
            <a:xfrm>
              <a:off x="4551841" y="3301593"/>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KSO_Shape"/>
            <p:cNvSpPr/>
            <p:nvPr/>
          </p:nvSpPr>
          <p:spPr bwMode="auto">
            <a:xfrm>
              <a:off x="4688348" y="3443112"/>
              <a:ext cx="353769" cy="343745"/>
            </a:xfrm>
            <a:custGeom>
              <a:gdLst>
                <a:gd name="T0" fmla="*/ 647115728 w 5608"/>
                <a:gd name="T1" fmla="*/ 107108861 h 5444"/>
                <a:gd name="T2" fmla="*/ 482682772 w 5608"/>
                <a:gd name="T3" fmla="*/ 308963069 h 5444"/>
                <a:gd name="T4" fmla="*/ 482682772 w 5608"/>
                <a:gd name="T5" fmla="*/ 529535615 h 5444"/>
                <a:gd name="T6" fmla="*/ 644346208 w 5608"/>
                <a:gd name="T7" fmla="*/ 535543626 h 5444"/>
                <a:gd name="T8" fmla="*/ 640769238 w 5608"/>
                <a:gd name="T9" fmla="*/ 552412978 h 5444"/>
                <a:gd name="T10" fmla="*/ 635345695 w 5608"/>
                <a:gd name="T11" fmla="*/ 567664894 h 5444"/>
                <a:gd name="T12" fmla="*/ 628191414 w 5608"/>
                <a:gd name="T13" fmla="*/ 581299033 h 5444"/>
                <a:gd name="T14" fmla="*/ 619537048 w 5608"/>
                <a:gd name="T15" fmla="*/ 593199791 h 5444"/>
                <a:gd name="T16" fmla="*/ 609382596 w 5608"/>
                <a:gd name="T17" fmla="*/ 603598716 h 5444"/>
                <a:gd name="T18" fmla="*/ 598305198 w 5608"/>
                <a:gd name="T19" fmla="*/ 612148996 h 5444"/>
                <a:gd name="T20" fmla="*/ 585958366 w 5608"/>
                <a:gd name="T21" fmla="*/ 618966235 h 5444"/>
                <a:gd name="T22" fmla="*/ 572918899 w 5608"/>
                <a:gd name="T23" fmla="*/ 624165358 h 5444"/>
                <a:gd name="T24" fmla="*/ 559187477 w 5608"/>
                <a:gd name="T25" fmla="*/ 627400572 h 5444"/>
                <a:gd name="T26" fmla="*/ 544994072 w 5608"/>
                <a:gd name="T27" fmla="*/ 628902744 h 5444"/>
                <a:gd name="T28" fmla="*/ 106852564 w 5608"/>
                <a:gd name="T29" fmla="*/ 629018348 h 5444"/>
                <a:gd name="T30" fmla="*/ 90582274 w 5608"/>
                <a:gd name="T31" fmla="*/ 627862988 h 5444"/>
                <a:gd name="T32" fmla="*/ 75119775 w 5608"/>
                <a:gd name="T33" fmla="*/ 624165358 h 5444"/>
                <a:gd name="T34" fmla="*/ 60580563 w 5608"/>
                <a:gd name="T35" fmla="*/ 618388215 h 5444"/>
                <a:gd name="T36" fmla="*/ 47079792 w 5608"/>
                <a:gd name="T37" fmla="*/ 610646823 h 5444"/>
                <a:gd name="T38" fmla="*/ 35079108 w 5608"/>
                <a:gd name="T39" fmla="*/ 601172391 h 5444"/>
                <a:gd name="T40" fmla="*/ 24347517 w 5608"/>
                <a:gd name="T41" fmla="*/ 589964577 h 5444"/>
                <a:gd name="T42" fmla="*/ 15462499 w 5608"/>
                <a:gd name="T43" fmla="*/ 577254931 h 5444"/>
                <a:gd name="T44" fmla="*/ 8308219 w 5608"/>
                <a:gd name="T45" fmla="*/ 563505188 h 5444"/>
                <a:gd name="T46" fmla="*/ 3230823 w 5608"/>
                <a:gd name="T47" fmla="*/ 548600084 h 5444"/>
                <a:gd name="T48" fmla="*/ 461643 w 5608"/>
                <a:gd name="T49" fmla="*/ 532770829 h 5444"/>
                <a:gd name="T50" fmla="*/ 0 w 5608"/>
                <a:gd name="T51" fmla="*/ 107108861 h 5444"/>
                <a:gd name="T52" fmla="*/ 461643 w 5608"/>
                <a:gd name="T53" fmla="*/ 96247520 h 5444"/>
                <a:gd name="T54" fmla="*/ 3230823 w 5608"/>
                <a:gd name="T55" fmla="*/ 80418264 h 5444"/>
                <a:gd name="T56" fmla="*/ 8308219 w 5608"/>
                <a:gd name="T57" fmla="*/ 65513161 h 5444"/>
                <a:gd name="T58" fmla="*/ 15462499 w 5608"/>
                <a:gd name="T59" fmla="*/ 51763418 h 5444"/>
                <a:gd name="T60" fmla="*/ 24347517 w 5608"/>
                <a:gd name="T61" fmla="*/ 39169375 h 5444"/>
                <a:gd name="T62" fmla="*/ 35079108 w 5608"/>
                <a:gd name="T63" fmla="*/ 27961562 h 5444"/>
                <a:gd name="T64" fmla="*/ 47079792 w 5608"/>
                <a:gd name="T65" fmla="*/ 18486789 h 5444"/>
                <a:gd name="T66" fmla="*/ 60580563 w 5608"/>
                <a:gd name="T67" fmla="*/ 10745397 h 5444"/>
                <a:gd name="T68" fmla="*/ 75119775 w 5608"/>
                <a:gd name="T69" fmla="*/ 4968254 h 5444"/>
                <a:gd name="T70" fmla="*/ 90582274 w 5608"/>
                <a:gd name="T71" fmla="*/ 1386569 h 5444"/>
                <a:gd name="T72" fmla="*/ 106852564 w 5608"/>
                <a:gd name="T73" fmla="*/ 0 h 5444"/>
                <a:gd name="T74" fmla="*/ 134085096 w 5608"/>
                <a:gd name="T75" fmla="*/ 56847276 h 5444"/>
                <a:gd name="T76" fmla="*/ 508069071 w 5608"/>
                <a:gd name="T77" fmla="*/ 56847276 h 5444"/>
                <a:gd name="T78" fmla="*/ 190280558 w 5608"/>
                <a:gd name="T79" fmla="*/ 90355113 h 5444"/>
                <a:gd name="T80" fmla="*/ 273708552 w 5608"/>
                <a:gd name="T81" fmla="*/ 90355113 h 5444"/>
                <a:gd name="T82" fmla="*/ 64388524 w 5608"/>
                <a:gd name="T83" fmla="*/ 565700645 h 5444"/>
                <a:gd name="T84" fmla="*/ 64388524 w 5608"/>
                <a:gd name="T85" fmla="*/ 498454444 h 5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08" h="5444">
                  <a:moveTo>
                    <a:pt x="926" y="0"/>
                  </a:moveTo>
                  <a:lnTo>
                    <a:pt x="4681" y="0"/>
                  </a:lnTo>
                  <a:lnTo>
                    <a:pt x="5608" y="927"/>
                  </a:lnTo>
                  <a:lnTo>
                    <a:pt x="5608" y="3234"/>
                  </a:lnTo>
                  <a:lnTo>
                    <a:pt x="4183" y="3234"/>
                  </a:lnTo>
                  <a:lnTo>
                    <a:pt x="4183" y="2674"/>
                  </a:lnTo>
                  <a:lnTo>
                    <a:pt x="2679" y="3899"/>
                  </a:lnTo>
                  <a:lnTo>
                    <a:pt x="4183" y="5123"/>
                  </a:lnTo>
                  <a:lnTo>
                    <a:pt x="4183" y="4583"/>
                  </a:lnTo>
                  <a:lnTo>
                    <a:pt x="5589" y="4583"/>
                  </a:lnTo>
                  <a:lnTo>
                    <a:pt x="5584" y="4635"/>
                  </a:lnTo>
                  <a:lnTo>
                    <a:pt x="5575" y="4685"/>
                  </a:lnTo>
                  <a:lnTo>
                    <a:pt x="5565" y="4734"/>
                  </a:lnTo>
                  <a:lnTo>
                    <a:pt x="5553" y="4781"/>
                  </a:lnTo>
                  <a:lnTo>
                    <a:pt x="5539" y="4827"/>
                  </a:lnTo>
                  <a:lnTo>
                    <a:pt x="5523" y="4871"/>
                  </a:lnTo>
                  <a:lnTo>
                    <a:pt x="5506" y="4913"/>
                  </a:lnTo>
                  <a:lnTo>
                    <a:pt x="5487" y="4955"/>
                  </a:lnTo>
                  <a:lnTo>
                    <a:pt x="5467" y="4994"/>
                  </a:lnTo>
                  <a:lnTo>
                    <a:pt x="5444" y="5031"/>
                  </a:lnTo>
                  <a:lnTo>
                    <a:pt x="5421" y="5067"/>
                  </a:lnTo>
                  <a:lnTo>
                    <a:pt x="5395" y="5103"/>
                  </a:lnTo>
                  <a:lnTo>
                    <a:pt x="5369" y="5134"/>
                  </a:lnTo>
                  <a:lnTo>
                    <a:pt x="5341" y="5166"/>
                  </a:lnTo>
                  <a:lnTo>
                    <a:pt x="5312" y="5196"/>
                  </a:lnTo>
                  <a:lnTo>
                    <a:pt x="5281" y="5224"/>
                  </a:lnTo>
                  <a:lnTo>
                    <a:pt x="5251" y="5251"/>
                  </a:lnTo>
                  <a:lnTo>
                    <a:pt x="5218" y="5275"/>
                  </a:lnTo>
                  <a:lnTo>
                    <a:pt x="5185" y="5298"/>
                  </a:lnTo>
                  <a:lnTo>
                    <a:pt x="5151" y="5320"/>
                  </a:lnTo>
                  <a:lnTo>
                    <a:pt x="5114" y="5339"/>
                  </a:lnTo>
                  <a:lnTo>
                    <a:pt x="5078" y="5357"/>
                  </a:lnTo>
                  <a:lnTo>
                    <a:pt x="5041" y="5374"/>
                  </a:lnTo>
                  <a:lnTo>
                    <a:pt x="5004" y="5388"/>
                  </a:lnTo>
                  <a:lnTo>
                    <a:pt x="4965" y="5402"/>
                  </a:lnTo>
                  <a:lnTo>
                    <a:pt x="4926" y="5412"/>
                  </a:lnTo>
                  <a:lnTo>
                    <a:pt x="4887" y="5422"/>
                  </a:lnTo>
                  <a:lnTo>
                    <a:pt x="4846" y="5430"/>
                  </a:lnTo>
                  <a:lnTo>
                    <a:pt x="4806" y="5436"/>
                  </a:lnTo>
                  <a:lnTo>
                    <a:pt x="4764" y="5440"/>
                  </a:lnTo>
                  <a:lnTo>
                    <a:pt x="4723" y="5443"/>
                  </a:lnTo>
                  <a:lnTo>
                    <a:pt x="4681" y="5444"/>
                  </a:lnTo>
                  <a:lnTo>
                    <a:pt x="926" y="5444"/>
                  </a:lnTo>
                  <a:lnTo>
                    <a:pt x="879" y="5443"/>
                  </a:lnTo>
                  <a:lnTo>
                    <a:pt x="832" y="5439"/>
                  </a:lnTo>
                  <a:lnTo>
                    <a:pt x="785" y="5434"/>
                  </a:lnTo>
                  <a:lnTo>
                    <a:pt x="739" y="5425"/>
                  </a:lnTo>
                  <a:lnTo>
                    <a:pt x="695" y="5414"/>
                  </a:lnTo>
                  <a:lnTo>
                    <a:pt x="651" y="5402"/>
                  </a:lnTo>
                  <a:lnTo>
                    <a:pt x="608" y="5388"/>
                  </a:lnTo>
                  <a:lnTo>
                    <a:pt x="566" y="5371"/>
                  </a:lnTo>
                  <a:lnTo>
                    <a:pt x="525" y="5352"/>
                  </a:lnTo>
                  <a:lnTo>
                    <a:pt x="485" y="5331"/>
                  </a:lnTo>
                  <a:lnTo>
                    <a:pt x="447" y="5309"/>
                  </a:lnTo>
                  <a:lnTo>
                    <a:pt x="408" y="5285"/>
                  </a:lnTo>
                  <a:lnTo>
                    <a:pt x="372" y="5259"/>
                  </a:lnTo>
                  <a:lnTo>
                    <a:pt x="337" y="5231"/>
                  </a:lnTo>
                  <a:lnTo>
                    <a:pt x="304" y="5203"/>
                  </a:lnTo>
                  <a:lnTo>
                    <a:pt x="271" y="5172"/>
                  </a:lnTo>
                  <a:lnTo>
                    <a:pt x="240" y="5140"/>
                  </a:lnTo>
                  <a:lnTo>
                    <a:pt x="211" y="5106"/>
                  </a:lnTo>
                  <a:lnTo>
                    <a:pt x="184" y="5071"/>
                  </a:lnTo>
                  <a:lnTo>
                    <a:pt x="158" y="5034"/>
                  </a:lnTo>
                  <a:lnTo>
                    <a:pt x="134" y="4996"/>
                  </a:lnTo>
                  <a:lnTo>
                    <a:pt x="111" y="4958"/>
                  </a:lnTo>
                  <a:lnTo>
                    <a:pt x="91" y="4917"/>
                  </a:lnTo>
                  <a:lnTo>
                    <a:pt x="72" y="4877"/>
                  </a:lnTo>
                  <a:lnTo>
                    <a:pt x="56" y="4834"/>
                  </a:lnTo>
                  <a:lnTo>
                    <a:pt x="41" y="4792"/>
                  </a:lnTo>
                  <a:lnTo>
                    <a:pt x="28" y="4748"/>
                  </a:lnTo>
                  <a:lnTo>
                    <a:pt x="18" y="4703"/>
                  </a:lnTo>
                  <a:lnTo>
                    <a:pt x="10" y="4658"/>
                  </a:lnTo>
                  <a:lnTo>
                    <a:pt x="4" y="4611"/>
                  </a:lnTo>
                  <a:lnTo>
                    <a:pt x="1" y="4564"/>
                  </a:lnTo>
                  <a:lnTo>
                    <a:pt x="0" y="4517"/>
                  </a:lnTo>
                  <a:lnTo>
                    <a:pt x="0" y="927"/>
                  </a:lnTo>
                  <a:lnTo>
                    <a:pt x="1" y="880"/>
                  </a:lnTo>
                  <a:lnTo>
                    <a:pt x="4" y="833"/>
                  </a:lnTo>
                  <a:lnTo>
                    <a:pt x="10" y="787"/>
                  </a:lnTo>
                  <a:lnTo>
                    <a:pt x="18" y="741"/>
                  </a:lnTo>
                  <a:lnTo>
                    <a:pt x="28" y="696"/>
                  </a:lnTo>
                  <a:lnTo>
                    <a:pt x="41" y="653"/>
                  </a:lnTo>
                  <a:lnTo>
                    <a:pt x="56" y="610"/>
                  </a:lnTo>
                  <a:lnTo>
                    <a:pt x="72" y="567"/>
                  </a:lnTo>
                  <a:lnTo>
                    <a:pt x="91" y="527"/>
                  </a:lnTo>
                  <a:lnTo>
                    <a:pt x="111" y="486"/>
                  </a:lnTo>
                  <a:lnTo>
                    <a:pt x="134" y="448"/>
                  </a:lnTo>
                  <a:lnTo>
                    <a:pt x="158" y="410"/>
                  </a:lnTo>
                  <a:lnTo>
                    <a:pt x="184" y="374"/>
                  </a:lnTo>
                  <a:lnTo>
                    <a:pt x="211" y="339"/>
                  </a:lnTo>
                  <a:lnTo>
                    <a:pt x="240" y="306"/>
                  </a:lnTo>
                  <a:lnTo>
                    <a:pt x="271" y="273"/>
                  </a:lnTo>
                  <a:lnTo>
                    <a:pt x="304" y="242"/>
                  </a:lnTo>
                  <a:lnTo>
                    <a:pt x="337" y="213"/>
                  </a:lnTo>
                  <a:lnTo>
                    <a:pt x="372" y="185"/>
                  </a:lnTo>
                  <a:lnTo>
                    <a:pt x="408" y="160"/>
                  </a:lnTo>
                  <a:lnTo>
                    <a:pt x="447" y="135"/>
                  </a:lnTo>
                  <a:lnTo>
                    <a:pt x="485" y="113"/>
                  </a:lnTo>
                  <a:lnTo>
                    <a:pt x="525" y="93"/>
                  </a:lnTo>
                  <a:lnTo>
                    <a:pt x="566" y="74"/>
                  </a:lnTo>
                  <a:lnTo>
                    <a:pt x="608" y="58"/>
                  </a:lnTo>
                  <a:lnTo>
                    <a:pt x="651" y="43"/>
                  </a:lnTo>
                  <a:lnTo>
                    <a:pt x="695" y="30"/>
                  </a:lnTo>
                  <a:lnTo>
                    <a:pt x="739" y="19"/>
                  </a:lnTo>
                  <a:lnTo>
                    <a:pt x="785" y="12"/>
                  </a:lnTo>
                  <a:lnTo>
                    <a:pt x="832" y="5"/>
                  </a:lnTo>
                  <a:lnTo>
                    <a:pt x="879" y="2"/>
                  </a:lnTo>
                  <a:lnTo>
                    <a:pt x="926" y="0"/>
                  </a:lnTo>
                  <a:close/>
                  <a:moveTo>
                    <a:pt x="4403" y="492"/>
                  </a:moveTo>
                  <a:lnTo>
                    <a:pt x="1162" y="492"/>
                  </a:lnTo>
                  <a:lnTo>
                    <a:pt x="1162" y="2201"/>
                  </a:lnTo>
                  <a:lnTo>
                    <a:pt x="4403" y="2201"/>
                  </a:lnTo>
                  <a:lnTo>
                    <a:pt x="4403" y="492"/>
                  </a:lnTo>
                  <a:close/>
                  <a:moveTo>
                    <a:pt x="2372" y="782"/>
                  </a:moveTo>
                  <a:lnTo>
                    <a:pt x="1649" y="782"/>
                  </a:lnTo>
                  <a:lnTo>
                    <a:pt x="1649" y="1856"/>
                  </a:lnTo>
                  <a:lnTo>
                    <a:pt x="2372" y="1856"/>
                  </a:lnTo>
                  <a:lnTo>
                    <a:pt x="2372" y="782"/>
                  </a:lnTo>
                  <a:close/>
                  <a:moveTo>
                    <a:pt x="558" y="4314"/>
                  </a:moveTo>
                  <a:lnTo>
                    <a:pt x="558" y="4896"/>
                  </a:lnTo>
                  <a:lnTo>
                    <a:pt x="1093" y="4896"/>
                  </a:lnTo>
                  <a:lnTo>
                    <a:pt x="1093" y="4314"/>
                  </a:lnTo>
                  <a:lnTo>
                    <a:pt x="558" y="4314"/>
                  </a:lnTo>
                  <a:close/>
                </a:path>
              </a:pathLst>
            </a:custGeom>
            <a:solidFill>
              <a:schemeClr val="bg1">
                <a:lumMod val="50000"/>
              </a:schemeClr>
            </a:solidFill>
            <a:ln>
              <a:noFill/>
            </a:ln>
          </p:spPr>
          <p:txBody>
            <a:bodyPr anchor="ctr"/>
            <a:lstStyle/>
            <a:p>
              <a:endParaRPr lang="zh-CN" altLang="en-US" sz="1015"/>
            </a:p>
          </p:txBody>
        </p:sp>
      </p:grpSp>
      <p:grpSp>
        <p:nvGrpSpPr>
          <p:cNvPr id="5" name="组合 4"/>
          <p:cNvGrpSpPr/>
          <p:nvPr/>
        </p:nvGrpSpPr>
        <p:grpSpPr>
          <a:xfrm>
            <a:off x="3413881" y="3415494"/>
            <a:ext cx="470089" cy="470089"/>
            <a:chOff x="4551841" y="4553991"/>
            <a:chExt cx="626785" cy="626785"/>
          </a:xfrm>
        </p:grpSpPr>
        <p:sp>
          <p:nvSpPr>
            <p:cNvPr id="28" name="椭圆 27"/>
            <p:cNvSpPr/>
            <p:nvPr/>
          </p:nvSpPr>
          <p:spPr>
            <a:xfrm>
              <a:off x="4551841" y="4553991"/>
              <a:ext cx="626785" cy="62678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KSO_Shape"/>
            <p:cNvSpPr/>
            <p:nvPr/>
          </p:nvSpPr>
          <p:spPr bwMode="auto">
            <a:xfrm>
              <a:off x="4699728" y="4670354"/>
              <a:ext cx="331008" cy="394057"/>
            </a:xfrm>
            <a:custGeom>
              <a:gdLst>
                <a:gd name="T0" fmla="*/ 564497097 w 4340"/>
                <a:gd name="T1" fmla="*/ 4619846 h 5168"/>
                <a:gd name="T2" fmla="*/ 584623852 w 4340"/>
                <a:gd name="T3" fmla="*/ 23642569 h 5168"/>
                <a:gd name="T4" fmla="*/ 590063426 w 4340"/>
                <a:gd name="T5" fmla="*/ 659545429 h 5168"/>
                <a:gd name="T6" fmla="*/ 579864179 w 4340"/>
                <a:gd name="T7" fmla="*/ 685769774 h 5168"/>
                <a:gd name="T8" fmla="*/ 556337921 w 4340"/>
                <a:gd name="T9" fmla="*/ 700715988 h 5168"/>
                <a:gd name="T10" fmla="*/ 31821857 w 4340"/>
                <a:gd name="T11" fmla="*/ 700172650 h 5168"/>
                <a:gd name="T12" fmla="*/ 9111554 w 4340"/>
                <a:gd name="T13" fmla="*/ 684003373 h 5168"/>
                <a:gd name="T14" fmla="*/ 0 w 4340"/>
                <a:gd name="T15" fmla="*/ 657235690 h 5168"/>
                <a:gd name="T16" fmla="*/ 6527636 w 4340"/>
                <a:gd name="T17" fmla="*/ 171883859 h 5168"/>
                <a:gd name="T18" fmla="*/ 45148869 w 4340"/>
                <a:gd name="T19" fmla="*/ 130577650 h 5168"/>
                <a:gd name="T20" fmla="*/ 127967330 w 4340"/>
                <a:gd name="T21" fmla="*/ 567556930 h 5168"/>
                <a:gd name="T22" fmla="*/ 159789188 w 4340"/>
                <a:gd name="T23" fmla="*/ 577611629 h 5168"/>
                <a:gd name="T24" fmla="*/ 191202884 w 4340"/>
                <a:gd name="T25" fmla="*/ 566605905 h 5168"/>
                <a:gd name="T26" fmla="*/ 197322358 w 4340"/>
                <a:gd name="T27" fmla="*/ 520679480 h 5168"/>
                <a:gd name="T28" fmla="*/ 183723239 w 4340"/>
                <a:gd name="T29" fmla="*/ 496900893 h 5168"/>
                <a:gd name="T30" fmla="*/ 194602755 w 4340"/>
                <a:gd name="T31" fmla="*/ 482905704 h 5168"/>
                <a:gd name="T32" fmla="*/ 195826503 w 4340"/>
                <a:gd name="T33" fmla="*/ 442006814 h 5168"/>
                <a:gd name="T34" fmla="*/ 183043338 w 4340"/>
                <a:gd name="T35" fmla="*/ 428147276 h 5168"/>
                <a:gd name="T36" fmla="*/ 140206279 w 4340"/>
                <a:gd name="T37" fmla="*/ 425837537 h 5168"/>
                <a:gd name="T38" fmla="*/ 122663442 w 4340"/>
                <a:gd name="T39" fmla="*/ 446762679 h 5168"/>
                <a:gd name="T40" fmla="*/ 158429018 w 4340"/>
                <a:gd name="T41" fmla="*/ 445811285 h 5168"/>
                <a:gd name="T42" fmla="*/ 164276753 w 4340"/>
                <a:gd name="T43" fmla="*/ 479372902 h 5168"/>
                <a:gd name="T44" fmla="*/ 150133787 w 4340"/>
                <a:gd name="T45" fmla="*/ 503151490 h 5168"/>
                <a:gd name="T46" fmla="*/ 163596853 w 4340"/>
                <a:gd name="T47" fmla="*/ 508450693 h 5168"/>
                <a:gd name="T48" fmla="*/ 159653134 w 4340"/>
                <a:gd name="T49" fmla="*/ 554241098 h 5168"/>
                <a:gd name="T50" fmla="*/ 121711802 w 4340"/>
                <a:gd name="T51" fmla="*/ 512662851 h 5168"/>
                <a:gd name="T52" fmla="*/ 279052757 w 4340"/>
                <a:gd name="T53" fmla="*/ 469318203 h 5168"/>
                <a:gd name="T54" fmla="*/ 271573482 w 4340"/>
                <a:gd name="T55" fmla="*/ 433854166 h 5168"/>
                <a:gd name="T56" fmla="*/ 248726755 w 4340"/>
                <a:gd name="T57" fmla="*/ 423527798 h 5168"/>
                <a:gd name="T58" fmla="*/ 212281278 w 4340"/>
                <a:gd name="T59" fmla="*/ 430457383 h 5168"/>
                <a:gd name="T60" fmla="*/ 202897986 w 4340"/>
                <a:gd name="T61" fmla="*/ 452469201 h 5168"/>
                <a:gd name="T62" fmla="*/ 239751624 w 4340"/>
                <a:gd name="T63" fmla="*/ 446490641 h 5168"/>
                <a:gd name="T64" fmla="*/ 246414945 w 4340"/>
                <a:gd name="T65" fmla="*/ 461573243 h 5168"/>
                <a:gd name="T66" fmla="*/ 397228634 w 4340"/>
                <a:gd name="T67" fmla="*/ 501113051 h 5168"/>
                <a:gd name="T68" fmla="*/ 362007273 w 4340"/>
                <a:gd name="T69" fmla="*/ 556550837 h 5168"/>
                <a:gd name="T70" fmla="*/ 357383285 w 4340"/>
                <a:gd name="T71" fmla="*/ 445947304 h 5168"/>
                <a:gd name="T72" fmla="*/ 366766946 w 4340"/>
                <a:gd name="T73" fmla="*/ 445947304 h 5168"/>
                <a:gd name="T74" fmla="*/ 390293205 w 4340"/>
                <a:gd name="T75" fmla="*/ 431680077 h 5168"/>
                <a:gd name="T76" fmla="*/ 348679893 w 4340"/>
                <a:gd name="T77" fmla="*/ 424207155 h 5168"/>
                <a:gd name="T78" fmla="*/ 326785544 w 4340"/>
                <a:gd name="T79" fmla="*/ 438338362 h 5168"/>
                <a:gd name="T80" fmla="*/ 326649490 w 4340"/>
                <a:gd name="T81" fmla="*/ 564703485 h 5168"/>
                <a:gd name="T82" fmla="*/ 345008282 w 4340"/>
                <a:gd name="T83" fmla="*/ 576796622 h 5168"/>
                <a:gd name="T84" fmla="*/ 381317705 w 4340"/>
                <a:gd name="T85" fmla="*/ 576388935 h 5168"/>
                <a:gd name="T86" fmla="*/ 469439686 w 4340"/>
                <a:gd name="T87" fmla="*/ 568915643 h 5168"/>
                <a:gd name="T88" fmla="*/ 478687294 w 4340"/>
                <a:gd name="T89" fmla="*/ 553425723 h 5168"/>
                <a:gd name="T90" fmla="*/ 472839558 w 4340"/>
                <a:gd name="T91" fmla="*/ 501792777 h 5168"/>
                <a:gd name="T92" fmla="*/ 469031894 w 4340"/>
                <a:gd name="T93" fmla="*/ 490107327 h 5168"/>
                <a:gd name="T94" fmla="*/ 478279132 w 4340"/>
                <a:gd name="T95" fmla="*/ 451518175 h 5168"/>
                <a:gd name="T96" fmla="*/ 470391695 w 4340"/>
                <a:gd name="T97" fmla="*/ 432631472 h 5168"/>
                <a:gd name="T98" fmla="*/ 404164431 w 4340"/>
                <a:gd name="T99" fmla="*/ 576388935 h 5168"/>
                <a:gd name="T100" fmla="*/ 441425863 w 4340"/>
                <a:gd name="T101" fmla="*/ 444588590 h 5168"/>
                <a:gd name="T102" fmla="*/ 446185536 w 4340"/>
                <a:gd name="T103" fmla="*/ 481410972 h 5168"/>
                <a:gd name="T104" fmla="*/ 443873357 w 4340"/>
                <a:gd name="T105" fmla="*/ 503966497 h 5168"/>
                <a:gd name="T106" fmla="*/ 445369581 w 4340"/>
                <a:gd name="T107" fmla="*/ 553697392 h 5168"/>
                <a:gd name="T108" fmla="*/ 108928637 w 4340"/>
                <a:gd name="T109" fmla="*/ 362111453 h 5168"/>
                <a:gd name="T110" fmla="*/ 80914445 w 4340"/>
                <a:gd name="T111" fmla="*/ 382628908 h 5168"/>
                <a:gd name="T112" fmla="*/ 88258035 w 4340"/>
                <a:gd name="T113" fmla="*/ 625712142 h 5168"/>
                <a:gd name="T114" fmla="*/ 493510160 w 4340"/>
                <a:gd name="T115" fmla="*/ 632913765 h 5168"/>
                <a:gd name="T116" fmla="*/ 514044708 w 4340"/>
                <a:gd name="T117" fmla="*/ 605059037 h 5168"/>
                <a:gd name="T118" fmla="*/ 498813680 w 4340"/>
                <a:gd name="T119" fmla="*/ 365508236 h 5168"/>
                <a:gd name="T120" fmla="*/ 212417332 w 4340"/>
                <a:gd name="T121" fmla="*/ 24729613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chemeClr val="bg1">
                <a:lumMod val="50000"/>
              </a:schemeClr>
            </a:solidFill>
            <a:ln>
              <a:noFill/>
            </a:ln>
          </p:spPr>
          <p:txBody>
            <a:bodyPr anchor="ctr"/>
            <a:lstStyle/>
            <a:p>
              <a:endParaRPr lang="zh-CN" altLang="en-US" sz="1015"/>
            </a:p>
          </p:txBody>
        </p:sp>
      </p:grpSp>
      <p:sp>
        <p:nvSpPr>
          <p:cNvPr id="32" name="矩形 31"/>
          <p:cNvSpPr/>
          <p:nvPr/>
        </p:nvSpPr>
        <p:spPr>
          <a:xfrm>
            <a:off x="1624695" y="1563615"/>
            <a:ext cx="1733728" cy="657616"/>
          </a:xfrm>
          <a:prstGeom prst="rect">
            <a:avLst/>
          </a:prstGeom>
        </p:spPr>
        <p:txBody>
          <a:bodyPr wrap="square">
            <a:spAutoFit/>
          </a:bodyPr>
          <a:lstStyle/>
          <a:p>
            <a:pPr algn="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624695" y="2509434"/>
            <a:ext cx="1733728" cy="674031"/>
          </a:xfrm>
          <a:prstGeom prst="rect">
            <a:avLst/>
          </a:prstGeom>
        </p:spPr>
        <p:txBody>
          <a:bodyPr wrap="square">
            <a:spAutoFit/>
          </a:bodyPr>
          <a:lstStyle/>
          <a:p>
            <a:pPr algn="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624695" y="3455253"/>
            <a:ext cx="1733728" cy="674031"/>
          </a:xfrm>
          <a:prstGeom prst="rect">
            <a:avLst/>
          </a:prstGeom>
        </p:spPr>
        <p:txBody>
          <a:bodyPr wrap="square">
            <a:spAutoFit/>
          </a:bodyPr>
          <a:lstStyle/>
          <a:p>
            <a:pPr algn="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12" accel="4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6" accel="4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12" accel="40000" fill="hold" nodeType="withEffect">
                                  <p:stCondLst>
                                    <p:cond delay="25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accel="40000" fill="hold"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12" accel="40000" fill="hold" nodeType="withEffect">
                                  <p:stCondLst>
                                    <p:cond delay="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6" accel="40000" fill="hold" nodeType="withEffect">
                                  <p:stCondLst>
                                    <p:cond delay="50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1+#ppt_w/2"/>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right)">
                                      <p:cBhvr>
                                        <p:cTn id="44" dur="500"/>
                                        <p:tgtEl>
                                          <p:spTgt spid="3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4" grpId="0"/>
      <p:bldP spid="25" grpId="0"/>
      <p:bldP spid="32" grpId="0"/>
      <p:bldP spid="33" grpId="0"/>
      <p:bldP spid="3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1" name="直接连接符 10"/>
          <p:cNvCxnSpPr/>
          <p:nvPr/>
        </p:nvCxnSpPr>
        <p:spPr>
          <a:xfrm>
            <a:off x="0" y="2862944"/>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0379" y="2730954"/>
            <a:ext cx="289852" cy="289852"/>
            <a:chOff x="963359" y="3365500"/>
            <a:chExt cx="386469" cy="386469"/>
          </a:xfrm>
        </p:grpSpPr>
        <p:sp>
          <p:nvSpPr>
            <p:cNvPr id="13" name="椭圆 12"/>
            <p:cNvSpPr/>
            <p:nvPr/>
          </p:nvSpPr>
          <p:spPr>
            <a:xfrm>
              <a:off x="963359" y="3365500"/>
              <a:ext cx="386469" cy="38646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椭圆 13"/>
            <p:cNvSpPr/>
            <p:nvPr/>
          </p:nvSpPr>
          <p:spPr>
            <a:xfrm>
              <a:off x="1064488" y="3466629"/>
              <a:ext cx="184209" cy="184209"/>
            </a:xfrm>
            <a:prstGeom prst="ellipse">
              <a:avLst/>
            </a:prstGeom>
            <a:solidFill>
              <a:srgbClr val="258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6" name="组合 15"/>
          <p:cNvGrpSpPr/>
          <p:nvPr/>
        </p:nvGrpSpPr>
        <p:grpSpPr>
          <a:xfrm>
            <a:off x="3261609" y="2718018"/>
            <a:ext cx="289852" cy="289852"/>
            <a:chOff x="963359" y="3365500"/>
            <a:chExt cx="386469" cy="386469"/>
          </a:xfrm>
        </p:grpSpPr>
        <p:sp>
          <p:nvSpPr>
            <p:cNvPr id="17" name="椭圆 16"/>
            <p:cNvSpPr/>
            <p:nvPr/>
          </p:nvSpPr>
          <p:spPr>
            <a:xfrm>
              <a:off x="963359" y="3365500"/>
              <a:ext cx="386469" cy="38646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1064488" y="3466629"/>
              <a:ext cx="184209" cy="184209"/>
            </a:xfrm>
            <a:prstGeom prst="ellipse">
              <a:avLst/>
            </a:prstGeom>
            <a:solidFill>
              <a:srgbClr val="258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9" name="组合 18"/>
          <p:cNvGrpSpPr/>
          <p:nvPr/>
        </p:nvGrpSpPr>
        <p:grpSpPr>
          <a:xfrm>
            <a:off x="6072839" y="2733003"/>
            <a:ext cx="289852" cy="289852"/>
            <a:chOff x="963359" y="3365500"/>
            <a:chExt cx="386469" cy="386469"/>
          </a:xfrm>
        </p:grpSpPr>
        <p:sp>
          <p:nvSpPr>
            <p:cNvPr id="20" name="椭圆 19"/>
            <p:cNvSpPr/>
            <p:nvPr/>
          </p:nvSpPr>
          <p:spPr>
            <a:xfrm>
              <a:off x="963359" y="3365500"/>
              <a:ext cx="386469" cy="386469"/>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016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p:nvSpPr>
          <p:spPr>
            <a:xfrm>
              <a:off x="1064488" y="3466629"/>
              <a:ext cx="184209" cy="184209"/>
            </a:xfrm>
            <a:prstGeom prst="ellipse">
              <a:avLst/>
            </a:prstGeom>
            <a:solidFill>
              <a:srgbClr val="258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 name="矩形 24"/>
          <p:cNvSpPr/>
          <p:nvPr/>
        </p:nvSpPr>
        <p:spPr>
          <a:xfrm>
            <a:off x="869469" y="1713459"/>
            <a:ext cx="2422060" cy="790922"/>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595016" y="2992885"/>
            <a:ext cx="2422060" cy="790922"/>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418454" y="1614367"/>
            <a:ext cx="2422060" cy="790922"/>
          </a:xfrm>
          <a:prstGeom prst="rect">
            <a:avLst/>
          </a:prstGeom>
        </p:spPr>
        <p:txBody>
          <a:bodyPr wrap="square">
            <a:spAutoFit/>
          </a:bodyPr>
          <a:lstStyle/>
          <a:p>
            <a:pPr algn="just">
              <a:lnSpc>
                <a:spcPct val="15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a:t>
            </a: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3"/>
          <a:stretch>
            <a:fillRect/>
          </a:stretch>
        </p:blipFill>
        <p:spPr>
          <a:xfrm>
            <a:off x="1057666" y="3020806"/>
            <a:ext cx="1738209" cy="1093658"/>
          </a:xfrm>
          <a:prstGeom prst="rect">
            <a:avLst/>
          </a:prstGeom>
          <a:effectLst>
            <a:outerShdw blurRad="50800" dist="38100" dir="8100000" algn="tr" rotWithShape="0">
              <a:prstClr val="black">
                <a:alpha val="40000"/>
              </a:prstClr>
            </a:outerShdw>
          </a:effectLst>
        </p:spPr>
      </p:pic>
      <p:pic>
        <p:nvPicPr>
          <p:cNvPr id="38" name="图片 37"/>
          <p:cNvPicPr>
            <a:picLocks noChangeAspect="1"/>
          </p:cNvPicPr>
          <p:nvPr/>
        </p:nvPicPr>
        <p:blipFill>
          <a:blip r:embed="rId3"/>
          <a:stretch>
            <a:fillRect/>
          </a:stretch>
        </p:blipFill>
        <p:spPr>
          <a:xfrm>
            <a:off x="6788995" y="3020806"/>
            <a:ext cx="1738209" cy="1093658"/>
          </a:xfrm>
          <a:prstGeom prst="rect">
            <a:avLst/>
          </a:prstGeom>
          <a:effectLst>
            <a:outerShdw blurRad="50800" dist="38100" dir="8100000" algn="tr" rotWithShape="0">
              <a:prstClr val="black">
                <a:alpha val="40000"/>
              </a:prstClr>
            </a:outerShdw>
          </a:effectLst>
        </p:spPr>
      </p:pic>
      <p:pic>
        <p:nvPicPr>
          <p:cNvPr id="39" name="图片 38"/>
          <p:cNvPicPr>
            <a:picLocks noChangeAspect="1"/>
          </p:cNvPicPr>
          <p:nvPr/>
        </p:nvPicPr>
        <p:blipFill>
          <a:blip r:embed="rId3"/>
          <a:stretch>
            <a:fillRect/>
          </a:stretch>
        </p:blipFill>
        <p:spPr>
          <a:xfrm>
            <a:off x="3985886" y="1551236"/>
            <a:ext cx="1738209" cy="1093658"/>
          </a:xfrm>
          <a:prstGeom prst="rect">
            <a:avLst/>
          </a:prstGeom>
          <a:effectLst>
            <a:outerShdw blurRad="50800" dist="38100" dir="8100000" algn="tr" rotWithShape="0">
              <a:prstClr val="black">
                <a:alpha val="40000"/>
              </a:prstClr>
            </a:outerShdw>
          </a:effectLst>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4" presetClass="entr" presetSubtype="1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53" presetClass="entr" presetSubtype="16"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14" presetClass="entr" presetSubtype="10"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53" presetClass="entr" presetSubtype="16" fill="hold" nodeType="withEffect">
                                  <p:stCondLst>
                                    <p:cond delay="75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14" presetClass="entr" presetSubtype="10" fill="hold" grpId="0" nodeType="withEffect">
                                  <p:stCondLst>
                                    <p:cond delay="75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nodeType="afterGroup">
                            <p:stCondLst>
                              <p:cond delay="1500"/>
                            </p:stCondLst>
                            <p:childTnLst>
                              <p:par>
                                <p:cTn id="33" presetID="42"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anim calcmode="lin" valueType="num">
                                      <p:cBhvr>
                                        <p:cTn id="41" dur="500" fill="hold"/>
                                        <p:tgtEl>
                                          <p:spTgt spid="39"/>
                                        </p:tgtEl>
                                        <p:attrNameLst>
                                          <p:attrName>ppt_x</p:attrName>
                                        </p:attrNameLst>
                                      </p:cBhvr>
                                      <p:tavLst>
                                        <p:tav tm="0">
                                          <p:val>
                                            <p:strVal val="#ppt_x"/>
                                          </p:val>
                                        </p:tav>
                                        <p:tav tm="100000">
                                          <p:val>
                                            <p:strVal val="#ppt_x"/>
                                          </p:val>
                                        </p:tav>
                                      </p:tavLst>
                                    </p:anim>
                                    <p:anim calcmode="lin" valueType="num">
                                      <p:cBhvr>
                                        <p:cTn id="42" dur="500" fill="hold"/>
                                        <p:tgtEl>
                                          <p:spTgt spid="3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strVal val="#ppt_x"/>
                                          </p:val>
                                        </p:tav>
                                        <p:tav tm="100000">
                                          <p:val>
                                            <p:strVal val="#ppt_x"/>
                                          </p:val>
                                        </p:tav>
                                      </p:tavLst>
                                    </p:anim>
                                    <p:anim calcmode="lin" valueType="num">
                                      <p:cBhvr>
                                        <p:cTn id="4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任意多边形 16"/>
          <p:cNvSpPr/>
          <p:nvPr/>
        </p:nvSpPr>
        <p:spPr>
          <a:xfrm>
            <a:off x="1388455" y="3023847"/>
            <a:ext cx="910960" cy="1071564"/>
          </a:xfrm>
          <a:custGeom>
            <a:gdLst>
              <a:gd name="connsiteX0" fmla="*/ 1658738 w 3330224"/>
              <a:gd name="connsiteY0" fmla="*/ 0 h 2217099"/>
              <a:gd name="connsiteX1" fmla="*/ 1670566 w 3330224"/>
              <a:gd name="connsiteY1" fmla="*/ 0 h 2217099"/>
              <a:gd name="connsiteX2" fmla="*/ 1669991 w 3330224"/>
              <a:gd name="connsiteY2" fmla="*/ 27003 h 2217099"/>
              <a:gd name="connsiteX3" fmla="*/ 2320342 w 3330224"/>
              <a:gd name="connsiteY3" fmla="*/ 1318475 h 2217099"/>
              <a:gd name="connsiteX4" fmla="*/ 3314420 w 3330224"/>
              <a:gd name="connsiteY4" fmla="*/ 2203453 h 2217099"/>
              <a:gd name="connsiteX5" fmla="*/ 3323093 w 3330224"/>
              <a:gd name="connsiteY5" fmla="*/ 2207146 h 2217099"/>
              <a:gd name="connsiteX6" fmla="*/ 3330224 w 3330224"/>
              <a:gd name="connsiteY6" fmla="*/ 2217099 h 2217099"/>
              <a:gd name="connsiteX7" fmla="*/ 0 w 3330224"/>
              <a:gd name="connsiteY7" fmla="*/ 2217099 h 2217099"/>
              <a:gd name="connsiteX8" fmla="*/ 6130 w 3330224"/>
              <a:gd name="connsiteY8" fmla="*/ 2208543 h 2217099"/>
              <a:gd name="connsiteX9" fmla="*/ 18089 w 3330224"/>
              <a:gd name="connsiteY9" fmla="*/ 2203451 h 2217099"/>
              <a:gd name="connsiteX10" fmla="*/ 1012167 w 3330224"/>
              <a:gd name="connsiteY10" fmla="*/ 1318473 h 2217099"/>
              <a:gd name="connsiteX11" fmla="*/ 1659481 w 3330224"/>
              <a:gd name="connsiteY11" fmla="*/ 33078 h 22170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0223" h="2217099">
                <a:moveTo>
                  <a:pt x="1658738" y="0"/>
                </a:moveTo>
                <a:lnTo>
                  <a:pt x="1670566" y="0"/>
                </a:lnTo>
                <a:lnTo>
                  <a:pt x="1669991" y="27003"/>
                </a:lnTo>
                <a:cubicBezTo>
                  <a:pt x="1695183" y="336831"/>
                  <a:pt x="1935382" y="831632"/>
                  <a:pt x="2320342" y="1318475"/>
                </a:cubicBezTo>
                <a:cubicBezTo>
                  <a:pt x="2658769" y="1746469"/>
                  <a:pt x="3028977" y="2067018"/>
                  <a:pt x="3314420" y="2203453"/>
                </a:cubicBezTo>
                <a:lnTo>
                  <a:pt x="3323093" y="2207146"/>
                </a:lnTo>
                <a:lnTo>
                  <a:pt x="3330224" y="2217099"/>
                </a:lnTo>
                <a:lnTo>
                  <a:pt x="0" y="2217099"/>
                </a:lnTo>
                <a:lnTo>
                  <a:pt x="6130" y="2208543"/>
                </a:lnTo>
                <a:lnTo>
                  <a:pt x="18089" y="2203451"/>
                </a:lnTo>
                <a:cubicBezTo>
                  <a:pt x="303533" y="2067016"/>
                  <a:pt x="673741" y="1746467"/>
                  <a:pt x="1012167" y="1318473"/>
                </a:cubicBezTo>
                <a:cubicBezTo>
                  <a:pt x="1397128" y="831630"/>
                  <a:pt x="1634897" y="341691"/>
                  <a:pt x="1659481" y="33078"/>
                </a:cubicBezTo>
                <a:close/>
              </a:path>
            </a:pathLst>
          </a:custGeom>
          <a:solidFill>
            <a:srgbClr val="C1DE2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任意多边形 17"/>
          <p:cNvSpPr/>
          <p:nvPr/>
        </p:nvSpPr>
        <p:spPr>
          <a:xfrm>
            <a:off x="1988530" y="2745241"/>
            <a:ext cx="910960" cy="1350170"/>
          </a:xfrm>
          <a:custGeom>
            <a:gdLst>
              <a:gd name="connsiteX0" fmla="*/ 1658738 w 3330224"/>
              <a:gd name="connsiteY0" fmla="*/ 0 h 2217099"/>
              <a:gd name="connsiteX1" fmla="*/ 1670566 w 3330224"/>
              <a:gd name="connsiteY1" fmla="*/ 0 h 2217099"/>
              <a:gd name="connsiteX2" fmla="*/ 1669991 w 3330224"/>
              <a:gd name="connsiteY2" fmla="*/ 27003 h 2217099"/>
              <a:gd name="connsiteX3" fmla="*/ 2320342 w 3330224"/>
              <a:gd name="connsiteY3" fmla="*/ 1318475 h 2217099"/>
              <a:gd name="connsiteX4" fmla="*/ 3314420 w 3330224"/>
              <a:gd name="connsiteY4" fmla="*/ 2203453 h 2217099"/>
              <a:gd name="connsiteX5" fmla="*/ 3323093 w 3330224"/>
              <a:gd name="connsiteY5" fmla="*/ 2207146 h 2217099"/>
              <a:gd name="connsiteX6" fmla="*/ 3330224 w 3330224"/>
              <a:gd name="connsiteY6" fmla="*/ 2217099 h 2217099"/>
              <a:gd name="connsiteX7" fmla="*/ 0 w 3330224"/>
              <a:gd name="connsiteY7" fmla="*/ 2217099 h 2217099"/>
              <a:gd name="connsiteX8" fmla="*/ 6130 w 3330224"/>
              <a:gd name="connsiteY8" fmla="*/ 2208543 h 2217099"/>
              <a:gd name="connsiteX9" fmla="*/ 18089 w 3330224"/>
              <a:gd name="connsiteY9" fmla="*/ 2203451 h 2217099"/>
              <a:gd name="connsiteX10" fmla="*/ 1012167 w 3330224"/>
              <a:gd name="connsiteY10" fmla="*/ 1318473 h 2217099"/>
              <a:gd name="connsiteX11" fmla="*/ 1659481 w 3330224"/>
              <a:gd name="connsiteY11" fmla="*/ 33078 h 22170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0223" h="2217099">
                <a:moveTo>
                  <a:pt x="1658738" y="0"/>
                </a:moveTo>
                <a:lnTo>
                  <a:pt x="1670566" y="0"/>
                </a:lnTo>
                <a:lnTo>
                  <a:pt x="1669991" y="27003"/>
                </a:lnTo>
                <a:cubicBezTo>
                  <a:pt x="1695183" y="336831"/>
                  <a:pt x="1935382" y="831632"/>
                  <a:pt x="2320342" y="1318475"/>
                </a:cubicBezTo>
                <a:cubicBezTo>
                  <a:pt x="2658769" y="1746469"/>
                  <a:pt x="3028977" y="2067018"/>
                  <a:pt x="3314420" y="2203453"/>
                </a:cubicBezTo>
                <a:lnTo>
                  <a:pt x="3323093" y="2207146"/>
                </a:lnTo>
                <a:lnTo>
                  <a:pt x="3330224" y="2217099"/>
                </a:lnTo>
                <a:lnTo>
                  <a:pt x="0" y="2217099"/>
                </a:lnTo>
                <a:lnTo>
                  <a:pt x="6130" y="2208543"/>
                </a:lnTo>
                <a:lnTo>
                  <a:pt x="18089" y="2203451"/>
                </a:lnTo>
                <a:cubicBezTo>
                  <a:pt x="303533" y="2067016"/>
                  <a:pt x="673741" y="1746467"/>
                  <a:pt x="1012167" y="1318473"/>
                </a:cubicBezTo>
                <a:cubicBezTo>
                  <a:pt x="1397128" y="831630"/>
                  <a:pt x="1634897" y="341691"/>
                  <a:pt x="1659481" y="33078"/>
                </a:cubicBezTo>
                <a:close/>
              </a:path>
            </a:pathLst>
          </a:custGeom>
          <a:solidFill>
            <a:srgbClr val="258DB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任意多边形 18"/>
          <p:cNvSpPr/>
          <p:nvPr/>
        </p:nvSpPr>
        <p:spPr>
          <a:xfrm>
            <a:off x="2588605" y="2432586"/>
            <a:ext cx="910960" cy="1662824"/>
          </a:xfrm>
          <a:custGeom>
            <a:gdLst>
              <a:gd name="connsiteX0" fmla="*/ 1658738 w 3330224"/>
              <a:gd name="connsiteY0" fmla="*/ 0 h 2217099"/>
              <a:gd name="connsiteX1" fmla="*/ 1670566 w 3330224"/>
              <a:gd name="connsiteY1" fmla="*/ 0 h 2217099"/>
              <a:gd name="connsiteX2" fmla="*/ 1669991 w 3330224"/>
              <a:gd name="connsiteY2" fmla="*/ 27003 h 2217099"/>
              <a:gd name="connsiteX3" fmla="*/ 2320342 w 3330224"/>
              <a:gd name="connsiteY3" fmla="*/ 1318475 h 2217099"/>
              <a:gd name="connsiteX4" fmla="*/ 3314420 w 3330224"/>
              <a:gd name="connsiteY4" fmla="*/ 2203453 h 2217099"/>
              <a:gd name="connsiteX5" fmla="*/ 3323093 w 3330224"/>
              <a:gd name="connsiteY5" fmla="*/ 2207146 h 2217099"/>
              <a:gd name="connsiteX6" fmla="*/ 3330224 w 3330224"/>
              <a:gd name="connsiteY6" fmla="*/ 2217099 h 2217099"/>
              <a:gd name="connsiteX7" fmla="*/ 0 w 3330224"/>
              <a:gd name="connsiteY7" fmla="*/ 2217099 h 2217099"/>
              <a:gd name="connsiteX8" fmla="*/ 6130 w 3330224"/>
              <a:gd name="connsiteY8" fmla="*/ 2208543 h 2217099"/>
              <a:gd name="connsiteX9" fmla="*/ 18089 w 3330224"/>
              <a:gd name="connsiteY9" fmla="*/ 2203451 h 2217099"/>
              <a:gd name="connsiteX10" fmla="*/ 1012167 w 3330224"/>
              <a:gd name="connsiteY10" fmla="*/ 1318473 h 2217099"/>
              <a:gd name="connsiteX11" fmla="*/ 1659481 w 3330224"/>
              <a:gd name="connsiteY11" fmla="*/ 33078 h 22170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0223" h="2217099">
                <a:moveTo>
                  <a:pt x="1658738" y="0"/>
                </a:moveTo>
                <a:lnTo>
                  <a:pt x="1670566" y="0"/>
                </a:lnTo>
                <a:lnTo>
                  <a:pt x="1669991" y="27003"/>
                </a:lnTo>
                <a:cubicBezTo>
                  <a:pt x="1695183" y="336831"/>
                  <a:pt x="1935382" y="831632"/>
                  <a:pt x="2320342" y="1318475"/>
                </a:cubicBezTo>
                <a:cubicBezTo>
                  <a:pt x="2658769" y="1746469"/>
                  <a:pt x="3028977" y="2067018"/>
                  <a:pt x="3314420" y="2203453"/>
                </a:cubicBezTo>
                <a:lnTo>
                  <a:pt x="3323093" y="2207146"/>
                </a:lnTo>
                <a:lnTo>
                  <a:pt x="3330224" y="2217099"/>
                </a:lnTo>
                <a:lnTo>
                  <a:pt x="0" y="2217099"/>
                </a:lnTo>
                <a:lnTo>
                  <a:pt x="6130" y="2208543"/>
                </a:lnTo>
                <a:lnTo>
                  <a:pt x="18089" y="2203451"/>
                </a:lnTo>
                <a:cubicBezTo>
                  <a:pt x="303533" y="2067016"/>
                  <a:pt x="673741" y="1746467"/>
                  <a:pt x="1012167" y="1318473"/>
                </a:cubicBezTo>
                <a:cubicBezTo>
                  <a:pt x="1397128" y="831630"/>
                  <a:pt x="1634897" y="341691"/>
                  <a:pt x="1659481" y="33078"/>
                </a:cubicBezTo>
                <a:close/>
              </a:path>
            </a:pathLst>
          </a:custGeom>
          <a:solidFill>
            <a:srgbClr val="4AC2D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3188680" y="2088698"/>
            <a:ext cx="910960" cy="2006712"/>
          </a:xfrm>
          <a:custGeom>
            <a:gdLst>
              <a:gd name="connsiteX0" fmla="*/ 1658738 w 3330224"/>
              <a:gd name="connsiteY0" fmla="*/ 0 h 2217099"/>
              <a:gd name="connsiteX1" fmla="*/ 1670566 w 3330224"/>
              <a:gd name="connsiteY1" fmla="*/ 0 h 2217099"/>
              <a:gd name="connsiteX2" fmla="*/ 1669991 w 3330224"/>
              <a:gd name="connsiteY2" fmla="*/ 27003 h 2217099"/>
              <a:gd name="connsiteX3" fmla="*/ 2320342 w 3330224"/>
              <a:gd name="connsiteY3" fmla="*/ 1318475 h 2217099"/>
              <a:gd name="connsiteX4" fmla="*/ 3314420 w 3330224"/>
              <a:gd name="connsiteY4" fmla="*/ 2203453 h 2217099"/>
              <a:gd name="connsiteX5" fmla="*/ 3323093 w 3330224"/>
              <a:gd name="connsiteY5" fmla="*/ 2207146 h 2217099"/>
              <a:gd name="connsiteX6" fmla="*/ 3330224 w 3330224"/>
              <a:gd name="connsiteY6" fmla="*/ 2217099 h 2217099"/>
              <a:gd name="connsiteX7" fmla="*/ 0 w 3330224"/>
              <a:gd name="connsiteY7" fmla="*/ 2217099 h 2217099"/>
              <a:gd name="connsiteX8" fmla="*/ 6130 w 3330224"/>
              <a:gd name="connsiteY8" fmla="*/ 2208543 h 2217099"/>
              <a:gd name="connsiteX9" fmla="*/ 18089 w 3330224"/>
              <a:gd name="connsiteY9" fmla="*/ 2203451 h 2217099"/>
              <a:gd name="connsiteX10" fmla="*/ 1012167 w 3330224"/>
              <a:gd name="connsiteY10" fmla="*/ 1318473 h 2217099"/>
              <a:gd name="connsiteX11" fmla="*/ 1659481 w 3330224"/>
              <a:gd name="connsiteY11" fmla="*/ 33078 h 22170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0223" h="2217099">
                <a:moveTo>
                  <a:pt x="1658738" y="0"/>
                </a:moveTo>
                <a:lnTo>
                  <a:pt x="1670566" y="0"/>
                </a:lnTo>
                <a:lnTo>
                  <a:pt x="1669991" y="27003"/>
                </a:lnTo>
                <a:cubicBezTo>
                  <a:pt x="1695183" y="336831"/>
                  <a:pt x="1935382" y="831632"/>
                  <a:pt x="2320342" y="1318475"/>
                </a:cubicBezTo>
                <a:cubicBezTo>
                  <a:pt x="2658769" y="1746469"/>
                  <a:pt x="3028977" y="2067018"/>
                  <a:pt x="3314420" y="2203453"/>
                </a:cubicBezTo>
                <a:lnTo>
                  <a:pt x="3323093" y="2207146"/>
                </a:lnTo>
                <a:lnTo>
                  <a:pt x="3330224" y="2217099"/>
                </a:lnTo>
                <a:lnTo>
                  <a:pt x="0" y="2217099"/>
                </a:lnTo>
                <a:lnTo>
                  <a:pt x="6130" y="2208543"/>
                </a:lnTo>
                <a:lnTo>
                  <a:pt x="18089" y="2203451"/>
                </a:lnTo>
                <a:cubicBezTo>
                  <a:pt x="303533" y="2067016"/>
                  <a:pt x="673741" y="1746467"/>
                  <a:pt x="1012167" y="1318473"/>
                </a:cubicBezTo>
                <a:cubicBezTo>
                  <a:pt x="1397128" y="831630"/>
                  <a:pt x="1634897" y="341691"/>
                  <a:pt x="1659481" y="33078"/>
                </a:cubicBezTo>
                <a:close/>
              </a:path>
            </a:pathLst>
          </a:custGeom>
          <a:solidFill>
            <a:srgbClr val="FCCE2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矩形 20"/>
          <p:cNvSpPr/>
          <p:nvPr/>
        </p:nvSpPr>
        <p:spPr>
          <a:xfrm>
            <a:off x="5333904" y="1710095"/>
            <a:ext cx="1845128" cy="38202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77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b="1">
                <a:solidFill>
                  <a:srgbClr val="258DB9"/>
                </a:solidFill>
                <a:latin typeface="Britannic Bold" panose="020b0903060703020204" pitchFamily="34" charset="0"/>
              </a:rPr>
              <a:t>ADD YOUR TILE</a:t>
            </a:r>
            <a:endParaRPr lang="zh-CN" altLang="en-US" sz="1015" b="1">
              <a:solidFill>
                <a:srgbClr val="258DB9"/>
              </a:solidFill>
              <a:latin typeface="Britannic Bold" panose="020b0903060703020204" pitchFamily="34" charset="0"/>
            </a:endParaRPr>
          </a:p>
        </p:txBody>
      </p:sp>
      <p:grpSp>
        <p:nvGrpSpPr>
          <p:cNvPr id="2" name="组合 1"/>
          <p:cNvGrpSpPr/>
          <p:nvPr/>
        </p:nvGrpSpPr>
        <p:grpSpPr>
          <a:xfrm>
            <a:off x="4740537" y="2213511"/>
            <a:ext cx="3031864" cy="1662824"/>
            <a:chOff x="6320715" y="2951347"/>
            <a:chExt cx="4042485" cy="2217099"/>
          </a:xfrm>
        </p:grpSpPr>
        <p:sp>
          <p:nvSpPr>
            <p:cNvPr id="26" name="矩形 25"/>
            <p:cNvSpPr/>
            <p:nvPr/>
          </p:nvSpPr>
          <p:spPr>
            <a:xfrm>
              <a:off x="6320715" y="2951347"/>
              <a:ext cx="4042485" cy="221709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27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矩形 23"/>
            <p:cNvSpPr/>
            <p:nvPr/>
          </p:nvSpPr>
          <p:spPr>
            <a:xfrm>
              <a:off x="6538428" y="3275066"/>
              <a:ext cx="3607058" cy="1198448"/>
            </a:xfrm>
            <a:prstGeom prst="rect">
              <a:avLst/>
            </a:prstGeom>
          </p:spPr>
          <p:txBody>
            <a:bodyPr wrap="square">
              <a:spAutoFit/>
            </a:bodyPr>
            <a:lstStyle/>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单击此处添加文字内容单击此处添加文字内容单击此处添加文字内容单击此处添加文字内容单击此处添加文字内容单击此处添加文字内容单击此处添加文字内容单击此处添加文字内容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651274" y="2595741"/>
            <a:ext cx="413896" cy="404293"/>
            <a:chOff x="2169949" y="3200638"/>
            <a:chExt cx="551862" cy="539057"/>
          </a:xfrm>
        </p:grpSpPr>
        <p:sp>
          <p:nvSpPr>
            <p:cNvPr id="32" name="KSO_Shape"/>
            <p:cNvSpPr/>
            <p:nvPr/>
          </p:nvSpPr>
          <p:spPr>
            <a:xfrm>
              <a:off x="2244540" y="3200638"/>
              <a:ext cx="378238" cy="539057"/>
            </a:xfrm>
            <a:custGeom>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143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5">
                <a:solidFill>
                  <a:srgbClr val="FFFFFF"/>
                </a:solidFill>
              </a:endParaRPr>
            </a:p>
          </p:txBody>
        </p:sp>
        <p:sp>
          <p:nvSpPr>
            <p:cNvPr id="33" name="文本框 32"/>
            <p:cNvSpPr txBox="1"/>
            <p:nvPr/>
          </p:nvSpPr>
          <p:spPr>
            <a:xfrm>
              <a:off x="2169949" y="3252147"/>
              <a:ext cx="551862" cy="307776"/>
            </a:xfrm>
            <a:prstGeom prst="rect">
              <a:avLst/>
            </a:prstGeom>
            <a:noFill/>
          </p:spPr>
          <p:txBody>
            <a:bodyPr wrap="none" rtlCol="0">
              <a:spAutoFit/>
            </a:bodyPr>
            <a:lstStyle/>
            <a:p>
              <a:pPr algn="ctr"/>
              <a:r>
                <a:rPr lang="en-US" altLang="zh-CN" sz="900">
                  <a:solidFill>
                    <a:srgbClr val="258DB9"/>
                  </a:solidFill>
                  <a:latin typeface="Britannic Bold" panose="020b0903060703020204" pitchFamily="34" charset="0"/>
                </a:rPr>
                <a:t>60%</a:t>
              </a:r>
              <a:endParaRPr lang="zh-CN" altLang="en-US" sz="900">
                <a:solidFill>
                  <a:srgbClr val="258DB9"/>
                </a:solidFill>
                <a:latin typeface="Britannic Bold" panose="020b0903060703020204" pitchFamily="34" charset="0"/>
              </a:endParaRPr>
            </a:p>
          </p:txBody>
        </p:sp>
      </p:grpSp>
      <p:grpSp>
        <p:nvGrpSpPr>
          <p:cNvPr id="35" name="组合 34"/>
          <p:cNvGrpSpPr/>
          <p:nvPr/>
        </p:nvGrpSpPr>
        <p:grpSpPr>
          <a:xfrm>
            <a:off x="2244668" y="2321718"/>
            <a:ext cx="413896" cy="404293"/>
            <a:chOff x="2169948" y="3200638"/>
            <a:chExt cx="551862" cy="539057"/>
          </a:xfrm>
        </p:grpSpPr>
        <p:sp>
          <p:nvSpPr>
            <p:cNvPr id="36" name="KSO_Shape"/>
            <p:cNvSpPr/>
            <p:nvPr/>
          </p:nvSpPr>
          <p:spPr>
            <a:xfrm>
              <a:off x="2244540" y="3200638"/>
              <a:ext cx="378238" cy="539057"/>
            </a:xfrm>
            <a:custGeom>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143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5">
                <a:solidFill>
                  <a:srgbClr val="FFFFFF"/>
                </a:solidFill>
              </a:endParaRPr>
            </a:p>
          </p:txBody>
        </p:sp>
        <p:sp>
          <p:nvSpPr>
            <p:cNvPr id="37" name="文本框 36"/>
            <p:cNvSpPr txBox="1"/>
            <p:nvPr/>
          </p:nvSpPr>
          <p:spPr>
            <a:xfrm>
              <a:off x="2169948" y="3252147"/>
              <a:ext cx="551862" cy="307776"/>
            </a:xfrm>
            <a:prstGeom prst="rect">
              <a:avLst/>
            </a:prstGeom>
            <a:noFill/>
          </p:spPr>
          <p:txBody>
            <a:bodyPr wrap="none" rtlCol="0">
              <a:spAutoFit/>
            </a:bodyPr>
            <a:lstStyle/>
            <a:p>
              <a:pPr algn="ctr"/>
              <a:r>
                <a:rPr lang="en-US" altLang="zh-CN" sz="900">
                  <a:solidFill>
                    <a:srgbClr val="258DB9"/>
                  </a:solidFill>
                  <a:latin typeface="Britannic Bold" panose="020b0903060703020204" pitchFamily="34" charset="0"/>
                </a:rPr>
                <a:t>70%</a:t>
              </a:r>
              <a:endParaRPr lang="zh-CN" altLang="en-US" sz="900">
                <a:solidFill>
                  <a:srgbClr val="258DB9"/>
                </a:solidFill>
                <a:latin typeface="Britannic Bold" panose="020b0903060703020204" pitchFamily="34" charset="0"/>
              </a:endParaRPr>
            </a:p>
          </p:txBody>
        </p:sp>
      </p:grpSp>
      <p:grpSp>
        <p:nvGrpSpPr>
          <p:cNvPr id="38" name="组合 37"/>
          <p:cNvGrpSpPr/>
          <p:nvPr/>
        </p:nvGrpSpPr>
        <p:grpSpPr>
          <a:xfrm>
            <a:off x="2846885" y="2003943"/>
            <a:ext cx="413896" cy="404293"/>
            <a:chOff x="2169949" y="3200638"/>
            <a:chExt cx="551862" cy="539057"/>
          </a:xfrm>
        </p:grpSpPr>
        <p:sp>
          <p:nvSpPr>
            <p:cNvPr id="39" name="KSO_Shape"/>
            <p:cNvSpPr/>
            <p:nvPr/>
          </p:nvSpPr>
          <p:spPr>
            <a:xfrm>
              <a:off x="2244540" y="3200638"/>
              <a:ext cx="378238" cy="539057"/>
            </a:xfrm>
            <a:custGeom>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143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5">
                <a:solidFill>
                  <a:srgbClr val="FFFFFF"/>
                </a:solidFill>
              </a:endParaRPr>
            </a:p>
          </p:txBody>
        </p:sp>
        <p:sp>
          <p:nvSpPr>
            <p:cNvPr id="40" name="文本框 39"/>
            <p:cNvSpPr txBox="1"/>
            <p:nvPr/>
          </p:nvSpPr>
          <p:spPr>
            <a:xfrm>
              <a:off x="2169949" y="3252147"/>
              <a:ext cx="551862" cy="307776"/>
            </a:xfrm>
            <a:prstGeom prst="rect">
              <a:avLst/>
            </a:prstGeom>
            <a:noFill/>
          </p:spPr>
          <p:txBody>
            <a:bodyPr wrap="none" rtlCol="0">
              <a:spAutoFit/>
            </a:bodyPr>
            <a:lstStyle/>
            <a:p>
              <a:pPr algn="ctr"/>
              <a:r>
                <a:rPr lang="en-US" altLang="zh-CN" sz="900">
                  <a:solidFill>
                    <a:srgbClr val="258DB9"/>
                  </a:solidFill>
                  <a:latin typeface="Britannic Bold" panose="020b0903060703020204" pitchFamily="34" charset="0"/>
                </a:rPr>
                <a:t>80%</a:t>
              </a:r>
              <a:endParaRPr lang="zh-CN" altLang="en-US" sz="900">
                <a:solidFill>
                  <a:srgbClr val="258DB9"/>
                </a:solidFill>
                <a:latin typeface="Britannic Bold" panose="020b0903060703020204" pitchFamily="34" charset="0"/>
              </a:endParaRPr>
            </a:p>
          </p:txBody>
        </p:sp>
      </p:grpSp>
      <p:grpSp>
        <p:nvGrpSpPr>
          <p:cNvPr id="41" name="组合 40"/>
          <p:cNvGrpSpPr/>
          <p:nvPr/>
        </p:nvGrpSpPr>
        <p:grpSpPr>
          <a:xfrm>
            <a:off x="3446736" y="1664025"/>
            <a:ext cx="413896" cy="404293"/>
            <a:chOff x="2169949" y="3200638"/>
            <a:chExt cx="551862" cy="539057"/>
          </a:xfrm>
        </p:grpSpPr>
        <p:sp>
          <p:nvSpPr>
            <p:cNvPr id="42" name="KSO_Shape"/>
            <p:cNvSpPr/>
            <p:nvPr/>
          </p:nvSpPr>
          <p:spPr>
            <a:xfrm>
              <a:off x="2244540" y="3200638"/>
              <a:ext cx="378238" cy="539057"/>
            </a:xfrm>
            <a:custGeom>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1143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5">
                <a:solidFill>
                  <a:srgbClr val="FFFFFF"/>
                </a:solidFill>
              </a:endParaRPr>
            </a:p>
          </p:txBody>
        </p:sp>
        <p:sp>
          <p:nvSpPr>
            <p:cNvPr id="43" name="文本框 42"/>
            <p:cNvSpPr txBox="1"/>
            <p:nvPr/>
          </p:nvSpPr>
          <p:spPr>
            <a:xfrm>
              <a:off x="2169949" y="3252147"/>
              <a:ext cx="551862" cy="307776"/>
            </a:xfrm>
            <a:prstGeom prst="rect">
              <a:avLst/>
            </a:prstGeom>
            <a:noFill/>
          </p:spPr>
          <p:txBody>
            <a:bodyPr wrap="none" rtlCol="0">
              <a:spAutoFit/>
            </a:bodyPr>
            <a:lstStyle/>
            <a:p>
              <a:pPr algn="ctr"/>
              <a:r>
                <a:rPr lang="en-US" altLang="zh-CN" sz="900">
                  <a:solidFill>
                    <a:srgbClr val="258DB9"/>
                  </a:solidFill>
                  <a:latin typeface="Britannic Bold" panose="020b0903060703020204" pitchFamily="34" charset="0"/>
                </a:rPr>
                <a:t>90%</a:t>
              </a:r>
              <a:endParaRPr lang="zh-CN" altLang="en-US" sz="900">
                <a:solidFill>
                  <a:srgbClr val="258DB9"/>
                </a:solidFill>
                <a:latin typeface="Britannic Bold" panose="020b0903060703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accel="4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75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75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anim calcmode="lin" valueType="num">
                                      <p:cBhvr>
                                        <p:cTn id="29" dur="500" fill="hold"/>
                                        <p:tgtEl>
                                          <p:spTgt spid="35"/>
                                        </p:tgtEl>
                                        <p:attrNameLst>
                                          <p:attrName>ppt_x</p:attrName>
                                        </p:attrNameLst>
                                      </p:cBhvr>
                                      <p:tavLst>
                                        <p:tav tm="0">
                                          <p:val>
                                            <p:strVal val="#ppt_x"/>
                                          </p:val>
                                        </p:tav>
                                        <p:tav tm="100000">
                                          <p:val>
                                            <p:strVal val="#ppt_x"/>
                                          </p:val>
                                        </p:tav>
                                      </p:tavLst>
                                    </p:anim>
                                    <p:anim calcmode="lin" valueType="num">
                                      <p:cBhvr>
                                        <p:cTn id="30" dur="500" fill="hold"/>
                                        <p:tgtEl>
                                          <p:spTgt spid="3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75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75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anim calcmode="lin" valueType="num">
                                      <p:cBhvr>
                                        <p:cTn id="39" dur="500" fill="hold"/>
                                        <p:tgtEl>
                                          <p:spTgt spid="41"/>
                                        </p:tgtEl>
                                        <p:attrNameLst>
                                          <p:attrName>ppt_x</p:attrName>
                                        </p:attrNameLst>
                                      </p:cBhvr>
                                      <p:tavLst>
                                        <p:tav tm="0">
                                          <p:val>
                                            <p:strVal val="#ppt_x"/>
                                          </p:val>
                                        </p:tav>
                                        <p:tav tm="100000">
                                          <p:val>
                                            <p:strVal val="#ppt_x"/>
                                          </p:val>
                                        </p:tav>
                                      </p:tavLst>
                                    </p:anim>
                                    <p:anim calcmode="lin" valueType="num">
                                      <p:cBhvr>
                                        <p:cTn id="40" dur="500" fill="hold"/>
                                        <p:tgtEl>
                                          <p:spTgt spid="41"/>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250"/>
                            </p:stCondLst>
                            <p:childTnLst>
                              <p:par>
                                <p:cTn id="42" presetID="2" presetClass="entr" presetSubtype="4" accel="4000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14" presetClass="entr" presetSubtype="10" fill="hold" nodeType="withEffect">
                                  <p:stCondLst>
                                    <p:cond delay="25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4" name="图表 13"/>
          <p:cNvGraphicFramePr/>
          <p:nvPr/>
        </p:nvGraphicFramePr>
        <p:xfrm>
          <a:off x="3589314" y="1808020"/>
          <a:ext cx="1953970" cy="1531917"/>
        </p:xfrm>
        <a:graphic>
          <a:graphicData uri="http://schemas.openxmlformats.org/drawingml/2006/chart">
            <c:chart xmlns:c="http://schemas.openxmlformats.org/drawingml/2006/chart" r:id="rId3"/>
          </a:graphicData>
        </a:graphic>
      </p:graphicFrame>
      <p:grpSp>
        <p:nvGrpSpPr>
          <p:cNvPr id="2" name="组合 1"/>
          <p:cNvGrpSpPr/>
          <p:nvPr/>
        </p:nvGrpSpPr>
        <p:grpSpPr>
          <a:xfrm>
            <a:off x="4085237" y="2146459"/>
            <a:ext cx="962123" cy="855039"/>
            <a:chOff x="5446984" y="2861945"/>
            <a:chExt cx="1282831" cy="1140052"/>
          </a:xfrm>
        </p:grpSpPr>
        <p:sp>
          <p:nvSpPr>
            <p:cNvPr id="27" name="椭圆 26"/>
            <p:cNvSpPr/>
            <p:nvPr/>
          </p:nvSpPr>
          <p:spPr>
            <a:xfrm>
              <a:off x="5518372" y="2861945"/>
              <a:ext cx="1140052" cy="1140052"/>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gra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5446984" y="3139584"/>
              <a:ext cx="1282831" cy="615553"/>
            </a:xfrm>
            <a:prstGeom prst="rect">
              <a:avLst/>
            </a:prstGeom>
            <a:noFill/>
          </p:spPr>
          <p:txBody>
            <a:bodyPr wrap="none" rtlCol="0">
              <a:spAutoFit/>
            </a:bodyPr>
            <a:lstStyle/>
            <a:p>
              <a:pPr algn="ctr"/>
              <a:r>
                <a:rPr lang="en-US" altLang="zh-CN" sz="1200">
                  <a:solidFill>
                    <a:srgbClr val="258DB9"/>
                  </a:solidFill>
                  <a:latin typeface="Britannic Bold" panose="020b0903060703020204" pitchFamily="34" charset="0"/>
                </a:rPr>
                <a:t>YOUR</a:t>
              </a:r>
              <a:endParaRPr lang="en-US" altLang="zh-CN" sz="1200">
                <a:solidFill>
                  <a:srgbClr val="258DB9"/>
                </a:solidFill>
                <a:latin typeface="Britannic Bold" panose="020b0903060703020204" pitchFamily="34" charset="0"/>
              </a:endParaRPr>
            </a:p>
            <a:p>
              <a:pPr algn="ctr"/>
              <a:r>
                <a:rPr lang="en-US" altLang="zh-CN" sz="1200">
                  <a:solidFill>
                    <a:srgbClr val="258DB9"/>
                  </a:solidFill>
                  <a:latin typeface="Britannic Bold" panose="020b0903060703020204" pitchFamily="34" charset="0"/>
                </a:rPr>
                <a:t>TITLE HERE</a:t>
              </a:r>
              <a:endParaRPr lang="zh-CN" altLang="en-US" sz="1200">
                <a:solidFill>
                  <a:srgbClr val="258DB9"/>
                </a:solidFill>
                <a:latin typeface="Britannic Bold" panose="020b0903060703020204" pitchFamily="34" charset="0"/>
              </a:endParaRPr>
            </a:p>
          </p:txBody>
        </p:sp>
      </p:grpSp>
      <p:grpSp>
        <p:nvGrpSpPr>
          <p:cNvPr id="5" name="组合 4"/>
          <p:cNvGrpSpPr/>
          <p:nvPr/>
        </p:nvGrpSpPr>
        <p:grpSpPr>
          <a:xfrm>
            <a:off x="5051529" y="2173527"/>
            <a:ext cx="3017754" cy="311386"/>
            <a:chOff x="6735372" y="2898035"/>
            <a:chExt cx="4023672" cy="415181"/>
          </a:xfrm>
        </p:grpSpPr>
        <p:cxnSp>
          <p:nvCxnSpPr>
            <p:cNvPr id="29" name="直接连接符 28"/>
            <p:cNvCxnSpPr/>
            <p:nvPr/>
          </p:nvCxnSpPr>
          <p:spPr>
            <a:xfrm>
              <a:off x="6735372" y="2898035"/>
              <a:ext cx="1209220" cy="4151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944592" y="3313216"/>
              <a:ext cx="2814452" cy="0"/>
            </a:xfrm>
            <a:prstGeom prst="line">
              <a:avLst/>
            </a:prstGeom>
            <a:ln>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pic>
        <p:nvPicPr>
          <p:cNvPr id="34" name="图片 33"/>
          <p:cNvPicPr>
            <a:picLocks noChangeAspect="1"/>
          </p:cNvPicPr>
          <p:nvPr/>
        </p:nvPicPr>
        <p:blipFill>
          <a:blip r:embed="rId4"/>
          <a:stretch>
            <a:fillRect/>
          </a:stretch>
        </p:blipFill>
        <p:spPr>
          <a:xfrm>
            <a:off x="6249224" y="894586"/>
            <a:ext cx="1359482" cy="855368"/>
          </a:xfrm>
          <a:prstGeom prst="rect">
            <a:avLst/>
          </a:prstGeom>
          <a:effectLst>
            <a:outerShdw blurRad="50800" dist="38100" dir="8100000" algn="tr" rotWithShape="0">
              <a:prstClr val="black">
                <a:alpha val="40000"/>
              </a:prstClr>
            </a:outerShdw>
          </a:effectLst>
        </p:spPr>
      </p:pic>
      <p:sp>
        <p:nvSpPr>
          <p:cNvPr id="35" name="矩形 34"/>
          <p:cNvSpPr/>
          <p:nvPr/>
        </p:nvSpPr>
        <p:spPr>
          <a:xfrm>
            <a:off x="5877711" y="1762491"/>
            <a:ext cx="2102506" cy="655564"/>
          </a:xfrm>
          <a:prstGeom prst="rect">
            <a:avLst/>
          </a:prstGeom>
        </p:spPr>
        <p:txBody>
          <a:bodyPr wrap="square">
            <a:spAutoFit/>
          </a:bodyPr>
          <a:lstStyle/>
          <a:p>
            <a:pPr algn="just">
              <a:lnSpc>
                <a:spcPct val="120000"/>
              </a:lnSpc>
            </a:pPr>
            <a:r>
              <a:rPr lang="en-US" altLang="zh-CN" sz="1050">
                <a:solidFill>
                  <a:srgbClr val="258DB9"/>
                </a:solidFill>
                <a:latin typeface="Britannic Bold" panose="020b0903060703020204" pitchFamily="34" charset="0"/>
                <a:ea typeface="微软雅黑" panose="020b0503020204020204" pitchFamily="34" charset="-122"/>
              </a:rPr>
              <a:t>01 ADD YOUR TITLE</a:t>
            </a:r>
            <a:endParaRPr lang="en-US" altLang="zh-CN" sz="1050">
              <a:solidFill>
                <a:srgbClr val="258DB9"/>
              </a:solidFill>
              <a:latin typeface="Britannic Bold" panose="020b0903060703020204" pitchFamily="34" charset="0"/>
              <a:ea typeface="微软雅黑" panose="020b0503020204020204" pitchFamily="34" charset="-122"/>
            </a:endParaRPr>
          </a:p>
          <a:p>
            <a:pPr algn="just">
              <a:lnSpc>
                <a:spcPct val="15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913085" y="2989823"/>
            <a:ext cx="3156198" cy="734082"/>
            <a:chOff x="6550780" y="3986430"/>
            <a:chExt cx="4208264" cy="978776"/>
          </a:xfrm>
        </p:grpSpPr>
        <p:cxnSp>
          <p:nvCxnSpPr>
            <p:cNvPr id="36" name="直接连接符 35"/>
            <p:cNvCxnSpPr/>
            <p:nvPr/>
          </p:nvCxnSpPr>
          <p:spPr>
            <a:xfrm>
              <a:off x="6550780" y="3986430"/>
              <a:ext cx="1140052" cy="9787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690832" y="4965206"/>
              <a:ext cx="3068212" cy="0"/>
            </a:xfrm>
            <a:prstGeom prst="line">
              <a:avLst/>
            </a:prstGeom>
            <a:ln>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5786512" y="2979838"/>
            <a:ext cx="2102506" cy="655564"/>
          </a:xfrm>
          <a:prstGeom prst="rect">
            <a:avLst/>
          </a:prstGeom>
        </p:spPr>
        <p:txBody>
          <a:bodyPr wrap="square">
            <a:spAutoFit/>
          </a:bodyPr>
          <a:lstStyle/>
          <a:p>
            <a:pPr algn="just">
              <a:lnSpc>
                <a:spcPct val="120000"/>
              </a:lnSpc>
            </a:pPr>
            <a:r>
              <a:rPr lang="en-US" altLang="zh-CN" sz="1050">
                <a:solidFill>
                  <a:srgbClr val="258DB9"/>
                </a:solidFill>
                <a:latin typeface="Britannic Bold" panose="020b0903060703020204" pitchFamily="34" charset="0"/>
                <a:ea typeface="微软雅黑" panose="020b0503020204020204" pitchFamily="34" charset="-122"/>
              </a:rPr>
              <a:t>02 ADD YOUR TITLE</a:t>
            </a:r>
            <a:endParaRPr lang="en-US" altLang="zh-CN" sz="1050">
              <a:solidFill>
                <a:srgbClr val="258DB9"/>
              </a:solidFill>
              <a:latin typeface="Britannic Bold" panose="020b0903060703020204" pitchFamily="34" charset="0"/>
              <a:ea typeface="微软雅黑" panose="020b0503020204020204" pitchFamily="34" charset="-122"/>
            </a:endParaRPr>
          </a:p>
          <a:p>
            <a:pPr algn="just">
              <a:lnSpc>
                <a:spcPct val="15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230704" y="2232991"/>
            <a:ext cx="2836322" cy="340988"/>
            <a:chOff x="1640938" y="2977321"/>
            <a:chExt cx="3781763" cy="454651"/>
          </a:xfrm>
        </p:grpSpPr>
        <p:cxnSp>
          <p:nvCxnSpPr>
            <p:cNvPr id="41" name="直接连接符 40"/>
            <p:cNvCxnSpPr/>
            <p:nvPr/>
          </p:nvCxnSpPr>
          <p:spPr>
            <a:xfrm flipH="1">
              <a:off x="4461448" y="2977321"/>
              <a:ext cx="961253" cy="4546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640938" y="3431972"/>
              <a:ext cx="2814452" cy="0"/>
            </a:xfrm>
            <a:prstGeom prst="line">
              <a:avLst/>
            </a:prstGeom>
            <a:ln>
              <a:solidFill>
                <a:schemeClr val="bg1">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237790" y="2998948"/>
            <a:ext cx="2860625" cy="1374143"/>
            <a:chOff x="1650386" y="3998598"/>
            <a:chExt cx="3814167" cy="1832190"/>
          </a:xfrm>
        </p:grpSpPr>
        <p:cxnSp>
          <p:nvCxnSpPr>
            <p:cNvPr id="44" name="直接连接符 43"/>
            <p:cNvCxnSpPr/>
            <p:nvPr/>
          </p:nvCxnSpPr>
          <p:spPr>
            <a:xfrm flipH="1">
              <a:off x="4461448" y="3998598"/>
              <a:ext cx="1003105" cy="18203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0386" y="5830788"/>
              <a:ext cx="2814452" cy="0"/>
            </a:xfrm>
            <a:prstGeom prst="line">
              <a:avLst/>
            </a:prstGeom>
            <a:ln>
              <a:solidFill>
                <a:schemeClr val="bg1">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pic>
        <p:nvPicPr>
          <p:cNvPr id="50" name="图片 49"/>
          <p:cNvPicPr>
            <a:picLocks noChangeAspect="1"/>
          </p:cNvPicPr>
          <p:nvPr/>
        </p:nvPicPr>
        <p:blipFill>
          <a:blip r:embed="rId4"/>
          <a:stretch>
            <a:fillRect/>
          </a:stretch>
        </p:blipFill>
        <p:spPr>
          <a:xfrm>
            <a:off x="1635448" y="2783997"/>
            <a:ext cx="1359482" cy="855368"/>
          </a:xfrm>
          <a:prstGeom prst="rect">
            <a:avLst/>
          </a:prstGeom>
          <a:effectLst>
            <a:outerShdw blurRad="50800" dist="38100" dir="8100000" algn="tr" rotWithShape="0">
              <a:prstClr val="black">
                <a:alpha val="40000"/>
              </a:prstClr>
            </a:outerShdw>
          </a:effectLst>
        </p:spPr>
      </p:pic>
      <p:sp>
        <p:nvSpPr>
          <p:cNvPr id="51" name="矩形 50"/>
          <p:cNvSpPr/>
          <p:nvPr/>
        </p:nvSpPr>
        <p:spPr>
          <a:xfrm>
            <a:off x="1263936" y="3651902"/>
            <a:ext cx="2102506" cy="677237"/>
          </a:xfrm>
          <a:prstGeom prst="rect">
            <a:avLst/>
          </a:prstGeom>
        </p:spPr>
        <p:txBody>
          <a:bodyPr wrap="square">
            <a:spAutoFit/>
          </a:bodyPr>
          <a:lstStyle/>
          <a:p>
            <a:pPr algn="just">
              <a:lnSpc>
                <a:spcPct val="120000"/>
              </a:lnSpc>
            </a:pPr>
            <a:r>
              <a:rPr lang="en-US" altLang="zh-CN" sz="1050">
                <a:solidFill>
                  <a:srgbClr val="258DB9"/>
                </a:solidFill>
                <a:latin typeface="Britannic Bold" panose="020b0903060703020204" pitchFamily="34" charset="0"/>
                <a:ea typeface="微软雅黑" panose="020b0503020204020204" pitchFamily="34" charset="-122"/>
              </a:rPr>
              <a:t>04 ADD YOUR TITLE</a:t>
            </a:r>
            <a:endParaRPr lang="en-US" altLang="zh-CN" sz="1050">
              <a:solidFill>
                <a:srgbClr val="258DB9"/>
              </a:solidFill>
              <a:latin typeface="Britannic Bold" panose="020b0903060703020204" pitchFamily="34" charset="0"/>
              <a:ea typeface="微软雅黑" panose="020b0503020204020204" pitchFamily="34" charset="-122"/>
            </a:endParaRPr>
          </a:p>
          <a:p>
            <a:pPr algn="just">
              <a:lnSpc>
                <a:spcPct val="15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1325250" y="1795301"/>
            <a:ext cx="2102506" cy="701731"/>
          </a:xfrm>
          <a:prstGeom prst="rect">
            <a:avLst/>
          </a:prstGeom>
        </p:spPr>
        <p:txBody>
          <a:bodyPr wrap="square">
            <a:spAutoFit/>
          </a:bodyPr>
          <a:lstStyle/>
          <a:p>
            <a:pPr algn="just">
              <a:lnSpc>
                <a:spcPct val="120000"/>
              </a:lnSpc>
            </a:pPr>
            <a:r>
              <a:rPr lang="en-US" altLang="zh-CN" sz="1050">
                <a:solidFill>
                  <a:srgbClr val="258DB9"/>
                </a:solidFill>
                <a:latin typeface="Britannic Bold" panose="020b0903060703020204" pitchFamily="34" charset="0"/>
                <a:ea typeface="微软雅黑" panose="020b0503020204020204" pitchFamily="34" charset="-122"/>
              </a:rPr>
              <a:t>03 ADD YOUR TITLE</a:t>
            </a:r>
            <a:endParaRPr lang="en-US" altLang="zh-CN" sz="1050">
              <a:solidFill>
                <a:srgbClr val="258DB9"/>
              </a:solidFill>
              <a:latin typeface="Britannic Bold" panose="020b0903060703020204" pitchFamily="34" charset="0"/>
              <a:ea typeface="微软雅黑" panose="020b0503020204020204" pitchFamily="34" charset="-122"/>
            </a:endParaRPr>
          </a:p>
          <a:p>
            <a:pPr algn="just">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单击此处添加文字内容单击此处添加文字内容单击此处添加文字内容</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8" presetClass="emph" presetSubtype="0" fill="hold" grpId="1" nodeType="withEffect">
                                  <p:stCondLst>
                                    <p:cond delay="0"/>
                                  </p:stCondLst>
                                  <p:childTnLst>
                                    <p:animRot by="21600000">
                                      <p:cBhvr>
                                        <p:cTn id="9" dur="1000" fill="hold"/>
                                        <p:tgtEl>
                                          <p:spTgt spid="14"/>
                                        </p:tgtEl>
                                        <p:attrNameLst>
                                          <p:attrName>r</p:attrName>
                                        </p:attrNameLst>
                                      </p:cBhvr>
                                    </p:animRot>
                                  </p:childTnLst>
                                </p:cTn>
                              </p:par>
                              <p:par>
                                <p:cTn id="10" presetID="53" presetClass="entr" presetSubtype="16"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nodeType="afterGroup">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horizontal)">
                                      <p:cBhvr>
                                        <p:cTn id="37" dur="500"/>
                                        <p:tgtEl>
                                          <p:spTgt spid="5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randombar(horizontal)">
                                      <p:cBhvr>
                                        <p:cTn id="40" dur="500"/>
                                        <p:tgtEl>
                                          <p:spTgt spid="51"/>
                                        </p:tgtEl>
                                      </p:cBhvr>
                                    </p:animEffect>
                                  </p:childTnLst>
                                </p:cTn>
                              </p:par>
                              <p:par>
                                <p:cTn id="41" presetID="4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anim calcmode="lin" valueType="num">
                                      <p:cBhvr>
                                        <p:cTn id="44" dur="500" fill="hold"/>
                                        <p:tgtEl>
                                          <p:spTgt spid="34"/>
                                        </p:tgtEl>
                                        <p:attrNameLst>
                                          <p:attrName>ppt_x</p:attrName>
                                        </p:attrNameLst>
                                      </p:cBhvr>
                                      <p:tavLst>
                                        <p:tav tm="0">
                                          <p:val>
                                            <p:strVal val="#ppt_x"/>
                                          </p:val>
                                        </p:tav>
                                        <p:tav tm="100000">
                                          <p:val>
                                            <p:strVal val="#ppt_x"/>
                                          </p:val>
                                        </p:tav>
                                      </p:tavLst>
                                    </p:anim>
                                    <p:anim calcmode="lin" valueType="num">
                                      <p:cBhvr>
                                        <p:cTn id="45" dur="500" fill="hold"/>
                                        <p:tgtEl>
                                          <p:spTgt spid="3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anim calcmode="lin" valueType="num">
                                      <p:cBhvr>
                                        <p:cTn id="49" dur="500" fill="hold"/>
                                        <p:tgtEl>
                                          <p:spTgt spid="50"/>
                                        </p:tgtEl>
                                        <p:attrNameLst>
                                          <p:attrName>ppt_x</p:attrName>
                                        </p:attrNameLst>
                                      </p:cBhvr>
                                      <p:tavLst>
                                        <p:tav tm="0">
                                          <p:val>
                                            <p:strVal val="#ppt_x"/>
                                          </p:val>
                                        </p:tav>
                                        <p:tav tm="100000">
                                          <p:val>
                                            <p:strVal val="#ppt_x"/>
                                          </p:val>
                                        </p:tav>
                                      </p:tavLst>
                                    </p:anim>
                                    <p:anim calcmode="lin" valueType="num">
                                      <p:cBhvr>
                                        <p:cTn id="50"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51" grpId="0"/>
      <p:bldP spid="52" grpId="0"/>
      <p:bldGraphic spid="14" grpId="0">
        <p:bldAsOne/>
      </p:bldGraphic>
      <p:bldGraphic spid="14" grpId="1">
        <p:bldAsOne/>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223</Paragraphs>
  <Slides>29</Slides>
  <Notes>27</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29</vt:i4>
      </vt:variant>
    </vt:vector>
  </HeadingPairs>
  <TitlesOfParts>
    <vt:vector baseType="lpstr" size="43">
      <vt:lpstr>Arial</vt:lpstr>
      <vt:lpstr>Calibri Light</vt:lpstr>
      <vt:lpstr>Calibri</vt:lpstr>
      <vt:lpstr>微软雅黑</vt:lpstr>
      <vt:lpstr>等线 Light</vt:lpstr>
      <vt:lpstr>等线</vt:lpstr>
      <vt:lpstr>华康海报体W12(P)</vt:lpstr>
      <vt:lpstr>Adobe 楷体 Std R</vt:lpstr>
      <vt:lpstr>Britannic Bold</vt:lpstr>
      <vt:lpstr>Agency FB</vt:lpstr>
      <vt:lpstr>宋体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15</cp:revision>
  <dcterms:created xsi:type="dcterms:W3CDTF">2017-03-11T07:16:00Z</dcterms:created>
  <dcterms:modified xsi:type="dcterms:W3CDTF">2023-05-08T07:05:29Z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