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71" r:id="rId2"/>
  </p:sldMasterIdLst>
  <p:notesMasterIdLst>
    <p:notesMasterId r:id="rId3"/>
  </p:notesMasterIdLst>
  <p:handoutMasterIdLst>
    <p:handoutMasterId r:id="rId4"/>
  </p:handoutMasterIdLst>
  <p:sldIdLst>
    <p:sldId id="256" r:id="rId5"/>
    <p:sldId id="257" r:id="rId6"/>
    <p:sldId id="258" r:id="rId7"/>
    <p:sldId id="274" r:id="rId8"/>
    <p:sldId id="260" r:id="rId9"/>
    <p:sldId id="261" r:id="rId10"/>
    <p:sldId id="262" r:id="rId11"/>
    <p:sldId id="263" r:id="rId12"/>
    <p:sldId id="264" r:id="rId13"/>
    <p:sldId id="265" r:id="rId14"/>
    <p:sldId id="275" r:id="rId15"/>
    <p:sldId id="267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90" r:id="rId24"/>
    <p:sldId id="309" r:id="rId25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186" y="71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slide" Target="slides/slide18.xml" /><Relationship Id="rId23" Type="http://schemas.openxmlformats.org/officeDocument/2006/relationships/slide" Target="slides/slide19.xml" /><Relationship Id="rId24" Type="http://schemas.openxmlformats.org/officeDocument/2006/relationships/slide" Target="slides/slide20.xml" /><Relationship Id="rId25" Type="http://schemas.openxmlformats.org/officeDocument/2006/relationships/slide" Target="slides/slide21.xml" /><Relationship Id="rId26" Type="http://schemas.openxmlformats.org/officeDocument/2006/relationships/tags" Target="tags/tag61.xml" /><Relationship Id="rId27" Type="http://schemas.openxmlformats.org/officeDocument/2006/relationships/presProps" Target="presProps.xml" /><Relationship Id="rId28" Type="http://schemas.openxmlformats.org/officeDocument/2006/relationships/viewProps" Target="viewProps.xml" /><Relationship Id="rId29" Type="http://schemas.openxmlformats.org/officeDocument/2006/relationships/theme" Target="theme/theme1.xml" /><Relationship Id="rId3" Type="http://schemas.openxmlformats.org/officeDocument/2006/relationships/notesMaster" Target="notesMasters/notesMaster1.xml" /><Relationship Id="rId30" Type="http://schemas.openxmlformats.org/officeDocument/2006/relationships/tableStyles" Target="tableStyles.xml" /><Relationship Id="rId4" Type="http://schemas.openxmlformats.org/officeDocument/2006/relationships/handoutMaster" Target="handoutMasters/handoutMaster1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/Relationships>
</file>

<file path=ppt/charts/_rels/chart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 /></Relationships>
</file>

<file path=ppt/charts/_rels/chart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.xlsx" /></Relationships>
</file>

<file path=ppt/charts/_rels/chart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.xlsx" 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ineChart>
        <c:grouping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38100" cap="rnd" cmpd="sng" algn="ctr">
              <a:solidFill>
                <a:srgbClr val="D7B286"/>
              </a:solidFill>
              <a:prstDash val="solid"/>
              <a:round/>
            </a:ln>
          </c:spPr>
          <c:marker>
            <c:symbol val="circle"/>
            <c:size val="13"/>
            <c:spPr>
              <a:solidFill>
                <a:schemeClr val="tx1"/>
              </a:solidFill>
              <a:ln w="38100" cap="flat" cmpd="sng" algn="ctr">
                <a:solidFill>
                  <a:srgbClr val="D7B286"/>
                </a:solidFill>
                <a:prstDash val="solid"/>
                <a:round/>
              </a:ln>
            </c:spPr>
          </c:marker>
          <c:dLbls>
            <c:dLbl>
              <c:idx val="0"/>
              <c:layout>
                <c:manualLayout>
                  <c:x val="-0.052488110959529877"/>
                  <c:y val="-0.048191986978054047"/>
                </c:manualLayout>
              </c:layout>
              <c:txPr>
                <a:bodyPr rot="0" spcFirstLastPara="0" vertOverflow="ellipsis" vert="horz" wrap="square" lIns="38100" tIns="19050" rIns="38100" bIns="19050" anchor="ctr" anchorCtr="0">
                  <a:spAutoFit/>
                </a:bodyPr>
                <a:p>
                  <a:pPr algn="ctr">
                    <a:defRPr lang="zh-CN" altLang="en-US" sz="1600" b="1" i="0" u="none" strike="noStrike" kern="1200" baseline="0" smtId="4294967295">
                      <a:ln w="6350">
                        <a:noFill/>
                      </a:ln>
                      <a:gradFill flip="none" rotWithShape="1">
                        <a:gsLst>
                          <a:gs pos="82000">
                            <a:srgbClr val="9B714D"/>
                          </a:gs>
                          <a:gs pos="23000">
                            <a:srgbClr val="FBDBB0"/>
                          </a:gs>
                          <a:gs pos="45000">
                            <a:srgbClr val="E9B789"/>
                          </a:gs>
                        </a:gsLst>
                        <a:lin ang="5400000" scaled="0"/>
                      </a:gradFill>
                      <a:effectLst>
                        <a:innerShdw dist="25400" dir="13500000">
                          <a:srgbClr val="F8E2B2"/>
                        </a:innerShdw>
                      </a:effectLst>
                      <a:latin typeface="Calibri" panose="020f0502020204030204" pitchFamily="34" charset="0"/>
                      <a:ea typeface="微软雅黑" panose="020b0503020204020204" pitchFamily="34" charset="-122"/>
                      <a:cs typeface="+mn-cs"/>
                    </a:defRPr>
                  </a:pPr>
                  <a:endParaRPr lang="zh-CN" altLang="en-US" sz="1600" b="1" i="0" u="none" strike="noStrike" kern="1200" baseline="0" smtId="4294967295">
                    <a:ln w="6350">
                      <a:noFill/>
                    </a:ln>
                    <a:gradFill flip="none" rotWithShape="1"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  <a:effectLst>
                      <a:innerShdw dist="25400" dir="13500000">
                        <a:srgbClr val="F8E2B2"/>
                      </a:innerShdw>
                    </a:effectLst>
                    <a:latin typeface="Calibri" panose="020f0502020204030204" pitchFamily="34" charset="0"/>
                    <a:ea typeface="微软雅黑" panose="020b0503020204020204" pitchFamily="34" charset="-122"/>
                    <a:cs typeface="+mn-cs"/>
                  </a:endParaR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layout>
                <c:manualLayout>
                  <c:x val="-0.047567348927259445"/>
                  <c:y val="-0.047858502715826035"/>
                </c:manualLayout>
              </c:layout>
              <c:txPr>
                <a:bodyPr rot="0" spcFirstLastPara="0" vertOverflow="ellipsis" vert="horz" wrap="square" lIns="38100" tIns="19050" rIns="38100" bIns="19050" anchor="ctr" anchorCtr="0">
                  <a:spAutoFit/>
                </a:bodyPr>
                <a:p>
                  <a:pPr algn="ctr">
                    <a:defRPr lang="zh-CN" altLang="en-US" sz="1600" b="1" i="0" u="none" strike="noStrike" kern="1200" baseline="0" smtId="4294967295">
                      <a:ln w="6350">
                        <a:noFill/>
                      </a:ln>
                      <a:gradFill flip="none" rotWithShape="1">
                        <a:gsLst>
                          <a:gs pos="82000">
                            <a:srgbClr val="9B714D"/>
                          </a:gs>
                          <a:gs pos="23000">
                            <a:srgbClr val="FBDBB0"/>
                          </a:gs>
                          <a:gs pos="45000">
                            <a:srgbClr val="E9B789"/>
                          </a:gs>
                        </a:gsLst>
                        <a:lin ang="5400000" scaled="0"/>
                      </a:gradFill>
                      <a:effectLst>
                        <a:innerShdw dist="25400" dir="13500000">
                          <a:srgbClr val="F8E2B2"/>
                        </a:innerShdw>
                      </a:effectLst>
                      <a:latin typeface="Calibri" panose="020f0502020204030204" pitchFamily="34" charset="0"/>
                      <a:ea typeface="微软雅黑" panose="020b0503020204020204" pitchFamily="34" charset="-122"/>
                      <a:cs typeface="+mn-cs"/>
                    </a:defRPr>
                  </a:pPr>
                  <a:endParaRPr lang="zh-CN" altLang="en-US" sz="1600" b="1" i="0" u="none" strike="noStrike" kern="1200" baseline="0" smtId="4294967295">
                    <a:ln w="6350">
                      <a:noFill/>
                    </a:ln>
                    <a:gradFill flip="none" rotWithShape="1"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  <a:effectLst>
                      <a:innerShdw dist="25400" dir="13500000">
                        <a:srgbClr val="F8E2B2"/>
                      </a:innerShdw>
                    </a:effectLst>
                    <a:latin typeface="Calibri" panose="020f0502020204030204" pitchFamily="34" charset="0"/>
                    <a:ea typeface="微软雅黑" panose="020b0503020204020204" pitchFamily="34" charset="-122"/>
                    <a:cs typeface="+mn-cs"/>
                  </a:endParaR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layout>
                <c:manualLayout>
                  <c:x val="-0.047567348927259445"/>
                  <c:y val="-0.047050021588802338"/>
                </c:manualLayout>
              </c:layout>
              <c:txPr>
                <a:bodyPr rot="0" spcFirstLastPara="0" vertOverflow="ellipsis" vert="horz" wrap="square" lIns="38100" tIns="19050" rIns="38100" bIns="19050" anchor="ctr" anchorCtr="0">
                  <a:spAutoFit/>
                </a:bodyPr>
                <a:p>
                  <a:pPr algn="ctr">
                    <a:defRPr lang="zh-CN" altLang="en-US" sz="1600" b="1" i="0" u="none" strike="noStrike" kern="1200" baseline="0" smtId="4294967295">
                      <a:ln w="6350">
                        <a:noFill/>
                      </a:ln>
                      <a:gradFill flip="none" rotWithShape="1">
                        <a:gsLst>
                          <a:gs pos="82000">
                            <a:srgbClr val="9B714D"/>
                          </a:gs>
                          <a:gs pos="23000">
                            <a:srgbClr val="FBDBB0"/>
                          </a:gs>
                          <a:gs pos="45000">
                            <a:srgbClr val="E9B789"/>
                          </a:gs>
                        </a:gsLst>
                        <a:lin ang="5400000" scaled="0"/>
                      </a:gradFill>
                      <a:effectLst>
                        <a:innerShdw dist="25400" dir="13500000">
                          <a:srgbClr val="F8E2B2"/>
                        </a:innerShdw>
                      </a:effectLst>
                      <a:latin typeface="Calibri" panose="020f0502020204030204" pitchFamily="34" charset="0"/>
                      <a:ea typeface="微软雅黑" panose="020b0503020204020204" pitchFamily="34" charset="-122"/>
                      <a:cs typeface="+mn-cs"/>
                    </a:defRPr>
                  </a:pPr>
                  <a:endParaRPr lang="zh-CN" altLang="en-US" sz="1600" b="1" i="0" u="none" strike="noStrike" kern="1200" baseline="0" smtId="4294967295">
                    <a:ln w="6350">
                      <a:noFill/>
                    </a:ln>
                    <a:gradFill flip="none" rotWithShape="1"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  <a:effectLst>
                      <a:innerShdw dist="25400" dir="13500000">
                        <a:srgbClr val="F8E2B2"/>
                      </a:innerShdw>
                    </a:effectLst>
                    <a:latin typeface="Calibri" panose="020f0502020204030204" pitchFamily="34" charset="0"/>
                    <a:ea typeface="微软雅黑" panose="020b0503020204020204" pitchFamily="34" charset="-122"/>
                    <a:cs typeface="+mn-cs"/>
                  </a:endParaR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layout>
                <c:manualLayout>
                  <c:x val="-0.04428684338927269"/>
                  <c:y val="-0.04389176145195961"/>
                </c:manualLayout>
              </c:layout>
              <c:txPr>
                <a:bodyPr rot="0" spcFirstLastPara="0" vertOverflow="ellipsis" vert="horz" wrap="square" lIns="38100" tIns="19050" rIns="38100" bIns="19050" anchor="ctr" anchorCtr="0">
                  <a:spAutoFit/>
                </a:bodyPr>
                <a:p>
                  <a:pPr algn="ctr">
                    <a:defRPr lang="zh-CN" altLang="en-US" sz="1600" b="1" i="0" u="none" strike="noStrike" kern="1200" baseline="0" smtId="4294967295">
                      <a:ln w="6350">
                        <a:noFill/>
                      </a:ln>
                      <a:gradFill flip="none" rotWithShape="1">
                        <a:gsLst>
                          <a:gs pos="82000">
                            <a:srgbClr val="9B714D"/>
                          </a:gs>
                          <a:gs pos="23000">
                            <a:srgbClr val="FBDBB0"/>
                          </a:gs>
                          <a:gs pos="45000">
                            <a:srgbClr val="E9B789"/>
                          </a:gs>
                        </a:gsLst>
                        <a:lin ang="5400000" scaled="0"/>
                      </a:gradFill>
                      <a:effectLst>
                        <a:innerShdw dist="25400" dir="13500000">
                          <a:srgbClr val="F8E2B2"/>
                        </a:innerShdw>
                      </a:effectLst>
                      <a:latin typeface="Calibri" panose="020f0502020204030204" pitchFamily="34" charset="0"/>
                      <a:ea typeface="微软雅黑" panose="020b0503020204020204" pitchFamily="34" charset="-122"/>
                      <a:cs typeface="+mn-cs"/>
                    </a:defRPr>
                  </a:pPr>
                  <a:endParaRPr lang="zh-CN" altLang="en-US" sz="1600" b="1" i="0" u="none" strike="noStrike" kern="1200" baseline="0" smtId="4294967295">
                    <a:ln w="6350">
                      <a:noFill/>
                    </a:ln>
                    <a:gradFill flip="none" rotWithShape="1"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  <a:effectLst>
                      <a:innerShdw dist="25400" dir="13500000">
                        <a:srgbClr val="F8E2B2"/>
                      </a:innerShdw>
                    </a:effectLst>
                    <a:latin typeface="Calibri" panose="020f0502020204030204" pitchFamily="34" charset="0"/>
                    <a:ea typeface="微软雅黑" panose="020b0503020204020204" pitchFamily="34" charset="-122"/>
                    <a:cs typeface="+mn-cs"/>
                  </a:endParaR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layout>
                <c:manualLayout>
                  <c:x val="-0.045927096158266068"/>
                  <c:y val="-0.046888414770364761"/>
                </c:manualLayout>
              </c:layout>
              <c:txPr>
                <a:bodyPr rot="0" spcFirstLastPara="0" vertOverflow="ellipsis" vert="horz" wrap="square" lIns="38100" tIns="19050" rIns="38100" bIns="19050" anchor="ctr" anchorCtr="0">
                  <a:spAutoFit/>
                </a:bodyPr>
                <a:p>
                  <a:pPr algn="ctr">
                    <a:defRPr lang="zh-CN" altLang="en-US" sz="1600" b="1" i="0" u="none" strike="noStrike" kern="1200" baseline="0" smtId="4294967295">
                      <a:ln w="6350">
                        <a:noFill/>
                      </a:ln>
                      <a:gradFill flip="none" rotWithShape="1">
                        <a:gsLst>
                          <a:gs pos="82000">
                            <a:srgbClr val="9B714D"/>
                          </a:gs>
                          <a:gs pos="23000">
                            <a:srgbClr val="FBDBB0"/>
                          </a:gs>
                          <a:gs pos="45000">
                            <a:srgbClr val="E9B789"/>
                          </a:gs>
                        </a:gsLst>
                        <a:lin ang="5400000" scaled="0"/>
                      </a:gradFill>
                      <a:effectLst>
                        <a:innerShdw dist="25400" dir="13500000">
                          <a:srgbClr val="F8E2B2"/>
                        </a:innerShdw>
                      </a:effectLst>
                      <a:latin typeface="Calibri" panose="020f0502020204030204" pitchFamily="34" charset="0"/>
                      <a:ea typeface="微软雅黑" panose="020b0503020204020204" pitchFamily="34" charset="-122"/>
                      <a:cs typeface="+mn-cs"/>
                    </a:defRPr>
                  </a:pPr>
                  <a:endParaRPr lang="zh-CN" altLang="en-US" sz="1600" b="1" i="0" u="none" strike="noStrike" kern="1200" baseline="0" smtId="4294967295">
                    <a:ln w="6350">
                      <a:noFill/>
                    </a:ln>
                    <a:gradFill flip="none" rotWithShape="1"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  <a:effectLst>
                      <a:innerShdw dist="25400" dir="13500000">
                        <a:srgbClr val="F8E2B2"/>
                      </a:innerShdw>
                    </a:effectLst>
                    <a:latin typeface="Calibri" panose="020f0502020204030204" pitchFamily="34" charset="0"/>
                    <a:ea typeface="微软雅黑" panose="020b0503020204020204" pitchFamily="34" charset="-122"/>
                    <a:cs typeface="+mn-cs"/>
                  </a:endParaR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layout>
                <c:manualLayout>
                  <c:x val="-0.042646590620279312"/>
                  <c:y val="-0.049399800598621368"/>
                </c:manualLayout>
              </c:layout>
              <c:txPr>
                <a:bodyPr rot="0" spcFirstLastPara="0" vertOverflow="ellipsis" vert="horz" wrap="square" lIns="38100" tIns="19050" rIns="38100" bIns="19050" anchor="ctr" anchorCtr="0">
                  <a:spAutoFit/>
                </a:bodyPr>
                <a:p>
                  <a:pPr algn="ctr">
                    <a:defRPr lang="zh-CN" altLang="en-US" sz="1600" b="1" i="0" u="none" strike="noStrike" kern="1200" baseline="0" smtId="4294967295">
                      <a:ln w="6350">
                        <a:noFill/>
                      </a:ln>
                      <a:gradFill flip="none" rotWithShape="1">
                        <a:gsLst>
                          <a:gs pos="82000">
                            <a:srgbClr val="9B714D"/>
                          </a:gs>
                          <a:gs pos="23000">
                            <a:srgbClr val="FBDBB0"/>
                          </a:gs>
                          <a:gs pos="45000">
                            <a:srgbClr val="E9B789"/>
                          </a:gs>
                        </a:gsLst>
                        <a:lin ang="5400000" scaled="0"/>
                      </a:gradFill>
                      <a:effectLst>
                        <a:innerShdw dist="25400" dir="13500000">
                          <a:srgbClr val="F8E2B2"/>
                        </a:innerShdw>
                      </a:effectLst>
                      <a:latin typeface="Calibri" panose="020f0502020204030204" pitchFamily="34" charset="0"/>
                      <a:ea typeface="微软雅黑" panose="020b0503020204020204" pitchFamily="34" charset="-122"/>
                      <a:cs typeface="+mn-cs"/>
                    </a:defRPr>
                  </a:pPr>
                  <a:endParaRPr lang="zh-CN" altLang="en-US" sz="1600" b="1" i="0" u="none" strike="noStrike" kern="1200" baseline="0" smtId="4294967295">
                    <a:ln w="6350">
                      <a:noFill/>
                    </a:ln>
                    <a:gradFill flip="none" rotWithShape="1"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  <a:effectLst>
                      <a:innerShdw dist="25400" dir="13500000">
                        <a:srgbClr val="F8E2B2"/>
                      </a:innerShdw>
                    </a:effectLst>
                    <a:latin typeface="Calibri" panose="020f0502020204030204" pitchFamily="34" charset="0"/>
                    <a:ea typeface="微软雅黑" panose="020b0503020204020204" pitchFamily="34" charset="-122"/>
                    <a:cs typeface="+mn-cs"/>
                  </a:endParaR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6"/>
              <c:layout>
                <c:manualLayout>
                  <c:x val="-0.045927096158266068"/>
                  <c:y val="-0.046888414770364761"/>
                </c:manualLayout>
              </c:layout>
              <c:txPr>
                <a:bodyPr rot="0" spcFirstLastPara="0" vertOverflow="ellipsis" vert="horz" wrap="square" lIns="38100" tIns="19050" rIns="38100" bIns="19050" anchor="ctr" anchorCtr="0">
                  <a:spAutoFit/>
                </a:bodyPr>
                <a:p>
                  <a:pPr algn="ctr">
                    <a:defRPr lang="zh-CN" altLang="en-US" sz="1600" b="1" i="0" u="none" strike="noStrike" kern="1200" baseline="0" smtId="4294967295">
                      <a:ln w="6350">
                        <a:noFill/>
                      </a:ln>
                      <a:gradFill flip="none" rotWithShape="1">
                        <a:gsLst>
                          <a:gs pos="82000">
                            <a:srgbClr val="9B714D"/>
                          </a:gs>
                          <a:gs pos="23000">
                            <a:srgbClr val="FBDBB0"/>
                          </a:gs>
                          <a:gs pos="45000">
                            <a:srgbClr val="E9B789"/>
                          </a:gs>
                        </a:gsLst>
                        <a:lin ang="5400000" scaled="0"/>
                      </a:gradFill>
                      <a:effectLst>
                        <a:innerShdw dist="25400" dir="13500000">
                          <a:srgbClr val="F8E2B2"/>
                        </a:innerShdw>
                      </a:effectLst>
                      <a:latin typeface="Calibri" panose="020f0502020204030204" pitchFamily="34" charset="0"/>
                      <a:ea typeface="微软雅黑" panose="020b0503020204020204" pitchFamily="34" charset="-122"/>
                      <a:cs typeface="+mn-cs"/>
                    </a:defRPr>
                  </a:pPr>
                  <a:endParaRPr lang="zh-CN" altLang="en-US" sz="1600" b="1" i="0" u="none" strike="noStrike" kern="1200" baseline="0" smtId="4294967295">
                    <a:ln w="6350">
                      <a:noFill/>
                    </a:ln>
                    <a:gradFill flip="none" rotWithShape="1"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  <a:effectLst>
                      <a:innerShdw dist="25400" dir="13500000">
                        <a:srgbClr val="F8E2B2"/>
                      </a:innerShdw>
                    </a:effectLst>
                    <a:latin typeface="Calibri" panose="020f0502020204030204" pitchFamily="34" charset="0"/>
                    <a:ea typeface="微软雅黑" panose="020b0503020204020204" pitchFamily="34" charset="-122"/>
                    <a:cs typeface="+mn-cs"/>
                  </a:endParaR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7"/>
              <c:layout>
                <c:manualLayout>
                  <c:x val="-0.04428684338927269"/>
                  <c:y val="-0.046403147280216217"/>
                </c:manualLayout>
              </c:layout>
              <c:txPr>
                <a:bodyPr rot="0" spcFirstLastPara="0" vertOverflow="ellipsis" vert="horz" wrap="square" lIns="38100" tIns="19050" rIns="38100" bIns="19050" anchor="ctr" anchorCtr="0">
                  <a:spAutoFit/>
                </a:bodyPr>
                <a:p>
                  <a:pPr algn="ctr">
                    <a:defRPr lang="zh-CN" altLang="en-US" sz="1600" b="1" i="0" u="none" strike="noStrike" kern="1200" baseline="0" smtId="4294967295">
                      <a:ln w="6350">
                        <a:noFill/>
                      </a:ln>
                      <a:gradFill flip="none" rotWithShape="1">
                        <a:gsLst>
                          <a:gs pos="82000">
                            <a:srgbClr val="9B714D"/>
                          </a:gs>
                          <a:gs pos="23000">
                            <a:srgbClr val="FBDBB0"/>
                          </a:gs>
                          <a:gs pos="45000">
                            <a:srgbClr val="E9B789"/>
                          </a:gs>
                        </a:gsLst>
                        <a:lin ang="5400000" scaled="0"/>
                      </a:gradFill>
                      <a:effectLst>
                        <a:innerShdw dist="25400" dir="13500000">
                          <a:srgbClr val="F8E2B2"/>
                        </a:innerShdw>
                      </a:effectLst>
                      <a:latin typeface="Calibri" panose="020f0502020204030204" pitchFamily="34" charset="0"/>
                      <a:ea typeface="微软雅黑" panose="020b0503020204020204" pitchFamily="34" charset="-122"/>
                      <a:cs typeface="+mn-cs"/>
                    </a:defRPr>
                  </a:pPr>
                  <a:endParaRPr lang="zh-CN" altLang="en-US" sz="1600" b="1" i="0" u="none" strike="noStrike" kern="1200" baseline="0" smtId="4294967295">
                    <a:ln w="6350">
                      <a:noFill/>
                    </a:ln>
                    <a:gradFill flip="none" rotWithShape="1"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  <a:effectLst>
                      <a:innerShdw dist="25400" dir="13500000">
                        <a:srgbClr val="F8E2B2"/>
                      </a:innerShdw>
                    </a:effectLst>
                    <a:latin typeface="Calibri" panose="020f0502020204030204" pitchFamily="34" charset="0"/>
                    <a:ea typeface="微软雅黑" panose="020b0503020204020204" pitchFamily="34" charset="-122"/>
                    <a:cs typeface="+mn-cs"/>
                  </a:endParaR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8"/>
              <c:layout>
                <c:manualLayout>
                  <c:x val="-0.047567348927259445"/>
                  <c:y val="-0.044053591787815094"/>
                </c:manualLayout>
              </c:layout>
              <c:txPr>
                <a:bodyPr rot="0" spcFirstLastPara="0" vertOverflow="ellipsis" vert="horz" wrap="square" lIns="38100" tIns="19050" rIns="38100" bIns="19050" anchor="ctr" anchorCtr="0">
                  <a:spAutoFit/>
                </a:bodyPr>
                <a:p>
                  <a:pPr algn="ctr">
                    <a:defRPr lang="zh-CN" altLang="en-US" sz="1600" b="1" i="0" u="none" strike="noStrike" kern="1200" baseline="0" smtId="4294967295">
                      <a:ln w="6350">
                        <a:noFill/>
                      </a:ln>
                      <a:gradFill flip="none" rotWithShape="1">
                        <a:gsLst>
                          <a:gs pos="82000">
                            <a:srgbClr val="9B714D"/>
                          </a:gs>
                          <a:gs pos="23000">
                            <a:srgbClr val="FBDBB0"/>
                          </a:gs>
                          <a:gs pos="45000">
                            <a:srgbClr val="E9B789"/>
                          </a:gs>
                        </a:gsLst>
                        <a:lin ang="5400000" scaled="0"/>
                      </a:gradFill>
                      <a:effectLst>
                        <a:innerShdw dist="25400" dir="13500000">
                          <a:srgbClr val="F8E2B2"/>
                        </a:innerShdw>
                      </a:effectLst>
                      <a:latin typeface="Calibri" panose="020f0502020204030204" pitchFamily="34" charset="0"/>
                      <a:ea typeface="微软雅黑" panose="020b0503020204020204" pitchFamily="34" charset="-122"/>
                      <a:cs typeface="+mn-cs"/>
                    </a:defRPr>
                  </a:pPr>
                  <a:endParaRPr lang="zh-CN" altLang="en-US" sz="1600" b="1" i="0" u="none" strike="noStrike" kern="1200" baseline="0" smtId="4294967295">
                    <a:ln w="6350">
                      <a:noFill/>
                    </a:ln>
                    <a:gradFill flip="none" rotWithShape="1"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  <a:effectLst>
                      <a:innerShdw dist="25400" dir="13500000">
                        <a:srgbClr val="F8E2B2"/>
                      </a:innerShdw>
                    </a:effectLst>
                    <a:latin typeface="Calibri" panose="020f0502020204030204" pitchFamily="34" charset="0"/>
                    <a:ea typeface="微软雅黑" panose="020b0503020204020204" pitchFamily="34" charset="-122"/>
                    <a:cs typeface="+mn-cs"/>
                  </a:endParaR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9"/>
              <c:layout>
                <c:manualLayout>
                  <c:x val="-0.047567348927259445"/>
                  <c:y val="-0.044053591787815094"/>
                </c:manualLayout>
              </c:layout>
              <c:txPr>
                <a:bodyPr rot="0" spcFirstLastPara="0" vertOverflow="ellipsis" vert="horz" wrap="square" lIns="38100" tIns="19050" rIns="38100" bIns="19050" anchor="ctr" anchorCtr="0">
                  <a:spAutoFit/>
                </a:bodyPr>
                <a:p>
                  <a:pPr algn="ctr">
                    <a:defRPr lang="zh-CN" altLang="en-US" sz="1600" b="1" i="0" u="none" strike="noStrike" kern="1200" baseline="0" smtId="4294967295">
                      <a:ln w="6350">
                        <a:noFill/>
                      </a:ln>
                      <a:gradFill flip="none" rotWithShape="1">
                        <a:gsLst>
                          <a:gs pos="82000">
                            <a:srgbClr val="9B714D"/>
                          </a:gs>
                          <a:gs pos="23000">
                            <a:srgbClr val="FBDBB0"/>
                          </a:gs>
                          <a:gs pos="45000">
                            <a:srgbClr val="E9B789"/>
                          </a:gs>
                        </a:gsLst>
                        <a:lin ang="5400000" scaled="0"/>
                      </a:gradFill>
                      <a:effectLst>
                        <a:innerShdw dist="25400" dir="13500000">
                          <a:srgbClr val="F8E2B2"/>
                        </a:innerShdw>
                      </a:effectLst>
                      <a:latin typeface="Calibri" panose="020f0502020204030204" pitchFamily="34" charset="0"/>
                      <a:ea typeface="微软雅黑" panose="020b0503020204020204" pitchFamily="34" charset="-122"/>
                      <a:cs typeface="+mn-cs"/>
                    </a:defRPr>
                  </a:pPr>
                  <a:endParaRPr lang="zh-CN" altLang="en-US" sz="1600" b="1" i="0" u="none" strike="noStrike" kern="1200" baseline="0" smtId="4294967295">
                    <a:ln w="6350">
                      <a:noFill/>
                    </a:ln>
                    <a:gradFill flip="none" rotWithShape="1"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  <a:effectLst>
                      <a:innerShdw dist="25400" dir="13500000">
                        <a:srgbClr val="F8E2B2"/>
                      </a:innerShdw>
                    </a:effectLst>
                    <a:latin typeface="Calibri" panose="020f0502020204030204" pitchFamily="34" charset="0"/>
                    <a:ea typeface="微软雅黑" panose="020b0503020204020204" pitchFamily="34" charset="-122"/>
                    <a:cs typeface="+mn-cs"/>
                  </a:endParaR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0"/>
              <c:layout>
                <c:manualLayout>
                  <c:x val="-0.0508478544652462"/>
                  <c:y val="-0.047211851924657822"/>
                </c:manualLayout>
              </c:layout>
              <c:txPr>
                <a:bodyPr rot="0" spcFirstLastPara="0" vertOverflow="ellipsis" vert="horz" wrap="square" lIns="38100" tIns="19050" rIns="38100" bIns="19050" anchor="ctr" anchorCtr="0">
                  <a:spAutoFit/>
                </a:bodyPr>
                <a:p>
                  <a:pPr algn="ctr">
                    <a:defRPr lang="zh-CN" altLang="en-US" sz="1600" b="1" i="0" u="none" strike="noStrike" kern="1200" baseline="0" smtId="4294967295">
                      <a:ln w="6350">
                        <a:noFill/>
                      </a:ln>
                      <a:gradFill flip="none" rotWithShape="1">
                        <a:gsLst>
                          <a:gs pos="82000">
                            <a:srgbClr val="9B714D"/>
                          </a:gs>
                          <a:gs pos="23000">
                            <a:srgbClr val="FBDBB0"/>
                          </a:gs>
                          <a:gs pos="45000">
                            <a:srgbClr val="E9B789"/>
                          </a:gs>
                        </a:gsLst>
                        <a:lin ang="5400000" scaled="0"/>
                      </a:gradFill>
                      <a:effectLst>
                        <a:innerShdw dist="25400" dir="13500000">
                          <a:srgbClr val="F8E2B2"/>
                        </a:innerShdw>
                      </a:effectLst>
                      <a:latin typeface="Calibri" panose="020f0502020204030204" pitchFamily="34" charset="0"/>
                      <a:ea typeface="微软雅黑" panose="020b0503020204020204" pitchFamily="34" charset="-122"/>
                      <a:cs typeface="+mn-cs"/>
                    </a:defRPr>
                  </a:pPr>
                  <a:endParaRPr lang="zh-CN" altLang="en-US" sz="1600" b="1" i="0" u="none" strike="noStrike" kern="1200" baseline="0" smtId="4294967295">
                    <a:ln w="6350">
                      <a:noFill/>
                    </a:ln>
                    <a:gradFill flip="none" rotWithShape="1"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  <a:effectLst>
                      <a:innerShdw dist="25400" dir="13500000">
                        <a:srgbClr val="F8E2B2"/>
                      </a:innerShdw>
                    </a:effectLst>
                    <a:latin typeface="Calibri" panose="020f0502020204030204" pitchFamily="34" charset="0"/>
                    <a:ea typeface="微软雅黑" panose="020b0503020204020204" pitchFamily="34" charset="-122"/>
                    <a:cs typeface="+mn-cs"/>
                  </a:endParaR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1"/>
              <c:layout>
                <c:manualLayout>
                  <c:x val="-0.0508478544652462"/>
                  <c:y val="-0.044624574482440948"/>
                </c:manualLayout>
              </c:layout>
              <c:txPr>
                <a:bodyPr rot="0" spcFirstLastPara="0" vertOverflow="ellipsis" vert="horz" wrap="square" lIns="38100" tIns="19050" rIns="38100" bIns="19050" anchor="ctr" anchorCtr="0">
                  <a:spAutoFit/>
                </a:bodyPr>
                <a:p>
                  <a:pPr algn="ctr">
                    <a:defRPr lang="zh-CN" altLang="en-US" sz="1600" b="1" i="0" u="none" strike="noStrike" kern="1200" baseline="0" smtId="4294967295">
                      <a:ln w="6350">
                        <a:noFill/>
                      </a:ln>
                      <a:gradFill flip="none" rotWithShape="1">
                        <a:gsLst>
                          <a:gs pos="82000">
                            <a:srgbClr val="9B714D"/>
                          </a:gs>
                          <a:gs pos="23000">
                            <a:srgbClr val="FBDBB0"/>
                          </a:gs>
                          <a:gs pos="45000">
                            <a:srgbClr val="E9B789"/>
                          </a:gs>
                        </a:gsLst>
                        <a:lin ang="5400000" scaled="0"/>
                      </a:gradFill>
                      <a:effectLst>
                        <a:innerShdw dist="25400" dir="13500000">
                          <a:srgbClr val="F8E2B2"/>
                        </a:innerShdw>
                      </a:effectLst>
                      <a:latin typeface="Calibri" panose="020f0502020204030204" pitchFamily="34" charset="0"/>
                      <a:ea typeface="微软雅黑" panose="020b0503020204020204" pitchFamily="34" charset="-122"/>
                      <a:cs typeface="+mn-cs"/>
                    </a:defRPr>
                  </a:pPr>
                  <a:endParaRPr lang="zh-CN" altLang="en-US" sz="1600" b="1" i="0" u="none" strike="noStrike" kern="1200" baseline="0" smtId="4294967295">
                    <a:ln w="6350">
                      <a:noFill/>
                    </a:ln>
                    <a:gradFill flip="none" rotWithShape="1"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  <a:effectLst>
                      <a:innerShdw dist="25400" dir="13500000">
                        <a:srgbClr val="F8E2B2"/>
                      </a:innerShdw>
                    </a:effectLst>
                    <a:latin typeface="Calibri" panose="020f0502020204030204" pitchFamily="34" charset="0"/>
                    <a:ea typeface="微软雅黑" panose="020b0503020204020204" pitchFamily="34" charset="-122"/>
                    <a:cs typeface="+mn-cs"/>
                  </a:endParaR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0">
                <a:spAutoFit/>
              </a:bodyPr>
              <a:p>
                <a:pPr algn="ctr">
                  <a:defRPr lang="zh-CN" altLang="en-US" sz="1600" b="1" i="0" u="none" strike="noStrike" kern="1200" baseline="0" smtId="4294967295">
                    <a:ln w="6350">
                      <a:noFill/>
                    </a:ln>
                    <a:gradFill flip="none" rotWithShape="1"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  <a:effectLst>
                      <a:innerShdw dist="25400" dir="13500000">
                        <a:srgbClr val="F8E2B2"/>
                      </a:innerShdw>
                    </a:effectLst>
                    <a:latin typeface="Calibri" panose="020f0502020204030204" pitchFamily="34" charset="0"/>
                    <a:ea typeface="微软雅黑" panose="020b0503020204020204" pitchFamily="34" charset="-122"/>
                    <a:cs typeface="+mn-cs"/>
                  </a:defRPr>
                </a:pPr>
                <a:endParaRPr lang="zh-CN" altLang="en-US" sz="1600" b="1" i="0" u="none" strike="noStrike" kern="1200" baseline="0" smtId="4294967295">
                  <a:ln w="6350">
                    <a:noFill/>
                  </a:ln>
                  <a:gradFill flip="none" rotWithShape="1">
                    <a:gsLst>
                      <a:gs pos="82000">
                        <a:srgbClr val="9B714D"/>
                      </a:gs>
                      <a:gs pos="23000">
                        <a:srgbClr val="FBDBB0"/>
                      </a:gs>
                      <a:gs pos="45000">
                        <a:srgbClr val="E9B789"/>
                      </a:gs>
                    </a:gsLst>
                    <a:lin ang="5400000" scaled="0"/>
                  </a:gradFill>
                  <a:effectLst>
                    <a:innerShdw dist="25400" dir="13500000">
                      <a:srgbClr val="F8E2B2"/>
                    </a:innerShdw>
                  </a:effectLst>
                  <a:latin typeface="Calibri" panose="020f0502020204030204" pitchFamily="34" charset="0"/>
                  <a:ea typeface="微软雅黑" panose="020b0503020204020204" pitchFamily="34" charset="-122"/>
                  <a:cs typeface="+mn-cs"/>
                </a:endParaRPr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Sheet1!$A$2:$A$13</c:f>
              <c:strCache>
                <c:ptCount val="12"/>
                <c:pt idx="0">
                  <c:v>一月</c:v>
                </c:pt>
                <c:pt idx="1">
                  <c:v>二月</c:v>
                </c:pt>
                <c:pt idx="2">
                  <c:v>三月</c:v>
                </c:pt>
                <c:pt idx="3">
                  <c:v>四月</c:v>
                </c:pt>
                <c:pt idx="4">
                  <c:v>五月</c:v>
                </c:pt>
                <c:pt idx="5">
                  <c:v>六月</c:v>
                </c:pt>
                <c:pt idx="6">
                  <c:v>七月</c:v>
                </c:pt>
                <c:pt idx="7">
                  <c:v>八月</c:v>
                </c:pt>
                <c:pt idx="8">
                  <c:v>九月</c:v>
                </c:pt>
                <c:pt idx="9">
                  <c:v>十月</c:v>
                </c:pt>
                <c:pt idx="10">
                  <c:v>十一月</c:v>
                </c:pt>
                <c:pt idx="11">
                  <c:v>十二月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100</c:v>
                </c:pt>
                <c:pt idx="1">
                  <c:v>250</c:v>
                </c:pt>
                <c:pt idx="2">
                  <c:v>360</c:v>
                </c:pt>
                <c:pt idx="3">
                  <c:v>400</c:v>
                </c:pt>
                <c:pt idx="4">
                  <c:v>430</c:v>
                </c:pt>
                <c:pt idx="5">
                  <c:v>480</c:v>
                </c:pt>
                <c:pt idx="6">
                  <c:v>520</c:v>
                </c:pt>
                <c:pt idx="7">
                  <c:v>570</c:v>
                </c:pt>
                <c:pt idx="8">
                  <c:v>600</c:v>
                </c:pt>
                <c:pt idx="9">
                  <c:v>680</c:v>
                </c:pt>
                <c:pt idx="10">
                  <c:v>720</c:v>
                </c:pt>
                <c:pt idx="11">
                  <c:v>850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49919872"/>
        <c:axId val="49921408"/>
      </c:lineChart>
      <c:catAx>
        <c:axId val="49919872"/>
        <c:scaling>
          <c:orientation/>
        </c:scaling>
        <c:delete val="0"/>
        <c:axPos val="b"/>
        <c:numFmt formatCode="General" sourceLinked="0"/>
        <c:majorTickMark val="out"/>
        <c:minorTickMark val="none"/>
        <c:spPr>
          <a:ln w="6350" cap="flat" cmpd="sng" algn="ctr">
            <a:noFill/>
            <a:prstDash val="solid"/>
            <a:round/>
          </a:ln>
        </c:spPr>
        <c:txPr>
          <a:bodyPr rot="-60000000" spcFirstLastPara="0" vertOverflow="ellipsis" vert="horz" wrap="square" anchor="ctr" anchorCtr="1"/>
          <a:p>
            <a:pPr>
              <a:defRPr lang="zh-CN" altLang="en-US" sz="1400" b="0" i="0" u="none" strike="noStrike" kern="1200" baseline="0" smtId="4294967295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  <a:effectLst>
                  <a:innerShdw dist="25400" dir="13500000">
                    <a:srgbClr val="F8E2B2"/>
                  </a:innerShdw>
                </a:effectLst>
                <a:latin typeface="Calibri" panose="020f0502020204030204" pitchFamily="34" charset="0"/>
                <a:ea typeface="微软雅黑" panose="020b0503020204020204" pitchFamily="34" charset="-122"/>
                <a:cs typeface="+mn-cs"/>
              </a:defRPr>
            </a:pPr>
            <a:endParaRPr lang="zh-CN" altLang="en-US" sz="1400" b="0" i="0" u="none" strike="noStrike" kern="1200" baseline="0" smtId="4294967295">
              <a:ln w="6350">
                <a:noFill/>
              </a:ln>
              <a:gradFill flip="none" rotWithShape="1">
                <a:gsLst>
                  <a:gs pos="82000">
                    <a:srgbClr val="9B714D"/>
                  </a:gs>
                  <a:gs pos="23000">
                    <a:srgbClr val="FBDBB0"/>
                  </a:gs>
                  <a:gs pos="45000">
                    <a:srgbClr val="E9B789"/>
                  </a:gs>
                </a:gsLst>
                <a:lin ang="5400000" scaled="0"/>
              </a:gradFill>
              <a:effectLst>
                <a:innerShdw dist="25400" dir="13500000">
                  <a:srgbClr val="F8E2B2"/>
                </a:innerShdw>
              </a:effectLst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c:txPr>
        <c:crossAx val="49921408"/>
        <c:crosses val="autoZero"/>
        <c:auto val="0"/>
        <c:lblAlgn val="ctr"/>
        <c:lblOffset/>
        <c:noMultiLvlLbl val="0"/>
      </c:catAx>
      <c:valAx>
        <c:axId val="49921408"/>
        <c:scaling>
          <c:orientation/>
        </c:scaling>
        <c:delete val="1"/>
        <c:axPos val="l"/>
        <c:numFmt formatCode="General" sourceLinked="1"/>
        <c:majorTickMark val="out"/>
        <c:minorTickMark val="none"/>
        <c:txPr>
          <a:bodyPr rot="-60000000" spcFirstLastPara="0" vertOverflow="ellipsis" vert="horz" wrap="square" anchor="ctr" anchorCtr="1"/>
          <a:p>
            <a:pPr>
              <a:defRPr lang="zh-CN" sz="1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 sz="1800" b="0" i="0" u="none" strike="noStrike" kern="1200" baseline="0" smtId="4294967295">
              <a:solidFill>
                <a:schemeClr val="tx1"/>
              </a:solidFill>
              <a:latin typeface="+mn-lt"/>
              <a:ea typeface="+mn-ea"/>
              <a:cs typeface="+mn-cs"/>
            </a:endParaRPr>
          </a:p>
        </c:txPr>
        <c:crossAx val="49919872"/>
        <c:crossBetween val="between"/>
      </c:valAx>
      <c:spPr>
        <a:noFill/>
      </c:spPr>
    </c:plotArea>
    <c:plotVisOnly val="1"/>
    <c:dispBlanksAs val="gap"/>
    <c:showDLblsOverMax val="0"/>
  </c:chart>
  <c:txPr>
    <a:bodyPr/>
    <a:p>
      <a:pPr>
        <a:defRPr lang="zh-CN" sz="1800" smtId="4294967295"/>
      </a:pPr>
      <a:endParaRPr lang="zh-CN" sz="1800" smtId="4294967295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invertIfNegative val="1"/>
            <c:spPr>
              <a:gradFill>
                <a:gsLst>
                  <a:gs pos="0">
                    <a:srgbClr val="D7B286"/>
                  </a:gs>
                  <a:gs pos="100000">
                    <a:srgbClr val="F8E2B2"/>
                  </a:gs>
                </a:gsLst>
                <a:lin ang="21594000" scaled="0"/>
              </a:gradFill>
              <a:ln w="6350">
                <a:solidFill>
                  <a:srgbClr val="E6D8B7"/>
                </a:solidFill>
              </a:ln>
            </c:spPr>
          </c:dPt>
          <c:dPt>
            <c:idx val="1"/>
            <c:invertIfNegative val="1"/>
            <c:spPr>
              <a:noFill/>
              <a:ln w="6350">
                <a:solidFill>
                  <a:srgbClr val="E6D8B7"/>
                </a:solidFill>
              </a:ln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市场占比</c:v>
                </c:pt>
                <c:pt idx="1">
                  <c:v>剩余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80"/>
      </c:doughnutChart>
    </c:plotArea>
    <c:plotVisOnly val="1"/>
    <c:dispBlanksAs val="gap"/>
    <c:showDLblsOverMax val="0"/>
  </c:chart>
  <c:txPr>
    <a:bodyPr/>
    <a:p>
      <a:pPr>
        <a:defRPr lang="zh-CN" sz="1800" smtId="4294967295"/>
      </a:pPr>
      <a:endParaRPr lang="zh-CN" sz="1800" smtId="4294967295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invertIfNegative val="1"/>
            <c:spPr>
              <a:gradFill>
                <a:gsLst>
                  <a:gs pos="0">
                    <a:srgbClr val="D7B286"/>
                  </a:gs>
                  <a:gs pos="100000">
                    <a:srgbClr val="F8E2B2"/>
                  </a:gs>
                </a:gsLst>
                <a:lin ang="21594000" scaled="0"/>
              </a:gradFill>
              <a:ln w="6350">
                <a:solidFill>
                  <a:srgbClr val="E6D8B7"/>
                </a:solidFill>
              </a:ln>
            </c:spPr>
          </c:dPt>
          <c:dPt>
            <c:idx val="1"/>
            <c:invertIfNegative val="1"/>
            <c:spPr>
              <a:noFill/>
              <a:ln w="6350">
                <a:solidFill>
                  <a:srgbClr val="E6D8B7"/>
                </a:solidFill>
              </a:ln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市场占比</c:v>
                </c:pt>
                <c:pt idx="1">
                  <c:v>剩余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82</c:v>
                </c:pt>
                <c:pt idx="1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80"/>
      </c:doughnutChart>
    </c:plotArea>
    <c:plotVisOnly val="1"/>
    <c:dispBlanksAs val="gap"/>
    <c:showDLblsOverMax val="0"/>
  </c:chart>
  <c:txPr>
    <a:bodyPr/>
    <a:p>
      <a:pPr>
        <a:defRPr lang="zh-CN" sz="1800" smtId="4294967295"/>
      </a:pPr>
      <a:endParaRPr lang="zh-CN" sz="1800" smtId="4294967295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invertIfNegative val="1"/>
            <c:spPr>
              <a:gradFill>
                <a:gsLst>
                  <a:gs pos="0">
                    <a:srgbClr val="D7B286"/>
                  </a:gs>
                  <a:gs pos="100000">
                    <a:srgbClr val="F8E2B2"/>
                  </a:gs>
                </a:gsLst>
                <a:lin ang="21594000" scaled="0"/>
              </a:gradFill>
              <a:ln w="6350">
                <a:solidFill>
                  <a:srgbClr val="E6D8B7"/>
                </a:solidFill>
              </a:ln>
            </c:spPr>
          </c:dPt>
          <c:dPt>
            <c:idx val="1"/>
            <c:invertIfNegative val="1"/>
            <c:spPr>
              <a:noFill/>
              <a:ln w="6350">
                <a:solidFill>
                  <a:srgbClr val="E6D8B7"/>
                </a:solidFill>
              </a:ln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市场占比</c:v>
                </c:pt>
                <c:pt idx="1">
                  <c:v>剩余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96</c:v>
                </c:pt>
                <c:pt idx="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80"/>
      </c:doughnutChart>
    </c:plotArea>
    <c:plotVisOnly val="1"/>
    <c:dispBlanksAs val="gap"/>
    <c:showDLblsOverMax val="0"/>
  </c:chart>
  <c:txPr>
    <a:bodyPr/>
    <a:p>
      <a:pPr>
        <a:defRPr lang="zh-CN" sz="1800" smtId="4294967295"/>
      </a:pPr>
      <a:endParaRPr lang="zh-CN" sz="1800" smtId="4294967295"/>
    </a:p>
  </c:txPr>
  <c:externalData r:id="rId1">
    <c:autoUpdate val="0"/>
  </c:externalData>
</c:chartSpace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4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37F12-0D97-4618-8153-CBF6368DE15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73AD7B-00F4-4E0C-AB63-9C9A770A45C3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52247-79E6-4A89-A00D-FABFD2A902A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20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21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png" /><Relationship Id="rId2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31800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A0B9-3B68-4070-BB14-3EB9AEF0330B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582BA-42E6-4156-A677-D37ABC1D2D9C}" type="slidenum">
              <a:rPr lang="zh-CN" altLang="en-US" smtClean="0"/>
              <a:t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748" y="2428081"/>
            <a:ext cx="651076" cy="476250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3162300"/>
            <a:ext cx="12192000" cy="3695700"/>
          </a:xfrm>
          <a:prstGeom prst="rect">
            <a:avLst/>
          </a:prstGeom>
          <a:gradFill>
            <a:gsLst>
              <a:gs pos="17000">
                <a:srgbClr val="060606"/>
              </a:gs>
              <a:gs pos="0">
                <a:srgbClr val="060606">
                  <a:alpha val="0"/>
                </a:srgbClr>
              </a:gs>
              <a:gs pos="100000">
                <a:srgbClr val="06060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/>
          <p:cNvCxnSpPr/>
          <p:nvPr userDrawn="1"/>
        </p:nvCxnSpPr>
        <p:spPr>
          <a:xfrm flipH="1">
            <a:off x="10832955" y="-1660047"/>
            <a:ext cx="1200646" cy="1200646"/>
          </a:xfrm>
          <a:prstGeom prst="line">
            <a:avLst/>
          </a:prstGeom>
          <a:ln w="19050" cap="rnd">
            <a:gradFill flip="none" rotWithShape="1">
              <a:gsLst>
                <a:gs pos="0">
                  <a:srgbClr val="F8E2B2">
                    <a:alpha val="0"/>
                  </a:srgbClr>
                </a:gs>
                <a:gs pos="100000">
                  <a:srgbClr val="F8E2B2"/>
                </a:gs>
              </a:gsLst>
              <a:lin ang="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/>
        </p:nvCxnSpPr>
        <p:spPr>
          <a:xfrm flipH="1">
            <a:off x="5896048" y="-1591207"/>
            <a:ext cx="1200646" cy="1200646"/>
          </a:xfrm>
          <a:prstGeom prst="line">
            <a:avLst/>
          </a:prstGeom>
          <a:ln w="19050" cap="rnd">
            <a:gradFill flip="none" rotWithShape="1">
              <a:gsLst>
                <a:gs pos="0">
                  <a:srgbClr val="F8E2B2">
                    <a:alpha val="0"/>
                  </a:srgbClr>
                </a:gs>
                <a:gs pos="100000">
                  <a:srgbClr val="F8E2B2"/>
                </a:gs>
              </a:gsLst>
              <a:lin ang="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 userDrawn="1"/>
        </p:nvCxnSpPr>
        <p:spPr>
          <a:xfrm flipH="1">
            <a:off x="7328665" y="-1326140"/>
            <a:ext cx="935579" cy="935579"/>
          </a:xfrm>
          <a:prstGeom prst="line">
            <a:avLst/>
          </a:prstGeom>
          <a:ln w="3175" cap="rnd">
            <a:gradFill flip="none" rotWithShape="1">
              <a:gsLst>
                <a:gs pos="0">
                  <a:srgbClr val="F8E2B2">
                    <a:alpha val="0"/>
                  </a:srgbClr>
                </a:gs>
                <a:gs pos="100000">
                  <a:srgbClr val="F8E2B2"/>
                </a:gs>
              </a:gsLst>
              <a:lin ang="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 flipH="1">
            <a:off x="4664320" y="-1326140"/>
            <a:ext cx="935579" cy="935579"/>
          </a:xfrm>
          <a:prstGeom prst="line">
            <a:avLst/>
          </a:prstGeom>
          <a:ln w="3175" cap="rnd">
            <a:gradFill flip="none" rotWithShape="1">
              <a:gsLst>
                <a:gs pos="0">
                  <a:srgbClr val="F8E2B2">
                    <a:alpha val="0"/>
                  </a:srgbClr>
                </a:gs>
                <a:gs pos="100000">
                  <a:srgbClr val="F8E2B2"/>
                </a:gs>
              </a:gsLst>
              <a:lin ang="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/>
        </p:nvCxnSpPr>
        <p:spPr>
          <a:xfrm flipH="1">
            <a:off x="12576420" y="-1275624"/>
            <a:ext cx="935579" cy="935579"/>
          </a:xfrm>
          <a:prstGeom prst="line">
            <a:avLst/>
          </a:prstGeom>
          <a:ln w="3175" cap="rnd">
            <a:gradFill flip="none" rotWithShape="1">
              <a:gsLst>
                <a:gs pos="0">
                  <a:srgbClr val="F8E2B2">
                    <a:alpha val="0"/>
                  </a:srgbClr>
                </a:gs>
                <a:gs pos="100000">
                  <a:srgbClr val="F8E2B2"/>
                </a:gs>
              </a:gsLst>
              <a:lin ang="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43000" decel="57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06 0 L -0.81002 1.47685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508" y="7384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43000" decel="57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4.16667E-07 -1.85185E-06 L -0.79167 1.44329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83" y="7215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43000" decel="57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2.5E-06 4.44444E-06 L -0.82148 1.49791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81" y="7488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43000" decel="57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3.33333E-06 0 L -0.57734 1.05278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67" y="5263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43000" decel="57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1.66667E-06 4.07407E-06 L -0.76979 1.4037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90" y="7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A0B9-3B68-4070-BB14-3EB9AEF0330B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582BA-42E6-4156-A677-D37ABC1D2D9C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A0B9-3B68-4070-BB14-3EB9AEF0330B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582BA-42E6-4156-A677-D37ABC1D2D9C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A0B9-3B68-4070-BB14-3EB9AEF0330B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582BA-42E6-4156-A677-D37ABC1D2D9C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A0B9-3B68-4070-BB14-3EB9AEF0330B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582BA-42E6-4156-A677-D37ABC1D2D9C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A0B9-3B68-4070-BB14-3EB9AEF0330B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582BA-42E6-4156-A677-D37ABC1D2D9C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A0B9-3B68-4070-BB14-3EB9AEF0330B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582BA-42E6-4156-A677-D37ABC1D2D9C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仅标题"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A0B9-3B68-4070-BB14-3EB9AEF0330B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582BA-42E6-4156-A677-D37ABC1D2D9C}" type="slidenum">
              <a:rPr lang="zh-CN" altLang="en-US" smtClean="0"/>
              <a:t/>
            </a:fld>
            <a:endParaRPr lang="zh-CN" altLang="en-US"/>
          </a:p>
        </p:txBody>
      </p:sp>
      <p:cxnSp>
        <p:nvCxnSpPr>
          <p:cNvPr id="6" name="直接连接符 5"/>
          <p:cNvCxnSpPr/>
          <p:nvPr userDrawn="1"/>
        </p:nvCxnSpPr>
        <p:spPr>
          <a:xfrm flipH="1">
            <a:off x="10832955" y="-1660047"/>
            <a:ext cx="1200646" cy="1200646"/>
          </a:xfrm>
          <a:prstGeom prst="line">
            <a:avLst/>
          </a:prstGeom>
          <a:ln w="19050" cap="rnd">
            <a:gradFill flip="none" rotWithShape="1">
              <a:gsLst>
                <a:gs pos="0">
                  <a:srgbClr val="F8E2B2">
                    <a:alpha val="0"/>
                  </a:srgbClr>
                </a:gs>
                <a:gs pos="100000">
                  <a:srgbClr val="F8E2B2"/>
                </a:gs>
              </a:gsLst>
              <a:lin ang="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flipH="1">
            <a:off x="5896048" y="-1591207"/>
            <a:ext cx="1200646" cy="1200646"/>
          </a:xfrm>
          <a:prstGeom prst="line">
            <a:avLst/>
          </a:prstGeom>
          <a:ln w="19050" cap="rnd">
            <a:gradFill flip="none" rotWithShape="1">
              <a:gsLst>
                <a:gs pos="0">
                  <a:srgbClr val="F8E2B2">
                    <a:alpha val="0"/>
                  </a:srgbClr>
                </a:gs>
                <a:gs pos="100000">
                  <a:srgbClr val="F8E2B2"/>
                </a:gs>
              </a:gsLst>
              <a:lin ang="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 flipH="1">
            <a:off x="7328665" y="-1326140"/>
            <a:ext cx="935579" cy="935579"/>
          </a:xfrm>
          <a:prstGeom prst="line">
            <a:avLst/>
          </a:prstGeom>
          <a:ln w="3175" cap="rnd">
            <a:gradFill flip="none" rotWithShape="1">
              <a:gsLst>
                <a:gs pos="0">
                  <a:srgbClr val="F8E2B2">
                    <a:alpha val="0"/>
                  </a:srgbClr>
                </a:gs>
                <a:gs pos="100000">
                  <a:srgbClr val="F8E2B2"/>
                </a:gs>
              </a:gsLst>
              <a:lin ang="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/>
        </p:nvCxnSpPr>
        <p:spPr>
          <a:xfrm flipH="1">
            <a:off x="4664320" y="-1326140"/>
            <a:ext cx="935579" cy="935579"/>
          </a:xfrm>
          <a:prstGeom prst="line">
            <a:avLst/>
          </a:prstGeom>
          <a:ln w="3175" cap="rnd">
            <a:gradFill flip="none" rotWithShape="1">
              <a:gsLst>
                <a:gs pos="0">
                  <a:srgbClr val="F8E2B2">
                    <a:alpha val="0"/>
                  </a:srgbClr>
                </a:gs>
                <a:gs pos="100000">
                  <a:srgbClr val="F8E2B2"/>
                </a:gs>
              </a:gsLst>
              <a:lin ang="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H="1">
            <a:off x="12576420" y="-1275624"/>
            <a:ext cx="935579" cy="935579"/>
          </a:xfrm>
          <a:prstGeom prst="line">
            <a:avLst/>
          </a:prstGeom>
          <a:ln w="3175" cap="rnd">
            <a:gradFill flip="none" rotWithShape="1">
              <a:gsLst>
                <a:gs pos="0">
                  <a:srgbClr val="F8E2B2">
                    <a:alpha val="0"/>
                  </a:srgbClr>
                </a:gs>
                <a:gs pos="100000">
                  <a:srgbClr val="F8E2B2"/>
                </a:gs>
              </a:gsLst>
              <a:lin ang="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43000" decel="57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06 0 L -0.81002 1.47685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508" y="7384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43000" decel="57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4.16667E-07 -1.85185E-06 L -0.79167 1.44329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83" y="7215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43000" decel="57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2.5E-06 4.44444E-06 L -0.82148 1.49791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81" y="7488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43000" decel="57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3.33333E-06 0 L -0.57734 1.05278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67" y="5263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43000" decel="57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1.66667E-06 4.07407E-06 L -0.76979 1.4037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90" y="7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A0B9-3B68-4070-BB14-3EB9AEF0330B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582BA-42E6-4156-A677-D37ABC1D2D9C}" type="slidenum">
              <a:rPr lang="zh-CN" altLang="en-US" smtClean="0"/>
              <a:t/>
            </a:fld>
            <a:endParaRPr lang="zh-CN" altLang="en-US"/>
          </a:p>
        </p:txBody>
      </p:sp>
      <p:cxnSp>
        <p:nvCxnSpPr>
          <p:cNvPr id="10" name="直接连接符 9"/>
          <p:cNvCxnSpPr/>
          <p:nvPr userDrawn="1"/>
        </p:nvCxnSpPr>
        <p:spPr>
          <a:xfrm flipH="1">
            <a:off x="10832955" y="-1660047"/>
            <a:ext cx="1200646" cy="1200646"/>
          </a:xfrm>
          <a:prstGeom prst="line">
            <a:avLst/>
          </a:prstGeom>
          <a:ln w="19050" cap="rnd">
            <a:gradFill flip="none" rotWithShape="1">
              <a:gsLst>
                <a:gs pos="0">
                  <a:srgbClr val="F8E2B2">
                    <a:alpha val="0"/>
                  </a:srgbClr>
                </a:gs>
                <a:gs pos="100000">
                  <a:srgbClr val="F8E2B2"/>
                </a:gs>
              </a:gsLst>
              <a:lin ang="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 flipH="1">
            <a:off x="5896048" y="-1591207"/>
            <a:ext cx="1200646" cy="1200646"/>
          </a:xfrm>
          <a:prstGeom prst="line">
            <a:avLst/>
          </a:prstGeom>
          <a:ln w="19050" cap="rnd">
            <a:gradFill flip="none" rotWithShape="1">
              <a:gsLst>
                <a:gs pos="0">
                  <a:srgbClr val="F8E2B2">
                    <a:alpha val="0"/>
                  </a:srgbClr>
                </a:gs>
                <a:gs pos="100000">
                  <a:srgbClr val="F8E2B2"/>
                </a:gs>
              </a:gsLst>
              <a:lin ang="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 flipH="1">
            <a:off x="7328665" y="-1326140"/>
            <a:ext cx="935579" cy="935579"/>
          </a:xfrm>
          <a:prstGeom prst="line">
            <a:avLst/>
          </a:prstGeom>
          <a:ln w="3175" cap="rnd">
            <a:gradFill flip="none" rotWithShape="1">
              <a:gsLst>
                <a:gs pos="0">
                  <a:srgbClr val="F8E2B2">
                    <a:alpha val="0"/>
                  </a:srgbClr>
                </a:gs>
                <a:gs pos="100000">
                  <a:srgbClr val="F8E2B2"/>
                </a:gs>
              </a:gsLst>
              <a:lin ang="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 userDrawn="1"/>
        </p:nvCxnSpPr>
        <p:spPr>
          <a:xfrm flipH="1">
            <a:off x="4664320" y="-1326140"/>
            <a:ext cx="935579" cy="935579"/>
          </a:xfrm>
          <a:prstGeom prst="line">
            <a:avLst/>
          </a:prstGeom>
          <a:ln w="3175" cap="rnd">
            <a:gradFill flip="none" rotWithShape="1">
              <a:gsLst>
                <a:gs pos="0">
                  <a:srgbClr val="F8E2B2">
                    <a:alpha val="0"/>
                  </a:srgbClr>
                </a:gs>
                <a:gs pos="100000">
                  <a:srgbClr val="F8E2B2"/>
                </a:gs>
              </a:gsLst>
              <a:lin ang="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 flipH="1">
            <a:off x="12576420" y="-1275624"/>
            <a:ext cx="935579" cy="935579"/>
          </a:xfrm>
          <a:prstGeom prst="line">
            <a:avLst/>
          </a:prstGeom>
          <a:ln w="3175" cap="rnd">
            <a:gradFill flip="none" rotWithShape="1">
              <a:gsLst>
                <a:gs pos="0">
                  <a:srgbClr val="F8E2B2">
                    <a:alpha val="0"/>
                  </a:srgbClr>
                </a:gs>
                <a:gs pos="100000">
                  <a:srgbClr val="F8E2B2"/>
                </a:gs>
              </a:gsLst>
              <a:lin ang="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43000" decel="57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06 0 L -0.81002 1.47685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508" y="7384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43000" decel="57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4.16667E-07 -1.85185E-06 L -0.79167 1.44329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83" y="7215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43000" decel="57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2.5E-06 4.44444E-06 L -0.82148 1.49791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81" y="7488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43000" decel="57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3.33333E-06 0 L -0.57734 1.05278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67" y="5263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43000" decel="57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1.66667E-06 4.07407E-06 L -0.76979 1.4037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90" y="7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A0B9-3B68-4070-BB14-3EB9AEF0330B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582BA-42E6-4156-A677-D37ABC1D2D9C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A0B9-3B68-4070-BB14-3EB9AEF0330B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582BA-42E6-4156-A677-D37ABC1D2D9C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2A0B9-3B68-4070-BB14-3EB9AEF0330B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582BA-42E6-4156-A677-D37ABC1D2D9C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6.png" /><Relationship Id="rId3" Type="http://schemas.openxmlformats.org/officeDocument/2006/relationships/image" Target="../media/image9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0.png" /><Relationship Id="rId3" Type="http://schemas.openxmlformats.org/officeDocument/2006/relationships/image" Target="../media/image6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6.png" /><Relationship Id="rId3" Type="http://schemas.openxmlformats.org/officeDocument/2006/relationships/image" Target="../media/image11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6.png" /><Relationship Id="rId3" Type="http://schemas.openxmlformats.org/officeDocument/2006/relationships/image" Target="../media/image12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image" Target="../media/image13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image" Target="../media/image13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3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6.png" /><Relationship Id="rId4" Type="http://schemas.openxmlformats.org/officeDocument/2006/relationships/image" Target="../media/image7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chart" Target="../charts/chart1.xml" /><Relationship Id="rId3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chart" Target="../charts/chart2.xml" /><Relationship Id="rId3" Type="http://schemas.openxmlformats.org/officeDocument/2006/relationships/chart" Target="../charts/chart3.xml" /><Relationship Id="rId4" Type="http://schemas.openxmlformats.org/officeDocument/2006/relationships/chart" Target="../charts/chart4.xml" /><Relationship Id="rId5" Type="http://schemas.openxmlformats.org/officeDocument/2006/relationships/image" Target="../media/image5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6.png" /><Relationship Id="rId3" Type="http://schemas.openxmlformats.org/officeDocument/2006/relationships/image" Target="../media/image8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0F0F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TextBox 9"/>
          <p:cNvSpPr txBox="1"/>
          <p:nvPr/>
        </p:nvSpPr>
        <p:spPr>
          <a:xfrm>
            <a:off x="1387019" y="3963767"/>
            <a:ext cx="94179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8000" b="1">
                <a:ln w="6350">
                  <a:noFill/>
                </a:ln>
                <a:gradFill flip="none" rotWithShape="1">
                  <a:gsLst>
                    <a:gs pos="63000">
                      <a:srgbClr val="D5953B"/>
                    </a:gs>
                    <a:gs pos="25000">
                      <a:srgbClr val="FFEDAC"/>
                    </a:gs>
                    <a:gs pos="43000">
                      <a:srgbClr val="F6CA7C"/>
                    </a:gs>
                  </a:gsLst>
                  <a:lin ang="2400000" scaled="0"/>
                </a:gradFill>
                <a:effectLst>
                  <a:outerShdw blurRad="76200" dist="101600" dir="600000" algn="tl" rotWithShape="0">
                    <a:schemeClr val="tx1">
                      <a:alpha val="50000"/>
                    </a:schemeClr>
                  </a:outerShdw>
                </a:effectLst>
                <a:latin typeface="Impact" panose="020b0806030902050204" pitchFamily="34" charset="0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7200"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  <a:effectLst>
                  <a:innerShdw dist="25400" dir="13500000">
                    <a:srgbClr val="F8E2B2"/>
                  </a:innerShdw>
                  <a:reflection stA="15000" endPos="40000" dist="76200" dir="5400000" sy="-100000" algn="bl" rotWithShape="0"/>
                </a:effectLst>
              </a:rPr>
              <a:t>冠军王冠年度颁奖晚会</a:t>
            </a:r>
            <a:endParaRPr lang="zh-CN" altLang="en-US" sz="7200">
              <a:gradFill flip="none" rotWithShape="1">
                <a:gsLst>
                  <a:gs pos="82000">
                    <a:srgbClr val="9B714D"/>
                  </a:gs>
                  <a:gs pos="23000">
                    <a:srgbClr val="FBDBB0"/>
                  </a:gs>
                  <a:gs pos="45000">
                    <a:srgbClr val="E9B789"/>
                  </a:gs>
                </a:gsLst>
                <a:lin ang="5400000" scaled="0"/>
              </a:gradFill>
              <a:effectLst>
                <a:innerShdw dist="25400" dir="13500000">
                  <a:srgbClr val="F8E2B2"/>
                </a:innerShdw>
                <a:reflection stA="15000" endPos="40000" dist="76200" dir="5400000" sy="-100000" algn="bl" rotWithShape="0"/>
              </a:effectLst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4604196" y="5488841"/>
            <a:ext cx="2991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  <a:effectLst>
                  <a:innerShdw dist="25400" dir="13500000">
                    <a:srgbClr val="F8E2B2"/>
                  </a:innerShdw>
                </a:effectLst>
                <a:latin typeface="Calibri" panose="020f0502020204030204" pitchFamily="34" charset="0"/>
                <a:ea typeface="微软雅黑" panose="020b0503020204020204" pitchFamily="34" charset="-122"/>
              </a:rPr>
              <a:t>HAPPY NEW YEAR</a:t>
            </a:r>
            <a:endParaRPr lang="zh-CN" altLang="en-US" sz="2000">
              <a:ln w="6350">
                <a:noFill/>
              </a:ln>
              <a:gradFill flip="none" rotWithShape="1">
                <a:gsLst>
                  <a:gs pos="82000">
                    <a:srgbClr val="9B714D"/>
                  </a:gs>
                  <a:gs pos="23000">
                    <a:srgbClr val="FBDBB0"/>
                  </a:gs>
                  <a:gs pos="45000">
                    <a:srgbClr val="E9B789"/>
                  </a:gs>
                </a:gsLst>
                <a:lin ang="5400000" scaled="0"/>
              </a:gradFill>
              <a:effectLst>
                <a:innerShdw dist="25400" dir="13500000">
                  <a:srgbClr val="F8E2B2"/>
                </a:innerShdw>
              </a:effectLst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4367213" y="5464375"/>
            <a:ext cx="3457576" cy="449042"/>
            <a:chOff x="4117994" y="5393909"/>
            <a:chExt cx="3956013" cy="513774"/>
          </a:xfrm>
        </p:grpSpPr>
        <p:sp>
          <p:nvSpPr>
            <p:cNvPr id="18" name="矩形 17"/>
            <p:cNvSpPr/>
            <p:nvPr/>
          </p:nvSpPr>
          <p:spPr>
            <a:xfrm>
              <a:off x="4117994" y="5393909"/>
              <a:ext cx="3956013" cy="513774"/>
            </a:xfrm>
            <a:prstGeom prst="rect">
              <a:avLst/>
            </a:prstGeom>
            <a:noFill/>
            <a:ln w="12700">
              <a:solidFill>
                <a:srgbClr val="D7B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4146599" y="5423462"/>
              <a:ext cx="3907185" cy="454668"/>
              <a:chOff x="5794225" y="5144237"/>
              <a:chExt cx="1876784" cy="218396"/>
            </a:xfrm>
          </p:grpSpPr>
          <p:grpSp>
            <p:nvGrpSpPr>
              <p:cNvPr id="21" name="组合 20"/>
              <p:cNvGrpSpPr/>
              <p:nvPr/>
            </p:nvGrpSpPr>
            <p:grpSpPr>
              <a:xfrm>
                <a:off x="5794225" y="5144237"/>
                <a:ext cx="32385" cy="218396"/>
                <a:chOff x="5794225" y="5144237"/>
                <a:chExt cx="32385" cy="218396"/>
              </a:xfrm>
            </p:grpSpPr>
            <p:sp>
              <p:nvSpPr>
                <p:cNvPr id="19" name="直角三角形 18"/>
                <p:cNvSpPr/>
                <p:nvPr/>
              </p:nvSpPr>
              <p:spPr>
                <a:xfrm>
                  <a:off x="5794225" y="5330248"/>
                  <a:ext cx="32385" cy="32385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  <p:sp>
              <p:nvSpPr>
                <p:cNvPr id="20" name="直角三角形 19"/>
                <p:cNvSpPr/>
                <p:nvPr/>
              </p:nvSpPr>
              <p:spPr>
                <a:xfrm rot="5400000">
                  <a:off x="5794225" y="5144237"/>
                  <a:ext cx="32384" cy="32384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</p:grpSp>
          <p:grpSp>
            <p:nvGrpSpPr>
              <p:cNvPr id="22" name="组合 21"/>
              <p:cNvGrpSpPr/>
              <p:nvPr/>
            </p:nvGrpSpPr>
            <p:grpSpPr>
              <a:xfrm rot="10800000">
                <a:off x="7638624" y="5144237"/>
                <a:ext cx="32385" cy="218396"/>
                <a:chOff x="5790199" y="5367279"/>
                <a:chExt cx="32385" cy="218396"/>
              </a:xfrm>
            </p:grpSpPr>
            <p:sp>
              <p:nvSpPr>
                <p:cNvPr id="23" name="直角三角形 22"/>
                <p:cNvSpPr/>
                <p:nvPr/>
              </p:nvSpPr>
              <p:spPr>
                <a:xfrm>
                  <a:off x="5790199" y="5553291"/>
                  <a:ext cx="32384" cy="32384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  <p:sp>
              <p:nvSpPr>
                <p:cNvPr id="24" name="直角三角形 23"/>
                <p:cNvSpPr/>
                <p:nvPr/>
              </p:nvSpPr>
              <p:spPr>
                <a:xfrm rot="5400000">
                  <a:off x="5790199" y="5367279"/>
                  <a:ext cx="32385" cy="32385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</p:grpSp>
        </p:grpSp>
      </p:grpSp>
      <p:sp>
        <p:nvSpPr>
          <p:cNvPr id="2" name="文本框 1"/>
          <p:cNvSpPr txBox="1"/>
          <p:nvPr/>
        </p:nvSpPr>
        <p:spPr>
          <a:xfrm>
            <a:off x="5787216" y="2501900"/>
            <a:ext cx="627095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>
                <a:gradFill>
                  <a:gsLst>
                    <a:gs pos="0">
                      <a:srgbClr val="EED9B0"/>
                    </a:gs>
                    <a:gs pos="100000">
                      <a:srgbClr val="C2996B"/>
                    </a:gs>
                  </a:gsLst>
                  <a:lin ang="5400000" scaled="1"/>
                </a:gradFill>
                <a:effectLst>
                  <a:innerShdw blurRad="25400" dist="38100" dir="13500000">
                    <a:prstClr val="black">
                      <a:alpha val="54000"/>
                    </a:prstClr>
                  </a:innerShdw>
                </a:effectLst>
                <a:latin typeface="Impact" panose="020b0806030902050204" pitchFamily="34" charset="0"/>
                <a:sym typeface="+mn-ea"/>
              </a:rPr>
              <a:t>2021</a:t>
            </a: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260023" y="6167840"/>
            <a:ext cx="167195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zh-CN" altLang="en-US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  <a:effectLst>
                  <a:innerShdw dist="25400" dir="13500000">
                    <a:srgbClr val="F8E2B2"/>
                  </a:innerShdw>
                </a:effectLst>
                <a:latin typeface="Calibri" panose="020f0502020204030204" pitchFamily="34" charset="0"/>
                <a:ea typeface="微软雅黑" panose="020b0503020204020204" pitchFamily="34" charset="-122"/>
              </a:rPr>
              <a:t>汇报人：</a:t>
            </a:r>
            <a:r>
              <a:rPr lang="en-US" altLang="zh-CN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  <a:effectLst>
                  <a:innerShdw dist="25400" dir="13500000">
                    <a:srgbClr val="F8E2B2"/>
                  </a:innerShdw>
                </a:effectLst>
                <a:latin typeface="Calibri" panose="020f0502020204030204" pitchFamily="34" charset="0"/>
                <a:ea typeface="微软雅黑" panose="020b0503020204020204" pitchFamily="34" charset="-122"/>
              </a:rPr>
              <a:t>PPT</a:t>
            </a:r>
            <a:r>
              <a:rPr lang="zh-CN" altLang="en-US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  <a:effectLst>
                  <a:innerShdw dist="25400" dir="13500000">
                    <a:srgbClr val="F8E2B2"/>
                  </a:innerShdw>
                </a:effectLst>
                <a:latin typeface="Calibri" panose="020f0502020204030204" pitchFamily="34" charset="0"/>
                <a:ea typeface="微软雅黑" panose="020b0503020204020204" pitchFamily="34" charset="-122"/>
              </a:rPr>
              <a:t>汇</a:t>
            </a:r>
            <a:endParaRPr lang="zh-CN" altLang="en-US">
              <a:ln w="6350">
                <a:noFill/>
              </a:ln>
              <a:gradFill flip="none" rotWithShape="1">
                <a:gsLst>
                  <a:gs pos="82000">
                    <a:srgbClr val="9B714D"/>
                  </a:gs>
                  <a:gs pos="23000">
                    <a:srgbClr val="FBDBB0"/>
                  </a:gs>
                  <a:gs pos="45000">
                    <a:srgbClr val="E9B789"/>
                  </a:gs>
                </a:gsLst>
                <a:lin ang="5400000" scaled="0"/>
              </a:gradFill>
              <a:effectLst>
                <a:innerShdw dist="25400" dir="13500000">
                  <a:srgbClr val="F8E2B2"/>
                </a:innerShdw>
              </a:effectLst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23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4" name="组合 13"/>
          <p:cNvGrpSpPr/>
          <p:nvPr/>
        </p:nvGrpSpPr>
        <p:grpSpPr>
          <a:xfrm>
            <a:off x="1202328" y="3365984"/>
            <a:ext cx="4292596" cy="878825"/>
            <a:chOff x="3887319" y="5734848"/>
            <a:chExt cx="4417363" cy="1005513"/>
          </a:xfrm>
        </p:grpSpPr>
        <p:sp>
          <p:nvSpPr>
            <p:cNvPr id="15" name="矩形 14"/>
            <p:cNvSpPr/>
            <p:nvPr/>
          </p:nvSpPr>
          <p:spPr>
            <a:xfrm>
              <a:off x="3887319" y="5734848"/>
              <a:ext cx="4417363" cy="1005513"/>
            </a:xfrm>
            <a:prstGeom prst="rect">
              <a:avLst/>
            </a:prstGeom>
            <a:noFill/>
            <a:ln w="12700">
              <a:solidFill>
                <a:srgbClr val="D7B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3940972" y="5781079"/>
              <a:ext cx="4307422" cy="910425"/>
              <a:chOff x="5695455" y="5316027"/>
              <a:chExt cx="2069035" cy="437316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5695455" y="5316031"/>
                <a:ext cx="54078" cy="437312"/>
                <a:chOff x="5695455" y="5316031"/>
                <a:chExt cx="54078" cy="437312"/>
              </a:xfrm>
            </p:grpSpPr>
            <p:sp>
              <p:nvSpPr>
                <p:cNvPr id="23" name="直角三角形 22"/>
                <p:cNvSpPr/>
                <p:nvPr/>
              </p:nvSpPr>
              <p:spPr>
                <a:xfrm>
                  <a:off x="5695455" y="5699266"/>
                  <a:ext cx="54077" cy="54077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  <p:sp>
              <p:nvSpPr>
                <p:cNvPr id="24" name="直角三角形 23"/>
                <p:cNvSpPr/>
                <p:nvPr/>
              </p:nvSpPr>
              <p:spPr>
                <a:xfrm rot="5400000">
                  <a:off x="5695458" y="5316031"/>
                  <a:ext cx="54075" cy="54075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</p:grpSp>
          <p:grpSp>
            <p:nvGrpSpPr>
              <p:cNvPr id="20" name="组合 19"/>
              <p:cNvGrpSpPr/>
              <p:nvPr/>
            </p:nvGrpSpPr>
            <p:grpSpPr>
              <a:xfrm rot="10800000">
                <a:off x="7710413" y="5316027"/>
                <a:ext cx="54077" cy="437316"/>
                <a:chOff x="5696718" y="4976569"/>
                <a:chExt cx="54077" cy="437316"/>
              </a:xfrm>
            </p:grpSpPr>
            <p:sp>
              <p:nvSpPr>
                <p:cNvPr id="21" name="直角三角形 20"/>
                <p:cNvSpPr/>
                <p:nvPr/>
              </p:nvSpPr>
              <p:spPr>
                <a:xfrm>
                  <a:off x="5696719" y="5359810"/>
                  <a:ext cx="54075" cy="54075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  <p:sp>
              <p:nvSpPr>
                <p:cNvPr id="22" name="直角三角形 21"/>
                <p:cNvSpPr/>
                <p:nvPr/>
              </p:nvSpPr>
              <p:spPr>
                <a:xfrm rot="5400000">
                  <a:off x="5696718" y="4976569"/>
                  <a:ext cx="54077" cy="54077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</p:grpSp>
        </p:grpSp>
      </p:grpSp>
      <p:pic>
        <p:nvPicPr>
          <p:cNvPr id="25" name="Picture 2" descr="H:\大气年终盛典颁奖晚会模板\光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" b="5572"/>
          <a:stretch>
            <a:fillRect/>
          </a:stretch>
        </p:blipFill>
        <p:spPr bwMode="auto">
          <a:xfrm>
            <a:off x="2668575" y="2644312"/>
            <a:ext cx="3062149" cy="146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3"/>
          <p:cNvSpPr txBox="1"/>
          <p:nvPr/>
        </p:nvSpPr>
        <p:spPr>
          <a:xfrm>
            <a:off x="4275753" y="3877658"/>
            <a:ext cx="877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00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  <a:effectLst>
                  <a:innerShdw dist="25400" dir="13500000">
                    <a:srgbClr val="F8E2B2"/>
                  </a:innerShdw>
                </a:effectLst>
                <a:latin typeface="Calibri" panose="020f050202020403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/>
              <a:t>销售部</a:t>
            </a:r>
            <a:endParaRPr lang="zh-CN" altLang="en-US" sz="1400"/>
          </a:p>
        </p:txBody>
      </p:sp>
      <p:sp>
        <p:nvSpPr>
          <p:cNvPr id="28" name="矩形 27"/>
          <p:cNvSpPr/>
          <p:nvPr/>
        </p:nvSpPr>
        <p:spPr>
          <a:xfrm>
            <a:off x="5998469" y="3054622"/>
            <a:ext cx="5064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en-US" sz="160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  <a:effectLst>
                  <a:innerShdw dist="25400" dir="13500000">
                    <a:srgbClr val="F8E2B2"/>
                  </a:innerShdw>
                </a:effectLst>
                <a:latin typeface="Calibri" panose="020f0502020204030204" pitchFamily="34" charset="0"/>
                <a:ea typeface="微软雅黑" panose="020b0503020204020204" pitchFamily="34" charset="-122"/>
              </a:rPr>
              <a:t>打工，一个青春无悔的主题，你用自己的故事，向我们娓娓解读。普通的外表却气质不凡，专注是你拒绝平庸的分水岭；稚嫩的年龄却周详稳重，细节是决定你成熟的试金石；浅显的历练却业绩突出，努力是你永远向上的风向标。我们眼中的你：有价值、很真实。</a:t>
            </a:r>
            <a:endParaRPr lang="zh-CN" altLang="en-US" sz="1600">
              <a:ln w="6350">
                <a:noFill/>
              </a:ln>
              <a:gradFill flip="none" rotWithShape="1">
                <a:gsLst>
                  <a:gs pos="82000">
                    <a:srgbClr val="9B714D"/>
                  </a:gs>
                  <a:gs pos="23000">
                    <a:srgbClr val="FBDBB0"/>
                  </a:gs>
                  <a:gs pos="45000">
                    <a:srgbClr val="E9B789"/>
                  </a:gs>
                </a:gsLst>
                <a:lin ang="5400000" scaled="0"/>
              </a:gradFill>
              <a:effectLst>
                <a:innerShdw dist="25400" dir="13500000">
                  <a:srgbClr val="F8E2B2"/>
                </a:innerShdw>
              </a:effectLst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619512" y="1893077"/>
            <a:ext cx="2208245" cy="3168352"/>
          </a:xfrm>
          <a:prstGeom prst="rect">
            <a:avLst/>
          </a:prstGeom>
          <a:blipFill dpi="0" rotWithShape="1">
            <a:blip r:embed="rId3"/>
            <a:stretch>
              <a:fillRect t="-1677" b="173"/>
            </a:stretch>
          </a:blipFill>
          <a:ln w="38100" cap="sq">
            <a:noFill/>
            <a:miter lim="800000"/>
          </a:ln>
          <a:effectLst>
            <a:reflection stA="20000" endPos="22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1" name="矩形 30"/>
          <p:cNvSpPr/>
          <p:nvPr/>
        </p:nvSpPr>
        <p:spPr>
          <a:xfrm>
            <a:off x="4024299" y="3413883"/>
            <a:ext cx="13800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  <a:effectLst>
                  <a:innerShdw dist="25400" dir="13500000">
                    <a:srgbClr val="F8E2B2"/>
                  </a:innerShdw>
                  <a:reflection stA="15000" endPos="40000" dist="76200" dir="5400000" sy="-100000" algn="bl" rotWithShape="0"/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史密斯</a:t>
            </a:r>
            <a:endParaRPr lang="zh-CN" altLang="en-US" sz="2800" b="1">
              <a:ln w="6350">
                <a:noFill/>
              </a:ln>
              <a:gradFill flip="none" rotWithShape="1">
                <a:gsLst>
                  <a:gs pos="82000">
                    <a:srgbClr val="9B714D"/>
                  </a:gs>
                  <a:gs pos="23000">
                    <a:srgbClr val="FBDBB0"/>
                  </a:gs>
                  <a:gs pos="45000">
                    <a:srgbClr val="E9B789"/>
                  </a:gs>
                </a:gsLst>
                <a:lin ang="5400000" scaled="0"/>
              </a:gradFill>
              <a:effectLst>
                <a:innerShdw dist="25400" dir="13500000">
                  <a:srgbClr val="F8E2B2"/>
                </a:innerShdw>
                <a:reflection stA="15000" endPos="40000" dist="76200" dir="5400000" sy="-100000" algn="bl" rotWithShape="0"/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6087881" y="2952969"/>
            <a:ext cx="4975572" cy="0"/>
          </a:xfrm>
          <a:prstGeom prst="line">
            <a:avLst/>
          </a:prstGeom>
          <a:noFill/>
          <a:ln w="12700">
            <a:solidFill>
              <a:srgbClr val="D7B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3" name="TextBox 19"/>
          <p:cNvSpPr txBox="1"/>
          <p:nvPr/>
        </p:nvSpPr>
        <p:spPr>
          <a:xfrm>
            <a:off x="5998469" y="2097231"/>
            <a:ext cx="22082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  <a:effectLst>
                  <a:innerShdw dist="25400" dir="13500000">
                    <a:srgbClr val="F8E2B2"/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HAPPY 2021</a:t>
            </a:r>
            <a:endParaRPr lang="en-US" altLang="zh-CN" sz="3200">
              <a:ln w="6350">
                <a:noFill/>
              </a:ln>
              <a:gradFill flip="none" rotWithShape="1">
                <a:gsLst>
                  <a:gs pos="82000">
                    <a:srgbClr val="9B714D"/>
                  </a:gs>
                  <a:gs pos="23000">
                    <a:srgbClr val="FBDBB0"/>
                  </a:gs>
                  <a:gs pos="45000">
                    <a:srgbClr val="E9B789"/>
                  </a:gs>
                </a:gsLst>
                <a:lin ang="5400000" scaled="0"/>
              </a:gradFill>
              <a:effectLst>
                <a:innerShdw dist="25400" dir="13500000">
                  <a:srgbClr val="F8E2B2"/>
                </a:innerShdw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4" name="TextBox 30"/>
          <p:cNvSpPr txBox="1"/>
          <p:nvPr/>
        </p:nvSpPr>
        <p:spPr>
          <a:xfrm>
            <a:off x="6004819" y="2532837"/>
            <a:ext cx="1203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zh-CN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  <a:effectLst>
                  <a:innerShdw dist="25400" dir="13500000">
                    <a:srgbClr val="F8E2B2"/>
                  </a:innerShdw>
                </a:effectLst>
                <a:latin typeface="Calibri" panose="020f0502020204030204" pitchFamily="34" charset="0"/>
                <a:ea typeface="微软雅黑" panose="020b0503020204020204" pitchFamily="34" charset="-122"/>
              </a:rPr>
              <a:t>NEW YEAR</a:t>
            </a:r>
            <a:endParaRPr lang="zh-CN" altLang="en-US">
              <a:ln w="6350">
                <a:noFill/>
              </a:ln>
              <a:gradFill flip="none" rotWithShape="1">
                <a:gsLst>
                  <a:gs pos="82000">
                    <a:srgbClr val="9B714D"/>
                  </a:gs>
                  <a:gs pos="23000">
                    <a:srgbClr val="FBDBB0"/>
                  </a:gs>
                  <a:gs pos="45000">
                    <a:srgbClr val="E9B789"/>
                  </a:gs>
                </a:gsLst>
                <a:lin ang="5400000" scaled="0"/>
              </a:gradFill>
              <a:effectLst>
                <a:innerShdw dist="25400" dir="13500000">
                  <a:srgbClr val="F8E2B2"/>
                </a:innerShdw>
              </a:effectLst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208467" y="2640415"/>
            <a:ext cx="908050" cy="147669"/>
          </a:xfrm>
          <a:prstGeom prst="rect">
            <a:avLst/>
          </a:prstGeom>
          <a:solidFill>
            <a:srgbClr val="D7B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0" rIns="48000" bIns="0" rtlCol="0" anchor="ctr"/>
          <a:lstStyle/>
          <a:p>
            <a:pPr algn="dist"/>
            <a:r>
              <a:rPr lang="zh-CN" altLang="en-US" sz="900" b="1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辛丑牛年</a:t>
            </a:r>
            <a:endParaRPr lang="zh-CN" altLang="en-US" sz="900" b="1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decel="6000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" presetClass="entr" presetSubtype="8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" presetClass="emph" presetSubtype="0" repeatCount="indefinite" autoRev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1" dur="100" fill="hold"/>
                                        <p:tgtEl>
                                          <p:spTgt spid="2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0" presetClass="path" presetSubtype="0" decel="5000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-1.04167E-06 -2.59259E-06 L 0.0293 -2.59259E-06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1" presetClass="entr" presetSubtype="0" fill="hold" grpId="0" nodeType="withEffect">
                                  <p:stCondLst>
                                    <p:cond delay="2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0" grpId="0" animBg="1"/>
      <p:bldP spid="31" grpId="0"/>
      <p:bldP spid="31" grpId="1"/>
      <p:bldP spid="33" grpId="0"/>
      <p:bldP spid="34" grpId="0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" name="组合 9"/>
          <p:cNvGrpSpPr/>
          <p:nvPr/>
        </p:nvGrpSpPr>
        <p:grpSpPr>
          <a:xfrm>
            <a:off x="3949704" y="2242767"/>
            <a:ext cx="4292596" cy="1176809"/>
            <a:chOff x="3887319" y="5393908"/>
            <a:chExt cx="4417363" cy="1346453"/>
          </a:xfrm>
        </p:grpSpPr>
        <p:sp>
          <p:nvSpPr>
            <p:cNvPr id="11" name="矩形 10"/>
            <p:cNvSpPr/>
            <p:nvPr/>
          </p:nvSpPr>
          <p:spPr>
            <a:xfrm>
              <a:off x="3887319" y="5393908"/>
              <a:ext cx="4417363" cy="1346453"/>
            </a:xfrm>
            <a:prstGeom prst="rect">
              <a:avLst/>
            </a:prstGeom>
            <a:noFill/>
            <a:ln w="12700">
              <a:solidFill>
                <a:srgbClr val="D7B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3940972" y="5453771"/>
              <a:ext cx="4307422" cy="1237726"/>
              <a:chOff x="5695455" y="5158810"/>
              <a:chExt cx="2069035" cy="594533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5695455" y="5158816"/>
                <a:ext cx="54078" cy="594527"/>
                <a:chOff x="5695455" y="5158816"/>
                <a:chExt cx="54078" cy="594527"/>
              </a:xfrm>
            </p:grpSpPr>
            <p:sp>
              <p:nvSpPr>
                <p:cNvPr id="17" name="直角三角形 16"/>
                <p:cNvSpPr/>
                <p:nvPr/>
              </p:nvSpPr>
              <p:spPr>
                <a:xfrm>
                  <a:off x="5695455" y="5699266"/>
                  <a:ext cx="54077" cy="54077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  <p:sp>
              <p:nvSpPr>
                <p:cNvPr id="18" name="直角三角形 17"/>
                <p:cNvSpPr/>
                <p:nvPr/>
              </p:nvSpPr>
              <p:spPr>
                <a:xfrm rot="5400000">
                  <a:off x="5695458" y="5158816"/>
                  <a:ext cx="54075" cy="54075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</p:grpSp>
          <p:grpSp>
            <p:nvGrpSpPr>
              <p:cNvPr id="14" name="组合 13"/>
              <p:cNvGrpSpPr/>
              <p:nvPr/>
            </p:nvGrpSpPr>
            <p:grpSpPr>
              <a:xfrm rot="10800000">
                <a:off x="7710413" y="5158810"/>
                <a:ext cx="54077" cy="594533"/>
                <a:chOff x="5696718" y="4976569"/>
                <a:chExt cx="54077" cy="594533"/>
              </a:xfrm>
            </p:grpSpPr>
            <p:sp>
              <p:nvSpPr>
                <p:cNvPr id="15" name="直角三角形 14"/>
                <p:cNvSpPr/>
                <p:nvPr/>
              </p:nvSpPr>
              <p:spPr>
                <a:xfrm>
                  <a:off x="5696719" y="5517027"/>
                  <a:ext cx="54075" cy="54075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  <p:sp>
              <p:nvSpPr>
                <p:cNvPr id="16" name="直角三角形 15"/>
                <p:cNvSpPr/>
                <p:nvPr/>
              </p:nvSpPr>
              <p:spPr>
                <a:xfrm rot="5400000">
                  <a:off x="5696718" y="4976569"/>
                  <a:ext cx="54077" cy="54077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</p:grpSp>
        </p:grpSp>
      </p:grpSp>
      <p:pic>
        <p:nvPicPr>
          <p:cNvPr id="19" name="Picture 2" descr="H:\大气年终盛典颁奖晚会模板\光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" b="5572"/>
          <a:stretch>
            <a:fillRect/>
          </a:stretch>
        </p:blipFill>
        <p:spPr bwMode="auto">
          <a:xfrm>
            <a:off x="4574802" y="2348845"/>
            <a:ext cx="4508536" cy="216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998227" y="1390391"/>
            <a:ext cx="22082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  <a:effectLst>
                  <a:innerShdw dist="25400" dir="13500000">
                    <a:srgbClr val="F8E2B2"/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HAPPY 2021</a:t>
            </a:r>
            <a:endParaRPr lang="en-US" altLang="zh-CN" sz="3200">
              <a:ln w="6350">
                <a:noFill/>
              </a:ln>
              <a:gradFill flip="none" rotWithShape="1">
                <a:gsLst>
                  <a:gs pos="82000">
                    <a:srgbClr val="9B714D"/>
                  </a:gs>
                  <a:gs pos="23000">
                    <a:srgbClr val="FBDBB0"/>
                  </a:gs>
                  <a:gs pos="45000">
                    <a:srgbClr val="E9B789"/>
                  </a:gs>
                </a:gsLst>
                <a:lin ang="5400000" scaled="0"/>
              </a:gradFill>
              <a:effectLst>
                <a:innerShdw dist="25400" dir="13500000">
                  <a:srgbClr val="F8E2B2"/>
                </a:innerShdw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TextBox 30"/>
          <p:cNvSpPr txBox="1"/>
          <p:nvPr/>
        </p:nvSpPr>
        <p:spPr>
          <a:xfrm>
            <a:off x="5004577" y="1825997"/>
            <a:ext cx="1203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zh-CN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  <a:effectLst>
                  <a:innerShdw dist="25400" dir="13500000">
                    <a:srgbClr val="F8E2B2"/>
                  </a:innerShdw>
                </a:effectLst>
                <a:latin typeface="Calibri" panose="020f0502020204030204" pitchFamily="34" charset="0"/>
                <a:ea typeface="微软雅黑" panose="020b0503020204020204" pitchFamily="34" charset="-122"/>
              </a:rPr>
              <a:t>NEW YEAR</a:t>
            </a:r>
            <a:endParaRPr lang="zh-CN" altLang="en-US">
              <a:ln w="6350">
                <a:noFill/>
              </a:ln>
              <a:gradFill flip="none" rotWithShape="1">
                <a:gsLst>
                  <a:gs pos="82000">
                    <a:srgbClr val="9B714D"/>
                  </a:gs>
                  <a:gs pos="23000">
                    <a:srgbClr val="FBDBB0"/>
                  </a:gs>
                  <a:gs pos="45000">
                    <a:srgbClr val="E9B789"/>
                  </a:gs>
                </a:gsLst>
                <a:lin ang="5400000" scaled="0"/>
              </a:gradFill>
              <a:effectLst>
                <a:innerShdw dist="25400" dir="13500000">
                  <a:srgbClr val="F8E2B2"/>
                </a:innerShdw>
              </a:effectLst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313196" y="2303674"/>
            <a:ext cx="35656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6000" b="1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  <a:effectLst>
                  <a:innerShdw dist="25400" dir="13500000">
                    <a:srgbClr val="F8E2B2"/>
                  </a:innerShdw>
                  <a:reflection stA="15000" endPos="40000" dist="76200" dir="5400000" sy="-100000" algn="bl" rotWithShape="0"/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最佳团队</a:t>
            </a:r>
            <a:endParaRPr lang="zh-CN" altLang="en-US" sz="6000" b="1">
              <a:ln w="6350">
                <a:noFill/>
              </a:ln>
              <a:gradFill flip="none" rotWithShape="1">
                <a:gsLst>
                  <a:gs pos="82000">
                    <a:srgbClr val="9B714D"/>
                  </a:gs>
                  <a:gs pos="23000">
                    <a:srgbClr val="FBDBB0"/>
                  </a:gs>
                  <a:gs pos="45000">
                    <a:srgbClr val="E9B789"/>
                  </a:gs>
                </a:gsLst>
                <a:lin ang="5400000" scaled="0"/>
              </a:gradFill>
              <a:effectLst>
                <a:innerShdw dist="25400" dir="13500000">
                  <a:srgbClr val="F8E2B2"/>
                </a:innerShdw>
                <a:reflection stA="15000" endPos="40000" dist="76200" dir="5400000" sy="-100000" algn="bl" rotWithShape="0"/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208225" y="1933575"/>
            <a:ext cx="908050" cy="147669"/>
          </a:xfrm>
          <a:prstGeom prst="rect">
            <a:avLst/>
          </a:prstGeom>
          <a:solidFill>
            <a:srgbClr val="D7B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0" rIns="48000" bIns="0" rtlCol="0" anchor="ctr"/>
          <a:lstStyle/>
          <a:p>
            <a:pPr algn="dist"/>
            <a:r>
              <a:rPr lang="zh-CN" altLang="en-US" sz="900" b="1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辛丑牛年</a:t>
            </a:r>
            <a:endParaRPr lang="zh-CN" altLang="en-US" sz="900" b="1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decel="6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4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" presetClass="entr" presetSubtype="2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6" presetClass="emph" presetSubtype="0" repeatCount="indefinite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0" dur="100" fill="hold"/>
                                        <p:tgtEl>
                                          <p:spTgt spid="1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0" presetClass="path" presetSubtype="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3.75E-06 0 L -0.03295 0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2" grpId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" name="矩形 29"/>
          <p:cNvSpPr/>
          <p:nvPr/>
        </p:nvSpPr>
        <p:spPr>
          <a:xfrm>
            <a:off x="1165393" y="1511856"/>
            <a:ext cx="4292596" cy="2985886"/>
          </a:xfrm>
          <a:prstGeom prst="rect">
            <a:avLst/>
          </a:prstGeom>
          <a:blipFill dpi="0" rotWithShape="1">
            <a:blip r:embed="rId2"/>
            <a:stretch>
              <a:fillRect t="-1677" b="173"/>
            </a:stretch>
          </a:blipFill>
          <a:ln w="38100" cap="sq">
            <a:noFill/>
            <a:miter lim="800000"/>
          </a:ln>
          <a:effectLst>
            <a:reflection stA="20000" endPos="22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13" name="组合 12"/>
          <p:cNvGrpSpPr/>
          <p:nvPr/>
        </p:nvGrpSpPr>
        <p:grpSpPr>
          <a:xfrm>
            <a:off x="1667403" y="4727162"/>
            <a:ext cx="3288576" cy="673270"/>
            <a:chOff x="3887319" y="5734848"/>
            <a:chExt cx="4417363" cy="1005513"/>
          </a:xfrm>
        </p:grpSpPr>
        <p:sp>
          <p:nvSpPr>
            <p:cNvPr id="15" name="矩形 14"/>
            <p:cNvSpPr/>
            <p:nvPr/>
          </p:nvSpPr>
          <p:spPr>
            <a:xfrm>
              <a:off x="3887319" y="5734848"/>
              <a:ext cx="4417363" cy="1005513"/>
            </a:xfrm>
            <a:prstGeom prst="rect">
              <a:avLst/>
            </a:prstGeom>
            <a:noFill/>
            <a:ln w="12700">
              <a:solidFill>
                <a:srgbClr val="D7B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3940972" y="5781079"/>
              <a:ext cx="4307422" cy="910425"/>
              <a:chOff x="5695455" y="5316027"/>
              <a:chExt cx="2069035" cy="437316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5695455" y="5316031"/>
                <a:ext cx="54078" cy="437312"/>
                <a:chOff x="5695455" y="5316031"/>
                <a:chExt cx="54078" cy="437312"/>
              </a:xfrm>
            </p:grpSpPr>
            <p:sp>
              <p:nvSpPr>
                <p:cNvPr id="23" name="直角三角形 22"/>
                <p:cNvSpPr/>
                <p:nvPr/>
              </p:nvSpPr>
              <p:spPr>
                <a:xfrm>
                  <a:off x="5695455" y="5699266"/>
                  <a:ext cx="54077" cy="54077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  <p:sp>
              <p:nvSpPr>
                <p:cNvPr id="24" name="直角三角形 23"/>
                <p:cNvSpPr/>
                <p:nvPr/>
              </p:nvSpPr>
              <p:spPr>
                <a:xfrm rot="5400000">
                  <a:off x="5695458" y="5316031"/>
                  <a:ext cx="54075" cy="54075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</p:grpSp>
          <p:grpSp>
            <p:nvGrpSpPr>
              <p:cNvPr id="20" name="组合 19"/>
              <p:cNvGrpSpPr/>
              <p:nvPr/>
            </p:nvGrpSpPr>
            <p:grpSpPr>
              <a:xfrm rot="10800000">
                <a:off x="7710413" y="5316027"/>
                <a:ext cx="54077" cy="437316"/>
                <a:chOff x="5696718" y="4976569"/>
                <a:chExt cx="54077" cy="437316"/>
              </a:xfrm>
            </p:grpSpPr>
            <p:sp>
              <p:nvSpPr>
                <p:cNvPr id="21" name="直角三角形 20"/>
                <p:cNvSpPr/>
                <p:nvPr/>
              </p:nvSpPr>
              <p:spPr>
                <a:xfrm>
                  <a:off x="5696719" y="5359810"/>
                  <a:ext cx="54075" cy="54075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  <p:sp>
              <p:nvSpPr>
                <p:cNvPr id="22" name="直角三角形 21"/>
                <p:cNvSpPr/>
                <p:nvPr/>
              </p:nvSpPr>
              <p:spPr>
                <a:xfrm rot="5400000">
                  <a:off x="5696718" y="4976569"/>
                  <a:ext cx="54077" cy="54077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</p:grpSp>
        </p:grpSp>
      </p:grpSp>
      <p:pic>
        <p:nvPicPr>
          <p:cNvPr id="25" name="Picture 2" descr="H:\大气年终盛典颁奖晚会模板\光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" b="5572"/>
          <a:stretch>
            <a:fillRect/>
          </a:stretch>
        </p:blipFill>
        <p:spPr bwMode="auto">
          <a:xfrm>
            <a:off x="1780617" y="4666802"/>
            <a:ext cx="3062149" cy="146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矩形 27"/>
          <p:cNvSpPr/>
          <p:nvPr/>
        </p:nvSpPr>
        <p:spPr>
          <a:xfrm>
            <a:off x="5998469" y="2673050"/>
            <a:ext cx="5064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en-US" sz="160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  <a:effectLst>
                  <a:innerShdw dist="25400" dir="13500000">
                    <a:srgbClr val="F8E2B2"/>
                  </a:innerShdw>
                </a:effectLst>
                <a:latin typeface="Calibri" panose="020f0502020204030204" pitchFamily="34" charset="0"/>
                <a:ea typeface="微软雅黑" panose="020b0503020204020204" pitchFamily="34" charset="-122"/>
              </a:rPr>
              <a:t>一个有为的团队，一支善战的队伍，一颗进取的心，是他们之所以优秀的基因，他们的每一次前进总是焕发青春的奇迹，他们的每一次出场都是彰显无穷的力量。他们以淳朴的风格和坚毅的脚步，走出了自己的节奏与特色。</a:t>
            </a:r>
            <a:endParaRPr lang="zh-CN" altLang="en-US" sz="1600">
              <a:ln w="6350">
                <a:noFill/>
              </a:ln>
              <a:gradFill flip="none" rotWithShape="1">
                <a:gsLst>
                  <a:gs pos="82000">
                    <a:srgbClr val="9B714D"/>
                  </a:gs>
                  <a:gs pos="23000">
                    <a:srgbClr val="FBDBB0"/>
                  </a:gs>
                  <a:gs pos="45000">
                    <a:srgbClr val="E9B789"/>
                  </a:gs>
                </a:gsLst>
                <a:lin ang="5400000" scaled="0"/>
              </a:gradFill>
              <a:effectLst>
                <a:innerShdw dist="25400" dir="13500000">
                  <a:srgbClr val="F8E2B2"/>
                </a:innerShdw>
              </a:effectLst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621657" y="4802186"/>
            <a:ext cx="13800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  <a:effectLst>
                  <a:innerShdw dist="25400" dir="13500000">
                    <a:srgbClr val="F8E2B2"/>
                  </a:innerShdw>
                  <a:reflection stA="15000" endPos="40000" dist="76200" dir="5400000" sy="-100000" algn="bl" rotWithShape="0"/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企划部</a:t>
            </a:r>
            <a:endParaRPr lang="zh-CN" altLang="en-US" sz="2800" b="1">
              <a:ln w="6350">
                <a:noFill/>
              </a:ln>
              <a:gradFill flip="none" rotWithShape="1">
                <a:gsLst>
                  <a:gs pos="82000">
                    <a:srgbClr val="9B714D"/>
                  </a:gs>
                  <a:gs pos="23000">
                    <a:srgbClr val="FBDBB0"/>
                  </a:gs>
                  <a:gs pos="45000">
                    <a:srgbClr val="E9B789"/>
                  </a:gs>
                </a:gsLst>
                <a:lin ang="5400000" scaled="0"/>
              </a:gradFill>
              <a:effectLst>
                <a:innerShdw dist="25400" dir="13500000">
                  <a:srgbClr val="F8E2B2"/>
                </a:innerShdw>
                <a:reflection stA="15000" endPos="40000" dist="76200" dir="5400000" sy="-100000" algn="bl" rotWithShape="0"/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6087881" y="2571397"/>
            <a:ext cx="4975572" cy="0"/>
          </a:xfrm>
          <a:prstGeom prst="line">
            <a:avLst/>
          </a:prstGeom>
          <a:noFill/>
          <a:ln w="12700">
            <a:solidFill>
              <a:srgbClr val="D7B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3" name="TextBox 19"/>
          <p:cNvSpPr txBox="1"/>
          <p:nvPr/>
        </p:nvSpPr>
        <p:spPr>
          <a:xfrm>
            <a:off x="5998469" y="1716231"/>
            <a:ext cx="22082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  <a:effectLst>
                  <a:innerShdw dist="25400" dir="13500000">
                    <a:srgbClr val="F8E2B2"/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HAPPY 2021</a:t>
            </a:r>
            <a:endParaRPr lang="en-US" altLang="zh-CN" sz="3200">
              <a:ln w="6350">
                <a:noFill/>
              </a:ln>
              <a:gradFill flip="none" rotWithShape="1">
                <a:gsLst>
                  <a:gs pos="82000">
                    <a:srgbClr val="9B714D"/>
                  </a:gs>
                  <a:gs pos="23000">
                    <a:srgbClr val="FBDBB0"/>
                  </a:gs>
                  <a:gs pos="45000">
                    <a:srgbClr val="E9B789"/>
                  </a:gs>
                </a:gsLst>
                <a:lin ang="5400000" scaled="0"/>
              </a:gradFill>
              <a:effectLst>
                <a:innerShdw dist="25400" dir="13500000">
                  <a:srgbClr val="F8E2B2"/>
                </a:innerShdw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4" name="TextBox 30"/>
          <p:cNvSpPr txBox="1"/>
          <p:nvPr/>
        </p:nvSpPr>
        <p:spPr>
          <a:xfrm>
            <a:off x="6004819" y="2151837"/>
            <a:ext cx="1203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zh-CN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  <a:effectLst>
                  <a:innerShdw dist="25400" dir="13500000">
                    <a:srgbClr val="F8E2B2"/>
                  </a:innerShdw>
                </a:effectLst>
                <a:latin typeface="Calibri" panose="020f0502020204030204" pitchFamily="34" charset="0"/>
                <a:ea typeface="微软雅黑" panose="020b0503020204020204" pitchFamily="34" charset="-122"/>
              </a:rPr>
              <a:t>NEW YEAR</a:t>
            </a:r>
            <a:endParaRPr lang="zh-CN" altLang="en-US">
              <a:ln w="6350">
                <a:noFill/>
              </a:ln>
              <a:gradFill flip="none" rotWithShape="1">
                <a:gsLst>
                  <a:gs pos="82000">
                    <a:srgbClr val="9B714D"/>
                  </a:gs>
                  <a:gs pos="23000">
                    <a:srgbClr val="FBDBB0"/>
                  </a:gs>
                  <a:gs pos="45000">
                    <a:srgbClr val="E9B789"/>
                  </a:gs>
                </a:gsLst>
                <a:lin ang="5400000" scaled="0"/>
              </a:gradFill>
              <a:effectLst>
                <a:innerShdw dist="25400" dir="13500000">
                  <a:srgbClr val="F8E2B2"/>
                </a:innerShdw>
              </a:effectLst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208467" y="2259415"/>
            <a:ext cx="908050" cy="147669"/>
          </a:xfrm>
          <a:prstGeom prst="rect">
            <a:avLst/>
          </a:prstGeom>
          <a:solidFill>
            <a:srgbClr val="D7B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0" rIns="48000" bIns="0" rtlCol="0" anchor="ctr"/>
          <a:lstStyle/>
          <a:p>
            <a:pPr algn="dist"/>
            <a:r>
              <a:rPr lang="zh-CN" altLang="en-US" sz="900" b="1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辛丑牛年</a:t>
            </a:r>
            <a:endParaRPr lang="zh-CN" altLang="en-US" sz="900" b="1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decel="6000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20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8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" presetClass="emph" presetSubtype="0" repeatCount="indefinite" autoRev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26" dur="100" fill="hold"/>
                                        <p:tgtEl>
                                          <p:spTgt spid="2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0" presetClass="path" presetSubtype="0" decel="5000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-4.58333E-06 0 L 0.0293 0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1" presetClass="entr" presetSubtype="0" fill="hold" grpId="0" nodeType="withEffect">
                                  <p:stCondLst>
                                    <p:cond delay="2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8" grpId="0"/>
      <p:bldP spid="31" grpId="0"/>
      <p:bldP spid="31" grpId="1"/>
      <p:bldP spid="33" grpId="0"/>
      <p:bldP spid="34" grpId="0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" name="组合 9"/>
          <p:cNvGrpSpPr/>
          <p:nvPr/>
        </p:nvGrpSpPr>
        <p:grpSpPr>
          <a:xfrm>
            <a:off x="3949704" y="2242767"/>
            <a:ext cx="4292596" cy="1176809"/>
            <a:chOff x="3887319" y="5393908"/>
            <a:chExt cx="4417363" cy="1346453"/>
          </a:xfrm>
        </p:grpSpPr>
        <p:sp>
          <p:nvSpPr>
            <p:cNvPr id="11" name="矩形 10"/>
            <p:cNvSpPr/>
            <p:nvPr/>
          </p:nvSpPr>
          <p:spPr>
            <a:xfrm>
              <a:off x="3887319" y="5393908"/>
              <a:ext cx="4417363" cy="1346453"/>
            </a:xfrm>
            <a:prstGeom prst="rect">
              <a:avLst/>
            </a:prstGeom>
            <a:noFill/>
            <a:ln w="12700">
              <a:solidFill>
                <a:srgbClr val="D7B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3940972" y="5453771"/>
              <a:ext cx="4307422" cy="1237726"/>
              <a:chOff x="5695455" y="5158810"/>
              <a:chExt cx="2069035" cy="594533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5695455" y="5158816"/>
                <a:ext cx="54078" cy="594527"/>
                <a:chOff x="5695455" y="5158816"/>
                <a:chExt cx="54078" cy="594527"/>
              </a:xfrm>
            </p:grpSpPr>
            <p:sp>
              <p:nvSpPr>
                <p:cNvPr id="17" name="直角三角形 16"/>
                <p:cNvSpPr/>
                <p:nvPr/>
              </p:nvSpPr>
              <p:spPr>
                <a:xfrm>
                  <a:off x="5695455" y="5699266"/>
                  <a:ext cx="54077" cy="54077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  <p:sp>
              <p:nvSpPr>
                <p:cNvPr id="18" name="直角三角形 17"/>
                <p:cNvSpPr/>
                <p:nvPr/>
              </p:nvSpPr>
              <p:spPr>
                <a:xfrm rot="5400000">
                  <a:off x="5695458" y="5158816"/>
                  <a:ext cx="54075" cy="54075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</p:grpSp>
          <p:grpSp>
            <p:nvGrpSpPr>
              <p:cNvPr id="14" name="组合 13"/>
              <p:cNvGrpSpPr/>
              <p:nvPr/>
            </p:nvGrpSpPr>
            <p:grpSpPr>
              <a:xfrm rot="10800000">
                <a:off x="7710413" y="5158810"/>
                <a:ext cx="54077" cy="594533"/>
                <a:chOff x="5696718" y="4976569"/>
                <a:chExt cx="54077" cy="594533"/>
              </a:xfrm>
            </p:grpSpPr>
            <p:sp>
              <p:nvSpPr>
                <p:cNvPr id="15" name="直角三角形 14"/>
                <p:cNvSpPr/>
                <p:nvPr/>
              </p:nvSpPr>
              <p:spPr>
                <a:xfrm>
                  <a:off x="5696719" y="5517027"/>
                  <a:ext cx="54075" cy="54075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  <p:sp>
              <p:nvSpPr>
                <p:cNvPr id="16" name="直角三角形 15"/>
                <p:cNvSpPr/>
                <p:nvPr/>
              </p:nvSpPr>
              <p:spPr>
                <a:xfrm rot="5400000">
                  <a:off x="5696718" y="4976569"/>
                  <a:ext cx="54077" cy="54077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</p:grpSp>
        </p:grpSp>
      </p:grpSp>
      <p:pic>
        <p:nvPicPr>
          <p:cNvPr id="19" name="Picture 2" descr="H:\大气年终盛典颁奖晚会模板\光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" b="5572"/>
          <a:stretch>
            <a:fillRect/>
          </a:stretch>
        </p:blipFill>
        <p:spPr bwMode="auto">
          <a:xfrm>
            <a:off x="4574802" y="2344083"/>
            <a:ext cx="4508536" cy="216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998227" y="1390391"/>
            <a:ext cx="22082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  <a:effectLst>
                  <a:innerShdw dist="25400" dir="13500000">
                    <a:srgbClr val="F8E2B2"/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HAPPY 2021</a:t>
            </a:r>
            <a:endParaRPr lang="en-US" altLang="zh-CN" sz="3200">
              <a:ln w="6350">
                <a:noFill/>
              </a:ln>
              <a:gradFill flip="none" rotWithShape="1">
                <a:gsLst>
                  <a:gs pos="82000">
                    <a:srgbClr val="9B714D"/>
                  </a:gs>
                  <a:gs pos="23000">
                    <a:srgbClr val="FBDBB0"/>
                  </a:gs>
                  <a:gs pos="45000">
                    <a:srgbClr val="E9B789"/>
                  </a:gs>
                </a:gsLst>
                <a:lin ang="5400000" scaled="0"/>
              </a:gradFill>
              <a:effectLst>
                <a:innerShdw dist="25400" dir="13500000">
                  <a:srgbClr val="F8E2B2"/>
                </a:innerShdw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TextBox 30"/>
          <p:cNvSpPr txBox="1"/>
          <p:nvPr/>
        </p:nvSpPr>
        <p:spPr>
          <a:xfrm>
            <a:off x="5004577" y="1825997"/>
            <a:ext cx="1203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zh-CN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  <a:effectLst>
                  <a:innerShdw dist="25400" dir="13500000">
                    <a:srgbClr val="F8E2B2"/>
                  </a:innerShdw>
                </a:effectLst>
                <a:latin typeface="Calibri" panose="020f0502020204030204" pitchFamily="34" charset="0"/>
                <a:ea typeface="微软雅黑" panose="020b0503020204020204" pitchFamily="34" charset="-122"/>
              </a:rPr>
              <a:t>NEW YEAR</a:t>
            </a:r>
            <a:endParaRPr lang="zh-CN" altLang="en-US">
              <a:ln w="6350">
                <a:noFill/>
              </a:ln>
              <a:gradFill flip="none" rotWithShape="1">
                <a:gsLst>
                  <a:gs pos="82000">
                    <a:srgbClr val="9B714D"/>
                  </a:gs>
                  <a:gs pos="23000">
                    <a:srgbClr val="FBDBB0"/>
                  </a:gs>
                  <a:gs pos="45000">
                    <a:srgbClr val="E9B789"/>
                  </a:gs>
                </a:gsLst>
                <a:lin ang="5400000" scaled="0"/>
              </a:gradFill>
              <a:effectLst>
                <a:innerShdw dist="25400" dir="13500000">
                  <a:srgbClr val="F8E2B2"/>
                </a:innerShdw>
              </a:effectLst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313196" y="2303674"/>
            <a:ext cx="35656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6000" b="1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  <a:effectLst>
                  <a:innerShdw dist="25400" dir="13500000">
                    <a:srgbClr val="F8E2B2"/>
                  </a:innerShdw>
                  <a:reflection stA="15000" endPos="40000" dist="76200" dir="5400000" sy="-100000" algn="bl" rotWithShape="0"/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文艺汇演</a:t>
            </a:r>
            <a:endParaRPr lang="zh-CN" altLang="en-US" sz="6000" b="1">
              <a:ln w="6350">
                <a:noFill/>
              </a:ln>
              <a:gradFill flip="none" rotWithShape="1">
                <a:gsLst>
                  <a:gs pos="82000">
                    <a:srgbClr val="9B714D"/>
                  </a:gs>
                  <a:gs pos="23000">
                    <a:srgbClr val="FBDBB0"/>
                  </a:gs>
                  <a:gs pos="45000">
                    <a:srgbClr val="E9B789"/>
                  </a:gs>
                </a:gsLst>
                <a:lin ang="5400000" scaled="0"/>
              </a:gradFill>
              <a:effectLst>
                <a:innerShdw dist="25400" dir="13500000">
                  <a:srgbClr val="F8E2B2"/>
                </a:innerShdw>
                <a:reflection stA="15000" endPos="40000" dist="76200" dir="5400000" sy="-100000" algn="bl" rotWithShape="0"/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208225" y="1933575"/>
            <a:ext cx="908050" cy="147669"/>
          </a:xfrm>
          <a:prstGeom prst="rect">
            <a:avLst/>
          </a:prstGeom>
          <a:solidFill>
            <a:srgbClr val="D7B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0" rIns="48000" bIns="0" rtlCol="0" anchor="ctr"/>
          <a:lstStyle/>
          <a:p>
            <a:pPr algn="dist"/>
            <a:r>
              <a:rPr lang="zh-CN" altLang="en-US" sz="900" b="1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辛丑牛年</a:t>
            </a:r>
            <a:endParaRPr lang="zh-CN" altLang="en-US" sz="900" b="1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decel="6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4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" presetClass="entr" presetSubtype="2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6" presetClass="emph" presetSubtype="0" repeatCount="indefinite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0" dur="100" fill="hold"/>
                                        <p:tgtEl>
                                          <p:spTgt spid="1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0" presetClass="path" presetSubtype="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3.75E-06 4.44444E-06 L -0.03295 4.44444E-06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2" grpId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" name="组合 9"/>
          <p:cNvGrpSpPr/>
          <p:nvPr/>
        </p:nvGrpSpPr>
        <p:grpSpPr>
          <a:xfrm>
            <a:off x="2857504" y="2242767"/>
            <a:ext cx="6476996" cy="1176809"/>
            <a:chOff x="2763374" y="5393908"/>
            <a:chExt cx="6665254" cy="1346453"/>
          </a:xfrm>
        </p:grpSpPr>
        <p:sp>
          <p:nvSpPr>
            <p:cNvPr id="11" name="矩形 10"/>
            <p:cNvSpPr/>
            <p:nvPr/>
          </p:nvSpPr>
          <p:spPr>
            <a:xfrm>
              <a:off x="2763374" y="5393908"/>
              <a:ext cx="6665254" cy="1346453"/>
            </a:xfrm>
            <a:prstGeom prst="rect">
              <a:avLst/>
            </a:prstGeom>
            <a:noFill/>
            <a:ln w="12700">
              <a:solidFill>
                <a:srgbClr val="D7B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2834844" y="5453771"/>
              <a:ext cx="6520846" cy="1237726"/>
              <a:chOff x="5164135" y="5158810"/>
              <a:chExt cx="3132235" cy="594533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5164135" y="5158816"/>
                <a:ext cx="54077" cy="594527"/>
                <a:chOff x="5164135" y="5158816"/>
                <a:chExt cx="54077" cy="594527"/>
              </a:xfrm>
            </p:grpSpPr>
            <p:sp>
              <p:nvSpPr>
                <p:cNvPr id="17" name="直角三角形 16"/>
                <p:cNvSpPr/>
                <p:nvPr/>
              </p:nvSpPr>
              <p:spPr>
                <a:xfrm>
                  <a:off x="5164135" y="5699266"/>
                  <a:ext cx="54077" cy="54077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  <p:sp>
              <p:nvSpPr>
                <p:cNvPr id="18" name="直角三角形 17"/>
                <p:cNvSpPr/>
                <p:nvPr/>
              </p:nvSpPr>
              <p:spPr>
                <a:xfrm rot="5400000">
                  <a:off x="5164135" y="5158816"/>
                  <a:ext cx="54075" cy="54075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</p:grpSp>
          <p:grpSp>
            <p:nvGrpSpPr>
              <p:cNvPr id="14" name="组合 13"/>
              <p:cNvGrpSpPr/>
              <p:nvPr/>
            </p:nvGrpSpPr>
            <p:grpSpPr>
              <a:xfrm rot="10800000">
                <a:off x="8242292" y="5158810"/>
                <a:ext cx="54078" cy="594533"/>
                <a:chOff x="5164838" y="4976569"/>
                <a:chExt cx="54078" cy="594533"/>
              </a:xfrm>
            </p:grpSpPr>
            <p:sp>
              <p:nvSpPr>
                <p:cNvPr id="15" name="直角三角形 14"/>
                <p:cNvSpPr/>
                <p:nvPr/>
              </p:nvSpPr>
              <p:spPr>
                <a:xfrm>
                  <a:off x="5164838" y="5517027"/>
                  <a:ext cx="54075" cy="54075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  <p:sp>
              <p:nvSpPr>
                <p:cNvPr id="16" name="直角三角形 15"/>
                <p:cNvSpPr/>
                <p:nvPr/>
              </p:nvSpPr>
              <p:spPr>
                <a:xfrm rot="5400000">
                  <a:off x="5164839" y="4976569"/>
                  <a:ext cx="54077" cy="54077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</p:grpSp>
        </p:grpSp>
      </p:grpSp>
      <p:pic>
        <p:nvPicPr>
          <p:cNvPr id="19" name="Picture 2" descr="H:\大气年终盛典颁奖晚会模板\光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" b="5572"/>
          <a:stretch>
            <a:fillRect/>
          </a:stretch>
        </p:blipFill>
        <p:spPr bwMode="auto">
          <a:xfrm>
            <a:off x="4574802" y="2344083"/>
            <a:ext cx="4508536" cy="216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998227" y="1390391"/>
            <a:ext cx="22082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  <a:effectLst>
                  <a:innerShdw dist="25400" dir="13500000">
                    <a:srgbClr val="F8E2B2"/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HAPPY 2021</a:t>
            </a:r>
            <a:endParaRPr lang="en-US" altLang="zh-CN" sz="3200">
              <a:ln w="6350">
                <a:noFill/>
              </a:ln>
              <a:gradFill flip="none" rotWithShape="1">
                <a:gsLst>
                  <a:gs pos="82000">
                    <a:srgbClr val="9B714D"/>
                  </a:gs>
                  <a:gs pos="23000">
                    <a:srgbClr val="FBDBB0"/>
                  </a:gs>
                  <a:gs pos="45000">
                    <a:srgbClr val="E9B789"/>
                  </a:gs>
                </a:gsLst>
                <a:lin ang="5400000" scaled="0"/>
              </a:gradFill>
              <a:effectLst>
                <a:innerShdw dist="25400" dir="13500000">
                  <a:srgbClr val="F8E2B2"/>
                </a:innerShdw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TextBox 30"/>
          <p:cNvSpPr txBox="1"/>
          <p:nvPr/>
        </p:nvSpPr>
        <p:spPr>
          <a:xfrm>
            <a:off x="5004577" y="1825997"/>
            <a:ext cx="1203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zh-CN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  <a:effectLst>
                  <a:innerShdw dist="25400" dir="13500000">
                    <a:srgbClr val="F8E2B2"/>
                  </a:innerShdw>
                </a:effectLst>
                <a:latin typeface="Calibri" panose="020f0502020204030204" pitchFamily="34" charset="0"/>
                <a:ea typeface="微软雅黑" panose="020b0503020204020204" pitchFamily="34" charset="-122"/>
              </a:rPr>
              <a:t>NEW YEAR</a:t>
            </a:r>
            <a:endParaRPr lang="zh-CN" altLang="en-US">
              <a:ln w="6350">
                <a:noFill/>
              </a:ln>
              <a:gradFill flip="none" rotWithShape="1">
                <a:gsLst>
                  <a:gs pos="82000">
                    <a:srgbClr val="9B714D"/>
                  </a:gs>
                  <a:gs pos="23000">
                    <a:srgbClr val="FBDBB0"/>
                  </a:gs>
                  <a:gs pos="45000">
                    <a:srgbClr val="E9B789"/>
                  </a:gs>
                </a:gsLst>
                <a:lin ang="5400000" scaled="0"/>
              </a:gradFill>
              <a:effectLst>
                <a:innerShdw dist="25400" dir="13500000">
                  <a:srgbClr val="F8E2B2"/>
                </a:innerShdw>
              </a:effectLst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323775" y="2303674"/>
            <a:ext cx="55444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6000" b="1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  <a:effectLst>
                  <a:innerShdw dist="25400" dir="13500000">
                    <a:srgbClr val="F8E2B2"/>
                  </a:innerShdw>
                  <a:reflection stA="15000" endPos="40000" dist="76200" dir="5400000" sy="-100000" algn="bl" rotWithShape="0"/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歌曲</a:t>
            </a:r>
            <a:r>
              <a:rPr lang="en-US" altLang="zh-CN" sz="6000" b="1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  <a:effectLst>
                  <a:innerShdw dist="25400" dir="13500000">
                    <a:srgbClr val="F8E2B2"/>
                  </a:innerShdw>
                  <a:reflection stA="15000" endPos="40000" dist="76200" dir="5400000" sy="-100000" algn="bl" rotWithShape="0"/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《</a:t>
            </a:r>
            <a:r>
              <a:rPr lang="zh-CN" altLang="en-US" sz="6000" b="1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  <a:effectLst>
                  <a:innerShdw dist="25400" dir="13500000">
                    <a:srgbClr val="F8E2B2"/>
                  </a:innerShdw>
                  <a:reflection stA="15000" endPos="40000" dist="76200" dir="5400000" sy="-100000" algn="bl" rotWithShape="0"/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恭贺新禧</a:t>
            </a:r>
            <a:r>
              <a:rPr lang="en-US" altLang="zh-CN" sz="6000" b="1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  <a:effectLst>
                  <a:innerShdw dist="25400" dir="13500000">
                    <a:srgbClr val="F8E2B2"/>
                  </a:innerShdw>
                  <a:reflection stA="15000" endPos="40000" dist="76200" dir="5400000" sy="-100000" algn="bl" rotWithShape="0"/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》</a:t>
            </a:r>
            <a:endParaRPr lang="en-US" altLang="zh-CN" sz="6000" b="1">
              <a:ln w="6350">
                <a:noFill/>
              </a:ln>
              <a:gradFill flip="none" rotWithShape="1">
                <a:gsLst>
                  <a:gs pos="82000">
                    <a:srgbClr val="9B714D"/>
                  </a:gs>
                  <a:gs pos="23000">
                    <a:srgbClr val="FBDBB0"/>
                  </a:gs>
                  <a:gs pos="45000">
                    <a:srgbClr val="E9B789"/>
                  </a:gs>
                </a:gsLst>
                <a:lin ang="5400000" scaled="0"/>
              </a:gradFill>
              <a:effectLst>
                <a:innerShdw dist="25400" dir="13500000">
                  <a:srgbClr val="F8E2B2"/>
                </a:innerShdw>
                <a:reflection stA="15000" endPos="40000" dist="76200" dir="5400000" sy="-100000" algn="bl" rotWithShape="0"/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208225" y="1933575"/>
            <a:ext cx="908050" cy="147669"/>
          </a:xfrm>
          <a:prstGeom prst="rect">
            <a:avLst/>
          </a:prstGeom>
          <a:solidFill>
            <a:srgbClr val="D7B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0" rIns="48000" bIns="0" rtlCol="0" anchor="ctr"/>
          <a:lstStyle/>
          <a:p>
            <a:pPr algn="dist"/>
            <a:r>
              <a:rPr lang="zh-CN" altLang="en-US" sz="900" b="1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辛丑牛年</a:t>
            </a:r>
            <a:endParaRPr lang="zh-CN" altLang="en-US" sz="900" b="1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4941837" y="3819606"/>
            <a:ext cx="2308324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  <a:effectLst>
                  <a:innerShdw dist="25400" dir="13500000">
                    <a:srgbClr val="F8E2B2"/>
                  </a:innerShdw>
                </a:effectLst>
                <a:latin typeface="Calibri" panose="020f0502020204030204" pitchFamily="34" charset="0"/>
                <a:ea typeface="微软雅黑" panose="020b0503020204020204" pitchFamily="34" charset="-122"/>
              </a:rPr>
              <a:t>表演：艾米丽、斯蒂夫</a:t>
            </a:r>
            <a:endParaRPr lang="zh-CN" altLang="en-US">
              <a:ln w="6350">
                <a:noFill/>
              </a:ln>
              <a:gradFill flip="none" rotWithShape="1">
                <a:gsLst>
                  <a:gs pos="82000">
                    <a:srgbClr val="9B714D"/>
                  </a:gs>
                  <a:gs pos="23000">
                    <a:srgbClr val="FBDBB0"/>
                  </a:gs>
                  <a:gs pos="45000">
                    <a:srgbClr val="E9B789"/>
                  </a:gs>
                </a:gsLst>
                <a:lin ang="5400000" scaled="0"/>
              </a:gradFill>
              <a:effectLst>
                <a:innerShdw dist="25400" dir="13500000">
                  <a:srgbClr val="F8E2B2"/>
                </a:innerShdw>
              </a:effectLst>
              <a:latin typeface="Calibri" panose="020f050202020403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  <a:effectLst>
                  <a:innerShdw dist="25400" dir="13500000">
                    <a:srgbClr val="F8E2B2"/>
                  </a:innerShdw>
                </a:effectLst>
                <a:latin typeface="Calibri" panose="020f0502020204030204" pitchFamily="34" charset="0"/>
                <a:ea typeface="微软雅黑" panose="020b0503020204020204" pitchFamily="34" charset="-122"/>
              </a:rPr>
              <a:t>部门：客服部</a:t>
            </a:r>
            <a:endParaRPr lang="zh-CN" altLang="en-US">
              <a:ln w="6350">
                <a:noFill/>
              </a:ln>
              <a:gradFill flip="none" rotWithShape="1">
                <a:gsLst>
                  <a:gs pos="82000">
                    <a:srgbClr val="9B714D"/>
                  </a:gs>
                  <a:gs pos="23000">
                    <a:srgbClr val="FBDBB0"/>
                  </a:gs>
                  <a:gs pos="45000">
                    <a:srgbClr val="E9B789"/>
                  </a:gs>
                </a:gsLst>
                <a:lin ang="5400000" scaled="0"/>
              </a:gradFill>
              <a:effectLst>
                <a:innerShdw dist="25400" dir="13500000">
                  <a:srgbClr val="F8E2B2"/>
                </a:innerShdw>
              </a:effectLst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decel="6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4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6" presetClass="emph" presetSubtype="0" repeatCount="indefinite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5" dur="100" fill="hold"/>
                                        <p:tgtEl>
                                          <p:spTgt spid="1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0" presetClass="path" presetSubtype="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3.75E-06 4.44444E-06 L -0.03295 4.44444E-06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2" grpId="1"/>
      <p:bldP spid="23" grpId="0" animBg="1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" name="组合 9"/>
          <p:cNvGrpSpPr/>
          <p:nvPr/>
        </p:nvGrpSpPr>
        <p:grpSpPr>
          <a:xfrm>
            <a:off x="2857504" y="2242767"/>
            <a:ext cx="6476996" cy="1176809"/>
            <a:chOff x="2763374" y="5393908"/>
            <a:chExt cx="6665254" cy="1346453"/>
          </a:xfrm>
        </p:grpSpPr>
        <p:sp>
          <p:nvSpPr>
            <p:cNvPr id="11" name="矩形 10"/>
            <p:cNvSpPr/>
            <p:nvPr/>
          </p:nvSpPr>
          <p:spPr>
            <a:xfrm>
              <a:off x="2763374" y="5393908"/>
              <a:ext cx="6665254" cy="1346453"/>
            </a:xfrm>
            <a:prstGeom prst="rect">
              <a:avLst/>
            </a:prstGeom>
            <a:noFill/>
            <a:ln w="12700">
              <a:solidFill>
                <a:srgbClr val="D7B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2834844" y="5453771"/>
              <a:ext cx="6520846" cy="1237726"/>
              <a:chOff x="5164135" y="5158810"/>
              <a:chExt cx="3132235" cy="594533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5164135" y="5158816"/>
                <a:ext cx="54077" cy="594527"/>
                <a:chOff x="5164135" y="5158816"/>
                <a:chExt cx="54077" cy="594527"/>
              </a:xfrm>
            </p:grpSpPr>
            <p:sp>
              <p:nvSpPr>
                <p:cNvPr id="17" name="直角三角形 16"/>
                <p:cNvSpPr/>
                <p:nvPr/>
              </p:nvSpPr>
              <p:spPr>
                <a:xfrm>
                  <a:off x="5164135" y="5699266"/>
                  <a:ext cx="54077" cy="54077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  <p:sp>
              <p:nvSpPr>
                <p:cNvPr id="18" name="直角三角形 17"/>
                <p:cNvSpPr/>
                <p:nvPr/>
              </p:nvSpPr>
              <p:spPr>
                <a:xfrm rot="5400000">
                  <a:off x="5164135" y="5158816"/>
                  <a:ext cx="54075" cy="54075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</p:grpSp>
          <p:grpSp>
            <p:nvGrpSpPr>
              <p:cNvPr id="14" name="组合 13"/>
              <p:cNvGrpSpPr/>
              <p:nvPr/>
            </p:nvGrpSpPr>
            <p:grpSpPr>
              <a:xfrm rot="10800000">
                <a:off x="8242292" y="5158810"/>
                <a:ext cx="54078" cy="594533"/>
                <a:chOff x="5164838" y="4976569"/>
                <a:chExt cx="54078" cy="594533"/>
              </a:xfrm>
            </p:grpSpPr>
            <p:sp>
              <p:nvSpPr>
                <p:cNvPr id="15" name="直角三角形 14"/>
                <p:cNvSpPr/>
                <p:nvPr/>
              </p:nvSpPr>
              <p:spPr>
                <a:xfrm>
                  <a:off x="5164838" y="5517027"/>
                  <a:ext cx="54075" cy="54075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  <p:sp>
              <p:nvSpPr>
                <p:cNvPr id="16" name="直角三角形 15"/>
                <p:cNvSpPr/>
                <p:nvPr/>
              </p:nvSpPr>
              <p:spPr>
                <a:xfrm rot="5400000">
                  <a:off x="5164839" y="4976569"/>
                  <a:ext cx="54077" cy="54077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</p:grpSp>
        </p:grpSp>
      </p:grpSp>
      <p:pic>
        <p:nvPicPr>
          <p:cNvPr id="19" name="Picture 2" descr="H:\大气年终盛典颁奖晚会模板\光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" b="5572"/>
          <a:stretch>
            <a:fillRect/>
          </a:stretch>
        </p:blipFill>
        <p:spPr bwMode="auto">
          <a:xfrm>
            <a:off x="4574802" y="2344083"/>
            <a:ext cx="4508536" cy="216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998227" y="1390391"/>
            <a:ext cx="22082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  <a:effectLst>
                  <a:innerShdw dist="25400" dir="13500000">
                    <a:srgbClr val="F8E2B2"/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HAPPY 2021</a:t>
            </a:r>
            <a:endParaRPr lang="en-US" altLang="zh-CN" sz="3200">
              <a:ln w="6350">
                <a:noFill/>
              </a:ln>
              <a:gradFill flip="none" rotWithShape="1">
                <a:gsLst>
                  <a:gs pos="82000">
                    <a:srgbClr val="9B714D"/>
                  </a:gs>
                  <a:gs pos="23000">
                    <a:srgbClr val="FBDBB0"/>
                  </a:gs>
                  <a:gs pos="45000">
                    <a:srgbClr val="E9B789"/>
                  </a:gs>
                </a:gsLst>
                <a:lin ang="5400000" scaled="0"/>
              </a:gradFill>
              <a:effectLst>
                <a:innerShdw dist="25400" dir="13500000">
                  <a:srgbClr val="F8E2B2"/>
                </a:innerShdw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TextBox 30"/>
          <p:cNvSpPr txBox="1"/>
          <p:nvPr/>
        </p:nvSpPr>
        <p:spPr>
          <a:xfrm>
            <a:off x="5004577" y="1825997"/>
            <a:ext cx="1203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zh-CN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  <a:effectLst>
                  <a:innerShdw dist="25400" dir="13500000">
                    <a:srgbClr val="F8E2B2"/>
                  </a:innerShdw>
                </a:effectLst>
                <a:latin typeface="Calibri" panose="020f0502020204030204" pitchFamily="34" charset="0"/>
                <a:ea typeface="微软雅黑" panose="020b0503020204020204" pitchFamily="34" charset="-122"/>
              </a:rPr>
              <a:t>NEW YEAR</a:t>
            </a:r>
            <a:endParaRPr lang="zh-CN" altLang="en-US">
              <a:ln w="6350">
                <a:noFill/>
              </a:ln>
              <a:gradFill flip="none" rotWithShape="1">
                <a:gsLst>
                  <a:gs pos="82000">
                    <a:srgbClr val="9B714D"/>
                  </a:gs>
                  <a:gs pos="23000">
                    <a:srgbClr val="FBDBB0"/>
                  </a:gs>
                  <a:gs pos="45000">
                    <a:srgbClr val="E9B789"/>
                  </a:gs>
                </a:gsLst>
                <a:lin ang="5400000" scaled="0"/>
              </a:gradFill>
              <a:effectLst>
                <a:innerShdw dist="25400" dir="13500000">
                  <a:srgbClr val="F8E2B2"/>
                </a:innerShdw>
              </a:effectLst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323775" y="2303674"/>
            <a:ext cx="55444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6000" b="1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  <a:effectLst>
                  <a:innerShdw dist="25400" dir="13500000">
                    <a:srgbClr val="F8E2B2"/>
                  </a:innerShdw>
                  <a:reflection stA="15000" endPos="40000" dist="76200" dir="5400000" sy="-100000" algn="bl" rotWithShape="0"/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舞蹈</a:t>
            </a:r>
            <a:r>
              <a:rPr lang="en-US" altLang="zh-CN" sz="6000" b="1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  <a:effectLst>
                  <a:innerShdw dist="25400" dir="13500000">
                    <a:srgbClr val="F8E2B2"/>
                  </a:innerShdw>
                  <a:reflection stA="15000" endPos="40000" dist="76200" dir="5400000" sy="-100000" algn="bl" rotWithShape="0"/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《</a:t>
            </a:r>
            <a:r>
              <a:rPr lang="zh-CN" altLang="en-US" sz="6000" b="1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  <a:effectLst>
                  <a:innerShdw dist="25400" dir="13500000">
                    <a:srgbClr val="F8E2B2"/>
                  </a:innerShdw>
                  <a:reflection stA="15000" endPos="40000" dist="76200" dir="5400000" sy="-100000" algn="bl" rotWithShape="0"/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过新年</a:t>
            </a:r>
            <a:r>
              <a:rPr lang="en-US" altLang="zh-CN" sz="6000" b="1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  <a:effectLst>
                  <a:innerShdw dist="25400" dir="13500000">
                    <a:srgbClr val="F8E2B2"/>
                  </a:innerShdw>
                  <a:reflection stA="15000" endPos="40000" dist="76200" dir="5400000" sy="-100000" algn="bl" rotWithShape="0"/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》</a:t>
            </a:r>
            <a:endParaRPr lang="en-US" altLang="zh-CN" sz="6000" b="1">
              <a:ln w="6350">
                <a:noFill/>
              </a:ln>
              <a:gradFill flip="none" rotWithShape="1">
                <a:gsLst>
                  <a:gs pos="82000">
                    <a:srgbClr val="9B714D"/>
                  </a:gs>
                  <a:gs pos="23000">
                    <a:srgbClr val="FBDBB0"/>
                  </a:gs>
                  <a:gs pos="45000">
                    <a:srgbClr val="E9B789"/>
                  </a:gs>
                </a:gsLst>
                <a:lin ang="5400000" scaled="0"/>
              </a:gradFill>
              <a:effectLst>
                <a:innerShdw dist="25400" dir="13500000">
                  <a:srgbClr val="F8E2B2"/>
                </a:innerShdw>
                <a:reflection stA="15000" endPos="40000" dist="76200" dir="5400000" sy="-100000" algn="bl" rotWithShape="0"/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208225" y="1933575"/>
            <a:ext cx="908050" cy="147669"/>
          </a:xfrm>
          <a:prstGeom prst="rect">
            <a:avLst/>
          </a:prstGeom>
          <a:solidFill>
            <a:srgbClr val="D7B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0" rIns="48000" bIns="0" rtlCol="0" anchor="ctr"/>
          <a:lstStyle/>
          <a:p>
            <a:pPr algn="dist"/>
            <a:r>
              <a:rPr lang="zh-CN" altLang="en-US" sz="900" b="1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辛丑牛年</a:t>
            </a:r>
            <a:endParaRPr lang="zh-CN" altLang="en-US" sz="900" b="1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5057253" y="3819606"/>
            <a:ext cx="2077492" cy="641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  <a:effectLst>
                  <a:innerShdw dist="25400" dir="13500000">
                    <a:srgbClr val="F8E2B2"/>
                  </a:innerShdw>
                </a:effectLst>
                <a:latin typeface="Calibri" panose="020f0502020204030204" pitchFamily="34" charset="0"/>
                <a:ea typeface="微软雅黑" panose="020b0503020204020204" pitchFamily="34" charset="-122"/>
              </a:rPr>
              <a:t>表演：凯瑟琳、杰克</a:t>
            </a:r>
            <a:endParaRPr lang="zh-CN" altLang="en-US">
              <a:ln w="6350">
                <a:noFill/>
              </a:ln>
              <a:gradFill flip="none" rotWithShape="1">
                <a:gsLst>
                  <a:gs pos="82000">
                    <a:srgbClr val="9B714D"/>
                  </a:gs>
                  <a:gs pos="23000">
                    <a:srgbClr val="FBDBB0"/>
                  </a:gs>
                  <a:gs pos="45000">
                    <a:srgbClr val="E9B789"/>
                  </a:gs>
                </a:gsLst>
                <a:lin ang="5400000" scaled="0"/>
              </a:gradFill>
              <a:effectLst>
                <a:innerShdw dist="25400" dir="13500000">
                  <a:srgbClr val="F8E2B2"/>
                </a:innerShdw>
              </a:effectLst>
              <a:latin typeface="Calibri" panose="020f050202020403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  <a:effectLst>
                  <a:innerShdw dist="25400" dir="13500000">
                    <a:srgbClr val="F8E2B2"/>
                  </a:innerShdw>
                </a:effectLst>
                <a:latin typeface="Calibri" panose="020f0502020204030204" pitchFamily="34" charset="0"/>
                <a:ea typeface="微软雅黑" panose="020b0503020204020204" pitchFamily="34" charset="-122"/>
              </a:rPr>
              <a:t>部门：企划部</a:t>
            </a:r>
            <a:endParaRPr lang="zh-CN" altLang="en-US">
              <a:ln w="6350">
                <a:noFill/>
              </a:ln>
              <a:gradFill flip="none" rotWithShape="1">
                <a:gsLst>
                  <a:gs pos="82000">
                    <a:srgbClr val="9B714D"/>
                  </a:gs>
                  <a:gs pos="23000">
                    <a:srgbClr val="FBDBB0"/>
                  </a:gs>
                  <a:gs pos="45000">
                    <a:srgbClr val="E9B789"/>
                  </a:gs>
                </a:gsLst>
                <a:lin ang="5400000" scaled="0"/>
              </a:gradFill>
              <a:effectLst>
                <a:innerShdw dist="25400" dir="13500000">
                  <a:srgbClr val="F8E2B2"/>
                </a:innerShdw>
              </a:effectLst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decel="6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4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6" presetClass="emph" presetSubtype="0" repeatCount="indefinite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5" dur="100" fill="hold"/>
                                        <p:tgtEl>
                                          <p:spTgt spid="1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0" presetClass="path" presetSubtype="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3.75E-06 4.44444E-06 L -0.03295 4.44444E-06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2" grpId="1"/>
      <p:bldP spid="23" grpId="0" animBg="1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" name="组合 9"/>
          <p:cNvGrpSpPr/>
          <p:nvPr/>
        </p:nvGrpSpPr>
        <p:grpSpPr>
          <a:xfrm>
            <a:off x="3949704" y="2242767"/>
            <a:ext cx="4292596" cy="1176809"/>
            <a:chOff x="3887319" y="5393908"/>
            <a:chExt cx="4417363" cy="1346453"/>
          </a:xfrm>
        </p:grpSpPr>
        <p:sp>
          <p:nvSpPr>
            <p:cNvPr id="11" name="矩形 10"/>
            <p:cNvSpPr/>
            <p:nvPr/>
          </p:nvSpPr>
          <p:spPr>
            <a:xfrm>
              <a:off x="3887319" y="5393908"/>
              <a:ext cx="4417363" cy="1346453"/>
            </a:xfrm>
            <a:prstGeom prst="rect">
              <a:avLst/>
            </a:prstGeom>
            <a:noFill/>
            <a:ln w="12700">
              <a:solidFill>
                <a:srgbClr val="D7B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3940972" y="5453771"/>
              <a:ext cx="4307422" cy="1237726"/>
              <a:chOff x="5695455" y="5158810"/>
              <a:chExt cx="2069035" cy="594533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5695455" y="5158816"/>
                <a:ext cx="54078" cy="594527"/>
                <a:chOff x="5695455" y="5158816"/>
                <a:chExt cx="54078" cy="594527"/>
              </a:xfrm>
            </p:grpSpPr>
            <p:sp>
              <p:nvSpPr>
                <p:cNvPr id="17" name="直角三角形 16"/>
                <p:cNvSpPr/>
                <p:nvPr/>
              </p:nvSpPr>
              <p:spPr>
                <a:xfrm>
                  <a:off x="5695455" y="5699266"/>
                  <a:ext cx="54077" cy="54077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  <p:sp>
              <p:nvSpPr>
                <p:cNvPr id="18" name="直角三角形 17"/>
                <p:cNvSpPr/>
                <p:nvPr/>
              </p:nvSpPr>
              <p:spPr>
                <a:xfrm rot="5400000">
                  <a:off x="5695458" y="5158816"/>
                  <a:ext cx="54075" cy="54075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</p:grpSp>
          <p:grpSp>
            <p:nvGrpSpPr>
              <p:cNvPr id="14" name="组合 13"/>
              <p:cNvGrpSpPr/>
              <p:nvPr/>
            </p:nvGrpSpPr>
            <p:grpSpPr>
              <a:xfrm rot="10800000">
                <a:off x="7710413" y="5158810"/>
                <a:ext cx="54077" cy="594533"/>
                <a:chOff x="5696718" y="4976569"/>
                <a:chExt cx="54077" cy="594533"/>
              </a:xfrm>
            </p:grpSpPr>
            <p:sp>
              <p:nvSpPr>
                <p:cNvPr id="15" name="直角三角形 14"/>
                <p:cNvSpPr/>
                <p:nvPr/>
              </p:nvSpPr>
              <p:spPr>
                <a:xfrm>
                  <a:off x="5696719" y="5517027"/>
                  <a:ext cx="54075" cy="54075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  <p:sp>
              <p:nvSpPr>
                <p:cNvPr id="16" name="直角三角形 15"/>
                <p:cNvSpPr/>
                <p:nvPr/>
              </p:nvSpPr>
              <p:spPr>
                <a:xfrm rot="5400000">
                  <a:off x="5696718" y="4976569"/>
                  <a:ext cx="54077" cy="54077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</p:grpSp>
        </p:grpSp>
      </p:grpSp>
      <p:pic>
        <p:nvPicPr>
          <p:cNvPr id="19" name="Picture 2" descr="H:\大气年终盛典颁奖晚会模板\光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" b="5572"/>
          <a:stretch>
            <a:fillRect/>
          </a:stretch>
        </p:blipFill>
        <p:spPr bwMode="auto">
          <a:xfrm>
            <a:off x="4574802" y="2344083"/>
            <a:ext cx="4508536" cy="216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998227" y="1390391"/>
            <a:ext cx="22082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  <a:effectLst>
                  <a:innerShdw dist="25400" dir="13500000">
                    <a:srgbClr val="F8E2B2"/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HAPPY 2021</a:t>
            </a:r>
            <a:endParaRPr lang="en-US" altLang="zh-CN" sz="3200">
              <a:ln w="6350">
                <a:noFill/>
              </a:ln>
              <a:gradFill flip="none" rotWithShape="1">
                <a:gsLst>
                  <a:gs pos="82000">
                    <a:srgbClr val="9B714D"/>
                  </a:gs>
                  <a:gs pos="23000">
                    <a:srgbClr val="FBDBB0"/>
                  </a:gs>
                  <a:gs pos="45000">
                    <a:srgbClr val="E9B789"/>
                  </a:gs>
                </a:gsLst>
                <a:lin ang="5400000" scaled="0"/>
              </a:gradFill>
              <a:effectLst>
                <a:innerShdw dist="25400" dir="13500000">
                  <a:srgbClr val="F8E2B2"/>
                </a:innerShdw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TextBox 30"/>
          <p:cNvSpPr txBox="1"/>
          <p:nvPr/>
        </p:nvSpPr>
        <p:spPr>
          <a:xfrm>
            <a:off x="5004577" y="1825997"/>
            <a:ext cx="1203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zh-CN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  <a:effectLst>
                  <a:innerShdw dist="25400" dir="13500000">
                    <a:srgbClr val="F8E2B2"/>
                  </a:innerShdw>
                </a:effectLst>
                <a:latin typeface="Calibri" panose="020f0502020204030204" pitchFamily="34" charset="0"/>
                <a:ea typeface="微软雅黑" panose="020b0503020204020204" pitchFamily="34" charset="-122"/>
              </a:rPr>
              <a:t>NEW YEAR</a:t>
            </a:r>
            <a:endParaRPr lang="zh-CN" altLang="en-US">
              <a:ln w="6350">
                <a:noFill/>
              </a:ln>
              <a:gradFill flip="none" rotWithShape="1">
                <a:gsLst>
                  <a:gs pos="82000">
                    <a:srgbClr val="9B714D"/>
                  </a:gs>
                  <a:gs pos="23000">
                    <a:srgbClr val="FBDBB0"/>
                  </a:gs>
                  <a:gs pos="45000">
                    <a:srgbClr val="E9B789"/>
                  </a:gs>
                </a:gsLst>
                <a:lin ang="5400000" scaled="0"/>
              </a:gradFill>
              <a:effectLst>
                <a:innerShdw dist="25400" dir="13500000">
                  <a:srgbClr val="F8E2B2"/>
                </a:innerShdw>
              </a:effectLst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313196" y="2303674"/>
            <a:ext cx="35656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6000" b="1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  <a:effectLst>
                  <a:innerShdw dist="25400" dir="13500000">
                    <a:srgbClr val="F8E2B2"/>
                  </a:innerShdw>
                  <a:reflection stA="15000" endPos="40000" dist="76200" dir="5400000" sy="-100000" algn="bl" rotWithShape="0"/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花落谁家</a:t>
            </a:r>
            <a:endParaRPr lang="zh-CN" altLang="en-US" sz="6000" b="1">
              <a:ln w="6350">
                <a:noFill/>
              </a:ln>
              <a:gradFill flip="none" rotWithShape="1">
                <a:gsLst>
                  <a:gs pos="82000">
                    <a:srgbClr val="9B714D"/>
                  </a:gs>
                  <a:gs pos="23000">
                    <a:srgbClr val="FBDBB0"/>
                  </a:gs>
                  <a:gs pos="45000">
                    <a:srgbClr val="E9B789"/>
                  </a:gs>
                </a:gsLst>
                <a:lin ang="5400000" scaled="0"/>
              </a:gradFill>
              <a:effectLst>
                <a:innerShdw dist="25400" dir="13500000">
                  <a:srgbClr val="F8E2B2"/>
                </a:innerShdw>
                <a:reflection stA="15000" endPos="40000" dist="76200" dir="5400000" sy="-100000" algn="bl" rotWithShape="0"/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208225" y="1933575"/>
            <a:ext cx="908050" cy="147669"/>
          </a:xfrm>
          <a:prstGeom prst="rect">
            <a:avLst/>
          </a:prstGeom>
          <a:solidFill>
            <a:srgbClr val="D7B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0" rIns="48000" bIns="0" rtlCol="0" anchor="ctr"/>
          <a:lstStyle/>
          <a:p>
            <a:pPr algn="dist"/>
            <a:r>
              <a:rPr lang="zh-CN" altLang="en-US" sz="900" b="1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辛丑牛年</a:t>
            </a:r>
            <a:endParaRPr lang="zh-CN" altLang="en-US" sz="900" b="1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decel="6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4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" presetClass="entr" presetSubtype="2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6" presetClass="emph" presetSubtype="0" repeatCount="indefinite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0" dur="100" fill="hold"/>
                                        <p:tgtEl>
                                          <p:spTgt spid="1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0" presetClass="path" presetSubtype="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3.75E-06 4.44444E-06 L -0.03295 4.44444E-06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2" grpId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4" name="组合 13"/>
          <p:cNvGrpSpPr/>
          <p:nvPr/>
        </p:nvGrpSpPr>
        <p:grpSpPr>
          <a:xfrm>
            <a:off x="1823375" y="3317731"/>
            <a:ext cx="8580499" cy="1053362"/>
            <a:chOff x="3887318" y="5734848"/>
            <a:chExt cx="8829897" cy="1005513"/>
          </a:xfrm>
        </p:grpSpPr>
        <p:sp>
          <p:nvSpPr>
            <p:cNvPr id="15" name="矩形 14"/>
            <p:cNvSpPr/>
            <p:nvPr/>
          </p:nvSpPr>
          <p:spPr>
            <a:xfrm>
              <a:off x="3887318" y="5734848"/>
              <a:ext cx="8829897" cy="1005513"/>
            </a:xfrm>
            <a:prstGeom prst="rect">
              <a:avLst/>
            </a:prstGeom>
            <a:noFill/>
            <a:ln w="12700">
              <a:solidFill>
                <a:srgbClr val="D7B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3940971" y="5781079"/>
              <a:ext cx="8737050" cy="910425"/>
              <a:chOff x="5695455" y="5316027"/>
              <a:chExt cx="4196771" cy="437316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5695455" y="5316031"/>
                <a:ext cx="54078" cy="437312"/>
                <a:chOff x="5695455" y="5316031"/>
                <a:chExt cx="54078" cy="437312"/>
              </a:xfrm>
            </p:grpSpPr>
            <p:sp>
              <p:nvSpPr>
                <p:cNvPr id="23" name="直角三角形 22"/>
                <p:cNvSpPr/>
                <p:nvPr/>
              </p:nvSpPr>
              <p:spPr>
                <a:xfrm>
                  <a:off x="5695455" y="5699266"/>
                  <a:ext cx="54077" cy="54077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  <p:sp>
              <p:nvSpPr>
                <p:cNvPr id="24" name="直角三角形 23"/>
                <p:cNvSpPr/>
                <p:nvPr/>
              </p:nvSpPr>
              <p:spPr>
                <a:xfrm rot="5400000">
                  <a:off x="5695458" y="5316031"/>
                  <a:ext cx="54075" cy="54075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</p:grpSp>
          <p:grpSp>
            <p:nvGrpSpPr>
              <p:cNvPr id="20" name="组合 19"/>
              <p:cNvGrpSpPr/>
              <p:nvPr/>
            </p:nvGrpSpPr>
            <p:grpSpPr>
              <a:xfrm rot="10800000">
                <a:off x="9838143" y="5316027"/>
                <a:ext cx="54083" cy="437316"/>
                <a:chOff x="3568982" y="4976569"/>
                <a:chExt cx="54083" cy="437316"/>
              </a:xfrm>
            </p:grpSpPr>
            <p:sp>
              <p:nvSpPr>
                <p:cNvPr id="21" name="直角三角形 20"/>
                <p:cNvSpPr/>
                <p:nvPr/>
              </p:nvSpPr>
              <p:spPr>
                <a:xfrm>
                  <a:off x="3568982" y="5359810"/>
                  <a:ext cx="54075" cy="54075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  <p:sp>
              <p:nvSpPr>
                <p:cNvPr id="22" name="直角三角形 21"/>
                <p:cNvSpPr/>
                <p:nvPr/>
              </p:nvSpPr>
              <p:spPr>
                <a:xfrm rot="5400000">
                  <a:off x="3568988" y="4976569"/>
                  <a:ext cx="54077" cy="54077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</p:grpSp>
        </p:grpSp>
      </p:grpSp>
      <p:pic>
        <p:nvPicPr>
          <p:cNvPr id="25" name="Picture 2" descr="H:\大气年终盛典颁奖晚会模板\光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" b="5572"/>
          <a:stretch>
            <a:fillRect/>
          </a:stretch>
        </p:blipFill>
        <p:spPr bwMode="auto">
          <a:xfrm>
            <a:off x="3289623" y="2586535"/>
            <a:ext cx="3062149" cy="146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3"/>
          <p:cNvSpPr txBox="1"/>
          <p:nvPr/>
        </p:nvSpPr>
        <p:spPr>
          <a:xfrm>
            <a:off x="8807154" y="3956048"/>
            <a:ext cx="877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00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  <a:effectLst>
                  <a:innerShdw dist="25400" dir="13500000">
                    <a:srgbClr val="F8E2B2"/>
                  </a:innerShdw>
                </a:effectLst>
                <a:latin typeface="Calibri" panose="020f050202020403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/>
              <a:t>销售部</a:t>
            </a:r>
            <a:endParaRPr lang="zh-CN" altLang="en-US" sz="1400"/>
          </a:p>
        </p:txBody>
      </p:sp>
      <p:sp>
        <p:nvSpPr>
          <p:cNvPr id="30" name="矩形 29"/>
          <p:cNvSpPr/>
          <p:nvPr/>
        </p:nvSpPr>
        <p:spPr>
          <a:xfrm>
            <a:off x="6096000" y="1844824"/>
            <a:ext cx="2208245" cy="3168352"/>
          </a:xfrm>
          <a:prstGeom prst="rect">
            <a:avLst/>
          </a:prstGeom>
          <a:blipFill dpi="0" rotWithShape="1">
            <a:blip r:embed="rId3"/>
            <a:stretch>
              <a:fillRect t="-1677" b="173"/>
            </a:stretch>
          </a:blipFill>
          <a:ln w="38100" cap="sq">
            <a:noFill/>
            <a:miter lim="800000"/>
          </a:ln>
          <a:effectLst>
            <a:reflection stA="20000" endPos="22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1" name="矩形 30"/>
          <p:cNvSpPr/>
          <p:nvPr/>
        </p:nvSpPr>
        <p:spPr>
          <a:xfrm>
            <a:off x="8555700" y="3492273"/>
            <a:ext cx="13800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  <a:effectLst>
                  <a:innerShdw dist="25400" dir="13500000">
                    <a:srgbClr val="F8E2B2"/>
                  </a:innerShdw>
                  <a:reflection stA="15000" endPos="40000" dist="76200" dir="5400000" sy="-100000" algn="bl" rotWithShape="0"/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杰克</a:t>
            </a:r>
            <a:endParaRPr lang="zh-CN" altLang="en-US" sz="2800" b="1">
              <a:ln w="6350">
                <a:noFill/>
              </a:ln>
              <a:gradFill flip="none" rotWithShape="1">
                <a:gsLst>
                  <a:gs pos="82000">
                    <a:srgbClr val="9B714D"/>
                  </a:gs>
                  <a:gs pos="23000">
                    <a:srgbClr val="FBDBB0"/>
                  </a:gs>
                  <a:gs pos="45000">
                    <a:srgbClr val="E9B789"/>
                  </a:gs>
                </a:gsLst>
                <a:lin ang="5400000" scaled="0"/>
              </a:gradFill>
              <a:effectLst>
                <a:innerShdw dist="25400" dir="13500000">
                  <a:srgbClr val="F8E2B2"/>
                </a:innerShdw>
                <a:reflection stA="15000" endPos="40000" dist="76200" dir="5400000" sy="-100000" algn="bl" rotWithShape="0"/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185500" y="3555643"/>
            <a:ext cx="25933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  <a:effectLst>
                  <a:innerShdw dist="25400" dir="13500000">
                    <a:srgbClr val="F8E2B2"/>
                  </a:innerShdw>
                  <a:reflection stA="15000" endPos="40000" dist="76200" dir="5400000" sy="-100000" algn="bl" rotWithShape="0"/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最佳歌手</a:t>
            </a:r>
            <a:endParaRPr lang="zh-CN" altLang="en-US" sz="3600" b="1">
              <a:ln w="6350">
                <a:noFill/>
              </a:ln>
              <a:gradFill flip="none" rotWithShape="1">
                <a:gsLst>
                  <a:gs pos="82000">
                    <a:srgbClr val="9B714D"/>
                  </a:gs>
                  <a:gs pos="23000">
                    <a:srgbClr val="FBDBB0"/>
                  </a:gs>
                  <a:gs pos="45000">
                    <a:srgbClr val="E9B789"/>
                  </a:gs>
                </a:gsLst>
                <a:lin ang="5400000" scaled="0"/>
              </a:gradFill>
              <a:effectLst>
                <a:innerShdw dist="25400" dir="13500000">
                  <a:srgbClr val="F8E2B2"/>
                </a:innerShdw>
                <a:reflection stA="15000" endPos="40000" dist="76200" dir="5400000" sy="-100000" algn="bl" rotWithShape="0"/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4" name="TextBox 19"/>
          <p:cNvSpPr txBox="1"/>
          <p:nvPr/>
        </p:nvSpPr>
        <p:spPr>
          <a:xfrm>
            <a:off x="2185500" y="2468228"/>
            <a:ext cx="22082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  <a:effectLst>
                  <a:innerShdw dist="25400" dir="13500000">
                    <a:srgbClr val="F8E2B2"/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HAPPY 2021</a:t>
            </a:r>
            <a:endParaRPr lang="en-US" altLang="zh-CN" sz="3200">
              <a:ln w="6350">
                <a:noFill/>
              </a:ln>
              <a:gradFill flip="none" rotWithShape="1">
                <a:gsLst>
                  <a:gs pos="82000">
                    <a:srgbClr val="9B714D"/>
                  </a:gs>
                  <a:gs pos="23000">
                    <a:srgbClr val="FBDBB0"/>
                  </a:gs>
                  <a:gs pos="45000">
                    <a:srgbClr val="E9B789"/>
                  </a:gs>
                </a:gsLst>
                <a:lin ang="5400000" scaled="0"/>
              </a:gradFill>
              <a:effectLst>
                <a:innerShdw dist="25400" dir="13500000">
                  <a:srgbClr val="F8E2B2"/>
                </a:innerShdw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5" name="TextBox 30"/>
          <p:cNvSpPr txBox="1"/>
          <p:nvPr/>
        </p:nvSpPr>
        <p:spPr>
          <a:xfrm>
            <a:off x="2191850" y="2903834"/>
            <a:ext cx="1203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zh-CN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  <a:effectLst>
                  <a:innerShdw dist="25400" dir="13500000">
                    <a:srgbClr val="F8E2B2"/>
                  </a:innerShdw>
                </a:effectLst>
                <a:latin typeface="Calibri" panose="020f0502020204030204" pitchFamily="34" charset="0"/>
                <a:ea typeface="微软雅黑" panose="020b0503020204020204" pitchFamily="34" charset="-122"/>
              </a:rPr>
              <a:t>NEW YEAR</a:t>
            </a:r>
            <a:endParaRPr lang="zh-CN" altLang="en-US">
              <a:ln w="6350">
                <a:noFill/>
              </a:ln>
              <a:gradFill flip="none" rotWithShape="1">
                <a:gsLst>
                  <a:gs pos="82000">
                    <a:srgbClr val="9B714D"/>
                  </a:gs>
                  <a:gs pos="23000">
                    <a:srgbClr val="FBDBB0"/>
                  </a:gs>
                  <a:gs pos="45000">
                    <a:srgbClr val="E9B789"/>
                  </a:gs>
                </a:gsLst>
                <a:lin ang="5400000" scaled="0"/>
              </a:gradFill>
              <a:effectLst>
                <a:innerShdw dist="25400" dir="13500000">
                  <a:srgbClr val="F8E2B2"/>
                </a:innerShdw>
              </a:effectLst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395498" y="3011412"/>
            <a:ext cx="908050" cy="147669"/>
          </a:xfrm>
          <a:prstGeom prst="rect">
            <a:avLst/>
          </a:prstGeom>
          <a:solidFill>
            <a:srgbClr val="D7B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0" rIns="48000" bIns="0" rtlCol="0" anchor="ctr"/>
          <a:lstStyle/>
          <a:p>
            <a:pPr algn="dist"/>
            <a:r>
              <a:rPr lang="zh-CN" altLang="en-US" sz="900" b="1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辛丑牛年</a:t>
            </a:r>
            <a:endParaRPr lang="zh-CN" altLang="en-US" sz="900" b="1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6000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6" presetClass="emph" presetSubtype="0" repeatCount="indefinite" autoRev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48" dur="100" fill="hold"/>
                                        <p:tgtEl>
                                          <p:spTgt spid="2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0" presetClass="path" presetSubtype="0" decel="5000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-2.5E-06 2.22222E-06 L 0.0293 2.22222E-06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decel="6000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 animBg="1"/>
      <p:bldP spid="31" grpId="0"/>
      <p:bldP spid="31" grpId="1"/>
      <p:bldP spid="19" grpId="0"/>
      <p:bldP spid="19" grpId="1"/>
      <p:bldP spid="34" grpId="0"/>
      <p:bldP spid="35" grpId="0"/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4" name="组合 13"/>
          <p:cNvGrpSpPr/>
          <p:nvPr/>
        </p:nvGrpSpPr>
        <p:grpSpPr>
          <a:xfrm>
            <a:off x="1823375" y="3317731"/>
            <a:ext cx="8580499" cy="1053362"/>
            <a:chOff x="3887318" y="5734848"/>
            <a:chExt cx="8829897" cy="1005513"/>
          </a:xfrm>
        </p:grpSpPr>
        <p:sp>
          <p:nvSpPr>
            <p:cNvPr id="15" name="矩形 14"/>
            <p:cNvSpPr/>
            <p:nvPr/>
          </p:nvSpPr>
          <p:spPr>
            <a:xfrm>
              <a:off x="3887318" y="5734848"/>
              <a:ext cx="8829897" cy="1005513"/>
            </a:xfrm>
            <a:prstGeom prst="rect">
              <a:avLst/>
            </a:prstGeom>
            <a:noFill/>
            <a:ln w="12700">
              <a:solidFill>
                <a:srgbClr val="D7B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3940971" y="5781079"/>
              <a:ext cx="8737050" cy="910425"/>
              <a:chOff x="5695455" y="5316027"/>
              <a:chExt cx="4196771" cy="437316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5695455" y="5316031"/>
                <a:ext cx="54078" cy="437312"/>
                <a:chOff x="5695455" y="5316031"/>
                <a:chExt cx="54078" cy="437312"/>
              </a:xfrm>
            </p:grpSpPr>
            <p:sp>
              <p:nvSpPr>
                <p:cNvPr id="23" name="直角三角形 22"/>
                <p:cNvSpPr/>
                <p:nvPr/>
              </p:nvSpPr>
              <p:spPr>
                <a:xfrm>
                  <a:off x="5695455" y="5699266"/>
                  <a:ext cx="54077" cy="54077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  <p:sp>
              <p:nvSpPr>
                <p:cNvPr id="24" name="直角三角形 23"/>
                <p:cNvSpPr/>
                <p:nvPr/>
              </p:nvSpPr>
              <p:spPr>
                <a:xfrm rot="5400000">
                  <a:off x="5695458" y="5316031"/>
                  <a:ext cx="54075" cy="54075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</p:grpSp>
          <p:grpSp>
            <p:nvGrpSpPr>
              <p:cNvPr id="20" name="组合 19"/>
              <p:cNvGrpSpPr/>
              <p:nvPr/>
            </p:nvGrpSpPr>
            <p:grpSpPr>
              <a:xfrm rot="10800000">
                <a:off x="9838143" y="5316027"/>
                <a:ext cx="54083" cy="437316"/>
                <a:chOff x="3568982" y="4976569"/>
                <a:chExt cx="54083" cy="437316"/>
              </a:xfrm>
            </p:grpSpPr>
            <p:sp>
              <p:nvSpPr>
                <p:cNvPr id="21" name="直角三角形 20"/>
                <p:cNvSpPr/>
                <p:nvPr/>
              </p:nvSpPr>
              <p:spPr>
                <a:xfrm>
                  <a:off x="3568982" y="5359810"/>
                  <a:ext cx="54075" cy="54075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  <p:sp>
              <p:nvSpPr>
                <p:cNvPr id="22" name="直角三角形 21"/>
                <p:cNvSpPr/>
                <p:nvPr/>
              </p:nvSpPr>
              <p:spPr>
                <a:xfrm rot="5400000">
                  <a:off x="3568988" y="4976569"/>
                  <a:ext cx="54077" cy="54077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</p:grpSp>
        </p:grpSp>
      </p:grpSp>
      <p:pic>
        <p:nvPicPr>
          <p:cNvPr id="25" name="Picture 2" descr="H:\大气年终盛典颁奖晚会模板\光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" b="5572"/>
          <a:stretch>
            <a:fillRect/>
          </a:stretch>
        </p:blipFill>
        <p:spPr bwMode="auto">
          <a:xfrm>
            <a:off x="3289623" y="2588916"/>
            <a:ext cx="3062149" cy="146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3"/>
          <p:cNvSpPr txBox="1"/>
          <p:nvPr/>
        </p:nvSpPr>
        <p:spPr>
          <a:xfrm>
            <a:off x="8807154" y="3956048"/>
            <a:ext cx="877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00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  <a:effectLst>
                  <a:innerShdw dist="25400" dir="13500000">
                    <a:srgbClr val="F8E2B2"/>
                  </a:innerShdw>
                </a:effectLst>
                <a:latin typeface="Calibri" panose="020f050202020403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/>
              <a:t>客服部</a:t>
            </a:r>
            <a:endParaRPr lang="zh-CN" altLang="en-US" sz="1400"/>
          </a:p>
        </p:txBody>
      </p:sp>
      <p:sp>
        <p:nvSpPr>
          <p:cNvPr id="30" name="矩形 29"/>
          <p:cNvSpPr/>
          <p:nvPr/>
        </p:nvSpPr>
        <p:spPr>
          <a:xfrm>
            <a:off x="6096000" y="1844824"/>
            <a:ext cx="2208245" cy="3168352"/>
          </a:xfrm>
          <a:prstGeom prst="rect">
            <a:avLst/>
          </a:prstGeom>
          <a:blipFill dpi="0" rotWithShape="1">
            <a:blip r:embed="rId3"/>
            <a:stretch>
              <a:fillRect t="-1677" b="173"/>
            </a:stretch>
          </a:blipFill>
          <a:ln w="38100" cap="sq">
            <a:noFill/>
            <a:miter lim="800000"/>
          </a:ln>
          <a:effectLst>
            <a:reflection stA="20000" endPos="22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1" name="矩形 30"/>
          <p:cNvSpPr/>
          <p:nvPr/>
        </p:nvSpPr>
        <p:spPr>
          <a:xfrm>
            <a:off x="8555700" y="3492273"/>
            <a:ext cx="13800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  <a:effectLst>
                  <a:innerShdw dist="25400" dir="13500000">
                    <a:srgbClr val="F8E2B2"/>
                  </a:innerShdw>
                  <a:reflection stA="15000" endPos="40000" dist="76200" dir="5400000" sy="-100000" algn="bl" rotWithShape="0"/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凯瑟琳</a:t>
            </a:r>
            <a:endParaRPr lang="zh-CN" altLang="en-US" sz="2800" b="1">
              <a:ln w="6350">
                <a:noFill/>
              </a:ln>
              <a:gradFill flip="none" rotWithShape="1">
                <a:gsLst>
                  <a:gs pos="82000">
                    <a:srgbClr val="9B714D"/>
                  </a:gs>
                  <a:gs pos="23000">
                    <a:srgbClr val="FBDBB0"/>
                  </a:gs>
                  <a:gs pos="45000">
                    <a:srgbClr val="E9B789"/>
                  </a:gs>
                </a:gsLst>
                <a:lin ang="5400000" scaled="0"/>
              </a:gradFill>
              <a:effectLst>
                <a:innerShdw dist="25400" dir="13500000">
                  <a:srgbClr val="F8E2B2"/>
                </a:innerShdw>
                <a:reflection stA="15000" endPos="40000" dist="76200" dir="5400000" sy="-100000" algn="bl" rotWithShape="0"/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185500" y="3555643"/>
            <a:ext cx="25933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  <a:effectLst>
                  <a:innerShdw dist="25400" dir="13500000">
                    <a:srgbClr val="F8E2B2"/>
                  </a:innerShdw>
                  <a:reflection stA="15000" endPos="40000" dist="76200" dir="5400000" sy="-100000" algn="bl" rotWithShape="0"/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最佳表演</a:t>
            </a:r>
            <a:endParaRPr lang="zh-CN" altLang="en-US" sz="3600" b="1">
              <a:ln w="6350">
                <a:noFill/>
              </a:ln>
              <a:gradFill flip="none" rotWithShape="1">
                <a:gsLst>
                  <a:gs pos="82000">
                    <a:srgbClr val="9B714D"/>
                  </a:gs>
                  <a:gs pos="23000">
                    <a:srgbClr val="FBDBB0"/>
                  </a:gs>
                  <a:gs pos="45000">
                    <a:srgbClr val="E9B789"/>
                  </a:gs>
                </a:gsLst>
                <a:lin ang="5400000" scaled="0"/>
              </a:gradFill>
              <a:effectLst>
                <a:innerShdw dist="25400" dir="13500000">
                  <a:srgbClr val="F8E2B2"/>
                </a:innerShdw>
                <a:reflection stA="15000" endPos="40000" dist="76200" dir="5400000" sy="-100000" algn="bl" rotWithShape="0"/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4" name="TextBox 19"/>
          <p:cNvSpPr txBox="1"/>
          <p:nvPr/>
        </p:nvSpPr>
        <p:spPr>
          <a:xfrm>
            <a:off x="2185500" y="2468228"/>
            <a:ext cx="22082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  <a:effectLst>
                  <a:innerShdw dist="25400" dir="13500000">
                    <a:srgbClr val="F8E2B2"/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HAPPY 2021</a:t>
            </a:r>
            <a:endParaRPr lang="en-US" altLang="zh-CN" sz="3200">
              <a:ln w="6350">
                <a:noFill/>
              </a:ln>
              <a:gradFill flip="none" rotWithShape="1">
                <a:gsLst>
                  <a:gs pos="82000">
                    <a:srgbClr val="9B714D"/>
                  </a:gs>
                  <a:gs pos="23000">
                    <a:srgbClr val="FBDBB0"/>
                  </a:gs>
                  <a:gs pos="45000">
                    <a:srgbClr val="E9B789"/>
                  </a:gs>
                </a:gsLst>
                <a:lin ang="5400000" scaled="0"/>
              </a:gradFill>
              <a:effectLst>
                <a:innerShdw dist="25400" dir="13500000">
                  <a:srgbClr val="F8E2B2"/>
                </a:innerShdw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5" name="TextBox 30"/>
          <p:cNvSpPr txBox="1"/>
          <p:nvPr/>
        </p:nvSpPr>
        <p:spPr>
          <a:xfrm>
            <a:off x="2191850" y="2903834"/>
            <a:ext cx="1203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zh-CN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  <a:effectLst>
                  <a:innerShdw dist="25400" dir="13500000">
                    <a:srgbClr val="F8E2B2"/>
                  </a:innerShdw>
                </a:effectLst>
                <a:latin typeface="Calibri" panose="020f0502020204030204" pitchFamily="34" charset="0"/>
                <a:ea typeface="微软雅黑" panose="020b0503020204020204" pitchFamily="34" charset="-122"/>
              </a:rPr>
              <a:t>NEW YEAR</a:t>
            </a:r>
            <a:endParaRPr lang="zh-CN" altLang="en-US">
              <a:ln w="6350">
                <a:noFill/>
              </a:ln>
              <a:gradFill flip="none" rotWithShape="1">
                <a:gsLst>
                  <a:gs pos="82000">
                    <a:srgbClr val="9B714D"/>
                  </a:gs>
                  <a:gs pos="23000">
                    <a:srgbClr val="FBDBB0"/>
                  </a:gs>
                  <a:gs pos="45000">
                    <a:srgbClr val="E9B789"/>
                  </a:gs>
                </a:gsLst>
                <a:lin ang="5400000" scaled="0"/>
              </a:gradFill>
              <a:effectLst>
                <a:innerShdw dist="25400" dir="13500000">
                  <a:srgbClr val="F8E2B2"/>
                </a:innerShdw>
              </a:effectLst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395498" y="3011412"/>
            <a:ext cx="908050" cy="147669"/>
          </a:xfrm>
          <a:prstGeom prst="rect">
            <a:avLst/>
          </a:prstGeom>
          <a:solidFill>
            <a:srgbClr val="D7B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0" rIns="48000" bIns="0" rtlCol="0" anchor="ctr"/>
          <a:lstStyle/>
          <a:p>
            <a:pPr algn="dist"/>
            <a:r>
              <a:rPr lang="zh-CN" altLang="en-US" sz="900" b="1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辛丑牛年</a:t>
            </a:r>
            <a:endParaRPr lang="zh-CN" altLang="en-US" sz="900" b="1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6000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6" presetClass="emph" presetSubtype="0" repeatCount="indefinite" autoRev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48" dur="100" fill="hold"/>
                                        <p:tgtEl>
                                          <p:spTgt spid="2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0" presetClass="path" presetSubtype="0" decel="5000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-2.5E-06 -7.40741E-07 L 0.0293 -7.40741E-07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decel="6000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 animBg="1"/>
      <p:bldP spid="31" grpId="0"/>
      <p:bldP spid="31" grpId="1"/>
      <p:bldP spid="19" grpId="0"/>
      <p:bldP spid="19" grpId="1"/>
      <p:bldP spid="34" grpId="0"/>
      <p:bldP spid="35" grpId="0"/>
      <p:bldP spid="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TextBox 9"/>
          <p:cNvSpPr txBox="1"/>
          <p:nvPr/>
        </p:nvSpPr>
        <p:spPr>
          <a:xfrm>
            <a:off x="979059" y="4021422"/>
            <a:ext cx="102338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8000" b="1">
                <a:ln w="6350">
                  <a:noFill/>
                </a:ln>
                <a:gradFill flip="none" rotWithShape="1">
                  <a:gsLst>
                    <a:gs pos="63000">
                      <a:srgbClr val="D5953B"/>
                    </a:gs>
                    <a:gs pos="25000">
                      <a:srgbClr val="FFEDAC"/>
                    </a:gs>
                    <a:gs pos="43000">
                      <a:srgbClr val="F6CA7C"/>
                    </a:gs>
                  </a:gsLst>
                  <a:lin ang="2400000" scaled="0"/>
                </a:gradFill>
                <a:effectLst>
                  <a:outerShdw blurRad="76200" dist="101600" dir="600000" algn="tl" rotWithShape="0">
                    <a:schemeClr val="tx1">
                      <a:alpha val="50000"/>
                    </a:schemeClr>
                  </a:outerShdw>
                </a:effectLst>
                <a:latin typeface="Impact" panose="020b0806030902050204" pitchFamily="34" charset="0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6000"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  <a:effectLst>
                  <a:innerShdw dist="25400" dir="13500000">
                    <a:srgbClr val="F8E2B2"/>
                  </a:innerShdw>
                  <a:reflection stA="15000" endPos="40000" dist="76200" dir="5400000" sy="-100000" algn="bl" rotWithShape="0"/>
                </a:effectLst>
                <a:latin typeface="微软雅黑" panose="020b0503020204020204" pitchFamily="34" charset="-122"/>
              </a:rPr>
              <a:t>一路</a:t>
            </a:r>
            <a:r>
              <a:rPr lang="en-US" altLang="zh-CN" sz="6000"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  <a:effectLst>
                  <a:innerShdw dist="25400" dir="13500000">
                    <a:srgbClr val="F8E2B2"/>
                  </a:innerShdw>
                  <a:reflection stA="15000" endPos="40000" dist="76200" dir="5400000" sy="-100000" algn="bl" rotWithShape="0"/>
                </a:effectLst>
                <a:latin typeface="微软雅黑" panose="020b0503020204020204" pitchFamily="34" charset="-122"/>
              </a:rPr>
              <a:t>[20]</a:t>
            </a:r>
            <a:r>
              <a:rPr lang="zh-CN" altLang="en-US" sz="6000"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  <a:effectLst>
                  <a:innerShdw dist="25400" dir="13500000">
                    <a:srgbClr val="F8E2B2"/>
                  </a:innerShdw>
                  <a:reflection stA="15000" endPos="40000" dist="76200" dir="5400000" sy="-100000" algn="bl" rotWithShape="0"/>
                </a:effectLst>
                <a:latin typeface="微软雅黑" panose="020b0503020204020204" pitchFamily="34" charset="-122"/>
              </a:rPr>
              <a:t>有你 </a:t>
            </a:r>
            <a:r>
              <a:rPr lang="en-US" altLang="zh-CN" sz="6000"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  <a:effectLst>
                  <a:innerShdw dist="25400" dir="13500000">
                    <a:srgbClr val="F8E2B2"/>
                  </a:innerShdw>
                  <a:reflection stA="15000" endPos="40000" dist="76200" dir="5400000" sy="-100000" algn="bl" rotWithShape="0"/>
                </a:effectLst>
                <a:latin typeface="微软雅黑" panose="020b0503020204020204" pitchFamily="34" charset="-122"/>
              </a:rPr>
              <a:t>· </a:t>
            </a:r>
            <a:r>
              <a:rPr lang="zh-CN" altLang="en-US" sz="6000"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  <a:effectLst>
                  <a:innerShdw dist="25400" dir="13500000">
                    <a:srgbClr val="F8E2B2"/>
                  </a:innerShdw>
                  <a:reflection stA="15000" endPos="40000" dist="76200" dir="5400000" sy="-100000" algn="bl" rotWithShape="0"/>
                </a:effectLst>
                <a:latin typeface="微软雅黑" panose="020b0503020204020204" pitchFamily="34" charset="-122"/>
              </a:rPr>
              <a:t>一起</a:t>
            </a:r>
            <a:r>
              <a:rPr lang="en-US" altLang="zh-CN" sz="6000"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  <a:effectLst>
                  <a:innerShdw dist="25400" dir="13500000">
                    <a:srgbClr val="F8E2B2"/>
                  </a:innerShdw>
                  <a:reflection stA="15000" endPos="40000" dist="76200" dir="5400000" sy="-100000" algn="bl" rotWithShape="0"/>
                </a:effectLst>
                <a:latin typeface="微软雅黑" panose="020b0503020204020204" pitchFamily="34" charset="-122"/>
              </a:rPr>
              <a:t>[21]</a:t>
            </a:r>
            <a:r>
              <a:rPr lang="zh-CN" altLang="en-US" sz="6000"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  <a:effectLst>
                  <a:innerShdw dist="25400" dir="13500000">
                    <a:srgbClr val="F8E2B2"/>
                  </a:innerShdw>
                  <a:reflection stA="15000" endPos="40000" dist="76200" dir="5400000" sy="-100000" algn="bl" rotWithShape="0"/>
                </a:effectLst>
                <a:latin typeface="微软雅黑" panose="020b0503020204020204" pitchFamily="34" charset="-122"/>
              </a:rPr>
              <a:t>前行</a:t>
            </a:r>
            <a:endParaRPr lang="zh-CN" altLang="en-US" sz="6000">
              <a:gradFill flip="none" rotWithShape="1">
                <a:gsLst>
                  <a:gs pos="82000">
                    <a:srgbClr val="9B714D"/>
                  </a:gs>
                  <a:gs pos="23000">
                    <a:srgbClr val="FBDBB0"/>
                  </a:gs>
                  <a:gs pos="45000">
                    <a:srgbClr val="E9B789"/>
                  </a:gs>
                </a:gsLst>
                <a:lin ang="5400000" scaled="0"/>
              </a:gradFill>
              <a:effectLst>
                <a:innerShdw dist="25400" dir="13500000">
                  <a:srgbClr val="F8E2B2"/>
                </a:innerShdw>
                <a:reflection stA="15000" endPos="40000" dist="76200" dir="5400000" sy="-100000" algn="bl" rotWithShape="0"/>
              </a:effectLst>
              <a:latin typeface="微软雅黑" panose="020b0503020204020204" pitchFamily="34" charset="-122"/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4604196" y="5430783"/>
            <a:ext cx="2991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  <a:effectLst>
                  <a:innerShdw dist="25400" dir="13500000">
                    <a:srgbClr val="F8E2B2"/>
                  </a:innerShdw>
                </a:effectLst>
                <a:latin typeface="Calibri" panose="020f0502020204030204" pitchFamily="34" charset="0"/>
                <a:ea typeface="微软雅黑" panose="020b0503020204020204" pitchFamily="34" charset="-122"/>
              </a:rPr>
              <a:t>HAPPY NEW YEAR</a:t>
            </a:r>
            <a:endParaRPr lang="zh-CN" altLang="en-US" sz="2000">
              <a:ln w="6350">
                <a:noFill/>
              </a:ln>
              <a:gradFill flip="none" rotWithShape="1">
                <a:gsLst>
                  <a:gs pos="82000">
                    <a:srgbClr val="9B714D"/>
                  </a:gs>
                  <a:gs pos="23000">
                    <a:srgbClr val="FBDBB0"/>
                  </a:gs>
                  <a:gs pos="45000">
                    <a:srgbClr val="E9B789"/>
                  </a:gs>
                </a:gsLst>
                <a:lin ang="5400000" scaled="0"/>
              </a:gradFill>
              <a:effectLst>
                <a:innerShdw dist="25400" dir="13500000">
                  <a:srgbClr val="F8E2B2"/>
                </a:innerShdw>
              </a:effectLst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4367213" y="5406317"/>
            <a:ext cx="3457576" cy="449042"/>
            <a:chOff x="4117994" y="5393909"/>
            <a:chExt cx="3956013" cy="513774"/>
          </a:xfrm>
        </p:grpSpPr>
        <p:sp>
          <p:nvSpPr>
            <p:cNvPr id="18" name="矩形 17"/>
            <p:cNvSpPr/>
            <p:nvPr/>
          </p:nvSpPr>
          <p:spPr>
            <a:xfrm>
              <a:off x="4117994" y="5393909"/>
              <a:ext cx="3956013" cy="513774"/>
            </a:xfrm>
            <a:prstGeom prst="rect">
              <a:avLst/>
            </a:prstGeom>
            <a:noFill/>
            <a:ln w="12700">
              <a:solidFill>
                <a:srgbClr val="D7B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4146599" y="5423462"/>
              <a:ext cx="3907185" cy="454668"/>
              <a:chOff x="5794225" y="5144237"/>
              <a:chExt cx="1876784" cy="218396"/>
            </a:xfrm>
          </p:grpSpPr>
          <p:grpSp>
            <p:nvGrpSpPr>
              <p:cNvPr id="21" name="组合 20"/>
              <p:cNvGrpSpPr/>
              <p:nvPr/>
            </p:nvGrpSpPr>
            <p:grpSpPr>
              <a:xfrm>
                <a:off x="5794225" y="5144237"/>
                <a:ext cx="32385" cy="218396"/>
                <a:chOff x="5794225" y="5144237"/>
                <a:chExt cx="32385" cy="218396"/>
              </a:xfrm>
            </p:grpSpPr>
            <p:sp>
              <p:nvSpPr>
                <p:cNvPr id="19" name="直角三角形 18"/>
                <p:cNvSpPr/>
                <p:nvPr/>
              </p:nvSpPr>
              <p:spPr>
                <a:xfrm>
                  <a:off x="5794225" y="5330248"/>
                  <a:ext cx="32385" cy="32385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  <p:sp>
              <p:nvSpPr>
                <p:cNvPr id="20" name="直角三角形 19"/>
                <p:cNvSpPr/>
                <p:nvPr/>
              </p:nvSpPr>
              <p:spPr>
                <a:xfrm rot="5400000">
                  <a:off x="5794225" y="5144237"/>
                  <a:ext cx="32384" cy="32384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</p:grpSp>
          <p:grpSp>
            <p:nvGrpSpPr>
              <p:cNvPr id="22" name="组合 21"/>
              <p:cNvGrpSpPr/>
              <p:nvPr/>
            </p:nvGrpSpPr>
            <p:grpSpPr>
              <a:xfrm rot="10800000">
                <a:off x="7638624" y="5144237"/>
                <a:ext cx="32385" cy="218396"/>
                <a:chOff x="5790199" y="5367279"/>
                <a:chExt cx="32385" cy="218396"/>
              </a:xfrm>
            </p:grpSpPr>
            <p:sp>
              <p:nvSpPr>
                <p:cNvPr id="23" name="直角三角形 22"/>
                <p:cNvSpPr/>
                <p:nvPr/>
              </p:nvSpPr>
              <p:spPr>
                <a:xfrm>
                  <a:off x="5790199" y="5553291"/>
                  <a:ext cx="32384" cy="32384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  <p:sp>
              <p:nvSpPr>
                <p:cNvPr id="24" name="直角三角形 23"/>
                <p:cNvSpPr/>
                <p:nvPr/>
              </p:nvSpPr>
              <p:spPr>
                <a:xfrm rot="5400000">
                  <a:off x="5790199" y="5367279"/>
                  <a:ext cx="32385" cy="32385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</p:grpSp>
        </p:grpSp>
      </p:grpSp>
      <p:sp>
        <p:nvSpPr>
          <p:cNvPr id="2" name="文本框 1"/>
          <p:cNvSpPr txBox="1"/>
          <p:nvPr/>
        </p:nvSpPr>
        <p:spPr>
          <a:xfrm>
            <a:off x="5787216" y="2501900"/>
            <a:ext cx="627095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>
                <a:gradFill>
                  <a:gsLst>
                    <a:gs pos="0">
                      <a:srgbClr val="EED9B0"/>
                    </a:gs>
                    <a:gs pos="100000">
                      <a:srgbClr val="C2996B"/>
                    </a:gs>
                  </a:gsLst>
                  <a:lin ang="5400000" scaled="1"/>
                </a:gradFill>
                <a:effectLst>
                  <a:innerShdw blurRad="25400" dist="38100" dir="13500000">
                    <a:prstClr val="black">
                      <a:alpha val="54000"/>
                    </a:prstClr>
                  </a:innerShdw>
                </a:effectLst>
                <a:latin typeface="Impact" panose="020b0806030902050204" pitchFamily="34" charset="0"/>
                <a:sym typeface="+mn-ea"/>
              </a:rPr>
              <a:t>2021</a:t>
            </a:r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23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" name="组合 9"/>
          <p:cNvGrpSpPr/>
          <p:nvPr/>
        </p:nvGrpSpPr>
        <p:grpSpPr>
          <a:xfrm>
            <a:off x="3949704" y="2242767"/>
            <a:ext cx="4292596" cy="1176809"/>
            <a:chOff x="3887319" y="5393908"/>
            <a:chExt cx="4417363" cy="1346453"/>
          </a:xfrm>
        </p:grpSpPr>
        <p:sp>
          <p:nvSpPr>
            <p:cNvPr id="11" name="矩形 10"/>
            <p:cNvSpPr/>
            <p:nvPr/>
          </p:nvSpPr>
          <p:spPr>
            <a:xfrm>
              <a:off x="3887319" y="5393908"/>
              <a:ext cx="4417363" cy="1346453"/>
            </a:xfrm>
            <a:prstGeom prst="rect">
              <a:avLst/>
            </a:prstGeom>
            <a:noFill/>
            <a:ln w="12700">
              <a:solidFill>
                <a:srgbClr val="D7B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3940972" y="5453771"/>
              <a:ext cx="4307422" cy="1237726"/>
              <a:chOff x="5695455" y="5158810"/>
              <a:chExt cx="2069035" cy="594533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5695455" y="5158816"/>
                <a:ext cx="54078" cy="594527"/>
                <a:chOff x="5695455" y="5158816"/>
                <a:chExt cx="54078" cy="594527"/>
              </a:xfrm>
            </p:grpSpPr>
            <p:sp>
              <p:nvSpPr>
                <p:cNvPr id="17" name="直角三角形 16"/>
                <p:cNvSpPr/>
                <p:nvPr/>
              </p:nvSpPr>
              <p:spPr>
                <a:xfrm>
                  <a:off x="5695455" y="5699266"/>
                  <a:ext cx="54077" cy="54077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  <p:sp>
              <p:nvSpPr>
                <p:cNvPr id="18" name="直角三角形 17"/>
                <p:cNvSpPr/>
                <p:nvPr/>
              </p:nvSpPr>
              <p:spPr>
                <a:xfrm rot="5400000">
                  <a:off x="5695458" y="5158816"/>
                  <a:ext cx="54075" cy="54075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</p:grpSp>
          <p:grpSp>
            <p:nvGrpSpPr>
              <p:cNvPr id="14" name="组合 13"/>
              <p:cNvGrpSpPr/>
              <p:nvPr/>
            </p:nvGrpSpPr>
            <p:grpSpPr>
              <a:xfrm rot="10800000">
                <a:off x="7710413" y="5158810"/>
                <a:ext cx="54077" cy="594533"/>
                <a:chOff x="5696718" y="4976569"/>
                <a:chExt cx="54077" cy="594533"/>
              </a:xfrm>
            </p:grpSpPr>
            <p:sp>
              <p:nvSpPr>
                <p:cNvPr id="15" name="直角三角形 14"/>
                <p:cNvSpPr/>
                <p:nvPr/>
              </p:nvSpPr>
              <p:spPr>
                <a:xfrm>
                  <a:off x="5696719" y="5517027"/>
                  <a:ext cx="54075" cy="54075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  <p:sp>
              <p:nvSpPr>
                <p:cNvPr id="16" name="直角三角形 15"/>
                <p:cNvSpPr/>
                <p:nvPr/>
              </p:nvSpPr>
              <p:spPr>
                <a:xfrm rot="5400000">
                  <a:off x="5696718" y="4976569"/>
                  <a:ext cx="54077" cy="54077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</p:grpSp>
        </p:grpSp>
      </p:grpSp>
      <p:pic>
        <p:nvPicPr>
          <p:cNvPr id="42" name="Picture 2" descr="H:\大气年终盛典颁奖晚会模板\光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" b="5572"/>
          <a:stretch>
            <a:fillRect/>
          </a:stretch>
        </p:blipFill>
        <p:spPr bwMode="auto">
          <a:xfrm>
            <a:off x="4574802" y="2348845"/>
            <a:ext cx="4508536" cy="216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998227" y="1390391"/>
            <a:ext cx="22082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  <a:effectLst>
                  <a:innerShdw dist="25400" dir="13500000">
                    <a:srgbClr val="F8E2B2"/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HAPPY 2021</a:t>
            </a:r>
            <a:endParaRPr lang="en-US" altLang="zh-CN" sz="3200">
              <a:ln w="6350">
                <a:noFill/>
              </a:ln>
              <a:gradFill flip="none" rotWithShape="1">
                <a:gsLst>
                  <a:gs pos="82000">
                    <a:srgbClr val="9B714D"/>
                  </a:gs>
                  <a:gs pos="23000">
                    <a:srgbClr val="FBDBB0"/>
                  </a:gs>
                  <a:gs pos="45000">
                    <a:srgbClr val="E9B789"/>
                  </a:gs>
                </a:gsLst>
                <a:lin ang="5400000" scaled="0"/>
              </a:gradFill>
              <a:effectLst>
                <a:innerShdw dist="25400" dir="13500000">
                  <a:srgbClr val="F8E2B2"/>
                </a:innerShdw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04577" y="1825997"/>
            <a:ext cx="1203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zh-CN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  <a:effectLst>
                  <a:innerShdw dist="25400" dir="13500000">
                    <a:srgbClr val="F8E2B2"/>
                  </a:innerShdw>
                </a:effectLst>
                <a:latin typeface="Calibri" panose="020f0502020204030204" pitchFamily="34" charset="0"/>
                <a:ea typeface="微软雅黑" panose="020b0503020204020204" pitchFamily="34" charset="-122"/>
              </a:rPr>
              <a:t>NEW YEAR</a:t>
            </a:r>
            <a:endParaRPr lang="zh-CN" altLang="en-US">
              <a:ln w="6350">
                <a:noFill/>
              </a:ln>
              <a:gradFill flip="none" rotWithShape="1">
                <a:gsLst>
                  <a:gs pos="82000">
                    <a:srgbClr val="9B714D"/>
                  </a:gs>
                  <a:gs pos="23000">
                    <a:srgbClr val="FBDBB0"/>
                  </a:gs>
                  <a:gs pos="45000">
                    <a:srgbClr val="E9B789"/>
                  </a:gs>
                </a:gsLst>
                <a:lin ang="5400000" scaled="0"/>
              </a:gradFill>
              <a:effectLst>
                <a:innerShdw dist="25400" dir="13500000">
                  <a:srgbClr val="F8E2B2"/>
                </a:innerShdw>
              </a:effectLst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313196" y="2303674"/>
            <a:ext cx="35656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6000" b="1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  <a:effectLst>
                  <a:innerShdw dist="25400" dir="13500000">
                    <a:srgbClr val="F8E2B2"/>
                  </a:innerShdw>
                  <a:reflection stA="15000" endPos="40000" dist="76200" dir="5400000" sy="-100000" algn="bl" rotWithShape="0"/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新年寄语</a:t>
            </a:r>
            <a:endParaRPr lang="zh-CN" altLang="en-US" sz="6000" b="1">
              <a:ln w="6350">
                <a:noFill/>
              </a:ln>
              <a:gradFill flip="none" rotWithShape="1">
                <a:gsLst>
                  <a:gs pos="82000">
                    <a:srgbClr val="9B714D"/>
                  </a:gs>
                  <a:gs pos="23000">
                    <a:srgbClr val="FBDBB0"/>
                  </a:gs>
                  <a:gs pos="45000">
                    <a:srgbClr val="E9B789"/>
                  </a:gs>
                </a:gsLst>
                <a:lin ang="5400000" scaled="0"/>
              </a:gradFill>
              <a:effectLst>
                <a:innerShdw dist="25400" dir="13500000">
                  <a:srgbClr val="F8E2B2"/>
                </a:innerShdw>
                <a:reflection stA="15000" endPos="40000" dist="76200" dir="5400000" sy="-100000" algn="bl" rotWithShape="0"/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208225" y="1933575"/>
            <a:ext cx="908050" cy="147669"/>
          </a:xfrm>
          <a:prstGeom prst="rect">
            <a:avLst/>
          </a:prstGeom>
          <a:solidFill>
            <a:srgbClr val="D7B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0" rIns="48000" bIns="0" rtlCol="0" anchor="ctr"/>
          <a:lstStyle/>
          <a:p>
            <a:pPr algn="dist"/>
            <a:r>
              <a:rPr lang="zh-CN" altLang="en-US" sz="900" b="1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辛丑牛年</a:t>
            </a:r>
            <a:endParaRPr lang="zh-CN" altLang="en-US" sz="900" b="1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decel="6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4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" presetClass="entr" presetSubtype="2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6" presetClass="emph" presetSubtype="0" repeatCount="indefinite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0" dur="100" fill="hold"/>
                                        <p:tgtEl>
                                          <p:spTgt spid="4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0" presetClass="path" presetSubtype="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3.75E-06 0 L -0.03295 0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1" grpId="0"/>
      <p:bldP spid="5" grpId="0"/>
      <p:bldP spid="5" grpId="1"/>
      <p:bldP spid="3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07653" y="3067213"/>
            <a:ext cx="447475" cy="492699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4" rIns="91392" bIns="45694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9175" y="3069595"/>
            <a:ext cx="7016771" cy="4926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32" tIns="0" rIns="134932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6056" y="2494780"/>
            <a:ext cx="6981068" cy="58076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07123" y="2491211"/>
            <a:ext cx="640268" cy="58433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4" rIns="91392" bIns="45694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6081" y="3797929"/>
            <a:ext cx="6268204" cy="1268639"/>
          </a:xfrm>
          <a:prstGeom prst="rect">
            <a:avLst/>
          </a:prstGeom>
          <a:noFill/>
          <a:ln w="25400">
            <a:noFill/>
          </a:ln>
        </p:spPr>
        <p:txBody>
          <a:bodyPr lIns="91392" tIns="45694" rIns="91392" bIns="45694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2671" y="975035"/>
            <a:ext cx="2856217" cy="142810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5" name="组合 14"/>
          <p:cNvGrpSpPr/>
          <p:nvPr/>
        </p:nvGrpSpPr>
        <p:grpSpPr>
          <a:xfrm>
            <a:off x="707028" y="3365984"/>
            <a:ext cx="4292596" cy="878825"/>
            <a:chOff x="3887319" y="5734848"/>
            <a:chExt cx="4417363" cy="1005513"/>
          </a:xfrm>
        </p:grpSpPr>
        <p:sp>
          <p:nvSpPr>
            <p:cNvPr id="16" name="矩形 15"/>
            <p:cNvSpPr/>
            <p:nvPr/>
          </p:nvSpPr>
          <p:spPr>
            <a:xfrm>
              <a:off x="3887319" y="5734848"/>
              <a:ext cx="4417363" cy="1005513"/>
            </a:xfrm>
            <a:prstGeom prst="rect">
              <a:avLst/>
            </a:prstGeom>
            <a:noFill/>
            <a:ln w="12700">
              <a:solidFill>
                <a:srgbClr val="D7B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3940972" y="5781079"/>
              <a:ext cx="4307422" cy="910425"/>
              <a:chOff x="5695455" y="5316027"/>
              <a:chExt cx="2069035" cy="437316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5695455" y="5316031"/>
                <a:ext cx="54078" cy="437312"/>
                <a:chOff x="5695455" y="5316031"/>
                <a:chExt cx="54078" cy="437312"/>
              </a:xfrm>
            </p:grpSpPr>
            <p:sp>
              <p:nvSpPr>
                <p:cNvPr id="24" name="直角三角形 23"/>
                <p:cNvSpPr/>
                <p:nvPr/>
              </p:nvSpPr>
              <p:spPr>
                <a:xfrm>
                  <a:off x="5695455" y="5699266"/>
                  <a:ext cx="54077" cy="54077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  <p:sp>
              <p:nvSpPr>
                <p:cNvPr id="25" name="直角三角形 24"/>
                <p:cNvSpPr/>
                <p:nvPr/>
              </p:nvSpPr>
              <p:spPr>
                <a:xfrm rot="5400000">
                  <a:off x="5695458" y="5316031"/>
                  <a:ext cx="54075" cy="54075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</p:grpSp>
          <p:grpSp>
            <p:nvGrpSpPr>
              <p:cNvPr id="21" name="组合 20"/>
              <p:cNvGrpSpPr/>
              <p:nvPr/>
            </p:nvGrpSpPr>
            <p:grpSpPr>
              <a:xfrm rot="10800000">
                <a:off x="7710413" y="5316027"/>
                <a:ext cx="54077" cy="437316"/>
                <a:chOff x="5696718" y="4976569"/>
                <a:chExt cx="54077" cy="437316"/>
              </a:xfrm>
            </p:grpSpPr>
            <p:sp>
              <p:nvSpPr>
                <p:cNvPr id="22" name="直角三角形 21"/>
                <p:cNvSpPr/>
                <p:nvPr/>
              </p:nvSpPr>
              <p:spPr>
                <a:xfrm>
                  <a:off x="5696719" y="5359810"/>
                  <a:ext cx="54075" cy="54075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  <p:sp>
              <p:nvSpPr>
                <p:cNvPr id="23" name="直角三角形 22"/>
                <p:cNvSpPr/>
                <p:nvPr/>
              </p:nvSpPr>
              <p:spPr>
                <a:xfrm rot="5400000">
                  <a:off x="5696718" y="4976569"/>
                  <a:ext cx="54077" cy="54077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</p:grpSp>
        </p:grpSp>
      </p:grpSp>
      <p:pic>
        <p:nvPicPr>
          <p:cNvPr id="2" name="Picture 2" descr="H:\大气年终盛典颁奖晚会模板\光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" b="5572"/>
          <a:stretch>
            <a:fillRect/>
          </a:stretch>
        </p:blipFill>
        <p:spPr bwMode="auto">
          <a:xfrm>
            <a:off x="2173275" y="2644312"/>
            <a:ext cx="3062149" cy="146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80453" y="3877658"/>
            <a:ext cx="877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00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  <a:effectLst>
                  <a:innerShdw dist="25400" dir="13500000">
                    <a:srgbClr val="F8E2B2"/>
                  </a:innerShdw>
                </a:effectLst>
                <a:latin typeface="Calibri" panose="020f050202020403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/>
              <a:t>董事长</a:t>
            </a:r>
            <a:endParaRPr lang="en-US" altLang="zh-CN" sz="1400"/>
          </a:p>
        </p:txBody>
      </p:sp>
      <p:sp>
        <p:nvSpPr>
          <p:cNvPr id="6" name="矩形 5"/>
          <p:cNvSpPr/>
          <p:nvPr/>
        </p:nvSpPr>
        <p:spPr>
          <a:xfrm>
            <a:off x="5503168" y="2044972"/>
            <a:ext cx="5847003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en-US" sz="160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  <a:effectLst>
                  <a:innerShdw dist="25400" dir="13500000">
                    <a:srgbClr val="F8E2B2"/>
                  </a:innerShdw>
                </a:effectLst>
                <a:latin typeface="Calibri" panose="020f0502020204030204" pitchFamily="34" charset="0"/>
                <a:ea typeface="微软雅黑" panose="020b0503020204020204" pitchFamily="34" charset="-122"/>
              </a:rPr>
              <a:t>律回春晖渐，万象始更新。转眼间，我们将送走硕果累累的</a:t>
            </a:r>
            <a:r>
              <a:rPr lang="en-US" altLang="zh-CN" sz="160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  <a:effectLst>
                  <a:innerShdw dist="25400" dir="13500000">
                    <a:srgbClr val="F8E2B2"/>
                  </a:innerShdw>
                </a:effectLst>
                <a:latin typeface="Calibri" panose="020f0502020204030204" pitchFamily="34" charset="0"/>
                <a:ea typeface="微软雅黑" panose="020b0503020204020204" pitchFamily="34" charset="-122"/>
              </a:rPr>
              <a:t>2020</a:t>
            </a:r>
            <a:r>
              <a:rPr lang="zh-CN" altLang="en-US" sz="160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  <a:effectLst>
                  <a:innerShdw dist="25400" dir="13500000">
                    <a:srgbClr val="F8E2B2"/>
                  </a:innerShdw>
                </a:effectLst>
                <a:latin typeface="Calibri" panose="020f0502020204030204" pitchFamily="34" charset="0"/>
                <a:ea typeface="微软雅黑" panose="020b0503020204020204" pitchFamily="34" charset="-122"/>
              </a:rPr>
              <a:t>年，迎来充满希望和更多期待的</a:t>
            </a:r>
            <a:r>
              <a:rPr lang="en-US" altLang="zh-CN" sz="160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  <a:effectLst>
                  <a:innerShdw dist="25400" dir="13500000">
                    <a:srgbClr val="F8E2B2"/>
                  </a:innerShdw>
                </a:effectLst>
                <a:latin typeface="Calibri" panose="020f0502020204030204" pitchFamily="34" charset="0"/>
                <a:ea typeface="微软雅黑" panose="020b0503020204020204" pitchFamily="34" charset="-122"/>
              </a:rPr>
              <a:t>2021</a:t>
            </a:r>
            <a:r>
              <a:rPr lang="zh-CN" altLang="en-US" sz="160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  <a:effectLst>
                  <a:innerShdw dist="25400" dir="13500000">
                    <a:srgbClr val="F8E2B2"/>
                  </a:innerShdw>
                </a:effectLst>
                <a:latin typeface="Calibri" panose="020f0502020204030204" pitchFamily="34" charset="0"/>
                <a:ea typeface="微软雅黑" panose="020b0503020204020204" pitchFamily="34" charset="-122"/>
              </a:rPr>
              <a:t>年。值此新春佳节之际，我谨代表公司董事会向在各个岗位上辛勤工作的全体员工、向关心和支持公司建设与发展的广大客户和各界朋友，致以诚挚的问候和最衷心的祝福。祝大家身体健康，工作顺利，狗年吉祥如意！</a:t>
            </a:r>
            <a:endParaRPr lang="zh-CN" altLang="en-US" sz="1600">
              <a:ln w="6350">
                <a:noFill/>
              </a:ln>
              <a:gradFill flip="none" rotWithShape="1">
                <a:gsLst>
                  <a:gs pos="82000">
                    <a:srgbClr val="9B714D"/>
                  </a:gs>
                  <a:gs pos="23000">
                    <a:srgbClr val="FBDBB0"/>
                  </a:gs>
                  <a:gs pos="45000">
                    <a:srgbClr val="E9B789"/>
                  </a:gs>
                </a:gsLst>
                <a:lin ang="5400000" scaled="0"/>
              </a:gradFill>
              <a:effectLst>
                <a:innerShdw dist="25400" dir="13500000">
                  <a:srgbClr val="F8E2B2"/>
                </a:innerShdw>
              </a:effectLst>
              <a:latin typeface="Calibri" panose="020f0502020204030204" pitchFamily="34" charset="0"/>
              <a:ea typeface="微软雅黑" panose="020b0503020204020204" pitchFamily="34" charset="-122"/>
            </a:endParaRPr>
          </a:p>
          <a:p>
            <a:pPr indent="457200" algn="just">
              <a:lnSpc>
                <a:spcPct val="150000"/>
              </a:lnSpc>
            </a:pPr>
            <a:r>
              <a:rPr lang="en-US" altLang="zh-CN" sz="160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  <a:effectLst>
                  <a:innerShdw dist="25400" dir="13500000">
                    <a:srgbClr val="F8E2B2"/>
                  </a:innerShdw>
                </a:effectLst>
                <a:latin typeface="Calibri" panose="020f0502020204030204" pitchFamily="34" charset="0"/>
                <a:ea typeface="微软雅黑" panose="020b0503020204020204" pitchFamily="34" charset="-122"/>
              </a:rPr>
              <a:t>2021</a:t>
            </a:r>
            <a:r>
              <a:rPr lang="zh-CN" altLang="en-US" sz="160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  <a:effectLst>
                  <a:innerShdw dist="25400" dir="13500000">
                    <a:srgbClr val="F8E2B2"/>
                  </a:innerShdw>
                </a:effectLst>
                <a:latin typeface="Calibri" panose="020f0502020204030204" pitchFamily="34" charset="0"/>
                <a:ea typeface="微软雅黑" panose="020b0503020204020204" pitchFamily="34" charset="-122"/>
              </a:rPr>
              <a:t>年是不平凡的一年，是充满挑战的一年，是公司焕然一新的一年！公司迈出坚实的每一步，都离不开全体员工的辛勤努力、各界朋友给予的支持与厚爱，对此，我和公司董事会永远不会忘记，并向各位表示最衷心的感谢！</a:t>
            </a:r>
            <a:endParaRPr lang="zh-CN" altLang="en-US" sz="1600">
              <a:ln w="6350">
                <a:noFill/>
              </a:ln>
              <a:gradFill flip="none" rotWithShape="1">
                <a:gsLst>
                  <a:gs pos="82000">
                    <a:srgbClr val="9B714D"/>
                  </a:gs>
                  <a:gs pos="23000">
                    <a:srgbClr val="FBDBB0"/>
                  </a:gs>
                  <a:gs pos="45000">
                    <a:srgbClr val="E9B789"/>
                  </a:gs>
                </a:gsLst>
                <a:lin ang="5400000" scaled="0"/>
              </a:gradFill>
              <a:effectLst>
                <a:innerShdw dist="25400" dir="13500000">
                  <a:srgbClr val="F8E2B2"/>
                </a:innerShdw>
              </a:effectLst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24212" y="1893077"/>
            <a:ext cx="2208245" cy="316835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t="-1677" b="173"/>
            </a:stretch>
          </a:blipFill>
          <a:ln w="38100" cap="sq">
            <a:noFill/>
            <a:miter lim="800000"/>
          </a:ln>
          <a:effectLst>
            <a:reflection stA="20000" endPos="22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矩形 10"/>
          <p:cNvSpPr/>
          <p:nvPr/>
        </p:nvSpPr>
        <p:spPr>
          <a:xfrm>
            <a:off x="3528999" y="3413883"/>
            <a:ext cx="13800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  <a:effectLst>
                  <a:innerShdw dist="25400" dir="13500000">
                    <a:srgbClr val="F8E2B2"/>
                  </a:innerShdw>
                  <a:reflection stA="15000" endPos="40000" dist="76200" dir="5400000" sy="-100000" algn="bl" rotWithShape="0"/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斯蒂夫</a:t>
            </a:r>
            <a:endParaRPr lang="zh-CN" altLang="en-US" sz="2800" b="1">
              <a:ln w="6350">
                <a:noFill/>
              </a:ln>
              <a:gradFill flip="none" rotWithShape="1">
                <a:gsLst>
                  <a:gs pos="82000">
                    <a:srgbClr val="9B714D"/>
                  </a:gs>
                  <a:gs pos="23000">
                    <a:srgbClr val="FBDBB0"/>
                  </a:gs>
                  <a:gs pos="45000">
                    <a:srgbClr val="E9B789"/>
                  </a:gs>
                </a:gsLst>
                <a:lin ang="5400000" scaled="0"/>
              </a:gradFill>
              <a:effectLst>
                <a:innerShdw dist="25400" dir="13500000">
                  <a:srgbClr val="F8E2B2"/>
                </a:innerShdw>
                <a:reflection stA="15000" endPos="40000" dist="76200" dir="5400000" sy="-100000" algn="bl" rotWithShape="0"/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5592581" y="1943319"/>
            <a:ext cx="5757590" cy="0"/>
          </a:xfrm>
          <a:prstGeom prst="line">
            <a:avLst/>
          </a:prstGeom>
          <a:noFill/>
          <a:ln w="12700">
            <a:solidFill>
              <a:srgbClr val="D7B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6" name="TextBox 19"/>
          <p:cNvSpPr txBox="1"/>
          <p:nvPr/>
        </p:nvSpPr>
        <p:spPr>
          <a:xfrm>
            <a:off x="5503168" y="1088139"/>
            <a:ext cx="22082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  <a:effectLst>
                  <a:innerShdw dist="25400" dir="13500000">
                    <a:srgbClr val="F8E2B2"/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HAPPY 2021</a:t>
            </a:r>
            <a:endParaRPr lang="en-US" altLang="zh-CN" sz="3200">
              <a:ln w="6350">
                <a:noFill/>
              </a:ln>
              <a:gradFill flip="none" rotWithShape="1">
                <a:gsLst>
                  <a:gs pos="82000">
                    <a:srgbClr val="9B714D"/>
                  </a:gs>
                  <a:gs pos="23000">
                    <a:srgbClr val="FBDBB0"/>
                  </a:gs>
                  <a:gs pos="45000">
                    <a:srgbClr val="E9B789"/>
                  </a:gs>
                </a:gsLst>
                <a:lin ang="5400000" scaled="0"/>
              </a:gradFill>
              <a:effectLst>
                <a:innerShdw dist="25400" dir="13500000">
                  <a:srgbClr val="F8E2B2"/>
                </a:innerShdw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7" name="TextBox 30"/>
          <p:cNvSpPr txBox="1"/>
          <p:nvPr/>
        </p:nvSpPr>
        <p:spPr>
          <a:xfrm>
            <a:off x="5509518" y="1523745"/>
            <a:ext cx="1203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zh-CN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  <a:effectLst>
                  <a:innerShdw dist="25400" dir="13500000">
                    <a:srgbClr val="F8E2B2"/>
                  </a:innerShdw>
                </a:effectLst>
                <a:latin typeface="Calibri" panose="020f0502020204030204" pitchFamily="34" charset="0"/>
                <a:ea typeface="微软雅黑" panose="020b0503020204020204" pitchFamily="34" charset="-122"/>
              </a:rPr>
              <a:t>NEW YEAR</a:t>
            </a:r>
            <a:endParaRPr lang="zh-CN" altLang="en-US">
              <a:ln w="6350">
                <a:noFill/>
              </a:ln>
              <a:gradFill flip="none" rotWithShape="1">
                <a:gsLst>
                  <a:gs pos="82000">
                    <a:srgbClr val="9B714D"/>
                  </a:gs>
                  <a:gs pos="23000">
                    <a:srgbClr val="FBDBB0"/>
                  </a:gs>
                  <a:gs pos="45000">
                    <a:srgbClr val="E9B789"/>
                  </a:gs>
                </a:gsLst>
                <a:lin ang="5400000" scaled="0"/>
              </a:gradFill>
              <a:effectLst>
                <a:innerShdw dist="25400" dir="13500000">
                  <a:srgbClr val="F8E2B2"/>
                </a:innerShdw>
              </a:effectLst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713166" y="1631323"/>
            <a:ext cx="908050" cy="147669"/>
          </a:xfrm>
          <a:prstGeom prst="rect">
            <a:avLst/>
          </a:prstGeom>
          <a:solidFill>
            <a:srgbClr val="D7B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0" rIns="48000" bIns="0" rtlCol="0" anchor="ctr"/>
          <a:lstStyle/>
          <a:p>
            <a:pPr algn="dist"/>
            <a:r>
              <a:rPr lang="zh-CN" altLang="en-US" sz="900" b="1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辛丑牛年</a:t>
            </a:r>
            <a:endParaRPr lang="zh-CN" altLang="en-US" sz="900" b="1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decel="6000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" presetClass="entr" presetSubtype="8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" presetClass="emph" presetSubtype="0" repeatCount="indefinite" autoRev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1" dur="100" fill="hold"/>
                                        <p:tgtEl>
                                          <p:spTgt spid="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0" presetClass="path" presetSubtype="0" decel="5000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3.95833E-06 -2.59259E-06 L 0.02929 -2.59259E-06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grpId="0" nodeType="withEffect">
                                  <p:stCondLst>
                                    <p:cond delay="2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 animBg="1"/>
      <p:bldP spid="11" grpId="0"/>
      <p:bldP spid="11" grpId="1"/>
      <p:bldP spid="26" grpId="0"/>
      <p:bldP spid="27" grpId="0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" name="组合 9"/>
          <p:cNvGrpSpPr/>
          <p:nvPr/>
        </p:nvGrpSpPr>
        <p:grpSpPr>
          <a:xfrm>
            <a:off x="3949704" y="2242767"/>
            <a:ext cx="4292596" cy="1176809"/>
            <a:chOff x="3887319" y="5393908"/>
            <a:chExt cx="4417363" cy="1346453"/>
          </a:xfrm>
        </p:grpSpPr>
        <p:sp>
          <p:nvSpPr>
            <p:cNvPr id="11" name="矩形 10"/>
            <p:cNvSpPr/>
            <p:nvPr/>
          </p:nvSpPr>
          <p:spPr>
            <a:xfrm>
              <a:off x="3887319" y="5393908"/>
              <a:ext cx="4417363" cy="1346453"/>
            </a:xfrm>
            <a:prstGeom prst="rect">
              <a:avLst/>
            </a:prstGeom>
            <a:noFill/>
            <a:ln w="12700">
              <a:solidFill>
                <a:srgbClr val="D7B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3940972" y="5453771"/>
              <a:ext cx="4307422" cy="1237726"/>
              <a:chOff x="5695455" y="5158810"/>
              <a:chExt cx="2069035" cy="594533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5695455" y="5158816"/>
                <a:ext cx="54078" cy="594527"/>
                <a:chOff x="5695455" y="5158816"/>
                <a:chExt cx="54078" cy="594527"/>
              </a:xfrm>
            </p:grpSpPr>
            <p:sp>
              <p:nvSpPr>
                <p:cNvPr id="17" name="直角三角形 16"/>
                <p:cNvSpPr/>
                <p:nvPr/>
              </p:nvSpPr>
              <p:spPr>
                <a:xfrm>
                  <a:off x="5695455" y="5699266"/>
                  <a:ext cx="54077" cy="54077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  <p:sp>
              <p:nvSpPr>
                <p:cNvPr id="18" name="直角三角形 17"/>
                <p:cNvSpPr/>
                <p:nvPr/>
              </p:nvSpPr>
              <p:spPr>
                <a:xfrm rot="5400000">
                  <a:off x="5695458" y="5158816"/>
                  <a:ext cx="54075" cy="54075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</p:grpSp>
          <p:grpSp>
            <p:nvGrpSpPr>
              <p:cNvPr id="14" name="组合 13"/>
              <p:cNvGrpSpPr/>
              <p:nvPr/>
            </p:nvGrpSpPr>
            <p:grpSpPr>
              <a:xfrm rot="10800000">
                <a:off x="7710413" y="5158810"/>
                <a:ext cx="54077" cy="594533"/>
                <a:chOff x="5696718" y="4976569"/>
                <a:chExt cx="54077" cy="594533"/>
              </a:xfrm>
            </p:grpSpPr>
            <p:sp>
              <p:nvSpPr>
                <p:cNvPr id="15" name="直角三角形 14"/>
                <p:cNvSpPr/>
                <p:nvPr/>
              </p:nvSpPr>
              <p:spPr>
                <a:xfrm>
                  <a:off x="5696719" y="5517027"/>
                  <a:ext cx="54075" cy="54075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  <p:sp>
              <p:nvSpPr>
                <p:cNvPr id="16" name="直角三角形 15"/>
                <p:cNvSpPr/>
                <p:nvPr/>
              </p:nvSpPr>
              <p:spPr>
                <a:xfrm rot="5400000">
                  <a:off x="5696718" y="4976569"/>
                  <a:ext cx="54077" cy="54077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</p:grpSp>
        </p:grpSp>
      </p:grpSp>
      <p:pic>
        <p:nvPicPr>
          <p:cNvPr id="42" name="Picture 2" descr="H:\大气年终盛典颁奖晚会模板\光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" b="5572"/>
          <a:stretch>
            <a:fillRect/>
          </a:stretch>
        </p:blipFill>
        <p:spPr bwMode="auto">
          <a:xfrm>
            <a:off x="4574802" y="2348845"/>
            <a:ext cx="4508536" cy="216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998227" y="1390391"/>
            <a:ext cx="22082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  <a:effectLst>
                  <a:innerShdw dist="25400" dir="13500000">
                    <a:srgbClr val="F8E2B2"/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HAPPY 2021</a:t>
            </a:r>
            <a:endParaRPr lang="en-US" altLang="zh-CN" sz="3200">
              <a:ln w="6350">
                <a:noFill/>
              </a:ln>
              <a:gradFill flip="none" rotWithShape="1">
                <a:gsLst>
                  <a:gs pos="82000">
                    <a:srgbClr val="9B714D"/>
                  </a:gs>
                  <a:gs pos="23000">
                    <a:srgbClr val="FBDBB0"/>
                  </a:gs>
                  <a:gs pos="45000">
                    <a:srgbClr val="E9B789"/>
                  </a:gs>
                </a:gsLst>
                <a:lin ang="5400000" scaled="0"/>
              </a:gradFill>
              <a:effectLst>
                <a:innerShdw dist="25400" dir="13500000">
                  <a:srgbClr val="F8E2B2"/>
                </a:innerShdw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04577" y="1825997"/>
            <a:ext cx="1203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zh-CN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  <a:effectLst>
                  <a:innerShdw dist="25400" dir="13500000">
                    <a:srgbClr val="F8E2B2"/>
                  </a:innerShdw>
                </a:effectLst>
                <a:latin typeface="Calibri" panose="020f0502020204030204" pitchFamily="34" charset="0"/>
                <a:ea typeface="微软雅黑" panose="020b0503020204020204" pitchFamily="34" charset="-122"/>
              </a:rPr>
              <a:t>NEW YEAR</a:t>
            </a:r>
            <a:endParaRPr lang="zh-CN" altLang="en-US">
              <a:ln w="6350">
                <a:noFill/>
              </a:ln>
              <a:gradFill flip="none" rotWithShape="1">
                <a:gsLst>
                  <a:gs pos="82000">
                    <a:srgbClr val="9B714D"/>
                  </a:gs>
                  <a:gs pos="23000">
                    <a:srgbClr val="FBDBB0"/>
                  </a:gs>
                  <a:gs pos="45000">
                    <a:srgbClr val="E9B789"/>
                  </a:gs>
                </a:gsLst>
                <a:lin ang="5400000" scaled="0"/>
              </a:gradFill>
              <a:effectLst>
                <a:innerShdw dist="25400" dir="13500000">
                  <a:srgbClr val="F8E2B2"/>
                </a:innerShdw>
              </a:effectLst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313196" y="2303674"/>
            <a:ext cx="35656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6000" b="1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  <a:effectLst>
                  <a:innerShdw dist="25400" dir="13500000">
                    <a:srgbClr val="F8E2B2"/>
                  </a:innerShdw>
                  <a:reflection stA="15000" endPos="40000" dist="76200" dir="5400000" sy="-100000" algn="bl" rotWithShape="0"/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回顾总结</a:t>
            </a:r>
            <a:endParaRPr lang="zh-CN" altLang="en-US" sz="6000" b="1">
              <a:ln w="6350">
                <a:noFill/>
              </a:ln>
              <a:gradFill flip="none" rotWithShape="1">
                <a:gsLst>
                  <a:gs pos="82000">
                    <a:srgbClr val="9B714D"/>
                  </a:gs>
                  <a:gs pos="23000">
                    <a:srgbClr val="FBDBB0"/>
                  </a:gs>
                  <a:gs pos="45000">
                    <a:srgbClr val="E9B789"/>
                  </a:gs>
                </a:gsLst>
                <a:lin ang="5400000" scaled="0"/>
              </a:gradFill>
              <a:effectLst>
                <a:innerShdw dist="25400" dir="13500000">
                  <a:srgbClr val="F8E2B2"/>
                </a:innerShdw>
                <a:reflection stA="15000" endPos="40000" dist="76200" dir="5400000" sy="-100000" algn="bl" rotWithShape="0"/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208225" y="1933575"/>
            <a:ext cx="908050" cy="147669"/>
          </a:xfrm>
          <a:prstGeom prst="rect">
            <a:avLst/>
          </a:prstGeom>
          <a:solidFill>
            <a:srgbClr val="D7B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0" rIns="48000" bIns="0" rtlCol="0" anchor="ctr"/>
          <a:lstStyle/>
          <a:p>
            <a:pPr algn="dist"/>
            <a:r>
              <a:rPr lang="zh-CN" altLang="en-US" sz="900" b="1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辛丑牛年</a:t>
            </a:r>
            <a:endParaRPr lang="zh-CN" altLang="en-US" sz="900" b="1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decel="6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4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" presetClass="entr" presetSubtype="2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6" presetClass="emph" presetSubtype="0" repeatCount="indefinite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0" dur="100" fill="hold"/>
                                        <p:tgtEl>
                                          <p:spTgt spid="4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0" presetClass="path" presetSubtype="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3.75E-06 0 L -0.03295 0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1" grpId="0"/>
      <p:bldP spid="5" grpId="0"/>
      <p:bldP spid="5" grpId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1" name="图表 10"/>
          <p:cNvGraphicFramePr/>
          <p:nvPr/>
        </p:nvGraphicFramePr>
        <p:xfrm>
          <a:off x="2261160" y="1925741"/>
          <a:ext cx="7742706" cy="4479998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grpSp>
        <p:nvGrpSpPr>
          <p:cNvPr id="24" name="组合 23"/>
          <p:cNvGrpSpPr/>
          <p:nvPr/>
        </p:nvGrpSpPr>
        <p:grpSpPr>
          <a:xfrm>
            <a:off x="1013986" y="1401800"/>
            <a:ext cx="2824281" cy="774273"/>
            <a:chOff x="3887319" y="5393908"/>
            <a:chExt cx="4417363" cy="1346453"/>
          </a:xfrm>
        </p:grpSpPr>
        <p:sp>
          <p:nvSpPr>
            <p:cNvPr id="25" name="矩形 24"/>
            <p:cNvSpPr/>
            <p:nvPr/>
          </p:nvSpPr>
          <p:spPr>
            <a:xfrm>
              <a:off x="3887319" y="5393908"/>
              <a:ext cx="4417363" cy="1346453"/>
            </a:xfrm>
            <a:prstGeom prst="rect">
              <a:avLst/>
            </a:prstGeom>
            <a:noFill/>
            <a:ln w="12700">
              <a:solidFill>
                <a:srgbClr val="D7B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3940972" y="5453771"/>
              <a:ext cx="4307422" cy="1237726"/>
              <a:chOff x="5695455" y="5158810"/>
              <a:chExt cx="2069035" cy="594533"/>
            </a:xfrm>
          </p:grpSpPr>
          <p:grpSp>
            <p:nvGrpSpPr>
              <p:cNvPr id="27" name="组合 26"/>
              <p:cNvGrpSpPr/>
              <p:nvPr/>
            </p:nvGrpSpPr>
            <p:grpSpPr>
              <a:xfrm>
                <a:off x="5695455" y="5158816"/>
                <a:ext cx="54078" cy="594527"/>
                <a:chOff x="5695455" y="5158816"/>
                <a:chExt cx="54078" cy="594527"/>
              </a:xfrm>
            </p:grpSpPr>
            <p:sp>
              <p:nvSpPr>
                <p:cNvPr id="31" name="直角三角形 30"/>
                <p:cNvSpPr/>
                <p:nvPr/>
              </p:nvSpPr>
              <p:spPr>
                <a:xfrm>
                  <a:off x="5695455" y="5699266"/>
                  <a:ext cx="54077" cy="54077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  <p:sp>
              <p:nvSpPr>
                <p:cNvPr id="32" name="直角三角形 31"/>
                <p:cNvSpPr/>
                <p:nvPr/>
              </p:nvSpPr>
              <p:spPr>
                <a:xfrm rot="5400000">
                  <a:off x="5695458" y="5158816"/>
                  <a:ext cx="54075" cy="54075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</p:grpSp>
          <p:grpSp>
            <p:nvGrpSpPr>
              <p:cNvPr id="28" name="组合 27"/>
              <p:cNvGrpSpPr/>
              <p:nvPr/>
            </p:nvGrpSpPr>
            <p:grpSpPr>
              <a:xfrm rot="10800000">
                <a:off x="7710413" y="5158810"/>
                <a:ext cx="54077" cy="594533"/>
                <a:chOff x="5696718" y="4976569"/>
                <a:chExt cx="54077" cy="594533"/>
              </a:xfrm>
            </p:grpSpPr>
            <p:sp>
              <p:nvSpPr>
                <p:cNvPr id="29" name="直角三角形 28"/>
                <p:cNvSpPr/>
                <p:nvPr/>
              </p:nvSpPr>
              <p:spPr>
                <a:xfrm>
                  <a:off x="5696719" y="5517027"/>
                  <a:ext cx="54075" cy="54075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  <p:sp>
              <p:nvSpPr>
                <p:cNvPr id="30" name="直角三角形 29"/>
                <p:cNvSpPr/>
                <p:nvPr/>
              </p:nvSpPr>
              <p:spPr>
                <a:xfrm rot="5400000">
                  <a:off x="5696718" y="4976569"/>
                  <a:ext cx="54077" cy="54077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</p:grpSp>
        </p:grpSp>
      </p:grpSp>
      <p:pic>
        <p:nvPicPr>
          <p:cNvPr id="33" name="Picture 2" descr="H:\大气年终盛典颁奖晚会模板\光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" b="5572"/>
          <a:stretch>
            <a:fillRect/>
          </a:stretch>
        </p:blipFill>
        <p:spPr bwMode="auto">
          <a:xfrm>
            <a:off x="1472800" y="1459231"/>
            <a:ext cx="2992077" cy="143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19"/>
          <p:cNvSpPr txBox="1"/>
          <p:nvPr/>
        </p:nvSpPr>
        <p:spPr>
          <a:xfrm>
            <a:off x="987540" y="830421"/>
            <a:ext cx="115275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  <a:effectLst>
                  <a:innerShdw dist="25400" dir="13500000">
                    <a:srgbClr val="F8E2B2"/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2020</a:t>
            </a:r>
            <a:endParaRPr lang="en-US" altLang="zh-CN" sz="3200">
              <a:ln w="6350">
                <a:noFill/>
              </a:ln>
              <a:gradFill flip="none" rotWithShape="1">
                <a:gsLst>
                  <a:gs pos="82000">
                    <a:srgbClr val="9B714D"/>
                  </a:gs>
                  <a:gs pos="23000">
                    <a:srgbClr val="FBDBB0"/>
                  </a:gs>
                  <a:gs pos="45000">
                    <a:srgbClr val="E9B789"/>
                  </a:gs>
                </a:gsLst>
                <a:lin ang="5400000" scaled="0"/>
              </a:gradFill>
              <a:effectLst>
                <a:innerShdw dist="25400" dir="13500000">
                  <a:srgbClr val="F8E2B2"/>
                </a:innerShdw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5" name="TextBox 30"/>
          <p:cNvSpPr txBox="1"/>
          <p:nvPr/>
        </p:nvSpPr>
        <p:spPr>
          <a:xfrm>
            <a:off x="2028870" y="985030"/>
            <a:ext cx="1879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zh-CN" altLang="en-US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  <a:effectLst>
                  <a:innerShdw dist="25400" dir="13500000">
                    <a:srgbClr val="F8E2B2"/>
                  </a:innerShdw>
                </a:effectLst>
                <a:latin typeface="Calibri" panose="020f0502020204030204" pitchFamily="34" charset="0"/>
                <a:ea typeface="微软雅黑" panose="020b0503020204020204" pitchFamily="34" charset="-122"/>
              </a:rPr>
              <a:t>全年销售业绩</a:t>
            </a:r>
            <a:endParaRPr lang="zh-CN" altLang="en-US">
              <a:ln w="6350">
                <a:noFill/>
              </a:ln>
              <a:gradFill flip="none" rotWithShape="1">
                <a:gsLst>
                  <a:gs pos="82000">
                    <a:srgbClr val="9B714D"/>
                  </a:gs>
                  <a:gs pos="23000">
                    <a:srgbClr val="FBDBB0"/>
                  </a:gs>
                  <a:gs pos="45000">
                    <a:srgbClr val="E9B789"/>
                  </a:gs>
                </a:gsLst>
                <a:lin ang="5400000" scaled="0"/>
              </a:gradFill>
              <a:effectLst>
                <a:innerShdw dist="25400" dir="13500000">
                  <a:srgbClr val="F8E2B2"/>
                </a:innerShdw>
              </a:effectLst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209963" y="1434993"/>
            <a:ext cx="24306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4000" b="1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  <a:effectLst>
                  <a:innerShdw dist="25400" dir="13500000">
                    <a:srgbClr val="F8E2B2"/>
                  </a:innerShdw>
                  <a:reflection stA="15000" endPos="40000" dist="76200" dir="5400000" sy="-100000" algn="bl" rotWithShape="0"/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稳步上升</a:t>
            </a:r>
            <a:endParaRPr lang="zh-CN" altLang="en-US" sz="4000" b="1">
              <a:ln w="6350">
                <a:noFill/>
              </a:ln>
              <a:gradFill flip="none" rotWithShape="1">
                <a:gsLst>
                  <a:gs pos="82000">
                    <a:srgbClr val="9B714D"/>
                  </a:gs>
                  <a:gs pos="23000">
                    <a:srgbClr val="FBDBB0"/>
                  </a:gs>
                  <a:gs pos="45000">
                    <a:srgbClr val="E9B789"/>
                  </a:gs>
                </a:gsLst>
                <a:lin ang="5400000" scaled="0"/>
              </a:gradFill>
              <a:effectLst>
                <a:innerShdw dist="25400" dir="13500000">
                  <a:srgbClr val="F8E2B2"/>
                </a:innerShdw>
                <a:reflection stA="15000" endPos="40000" dist="76200" dir="5400000" sy="-100000" algn="bl" rotWithShape="0"/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decel="6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9" dur="150" fill="hold"/>
                                        <p:tgtEl>
                                          <p:spTgt spid="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" presetClass="entr" presetSubtype="2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6" presetClass="emph" presetSubtype="0" repeatCount="indefinite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5" dur="100" fill="hold"/>
                                        <p:tgtEl>
                                          <p:spTgt spid="3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0" presetClass="path" presetSubtype="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3.75E-06 0 L -0.03295 0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6" grpId="1"/>
      <p:bldGraphic spid="11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5" name="图表 14"/>
          <p:cNvGraphicFramePr/>
          <p:nvPr/>
        </p:nvGraphicFramePr>
        <p:xfrm>
          <a:off x="1192554" y="2767198"/>
          <a:ext cx="2297577" cy="2424497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813284" y="3662280"/>
            <a:ext cx="1056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20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  <a:effectLst>
                  <a:innerShdw dist="25400" dir="13500000">
                    <a:srgbClr val="F8E2B2"/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/>
              <a:t>75%</a:t>
            </a:r>
            <a:endParaRPr lang="en-US" altLang="zh-CN"/>
          </a:p>
        </p:txBody>
      </p:sp>
      <p:sp>
        <p:nvSpPr>
          <p:cNvPr id="17" name="TextBox 16"/>
          <p:cNvSpPr txBox="1"/>
          <p:nvPr/>
        </p:nvSpPr>
        <p:spPr>
          <a:xfrm>
            <a:off x="1573257" y="5288201"/>
            <a:ext cx="153617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280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  <a:effectLst>
                  <a:innerShdw dist="25400" dir="13500000">
                    <a:srgbClr val="F8E2B2"/>
                  </a:innerShdw>
                  <a:reflection stA="15000" endPos="40000" dist="76200" dir="5400000" sy="-100000" algn="bl" rotWithShape="0"/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2020</a:t>
            </a:r>
            <a:r>
              <a:rPr lang="zh-CN" altLang="en-US" sz="2800" b="1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  <a:effectLst>
                  <a:innerShdw dist="25400" dir="13500000">
                    <a:srgbClr val="F8E2B2"/>
                  </a:innerShdw>
                  <a:reflection stA="15000" endPos="40000" dist="76200" dir="5400000" sy="-100000" algn="bl" rotWithShape="0"/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年</a:t>
            </a:r>
            <a:endParaRPr lang="en-US" altLang="zh-CN" sz="2800" b="1">
              <a:ln w="6350">
                <a:noFill/>
              </a:ln>
              <a:gradFill flip="none" rotWithShape="1">
                <a:gsLst>
                  <a:gs pos="82000">
                    <a:srgbClr val="9B714D"/>
                  </a:gs>
                  <a:gs pos="23000">
                    <a:srgbClr val="FBDBB0"/>
                  </a:gs>
                  <a:gs pos="45000">
                    <a:srgbClr val="E9B789"/>
                  </a:gs>
                </a:gsLst>
                <a:lin ang="5400000" scaled="0"/>
              </a:gradFill>
              <a:effectLst>
                <a:innerShdw dist="25400" dir="13500000">
                  <a:srgbClr val="F8E2B2"/>
                </a:innerShdw>
                <a:reflection stA="15000" endPos="40000" dist="76200" dir="5400000" sy="-100000" algn="bl" rotWithShape="0"/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graphicFrame>
        <p:nvGraphicFramePr>
          <p:cNvPr id="18" name="图表 17"/>
          <p:cNvGraphicFramePr/>
          <p:nvPr/>
        </p:nvGraphicFramePr>
        <p:xfrm>
          <a:off x="4947212" y="2767198"/>
          <a:ext cx="2297577" cy="2424497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567942" y="3662280"/>
            <a:ext cx="1056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20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  <a:effectLst>
                  <a:innerShdw dist="25400" dir="13500000">
                    <a:srgbClr val="F8E2B2"/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/>
              <a:t>82%</a:t>
            </a:r>
            <a:endParaRPr lang="en-US" altLang="zh-CN"/>
          </a:p>
        </p:txBody>
      </p:sp>
      <p:sp>
        <p:nvSpPr>
          <p:cNvPr id="20" name="TextBox 19"/>
          <p:cNvSpPr txBox="1"/>
          <p:nvPr/>
        </p:nvSpPr>
        <p:spPr>
          <a:xfrm>
            <a:off x="5327915" y="5288201"/>
            <a:ext cx="153617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 algn="ctr">
              <a:defRPr sz="280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  <a:effectLst>
                  <a:innerShdw dist="25400" dir="13500000">
                    <a:srgbClr val="F8E2B2"/>
                  </a:innerShdw>
                  <a:reflection stA="15000" endPos="40000" dist="76200" dir="5400000" sy="-100000" algn="bl" rotWithShape="0"/>
                </a:effectLst>
                <a:latin typeface="Impact" panose="020b080603090205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US" altLang="zh-CN"/>
              <a:t>2020</a:t>
            </a:r>
            <a:r>
              <a:rPr lang="zh-CN" altLang="en-US" b="1"/>
              <a:t>年</a:t>
            </a:r>
            <a:endParaRPr lang="en-US" altLang="zh-CN" b="1"/>
          </a:p>
        </p:txBody>
      </p:sp>
      <p:graphicFrame>
        <p:nvGraphicFramePr>
          <p:cNvPr id="21" name="图表 20"/>
          <p:cNvGraphicFramePr/>
          <p:nvPr/>
        </p:nvGraphicFramePr>
        <p:xfrm>
          <a:off x="8703920" y="2767198"/>
          <a:ext cx="2297577" cy="2424497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9324650" y="3662280"/>
            <a:ext cx="1056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20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  <a:effectLst>
                  <a:innerShdw dist="25400" dir="13500000">
                    <a:srgbClr val="F8E2B2"/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/>
              <a:t>96%</a:t>
            </a:r>
            <a:endParaRPr lang="en-US" altLang="zh-CN"/>
          </a:p>
        </p:txBody>
      </p:sp>
      <p:sp>
        <p:nvSpPr>
          <p:cNvPr id="23" name="TextBox 22"/>
          <p:cNvSpPr txBox="1"/>
          <p:nvPr/>
        </p:nvSpPr>
        <p:spPr>
          <a:xfrm>
            <a:off x="9084623" y="5288201"/>
            <a:ext cx="153617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 algn="ctr">
              <a:defRPr sz="280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  <a:effectLst>
                  <a:innerShdw dist="25400" dir="13500000">
                    <a:srgbClr val="F8E2B2"/>
                  </a:innerShdw>
                  <a:reflection stA="15000" endPos="40000" dist="76200" dir="5400000" sy="-100000" algn="bl" rotWithShape="0"/>
                </a:effectLst>
                <a:latin typeface="Impact" panose="020b080603090205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US" altLang="zh-CN"/>
              <a:t>2020</a:t>
            </a:r>
            <a:r>
              <a:rPr lang="zh-CN" altLang="en-US" b="1"/>
              <a:t>年</a:t>
            </a:r>
            <a:endParaRPr lang="en-US" altLang="zh-CN" b="1"/>
          </a:p>
        </p:txBody>
      </p:sp>
      <p:grpSp>
        <p:nvGrpSpPr>
          <p:cNvPr id="38" name="组合 37"/>
          <p:cNvGrpSpPr/>
          <p:nvPr/>
        </p:nvGrpSpPr>
        <p:grpSpPr>
          <a:xfrm>
            <a:off x="914548" y="1179578"/>
            <a:ext cx="2824281" cy="774273"/>
            <a:chOff x="3887319" y="5393908"/>
            <a:chExt cx="4417363" cy="1346453"/>
          </a:xfrm>
        </p:grpSpPr>
        <p:sp>
          <p:nvSpPr>
            <p:cNvPr id="39" name="矩形 38"/>
            <p:cNvSpPr/>
            <p:nvPr/>
          </p:nvSpPr>
          <p:spPr>
            <a:xfrm>
              <a:off x="3887319" y="5393908"/>
              <a:ext cx="4417363" cy="1346453"/>
            </a:xfrm>
            <a:prstGeom prst="rect">
              <a:avLst/>
            </a:prstGeom>
            <a:noFill/>
            <a:ln w="12700">
              <a:solidFill>
                <a:srgbClr val="D7B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3940972" y="5453771"/>
              <a:ext cx="4307422" cy="1237726"/>
              <a:chOff x="5695455" y="5158810"/>
              <a:chExt cx="2069035" cy="594533"/>
            </a:xfrm>
          </p:grpSpPr>
          <p:grpSp>
            <p:nvGrpSpPr>
              <p:cNvPr id="41" name="组合 40"/>
              <p:cNvGrpSpPr/>
              <p:nvPr/>
            </p:nvGrpSpPr>
            <p:grpSpPr>
              <a:xfrm>
                <a:off x="5695455" y="5158816"/>
                <a:ext cx="54078" cy="594527"/>
                <a:chOff x="5695455" y="5158816"/>
                <a:chExt cx="54078" cy="594527"/>
              </a:xfrm>
            </p:grpSpPr>
            <p:sp>
              <p:nvSpPr>
                <p:cNvPr id="45" name="直角三角形 44"/>
                <p:cNvSpPr/>
                <p:nvPr/>
              </p:nvSpPr>
              <p:spPr>
                <a:xfrm>
                  <a:off x="5695455" y="5699266"/>
                  <a:ext cx="54077" cy="54077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  <p:sp>
              <p:nvSpPr>
                <p:cNvPr id="46" name="直角三角形 45"/>
                <p:cNvSpPr/>
                <p:nvPr/>
              </p:nvSpPr>
              <p:spPr>
                <a:xfrm rot="5400000">
                  <a:off x="5695458" y="5158816"/>
                  <a:ext cx="54075" cy="54075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</p:grpSp>
          <p:grpSp>
            <p:nvGrpSpPr>
              <p:cNvPr id="42" name="组合 41"/>
              <p:cNvGrpSpPr/>
              <p:nvPr/>
            </p:nvGrpSpPr>
            <p:grpSpPr>
              <a:xfrm rot="10800000">
                <a:off x="7710413" y="5158810"/>
                <a:ext cx="54077" cy="594533"/>
                <a:chOff x="5696718" y="4976569"/>
                <a:chExt cx="54077" cy="594533"/>
              </a:xfrm>
            </p:grpSpPr>
            <p:sp>
              <p:nvSpPr>
                <p:cNvPr id="43" name="直角三角形 42"/>
                <p:cNvSpPr/>
                <p:nvPr/>
              </p:nvSpPr>
              <p:spPr>
                <a:xfrm>
                  <a:off x="5696719" y="5517027"/>
                  <a:ext cx="54075" cy="54075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  <p:sp>
              <p:nvSpPr>
                <p:cNvPr id="44" name="直角三角形 43"/>
                <p:cNvSpPr/>
                <p:nvPr/>
              </p:nvSpPr>
              <p:spPr>
                <a:xfrm rot="5400000">
                  <a:off x="5696718" y="4976569"/>
                  <a:ext cx="54077" cy="54077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</p:grpSp>
        </p:grpSp>
      </p:grpSp>
      <p:pic>
        <p:nvPicPr>
          <p:cNvPr id="47" name="Picture 2" descr="H:\大气年终盛典颁奖晚会模板\光.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" b="5572"/>
          <a:stretch>
            <a:fillRect/>
          </a:stretch>
        </p:blipFill>
        <p:spPr bwMode="auto">
          <a:xfrm>
            <a:off x="1373362" y="1237009"/>
            <a:ext cx="2992077" cy="143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19"/>
          <p:cNvSpPr txBox="1"/>
          <p:nvPr/>
        </p:nvSpPr>
        <p:spPr>
          <a:xfrm>
            <a:off x="888102" y="608199"/>
            <a:ext cx="115275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  <a:effectLst>
                  <a:innerShdw dist="25400" dir="13500000">
                    <a:srgbClr val="F8E2B2"/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2020</a:t>
            </a:r>
            <a:endParaRPr lang="en-US" altLang="zh-CN" sz="3200">
              <a:ln w="6350">
                <a:noFill/>
              </a:ln>
              <a:gradFill flip="none" rotWithShape="1">
                <a:gsLst>
                  <a:gs pos="82000">
                    <a:srgbClr val="9B714D"/>
                  </a:gs>
                  <a:gs pos="23000">
                    <a:srgbClr val="FBDBB0"/>
                  </a:gs>
                  <a:gs pos="45000">
                    <a:srgbClr val="E9B789"/>
                  </a:gs>
                </a:gsLst>
                <a:lin ang="5400000" scaled="0"/>
              </a:gradFill>
              <a:effectLst>
                <a:innerShdw dist="25400" dir="13500000">
                  <a:srgbClr val="F8E2B2"/>
                </a:innerShdw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9" name="TextBox 30"/>
          <p:cNvSpPr txBox="1"/>
          <p:nvPr/>
        </p:nvSpPr>
        <p:spPr>
          <a:xfrm>
            <a:off x="1929432" y="762808"/>
            <a:ext cx="1879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zh-CN" altLang="en-US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  <a:effectLst>
                  <a:innerShdw dist="25400" dir="13500000">
                    <a:srgbClr val="F8E2B2"/>
                  </a:innerShdw>
                </a:effectLst>
                <a:latin typeface="Calibri" panose="020f0502020204030204" pitchFamily="34" charset="0"/>
                <a:ea typeface="微软雅黑" panose="020b0503020204020204" pitchFamily="34" charset="-122"/>
              </a:rPr>
              <a:t>市场占有率</a:t>
            </a:r>
            <a:endParaRPr lang="zh-CN" altLang="en-US">
              <a:ln w="6350">
                <a:noFill/>
              </a:ln>
              <a:gradFill flip="none" rotWithShape="1">
                <a:gsLst>
                  <a:gs pos="82000">
                    <a:srgbClr val="9B714D"/>
                  </a:gs>
                  <a:gs pos="23000">
                    <a:srgbClr val="FBDBB0"/>
                  </a:gs>
                  <a:gs pos="45000">
                    <a:srgbClr val="E9B789"/>
                  </a:gs>
                </a:gsLst>
                <a:lin ang="5400000" scaled="0"/>
              </a:gradFill>
              <a:effectLst>
                <a:innerShdw dist="25400" dir="13500000">
                  <a:srgbClr val="F8E2B2"/>
                </a:innerShdw>
              </a:effectLst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110525" y="1212771"/>
            <a:ext cx="24306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4000" b="1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  <a:effectLst>
                  <a:innerShdw dist="25400" dir="13500000">
                    <a:srgbClr val="F8E2B2"/>
                  </a:innerShdw>
                  <a:reflection stA="15000" endPos="40000" dist="76200" dir="5400000" sy="-100000" algn="bl" rotWithShape="0"/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快速增长</a:t>
            </a:r>
            <a:endParaRPr lang="zh-CN" altLang="en-US" sz="4000" b="1">
              <a:ln w="6350">
                <a:noFill/>
              </a:ln>
              <a:gradFill flip="none" rotWithShape="1">
                <a:gsLst>
                  <a:gs pos="82000">
                    <a:srgbClr val="9B714D"/>
                  </a:gs>
                  <a:gs pos="23000">
                    <a:srgbClr val="FBDBB0"/>
                  </a:gs>
                  <a:gs pos="45000">
                    <a:srgbClr val="E9B789"/>
                  </a:gs>
                </a:gsLst>
                <a:lin ang="5400000" scaled="0"/>
              </a:gradFill>
              <a:effectLst>
                <a:innerShdw dist="25400" dir="13500000">
                  <a:srgbClr val="F8E2B2"/>
                </a:innerShdw>
                <a:reflection stA="15000" endPos="40000" dist="76200" dir="5400000" sy="-100000" algn="bl" rotWithShape="0"/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decel="6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9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" presetClass="entr" presetSubtype="2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6" presetClass="emph" presetSubtype="0" repeatCount="indefinite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5" dur="100" fill="hold"/>
                                        <p:tgtEl>
                                          <p:spTgt spid="4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0" presetClass="path" presetSubtype="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3.54167E-06 -2.22222E-06 L -0.03295 -2.22222E-06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mph" presetSubtype="0" decel="60000" autoRev="1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Scale>
                                      <p:cBhvr>
                                        <p:cTn id="44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60000" autoRev="1" fill="hold" grpId="1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51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41" presetClass="entr" presetSubtype="0" fill="hold" grpId="0" nodeType="withEffect">
                                  <p:stCondLst>
                                    <p:cond delay="1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decel="60000" autoRev="1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mph" presetSubtype="0" decel="60000" autoRev="1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72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4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mph" presetSubtype="0" decel="60000" autoRev="1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id="86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mph" presetSubtype="0" decel="60000" autoRev="1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93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41" presetClass="entr" presetSubtype="0" fill="hold" grpId="0" nodeType="withEffect">
                                  <p:stCondLst>
                                    <p:cond delay="2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9" grpId="0"/>
      <p:bldP spid="19" grpId="1"/>
      <p:bldP spid="20" grpId="0"/>
      <p:bldP spid="22" grpId="0"/>
      <p:bldP spid="22" grpId="1"/>
      <p:bldP spid="23" grpId="0"/>
      <p:bldP spid="48" grpId="0"/>
      <p:bldP spid="49" grpId="0"/>
      <p:bldP spid="50" grpId="0"/>
      <p:bldP spid="50" grpId="1"/>
      <p:bldGraphic spid="15" grpId="0">
        <p:bldAsOne/>
      </p:bldGraphic>
      <p:bldGraphic spid="15" grpId="1">
        <p:bldAsOne/>
      </p:bldGraphic>
      <p:bldGraphic spid="18" grpId="0">
        <p:bldAsOne/>
      </p:bldGraphic>
      <p:bldGraphic spid="18" grpId="1">
        <p:bldAsOne/>
      </p:bldGraphic>
      <p:bldGraphic spid="21" grpId="0">
        <p:bldAsOne/>
      </p:bldGraphic>
      <p:bldGraphic spid="21" grpId="1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" name="组合 9"/>
          <p:cNvGrpSpPr/>
          <p:nvPr/>
        </p:nvGrpSpPr>
        <p:grpSpPr>
          <a:xfrm>
            <a:off x="3949704" y="2242767"/>
            <a:ext cx="4292596" cy="1176809"/>
            <a:chOff x="3887319" y="5393908"/>
            <a:chExt cx="4417363" cy="1346453"/>
          </a:xfrm>
        </p:grpSpPr>
        <p:sp>
          <p:nvSpPr>
            <p:cNvPr id="11" name="矩形 10"/>
            <p:cNvSpPr/>
            <p:nvPr/>
          </p:nvSpPr>
          <p:spPr>
            <a:xfrm>
              <a:off x="3887319" y="5393908"/>
              <a:ext cx="4417363" cy="1346453"/>
            </a:xfrm>
            <a:prstGeom prst="rect">
              <a:avLst/>
            </a:prstGeom>
            <a:noFill/>
            <a:ln w="12700">
              <a:solidFill>
                <a:srgbClr val="D7B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3940972" y="5453771"/>
              <a:ext cx="4307422" cy="1237726"/>
              <a:chOff x="5695455" y="5158810"/>
              <a:chExt cx="2069035" cy="594533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5695455" y="5158816"/>
                <a:ext cx="54078" cy="594527"/>
                <a:chOff x="5695455" y="5158816"/>
                <a:chExt cx="54078" cy="594527"/>
              </a:xfrm>
            </p:grpSpPr>
            <p:sp>
              <p:nvSpPr>
                <p:cNvPr id="17" name="直角三角形 16"/>
                <p:cNvSpPr/>
                <p:nvPr/>
              </p:nvSpPr>
              <p:spPr>
                <a:xfrm>
                  <a:off x="5695455" y="5699266"/>
                  <a:ext cx="54077" cy="54077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  <p:sp>
              <p:nvSpPr>
                <p:cNvPr id="18" name="直角三角形 17"/>
                <p:cNvSpPr/>
                <p:nvPr/>
              </p:nvSpPr>
              <p:spPr>
                <a:xfrm rot="5400000">
                  <a:off x="5695458" y="5158816"/>
                  <a:ext cx="54075" cy="54075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</p:grpSp>
          <p:grpSp>
            <p:nvGrpSpPr>
              <p:cNvPr id="14" name="组合 13"/>
              <p:cNvGrpSpPr/>
              <p:nvPr/>
            </p:nvGrpSpPr>
            <p:grpSpPr>
              <a:xfrm rot="10800000">
                <a:off x="7710413" y="5158810"/>
                <a:ext cx="54077" cy="594533"/>
                <a:chOff x="5696718" y="4976569"/>
                <a:chExt cx="54077" cy="594533"/>
              </a:xfrm>
            </p:grpSpPr>
            <p:sp>
              <p:nvSpPr>
                <p:cNvPr id="15" name="直角三角形 14"/>
                <p:cNvSpPr/>
                <p:nvPr/>
              </p:nvSpPr>
              <p:spPr>
                <a:xfrm>
                  <a:off x="5696719" y="5517027"/>
                  <a:ext cx="54075" cy="54075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  <p:sp>
              <p:nvSpPr>
                <p:cNvPr id="16" name="直角三角形 15"/>
                <p:cNvSpPr/>
                <p:nvPr/>
              </p:nvSpPr>
              <p:spPr>
                <a:xfrm rot="5400000">
                  <a:off x="5696718" y="4976569"/>
                  <a:ext cx="54077" cy="54077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</p:grpSp>
        </p:grpSp>
      </p:grpSp>
      <p:pic>
        <p:nvPicPr>
          <p:cNvPr id="19" name="Picture 2" descr="H:\大气年终盛典颁奖晚会模板\光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" b="5572"/>
          <a:stretch>
            <a:fillRect/>
          </a:stretch>
        </p:blipFill>
        <p:spPr bwMode="auto">
          <a:xfrm>
            <a:off x="4574802" y="2348845"/>
            <a:ext cx="4508536" cy="216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998227" y="1390391"/>
            <a:ext cx="22082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  <a:effectLst>
                  <a:innerShdw dist="25400" dir="13500000">
                    <a:srgbClr val="F8E2B2"/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HAPPY 2021</a:t>
            </a:r>
            <a:endParaRPr lang="en-US" altLang="zh-CN" sz="3200">
              <a:ln w="6350">
                <a:noFill/>
              </a:ln>
              <a:gradFill flip="none" rotWithShape="1">
                <a:gsLst>
                  <a:gs pos="82000">
                    <a:srgbClr val="9B714D"/>
                  </a:gs>
                  <a:gs pos="23000">
                    <a:srgbClr val="FBDBB0"/>
                  </a:gs>
                  <a:gs pos="45000">
                    <a:srgbClr val="E9B789"/>
                  </a:gs>
                </a:gsLst>
                <a:lin ang="5400000" scaled="0"/>
              </a:gradFill>
              <a:effectLst>
                <a:innerShdw dist="25400" dir="13500000">
                  <a:srgbClr val="F8E2B2"/>
                </a:innerShdw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TextBox 30"/>
          <p:cNvSpPr txBox="1"/>
          <p:nvPr/>
        </p:nvSpPr>
        <p:spPr>
          <a:xfrm>
            <a:off x="5004577" y="1825997"/>
            <a:ext cx="1203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zh-CN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  <a:effectLst>
                  <a:innerShdw dist="25400" dir="13500000">
                    <a:srgbClr val="F8E2B2"/>
                  </a:innerShdw>
                </a:effectLst>
                <a:latin typeface="Calibri" panose="020f0502020204030204" pitchFamily="34" charset="0"/>
                <a:ea typeface="微软雅黑" panose="020b0503020204020204" pitchFamily="34" charset="-122"/>
              </a:rPr>
              <a:t>NEW YEAR</a:t>
            </a:r>
            <a:endParaRPr lang="zh-CN" altLang="en-US">
              <a:ln w="6350">
                <a:noFill/>
              </a:ln>
              <a:gradFill flip="none" rotWithShape="1">
                <a:gsLst>
                  <a:gs pos="82000">
                    <a:srgbClr val="9B714D"/>
                  </a:gs>
                  <a:gs pos="23000">
                    <a:srgbClr val="FBDBB0"/>
                  </a:gs>
                  <a:gs pos="45000">
                    <a:srgbClr val="E9B789"/>
                  </a:gs>
                </a:gsLst>
                <a:lin ang="5400000" scaled="0"/>
              </a:gradFill>
              <a:effectLst>
                <a:innerShdw dist="25400" dir="13500000">
                  <a:srgbClr val="F8E2B2"/>
                </a:innerShdw>
              </a:effectLst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313196" y="2303674"/>
            <a:ext cx="35656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6000" b="1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  <a:effectLst>
                  <a:innerShdw dist="25400" dir="13500000">
                    <a:srgbClr val="F8E2B2"/>
                  </a:innerShdw>
                  <a:reflection stA="15000" endPos="40000" dist="76200" dir="5400000" sy="-100000" algn="bl" rotWithShape="0"/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先进表彰</a:t>
            </a:r>
            <a:endParaRPr lang="zh-CN" altLang="en-US" sz="6000" b="1">
              <a:ln w="6350">
                <a:noFill/>
              </a:ln>
              <a:gradFill flip="none" rotWithShape="1">
                <a:gsLst>
                  <a:gs pos="82000">
                    <a:srgbClr val="9B714D"/>
                  </a:gs>
                  <a:gs pos="23000">
                    <a:srgbClr val="FBDBB0"/>
                  </a:gs>
                  <a:gs pos="45000">
                    <a:srgbClr val="E9B789"/>
                  </a:gs>
                </a:gsLst>
                <a:lin ang="5400000" scaled="0"/>
              </a:gradFill>
              <a:effectLst>
                <a:innerShdw dist="25400" dir="13500000">
                  <a:srgbClr val="F8E2B2"/>
                </a:innerShdw>
                <a:reflection stA="15000" endPos="40000" dist="76200" dir="5400000" sy="-100000" algn="bl" rotWithShape="0"/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208225" y="1933575"/>
            <a:ext cx="908050" cy="147669"/>
          </a:xfrm>
          <a:prstGeom prst="rect">
            <a:avLst/>
          </a:prstGeom>
          <a:solidFill>
            <a:srgbClr val="D7B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0" rIns="48000" bIns="0" rtlCol="0" anchor="ctr"/>
          <a:lstStyle/>
          <a:p>
            <a:pPr algn="dist"/>
            <a:r>
              <a:rPr lang="zh-CN" altLang="en-US" sz="900" b="1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辛丑牛年</a:t>
            </a:r>
            <a:endParaRPr lang="zh-CN" altLang="en-US" sz="900" b="1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decel="6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4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" presetClass="entr" presetSubtype="2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6" presetClass="emph" presetSubtype="0" repeatCount="indefinite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0" dur="100" fill="hold"/>
                                        <p:tgtEl>
                                          <p:spTgt spid="1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0" presetClass="path" presetSubtype="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3.75E-06 0 L -0.03295 0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2" grpId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" name="组合 9"/>
          <p:cNvGrpSpPr/>
          <p:nvPr/>
        </p:nvGrpSpPr>
        <p:grpSpPr>
          <a:xfrm>
            <a:off x="3949704" y="2242767"/>
            <a:ext cx="4292596" cy="1176809"/>
            <a:chOff x="3887319" y="5393908"/>
            <a:chExt cx="4417363" cy="1346453"/>
          </a:xfrm>
        </p:grpSpPr>
        <p:sp>
          <p:nvSpPr>
            <p:cNvPr id="11" name="矩形 10"/>
            <p:cNvSpPr/>
            <p:nvPr/>
          </p:nvSpPr>
          <p:spPr>
            <a:xfrm>
              <a:off x="3887319" y="5393908"/>
              <a:ext cx="4417363" cy="1346453"/>
            </a:xfrm>
            <a:prstGeom prst="rect">
              <a:avLst/>
            </a:prstGeom>
            <a:noFill/>
            <a:ln w="12700">
              <a:solidFill>
                <a:srgbClr val="D7B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3940972" y="5453771"/>
              <a:ext cx="4307422" cy="1237726"/>
              <a:chOff x="5695455" y="5158810"/>
              <a:chExt cx="2069035" cy="594533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5695455" y="5158816"/>
                <a:ext cx="54078" cy="594527"/>
                <a:chOff x="5695455" y="5158816"/>
                <a:chExt cx="54078" cy="594527"/>
              </a:xfrm>
            </p:grpSpPr>
            <p:sp>
              <p:nvSpPr>
                <p:cNvPr id="17" name="直角三角形 16"/>
                <p:cNvSpPr/>
                <p:nvPr/>
              </p:nvSpPr>
              <p:spPr>
                <a:xfrm>
                  <a:off x="5695455" y="5699266"/>
                  <a:ext cx="54077" cy="54077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  <p:sp>
              <p:nvSpPr>
                <p:cNvPr id="18" name="直角三角形 17"/>
                <p:cNvSpPr/>
                <p:nvPr/>
              </p:nvSpPr>
              <p:spPr>
                <a:xfrm rot="5400000">
                  <a:off x="5695458" y="5158816"/>
                  <a:ext cx="54075" cy="54075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</p:grpSp>
          <p:grpSp>
            <p:nvGrpSpPr>
              <p:cNvPr id="14" name="组合 13"/>
              <p:cNvGrpSpPr/>
              <p:nvPr/>
            </p:nvGrpSpPr>
            <p:grpSpPr>
              <a:xfrm rot="10800000">
                <a:off x="7710413" y="5158810"/>
                <a:ext cx="54077" cy="594533"/>
                <a:chOff x="5696718" y="4976569"/>
                <a:chExt cx="54077" cy="594533"/>
              </a:xfrm>
            </p:grpSpPr>
            <p:sp>
              <p:nvSpPr>
                <p:cNvPr id="15" name="直角三角形 14"/>
                <p:cNvSpPr/>
                <p:nvPr/>
              </p:nvSpPr>
              <p:spPr>
                <a:xfrm>
                  <a:off x="5696719" y="5517027"/>
                  <a:ext cx="54075" cy="54075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  <p:sp>
              <p:nvSpPr>
                <p:cNvPr id="16" name="直角三角形 15"/>
                <p:cNvSpPr/>
                <p:nvPr/>
              </p:nvSpPr>
              <p:spPr>
                <a:xfrm rot="5400000">
                  <a:off x="5696718" y="4976569"/>
                  <a:ext cx="54077" cy="54077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</p:grpSp>
        </p:grpSp>
      </p:grpSp>
      <p:pic>
        <p:nvPicPr>
          <p:cNvPr id="19" name="Picture 2" descr="H:\大气年终盛典颁奖晚会模板\光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" b="5572"/>
          <a:stretch>
            <a:fillRect/>
          </a:stretch>
        </p:blipFill>
        <p:spPr bwMode="auto">
          <a:xfrm>
            <a:off x="4574802" y="2348845"/>
            <a:ext cx="4508536" cy="216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998227" y="1390391"/>
            <a:ext cx="22082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  <a:effectLst>
                  <a:innerShdw dist="25400" dir="13500000">
                    <a:srgbClr val="F8E2B2"/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HAPPY 2021</a:t>
            </a:r>
            <a:endParaRPr lang="en-US" altLang="zh-CN" sz="3200">
              <a:ln w="6350">
                <a:noFill/>
              </a:ln>
              <a:gradFill flip="none" rotWithShape="1">
                <a:gsLst>
                  <a:gs pos="82000">
                    <a:srgbClr val="9B714D"/>
                  </a:gs>
                  <a:gs pos="23000">
                    <a:srgbClr val="FBDBB0"/>
                  </a:gs>
                  <a:gs pos="45000">
                    <a:srgbClr val="E9B789"/>
                  </a:gs>
                </a:gsLst>
                <a:lin ang="5400000" scaled="0"/>
              </a:gradFill>
              <a:effectLst>
                <a:innerShdw dist="25400" dir="13500000">
                  <a:srgbClr val="F8E2B2"/>
                </a:innerShdw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TextBox 30"/>
          <p:cNvSpPr txBox="1"/>
          <p:nvPr/>
        </p:nvSpPr>
        <p:spPr>
          <a:xfrm>
            <a:off x="5004577" y="1825997"/>
            <a:ext cx="1203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zh-CN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  <a:effectLst>
                  <a:innerShdw dist="25400" dir="13500000">
                    <a:srgbClr val="F8E2B2"/>
                  </a:innerShdw>
                </a:effectLst>
                <a:latin typeface="Calibri" panose="020f0502020204030204" pitchFamily="34" charset="0"/>
                <a:ea typeface="微软雅黑" panose="020b0503020204020204" pitchFamily="34" charset="-122"/>
              </a:rPr>
              <a:t>NEW YEAR</a:t>
            </a:r>
            <a:endParaRPr lang="zh-CN" altLang="en-US">
              <a:ln w="6350">
                <a:noFill/>
              </a:ln>
              <a:gradFill flip="none" rotWithShape="1">
                <a:gsLst>
                  <a:gs pos="82000">
                    <a:srgbClr val="9B714D"/>
                  </a:gs>
                  <a:gs pos="23000">
                    <a:srgbClr val="FBDBB0"/>
                  </a:gs>
                  <a:gs pos="45000">
                    <a:srgbClr val="E9B789"/>
                  </a:gs>
                </a:gsLst>
                <a:lin ang="5400000" scaled="0"/>
              </a:gradFill>
              <a:effectLst>
                <a:innerShdw dist="25400" dir="13500000">
                  <a:srgbClr val="F8E2B2"/>
                </a:innerShdw>
              </a:effectLst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313196" y="2303674"/>
            <a:ext cx="35656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6000" b="1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  <a:effectLst>
                  <a:innerShdw dist="25400" dir="13500000">
                    <a:srgbClr val="F8E2B2"/>
                  </a:innerShdw>
                  <a:reflection stA="15000" endPos="40000" dist="76200" dir="5400000" sy="-100000" algn="bl" rotWithShape="0"/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优秀员工</a:t>
            </a:r>
            <a:endParaRPr lang="zh-CN" altLang="en-US" sz="6000" b="1">
              <a:ln w="6350">
                <a:noFill/>
              </a:ln>
              <a:gradFill flip="none" rotWithShape="1">
                <a:gsLst>
                  <a:gs pos="82000">
                    <a:srgbClr val="9B714D"/>
                  </a:gs>
                  <a:gs pos="23000">
                    <a:srgbClr val="FBDBB0"/>
                  </a:gs>
                  <a:gs pos="45000">
                    <a:srgbClr val="E9B789"/>
                  </a:gs>
                </a:gsLst>
                <a:lin ang="5400000" scaled="0"/>
              </a:gradFill>
              <a:effectLst>
                <a:innerShdw dist="25400" dir="13500000">
                  <a:srgbClr val="F8E2B2"/>
                </a:innerShdw>
                <a:reflection stA="15000" endPos="40000" dist="76200" dir="5400000" sy="-100000" algn="bl" rotWithShape="0"/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208225" y="1933575"/>
            <a:ext cx="908050" cy="147669"/>
          </a:xfrm>
          <a:prstGeom prst="rect">
            <a:avLst/>
          </a:prstGeom>
          <a:solidFill>
            <a:srgbClr val="D7B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0" rIns="48000" bIns="0" rtlCol="0" anchor="ctr"/>
          <a:lstStyle/>
          <a:p>
            <a:pPr algn="dist"/>
            <a:r>
              <a:rPr lang="zh-CN" altLang="en-US" sz="900" b="1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辛丑牛年</a:t>
            </a:r>
            <a:endParaRPr lang="zh-CN" altLang="en-US" sz="900" b="1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decel="6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4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" presetClass="entr" presetSubtype="2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6" presetClass="emph" presetSubtype="0" repeatCount="indefinite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0" dur="100" fill="hold"/>
                                        <p:tgtEl>
                                          <p:spTgt spid="1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0" presetClass="path" presetSubtype="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3.75E-06 0 L -0.03295 0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2" grpId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3" name="组合 32"/>
          <p:cNvGrpSpPr/>
          <p:nvPr/>
        </p:nvGrpSpPr>
        <p:grpSpPr>
          <a:xfrm>
            <a:off x="1202328" y="3365984"/>
            <a:ext cx="4292596" cy="878825"/>
            <a:chOff x="3887319" y="5734848"/>
            <a:chExt cx="4417363" cy="1005513"/>
          </a:xfrm>
        </p:grpSpPr>
        <p:sp>
          <p:nvSpPr>
            <p:cNvPr id="34" name="矩形 33"/>
            <p:cNvSpPr/>
            <p:nvPr/>
          </p:nvSpPr>
          <p:spPr>
            <a:xfrm>
              <a:off x="3887319" y="5734848"/>
              <a:ext cx="4417363" cy="1005513"/>
            </a:xfrm>
            <a:prstGeom prst="rect">
              <a:avLst/>
            </a:prstGeom>
            <a:noFill/>
            <a:ln w="12700">
              <a:solidFill>
                <a:srgbClr val="D7B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3940972" y="5781079"/>
              <a:ext cx="4307422" cy="910425"/>
              <a:chOff x="5695455" y="5316027"/>
              <a:chExt cx="2069035" cy="437316"/>
            </a:xfrm>
          </p:grpSpPr>
          <p:grpSp>
            <p:nvGrpSpPr>
              <p:cNvPr id="36" name="组合 35"/>
              <p:cNvGrpSpPr/>
              <p:nvPr/>
            </p:nvGrpSpPr>
            <p:grpSpPr>
              <a:xfrm>
                <a:off x="5695455" y="5316031"/>
                <a:ext cx="54078" cy="437312"/>
                <a:chOff x="5695455" y="5316031"/>
                <a:chExt cx="54078" cy="437312"/>
              </a:xfrm>
            </p:grpSpPr>
            <p:sp>
              <p:nvSpPr>
                <p:cNvPr id="40" name="直角三角形 39"/>
                <p:cNvSpPr/>
                <p:nvPr/>
              </p:nvSpPr>
              <p:spPr>
                <a:xfrm>
                  <a:off x="5695455" y="5699266"/>
                  <a:ext cx="54077" cy="54077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  <p:sp>
              <p:nvSpPr>
                <p:cNvPr id="41" name="直角三角形 40"/>
                <p:cNvSpPr/>
                <p:nvPr/>
              </p:nvSpPr>
              <p:spPr>
                <a:xfrm rot="5400000">
                  <a:off x="5695458" y="5316031"/>
                  <a:ext cx="54075" cy="54075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</p:grpSp>
          <p:grpSp>
            <p:nvGrpSpPr>
              <p:cNvPr id="37" name="组合 36"/>
              <p:cNvGrpSpPr/>
              <p:nvPr/>
            </p:nvGrpSpPr>
            <p:grpSpPr>
              <a:xfrm rot="10800000">
                <a:off x="7710413" y="5316027"/>
                <a:ext cx="54077" cy="437316"/>
                <a:chOff x="5696718" y="4976569"/>
                <a:chExt cx="54077" cy="437316"/>
              </a:xfrm>
            </p:grpSpPr>
            <p:sp>
              <p:nvSpPr>
                <p:cNvPr id="38" name="直角三角形 37"/>
                <p:cNvSpPr/>
                <p:nvPr/>
              </p:nvSpPr>
              <p:spPr>
                <a:xfrm>
                  <a:off x="5696719" y="5359810"/>
                  <a:ext cx="54075" cy="54075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  <p:sp>
              <p:nvSpPr>
                <p:cNvPr id="39" name="直角三角形 38"/>
                <p:cNvSpPr/>
                <p:nvPr/>
              </p:nvSpPr>
              <p:spPr>
                <a:xfrm rot="5400000">
                  <a:off x="5696718" y="4976569"/>
                  <a:ext cx="54077" cy="54077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</p:grpSp>
        </p:grpSp>
      </p:grpSp>
      <p:pic>
        <p:nvPicPr>
          <p:cNvPr id="42" name="Picture 2" descr="H:\大气年终盛典颁奖晚会模板\光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" b="5572"/>
          <a:stretch>
            <a:fillRect/>
          </a:stretch>
        </p:blipFill>
        <p:spPr bwMode="auto">
          <a:xfrm>
            <a:off x="2668575" y="2644312"/>
            <a:ext cx="3062149" cy="146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3"/>
          <p:cNvSpPr txBox="1"/>
          <p:nvPr/>
        </p:nvSpPr>
        <p:spPr>
          <a:xfrm>
            <a:off x="4275753" y="3877658"/>
            <a:ext cx="877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00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  <a:effectLst>
                  <a:innerShdw dist="25400" dir="13500000">
                    <a:srgbClr val="F8E2B2"/>
                  </a:innerShdw>
                </a:effectLst>
                <a:latin typeface="Calibri" panose="020f050202020403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/>
              <a:t>客服部</a:t>
            </a:r>
            <a:endParaRPr lang="zh-CN" altLang="en-US" sz="1400"/>
          </a:p>
        </p:txBody>
      </p:sp>
      <p:sp>
        <p:nvSpPr>
          <p:cNvPr id="45" name="矩形 44"/>
          <p:cNvSpPr/>
          <p:nvPr/>
        </p:nvSpPr>
        <p:spPr>
          <a:xfrm>
            <a:off x="5998469" y="3054622"/>
            <a:ext cx="49171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en-US" sz="160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  <a:effectLst>
                  <a:innerShdw dist="25400" dir="13500000">
                    <a:srgbClr val="F8E2B2"/>
                  </a:innerShdw>
                </a:effectLst>
                <a:latin typeface="Calibri" panose="020f0502020204030204" pitchFamily="34" charset="0"/>
                <a:ea typeface="微软雅黑" panose="020b0503020204020204" pitchFamily="34" charset="-122"/>
              </a:rPr>
              <a:t>大家眼中的你，一如秋日里的雁去云飘，是一道从容而又朴实的景致。对待工作你讲原则、有觉悟、重理性；对待同事你很真诚、够交心、挺热情。品若幽兰，芬芳而馥郁；心似荷红，淡泊却出色。你方正质朴，无愧荣膺优秀。</a:t>
            </a:r>
            <a:endParaRPr lang="zh-CN" altLang="en-US" sz="1600">
              <a:ln w="6350">
                <a:noFill/>
              </a:ln>
              <a:gradFill flip="none" rotWithShape="1">
                <a:gsLst>
                  <a:gs pos="82000">
                    <a:srgbClr val="9B714D"/>
                  </a:gs>
                  <a:gs pos="23000">
                    <a:srgbClr val="FBDBB0"/>
                  </a:gs>
                  <a:gs pos="45000">
                    <a:srgbClr val="E9B789"/>
                  </a:gs>
                </a:gsLst>
                <a:lin ang="5400000" scaled="0"/>
              </a:gradFill>
              <a:effectLst>
                <a:innerShdw dist="25400" dir="13500000">
                  <a:srgbClr val="F8E2B2"/>
                </a:innerShdw>
              </a:effectLst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619512" y="1893077"/>
            <a:ext cx="2208245" cy="3168352"/>
          </a:xfrm>
          <a:prstGeom prst="rect">
            <a:avLst/>
          </a:prstGeom>
          <a:blipFill dpi="0" rotWithShape="1">
            <a:blip r:embed="rId3"/>
            <a:stretch>
              <a:fillRect t="-1677" b="173"/>
            </a:stretch>
          </a:blipFill>
          <a:ln w="38100" cap="sq">
            <a:noFill/>
            <a:miter lim="800000"/>
          </a:ln>
          <a:effectLst>
            <a:reflection stA="20000" endPos="22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8" name="矩形 47"/>
          <p:cNvSpPr/>
          <p:nvPr/>
        </p:nvSpPr>
        <p:spPr>
          <a:xfrm>
            <a:off x="4024299" y="3413883"/>
            <a:ext cx="13800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  <a:effectLst>
                  <a:innerShdw dist="25400" dir="13500000">
                    <a:srgbClr val="F8E2B2"/>
                  </a:innerShdw>
                  <a:reflection stA="15000" endPos="40000" dist="76200" dir="5400000" sy="-100000" algn="bl" rotWithShape="0"/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艾米丽</a:t>
            </a:r>
            <a:endParaRPr lang="zh-CN" altLang="en-US" sz="2800" b="1">
              <a:ln w="6350">
                <a:noFill/>
              </a:ln>
              <a:gradFill flip="none" rotWithShape="1">
                <a:gsLst>
                  <a:gs pos="82000">
                    <a:srgbClr val="9B714D"/>
                  </a:gs>
                  <a:gs pos="23000">
                    <a:srgbClr val="FBDBB0"/>
                  </a:gs>
                  <a:gs pos="45000">
                    <a:srgbClr val="E9B789"/>
                  </a:gs>
                </a:gsLst>
                <a:lin ang="5400000" scaled="0"/>
              </a:gradFill>
              <a:effectLst>
                <a:innerShdw dist="25400" dir="13500000">
                  <a:srgbClr val="F8E2B2"/>
                </a:innerShdw>
                <a:reflection stA="15000" endPos="40000" dist="76200" dir="5400000" sy="-100000" algn="bl" rotWithShape="0"/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49" name="直接连接符 48"/>
          <p:cNvCxnSpPr/>
          <p:nvPr/>
        </p:nvCxnSpPr>
        <p:spPr>
          <a:xfrm>
            <a:off x="6087881" y="2952969"/>
            <a:ext cx="4827769" cy="0"/>
          </a:xfrm>
          <a:prstGeom prst="line">
            <a:avLst/>
          </a:prstGeom>
          <a:noFill/>
          <a:ln w="12700">
            <a:solidFill>
              <a:srgbClr val="D7B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0" name="TextBox 19"/>
          <p:cNvSpPr txBox="1"/>
          <p:nvPr/>
        </p:nvSpPr>
        <p:spPr>
          <a:xfrm>
            <a:off x="5998469" y="2097231"/>
            <a:ext cx="22082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  <a:effectLst>
                  <a:innerShdw dist="25400" dir="13500000">
                    <a:srgbClr val="F8E2B2"/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HAPPY 2021</a:t>
            </a:r>
            <a:endParaRPr lang="en-US" altLang="zh-CN" sz="3200">
              <a:ln w="6350">
                <a:noFill/>
              </a:ln>
              <a:gradFill flip="none" rotWithShape="1">
                <a:gsLst>
                  <a:gs pos="82000">
                    <a:srgbClr val="9B714D"/>
                  </a:gs>
                  <a:gs pos="23000">
                    <a:srgbClr val="FBDBB0"/>
                  </a:gs>
                  <a:gs pos="45000">
                    <a:srgbClr val="E9B789"/>
                  </a:gs>
                </a:gsLst>
                <a:lin ang="5400000" scaled="0"/>
              </a:gradFill>
              <a:effectLst>
                <a:innerShdw dist="25400" dir="13500000">
                  <a:srgbClr val="F8E2B2"/>
                </a:innerShdw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1" name="TextBox 30"/>
          <p:cNvSpPr txBox="1"/>
          <p:nvPr/>
        </p:nvSpPr>
        <p:spPr>
          <a:xfrm>
            <a:off x="6004819" y="2532837"/>
            <a:ext cx="1203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zh-CN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  <a:effectLst>
                  <a:innerShdw dist="25400" dir="13500000">
                    <a:srgbClr val="F8E2B2"/>
                  </a:innerShdw>
                </a:effectLst>
                <a:latin typeface="Calibri" panose="020f0502020204030204" pitchFamily="34" charset="0"/>
                <a:ea typeface="微软雅黑" panose="020b0503020204020204" pitchFamily="34" charset="-122"/>
              </a:rPr>
              <a:t>NEW YEAR</a:t>
            </a:r>
            <a:endParaRPr lang="zh-CN" altLang="en-US">
              <a:ln w="6350">
                <a:noFill/>
              </a:ln>
              <a:gradFill flip="none" rotWithShape="1">
                <a:gsLst>
                  <a:gs pos="82000">
                    <a:srgbClr val="9B714D"/>
                  </a:gs>
                  <a:gs pos="23000">
                    <a:srgbClr val="FBDBB0"/>
                  </a:gs>
                  <a:gs pos="45000">
                    <a:srgbClr val="E9B789"/>
                  </a:gs>
                </a:gsLst>
                <a:lin ang="5400000" scaled="0"/>
              </a:gradFill>
              <a:effectLst>
                <a:innerShdw dist="25400" dir="13500000">
                  <a:srgbClr val="F8E2B2"/>
                </a:innerShdw>
              </a:effectLst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7208467" y="2640415"/>
            <a:ext cx="908050" cy="147669"/>
          </a:xfrm>
          <a:prstGeom prst="rect">
            <a:avLst/>
          </a:prstGeom>
          <a:solidFill>
            <a:srgbClr val="D7B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0" rIns="48000" bIns="0" rtlCol="0" anchor="ctr"/>
          <a:lstStyle/>
          <a:p>
            <a:pPr algn="dist"/>
            <a:r>
              <a:rPr lang="zh-CN" altLang="en-US" sz="900" b="1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辛丑牛年</a:t>
            </a:r>
            <a:endParaRPr lang="zh-CN" altLang="en-US" sz="900" b="1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decel="6000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" presetClass="entr" presetSubtype="8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" presetClass="emph" presetSubtype="0" repeatCount="indefinite" autoRev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1" dur="100" fill="hold"/>
                                        <p:tgtEl>
                                          <p:spTgt spid="4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0" presetClass="path" presetSubtype="0" decel="5000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-1.04167E-06 -2.59259E-06 L 0.0293 -2.59259E-06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1" presetClass="entr" presetSubtype="0" fill="hold" grpId="0" nodeType="withEffect">
                                  <p:stCondLst>
                                    <p:cond delay="2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7" grpId="0" animBg="1"/>
      <p:bldP spid="48" grpId="0"/>
      <p:bldP spid="48" grpId="1"/>
      <p:bldP spid="50" grpId="0"/>
      <p:bldP spid="51" grpId="0"/>
      <p:bldP spid="52" grpId="0" animBg="1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109</Paragraphs>
  <Slides>21</Slides>
  <Notes>3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baseType="lpstr" size="32">
      <vt:lpstr>Arial</vt:lpstr>
      <vt:lpstr>等线 Light</vt:lpstr>
      <vt:lpstr>等线</vt:lpstr>
      <vt:lpstr>Calibri Light</vt:lpstr>
      <vt:lpstr>Calibri</vt:lpstr>
      <vt:lpstr>Impact</vt:lpstr>
      <vt:lpstr>微软雅黑</vt:lpstr>
      <vt:lpstr>Meiryo</vt:lpstr>
      <vt:lpstr>宋体</vt:lpstr>
      <vt:lpstr>Wingdings</vt:lpstr>
      <vt:lpstr>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PPT汇_www.ppthui.com; admin</dc:creator>
  <cp:lastModifiedBy>xiaoke</cp:lastModifiedBy>
  <cp:revision>2</cp:revision>
  <dcterms:created xsi:type="dcterms:W3CDTF">2017-01-02T13:50:00Z</dcterms:created>
  <dcterms:modified xsi:type="dcterms:W3CDTF">2023-05-08T04:42:45Z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2052-11.1.0.9929</vt:lpwstr>
  </property>
</Properties>
</file>