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3" r:id="rId7"/>
    <p:sldId id="262"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 id="283" r:id="rId27"/>
    <p:sldId id="306"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tags" Target="tags/tag6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Series 1</c:v>
                </c:pt>
              </c:strCache>
            </c:strRef>
          </c:tx>
          <c:spPr>
            <a:solidFill>
              <a:schemeClr val="accent1"/>
            </a:solidFill>
            <a:ln>
              <a:solidFill>
                <a:schemeClr val="accent1"/>
              </a:solid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2"/>
            </a:solidFill>
            <a:ln>
              <a:solidFill>
                <a:schemeClr val="accent2"/>
              </a:solid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2</c:v>
                </c:pt>
              </c:strCache>
            </c:strRef>
          </c:tx>
          <c:spPr>
            <a:solidFill>
              <a:schemeClr val="accent3"/>
            </a:solidFill>
            <a:ln w="25400">
              <a:solidFill>
                <a:schemeClr val="accent3"/>
              </a:solid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142185216"/>
        <c:axId val="142186752"/>
      </c:areaChart>
      <c:dateAx>
        <c:axId val="142185216"/>
        <c:scaling>
          <c:orientation/>
        </c:scaling>
        <c:delete val="0"/>
        <c:axPos val="b"/>
        <c:numFmt formatCode="m/d/yyyy" sourceLinked="1"/>
        <c:majorTickMark val="out"/>
        <c:minorTickMark val="none"/>
        <c:txPr>
          <a:bodyPr rot="-60000000" spcFirstLastPara="0" vertOverflow="ellipsis" vert="horz" wrap="square" anchor="ctr" anchorCtr="1"/>
          <a:p>
            <a:pPr>
              <a:defRPr lang="zh-CN" sz="1000" b="0" i="0" u="none" strike="noStrike" kern="1200" baseline="0" smtId="4294967295">
                <a:solidFill>
                  <a:schemeClr val="bg1">
                    <a:lumMod val="85000"/>
                  </a:schemeClr>
                </a:solidFill>
                <a:latin typeface="+mn-lt"/>
                <a:ea typeface="+mn-ea"/>
                <a:cs typeface="+mn-cs"/>
              </a:defRPr>
            </a:pPr>
            <a:endParaRPr lang="zh-CN" sz="1000" b="0" i="0" u="none" strike="noStrike" kern="1200" baseline="0" smtId="4294967295">
              <a:solidFill>
                <a:schemeClr val="bg1">
                  <a:lumMod val="85000"/>
                </a:schemeClr>
              </a:solidFill>
              <a:latin typeface="+mn-lt"/>
              <a:ea typeface="+mn-ea"/>
              <a:cs typeface="+mn-cs"/>
            </a:endParaRPr>
          </a:p>
        </c:txPr>
        <c:crossAx val="142186752"/>
        <c:crosses val="autoZero"/>
        <c:auto val="0"/>
        <c:lblOffset/>
        <c:baseTimeUnit val="months"/>
      </c:dateAx>
      <c:valAx>
        <c:axId val="142186752"/>
        <c:scaling>
          <c:orientation/>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xPr>
          <a:bodyPr rot="-60000000" spcFirstLastPara="0" vertOverflow="ellipsis" vert="horz" wrap="square" anchor="ctr" anchorCtr="1"/>
          <a:p>
            <a:pPr>
              <a:defRPr lang="zh-CN" sz="1000" b="0" i="0" u="none" strike="noStrike" kern="1200" baseline="0" smtId="4294967295">
                <a:solidFill>
                  <a:schemeClr val="bg1">
                    <a:lumMod val="85000"/>
                  </a:schemeClr>
                </a:solidFill>
                <a:latin typeface="+mn-lt"/>
                <a:ea typeface="+mn-ea"/>
                <a:cs typeface="+mn-cs"/>
              </a:defRPr>
            </a:pPr>
            <a:endParaRPr lang="zh-CN" sz="1000" b="0" i="0" u="none" strike="noStrike" kern="1200" baseline="0" smtId="4294967295">
              <a:solidFill>
                <a:schemeClr val="bg1">
                  <a:lumMod val="85000"/>
                </a:schemeClr>
              </a:solidFill>
              <a:latin typeface="+mn-lt"/>
              <a:ea typeface="+mn-ea"/>
              <a:cs typeface="+mn-cs"/>
            </a:endParaRPr>
          </a:p>
        </c:txPr>
        <c:crossAx val="142185216"/>
        <c:crosses val="autoZero"/>
        <c:crossBetween val="midCat"/>
      </c:valAx>
      <c:spPr>
        <a:noFill/>
        <a:ln>
          <a:noFill/>
        </a:ln>
      </c:spPr>
    </c:plotArea>
    <c:plotVisOnly val="1"/>
    <c:dispBlanksAs/>
    <c:showDLblsOverMax val="0"/>
  </c:chart>
  <c:txPr>
    <a:bodyPr/>
    <a:p>
      <a:pPr>
        <a:defRPr lang="zh-CN" sz="800" smtId="4294967295"/>
      </a:pPr>
      <a:endParaRPr lang="zh-CN" sz="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gradFill>
          </c:spPr>
          <c:invertIfNegative val="0"/>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gradFill>
          </c:spPr>
          <c:invertIfNegative val="0"/>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gradFill>
          </c:spPr>
          <c:invertIfNegative val="0"/>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val="100"/>
        <c:axId val="179120384"/>
        <c:axId val="179138560"/>
      </c:barChart>
      <c:catAx>
        <c:axId val="179120384"/>
        <c:scaling>
          <c:orientation/>
        </c:scaling>
        <c:delete val="0"/>
        <c:axPos val="b"/>
        <c:numFmt formatCode="General" sourceLinked="0"/>
        <c:majorTickMark val="out"/>
        <c:minorTickMark val="none"/>
        <c:txPr>
          <a:bodyPr rot="-60000000" spcFirstLastPara="0" vertOverflow="ellipsis" vert="horz" wrap="square" anchor="ctr" anchorCtr="1"/>
          <a:p>
            <a:pPr>
              <a:defRPr lang="zh-CN" sz="1050" b="0" i="0" u="none" strike="noStrike" kern="1200" baseline="0" smtId="4294967295">
                <a:solidFill>
                  <a:schemeClr val="bg1">
                    <a:lumMod val="95000"/>
                  </a:schemeClr>
                </a:solidFill>
                <a:latin typeface="+mj-lt"/>
                <a:ea typeface="+mn-ea"/>
                <a:cs typeface="+mn-cs"/>
              </a:defRPr>
            </a:pPr>
            <a:endParaRPr lang="zh-CN" sz="1050" b="0" i="0" u="none" strike="noStrike" kern="1200" baseline="0" smtId="4294967295">
              <a:solidFill>
                <a:schemeClr val="bg1">
                  <a:lumMod val="95000"/>
                </a:schemeClr>
              </a:solidFill>
              <a:latin typeface="+mj-lt"/>
              <a:ea typeface="+mn-ea"/>
              <a:cs typeface="+mn-cs"/>
            </a:endParaRPr>
          </a:p>
        </c:txPr>
        <c:crossAx val="179138560"/>
        <c:crosses val="autoZero"/>
        <c:auto val="0"/>
        <c:lblAlgn val="ctr"/>
        <c:lblOffset/>
        <c:noMultiLvlLbl val="0"/>
      </c:catAx>
      <c:valAx>
        <c:axId val="179138560"/>
        <c:scaling>
          <c:orientation/>
        </c:scaling>
        <c:delete val="0"/>
        <c:axPos val="l"/>
        <c:majorGridlines>
          <c:spPr>
            <a:ln w="6350" cap="flat" cmpd="sng" algn="ctr">
              <a:solidFill>
                <a:schemeClr val="bg1">
                  <a:lumMod val="50000"/>
                  <a:alpha val="6000"/>
                </a:schemeClr>
              </a:solidFill>
              <a:prstDash val="solid"/>
              <a:round/>
            </a:ln>
          </c:spPr>
        </c:majorGridlines>
        <c:numFmt formatCode="0%" sourceLinked="1"/>
        <c:majorTickMark val="out"/>
        <c:minorTickMark val="none"/>
        <c:txPr>
          <a:bodyPr rot="-60000000" spcFirstLastPara="0" vertOverflow="ellipsis" vert="horz" wrap="square" anchor="ctr" anchorCtr="1"/>
          <a:p>
            <a:pPr>
              <a:defRPr lang="zh-CN" sz="800" b="0" i="0" u="none" strike="noStrike" kern="1200" baseline="0" smtId="4294967295">
                <a:solidFill>
                  <a:schemeClr val="bg1">
                    <a:lumMod val="95000"/>
                  </a:schemeClr>
                </a:solidFill>
                <a:latin typeface="+mn-lt"/>
                <a:ea typeface="+mn-ea"/>
                <a:cs typeface="+mn-cs"/>
              </a:defRPr>
            </a:pPr>
            <a:endParaRPr lang="zh-CN" sz="800" b="0" i="0" u="none" strike="noStrike" kern="1200" baseline="0" smtId="4294967295">
              <a:solidFill>
                <a:schemeClr val="bg1">
                  <a:lumMod val="95000"/>
                </a:schemeClr>
              </a:solidFill>
              <a:latin typeface="+mn-lt"/>
              <a:ea typeface="+mn-ea"/>
              <a:cs typeface="+mn-cs"/>
            </a:endParaRPr>
          </a:p>
        </c:txPr>
        <c:crossAx val="179120384"/>
        <c:crosses val="autoZero"/>
        <c:crossBetween val="between"/>
      </c:valAx>
    </c:plotArea>
    <c:legend>
      <c:legendPos/>
      <c:layout>
        <c:manualLayout>
          <c:xMode val="edge"/>
          <c:yMode val="edge"/>
          <c:x val="0.91804003715515137"/>
          <c:y val="0.30416300892829895"/>
          <c:w val="0.073425985872745514"/>
          <c:h val="0.375124454498291"/>
        </c:manualLayout>
      </c:layout>
      <c:overlay val="0"/>
      <c:txPr>
        <a:bodyPr rot="0" spcFirstLastPara="0" vertOverflow="ellipsis" vert="horz" wrap="square" anchor="ctr" anchorCtr="1"/>
        <a:p>
          <a:pPr>
            <a:defRPr lang="zh-CN" sz="900" b="0" i="0" u="none" strike="noStrike" kern="1200" baseline="0" smtId="4294967295">
              <a:solidFill>
                <a:schemeClr val="bg1">
                  <a:lumMod val="95000"/>
                </a:schemeClr>
              </a:solidFill>
              <a:latin typeface="+mj-lt"/>
              <a:ea typeface="+mn-ea"/>
              <a:cs typeface="+mn-cs"/>
            </a:defRPr>
          </a:pPr>
          <a:endParaRPr lang="zh-CN" sz="900" b="0" i="0" u="none" strike="noStrike" kern="1200" baseline="0" smtId="4294967295">
            <a:solidFill>
              <a:schemeClr val="bg1">
                <a:lumMod val="95000"/>
              </a:schemeClr>
            </a:solidFill>
            <a:latin typeface="+mj-lt"/>
            <a:ea typeface="+mn-ea"/>
            <a:cs typeface="+mn-cs"/>
          </a:endParaRPr>
        </a:p>
      </c:txPr>
    </c:legend>
    <c:plotVisOnly val="1"/>
    <c:dispBlanksAs val="gap"/>
    <c:showDLblsOverMax val="0"/>
  </c:chart>
  <c:txPr>
    <a:bodyPr/>
    <a:p>
      <a:pPr>
        <a:defRPr lang="zh-CN" sz="800" smtId="4294967295">
          <a:solidFill>
            <a:schemeClr val="bg1">
              <a:lumMod val="75000"/>
            </a:schemeClr>
          </a:solidFill>
        </a:defRPr>
      </a:pPr>
      <a:endParaRPr lang="zh-CN" sz="800" smtId="4294967295">
        <a:solidFill>
          <a:schemeClr val="bg1">
            <a:lumMod val="75000"/>
          </a:schemeClr>
        </a:solidFill>
      </a:endParaRPr>
    </a:p>
  </c:txPr>
  <c:externalData r:id="rId1">
    <c:autoUpdate val="0"/>
  </c:externalData>
</c:chartSpac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C1105C-7DF3-4479-9951-9CDEEE4EFBAE}"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3DD7C-F3AA-4544-8E12-A62E2BFA2E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B3DD7C-F3AA-4544-8E12-A62E2BFA2E19}"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24</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25</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t/>
            </a:fld>
            <a:endParaRPr lang="zh-CN" altLang="en-US"/>
          </a:p>
        </p:txBody>
      </p:sp>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2314632-DB47-495A-9613-CF963414266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9.png" /><Relationship Id="rId4" Type="http://schemas.openxmlformats.org/officeDocument/2006/relationships/image" Target="../media/image2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chart" Target="../charts/char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6.png" /><Relationship Id="rId3"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1.png" /><Relationship Id="rId5" Type="http://schemas.openxmlformats.org/officeDocument/2006/relationships/image" Target="../media/image12.png" /><Relationship Id="rId6" Type="http://schemas.openxmlformats.org/officeDocument/2006/relationships/image" Target="../media/image13.png" /><Relationship Id="rId7" Type="http://schemas.openxmlformats.org/officeDocument/2006/relationships/image" Target="../media/image14.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16.gif" /><Relationship Id="rId4" Type="http://schemas.openxmlformats.org/officeDocument/2006/relationships/image" Target="../media/image17.png" /><Relationship Id="rId5" Type="http://schemas.openxmlformats.org/officeDocument/2006/relationships/image" Target="../media/image18.png" /><Relationship Id="rId6"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a:blip r:embed="rId2"/>
          <a:tile tx="0" ty="0" sx="100000" sy="100000" flip="none" algn="tl"/>
        </a:blipFill>
        <a:effectLst/>
      </p:bgPr>
    </p:bg>
    <p:spTree>
      <p:nvGrpSpPr>
        <p:cNvPr id="1" name=""/>
        <p:cNvGrpSpPr/>
        <p:nvPr/>
      </p:nvGrpSpPr>
      <p:grpSpPr>
        <a:xfrm>
          <a:off x="0" y="0"/>
          <a: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a:latin typeface="微软雅黑" panose="020b0503020204020204" pitchFamily="34" charset="-122"/>
                <a:ea typeface="微软雅黑" panose="020b0503020204020204" pitchFamily="34" charset="-122"/>
              </a:rPr>
              <a:t>MOMODA</a:t>
            </a:r>
            <a:endParaRPr lang="en-US" altLang="zh-CN" sz="4400" b="1">
              <a:latin typeface="微软雅黑" panose="020b0503020204020204" pitchFamily="34" charset="-122"/>
              <a:ea typeface="微软雅黑" panose="020b0503020204020204" pitchFamily="34" charset="-122"/>
            </a:endParaRPr>
          </a:p>
          <a:p>
            <a:pPr algn="ctr"/>
            <a:r>
              <a:rPr lang="en-US" altLang="zh-CN" sz="4400" b="1">
                <a:latin typeface="微软雅黑" panose="020b0503020204020204" pitchFamily="34" charset="-122"/>
                <a:ea typeface="微软雅黑" panose="020b0503020204020204" pitchFamily="34" charset="-122"/>
              </a:rPr>
              <a:t>POWERPOINT</a:t>
            </a:r>
            <a:endParaRPr lang="zh-CN" altLang="en-US" sz="4400" b="1">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a:latin typeface="微软雅黑" panose="020b0503020204020204" pitchFamily="34" charset="-122"/>
                <a:ea typeface="微软雅黑" panose="020b0503020204020204" pitchFamily="34" charset="-122"/>
              </a:rPr>
              <a:t>20XX</a:t>
            </a:r>
            <a:endParaRPr lang="zh-CN" altLang="en-US" sz="9600" b="1">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1" name="图片 40"/>
          <p:cNvPicPr>
            <a:picLocks noChangeAspect="1"/>
          </p:cNvPicPr>
          <p:nvPr/>
        </p:nvPicPr>
        <p:blipFill>
          <a:blip r:embed="rId3"/>
          <a:srcRect l="104" t="6649" b="18776"/>
          <a:stretch>
            <a:fillRect/>
          </a:stretch>
        </p:blipFill>
        <p:spPr>
          <a:xfrm>
            <a:off x="0" y="1628800"/>
            <a:ext cx="12192000" cy="3240360"/>
          </a:xfrm>
          <a:custGeom>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p:nvPr/>
          </p:nvSpPr>
          <p:spPr bwMode="auto">
            <a:xfrm>
              <a:off x="4851841" y="1178069"/>
              <a:ext cx="6407150"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p:nvPr/>
          </p:nvSpPr>
          <p:spPr bwMode="auto">
            <a:xfrm>
              <a:off x="3937441" y="5330969"/>
              <a:ext cx="8247063" cy="1301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8664"/>
          </a:xfrm>
          <a:prstGeom prst="rect">
            <a:avLst/>
          </a:prstGeom>
        </p:spPr>
        <p:txBody>
          <a:bodyPr wrap="square">
            <a:spAutoFit/>
          </a:bodyPr>
          <a:lstStyle/>
          <a:p>
            <a:pPr algn="ctr"/>
            <a:r>
              <a:rPr lang="en-US" sz="1400">
                <a:solidFill>
                  <a:schemeClr val="bg1"/>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a:solidFill>
                <a:schemeClr val="bg1"/>
              </a:solidFill>
            </a:endParaRPr>
          </a:p>
        </p:txBody>
      </p:sp>
      <p:pic>
        <p:nvPicPr>
          <p:cNvPr id="42" name="图片 41"/>
          <p:cNvPicPr>
            <a:picLocks noChangeAspect="1"/>
          </p:cNvPicPr>
          <p:nvPr/>
        </p:nvPicPr>
        <p:blipFill>
          <a:blip r:embed="rId4"/>
          <a:srcRect b="19420"/>
          <a:stretch>
            <a:fillRect/>
          </a:stretch>
        </p:blipFill>
        <p:spPr>
          <a:xfrm flipH="1">
            <a:off x="7780078" y="2241468"/>
            <a:ext cx="3583745" cy="2283720"/>
          </a:xfrm>
          <a:custGeom>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30997"/>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bg1"/>
              </a:solidFill>
              <a:cs typeface="Arial" panose="020b0604020202020204" pitchFamily="34" charset="0"/>
            </a:endParaRPr>
          </a:p>
          <a:p>
            <a:pPr algn="ctr"/>
            <a:r>
              <a:rPr lang="en-US" sz="1600" b="1">
                <a:solidFill>
                  <a:schemeClr val="bg1"/>
                </a:solidFill>
                <a:cs typeface="Arial" panose="020b0604020202020204" pitchFamily="34" charset="0"/>
              </a:rPr>
              <a:t>at gravida nibh volutpat. Nullam ut venenatis lectus</a:t>
            </a:r>
            <a:endParaRPr lang="en-US" sz="1600" b="1">
              <a:solidFill>
                <a:schemeClr val="bg1"/>
              </a:solidFill>
            </a:endParaRPr>
          </a:p>
        </p:txBody>
      </p:sp>
      <p:sp>
        <p:nvSpPr>
          <p:cNvPr id="52" name="TextBox 57"/>
          <p:cNvSpPr txBox="1"/>
          <p:nvPr/>
        </p:nvSpPr>
        <p:spPr>
          <a:xfrm>
            <a:off x="5770653" y="3482736"/>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nodeType="afterGroup">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nodeType="afterGroup">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nodeType="afterGroup">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p:nvPr/>
          </p:nvGrpSpPr>
          <p:grpSpPr>
            <a:xfrm>
              <a:off x="2495600" y="3102417"/>
              <a:ext cx="646764" cy="648072"/>
              <a:chOff x="6379729" y="2488774"/>
              <a:chExt cx="2513016" cy="2513016"/>
            </a:xfrm>
          </p:grpSpPr>
          <p:sp>
            <p:nvSpPr>
              <p:cNvPr id="25"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a:ea typeface="宋体" panose="02010600030101010101" pitchFamily="2" charset="-122"/>
                </a:endParaRPr>
              </a:p>
            </p:txBody>
          </p:sp>
          <p:sp>
            <p:nvSpPr>
              <p:cNvPr id="26"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p:nvPr/>
          </p:nvGrpSpPr>
          <p:grpSpPr>
            <a:xfrm>
              <a:off x="2495600" y="3102417"/>
              <a:ext cx="646764" cy="648072"/>
              <a:chOff x="6379729" y="2488774"/>
              <a:chExt cx="2513016" cy="2513016"/>
            </a:xfrm>
          </p:grpSpPr>
          <p:sp>
            <p:nvSpPr>
              <p:cNvPr id="38"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a:ea typeface="宋体" panose="02010600030101010101" pitchFamily="2" charset="-122"/>
                </a:endParaRPr>
              </a:p>
            </p:txBody>
          </p:sp>
          <p:sp>
            <p:nvSpPr>
              <p:cNvPr id="39"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p:nvPr/>
          </p:nvGrpSpPr>
          <p:grpSpPr>
            <a:xfrm>
              <a:off x="2495600" y="3102417"/>
              <a:ext cx="646764" cy="648072"/>
              <a:chOff x="6379729" y="2488774"/>
              <a:chExt cx="2513016" cy="2513016"/>
            </a:xfrm>
          </p:grpSpPr>
          <p:sp>
            <p:nvSpPr>
              <p:cNvPr id="43"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a:ea typeface="宋体" panose="02010600030101010101" pitchFamily="2" charset="-122"/>
                </a:endParaRPr>
              </a:p>
            </p:txBody>
          </p:sp>
          <p:sp>
            <p:nvSpPr>
              <p:cNvPr id="44"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p:nvPr/>
          </p:nvGrpSpPr>
          <p:grpSpPr>
            <a:xfrm>
              <a:off x="2495600" y="3102417"/>
              <a:ext cx="646764" cy="648072"/>
              <a:chOff x="6379729" y="2488774"/>
              <a:chExt cx="2513016" cy="2513016"/>
            </a:xfrm>
          </p:grpSpPr>
          <p:sp>
            <p:nvSpPr>
              <p:cNvPr id="48"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a:ea typeface="宋体" panose="02010600030101010101" pitchFamily="2" charset="-122"/>
                </a:endParaRPr>
              </a:p>
            </p:txBody>
          </p:sp>
          <p:sp>
            <p:nvSpPr>
              <p:cNvPr id="49"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400110"/>
          </a:xfrm>
          <a:prstGeom prst="rect">
            <a:avLst/>
          </a:prstGeom>
          <a:noFill/>
        </p:spPr>
        <p:txBody>
          <a:bodyPr wrap="square" rtlCol="0">
            <a:spAutoFit/>
          </a:bodyPr>
          <a:lstStyle/>
          <a:p>
            <a:r>
              <a:rPr lang="en-US" sz="2000">
                <a:solidFill>
                  <a:schemeClr val="accent1"/>
                </a:solidFill>
              </a:rPr>
              <a:t>Photoshop </a:t>
            </a:r>
            <a:endParaRPr lang="en-US" sz="2000">
              <a:solidFill>
                <a:schemeClr val="accent1"/>
              </a:solidFill>
            </a:endParaRPr>
          </a:p>
        </p:txBody>
      </p:sp>
      <p:sp>
        <p:nvSpPr>
          <p:cNvPr id="59" name="TextBox 56"/>
          <p:cNvSpPr txBox="1"/>
          <p:nvPr/>
        </p:nvSpPr>
        <p:spPr>
          <a:xfrm>
            <a:off x="3777144" y="4080942"/>
            <a:ext cx="1536936" cy="400110"/>
          </a:xfrm>
          <a:prstGeom prst="rect">
            <a:avLst/>
          </a:prstGeom>
          <a:noFill/>
        </p:spPr>
        <p:txBody>
          <a:bodyPr wrap="square" rtlCol="0">
            <a:spAutoFit/>
          </a:bodyPr>
          <a:lstStyle/>
          <a:p>
            <a:r>
              <a:rPr lang="en-US" sz="2000">
                <a:solidFill>
                  <a:schemeClr val="accent2"/>
                </a:solidFill>
              </a:rPr>
              <a:t>Adobe muse</a:t>
            </a:r>
            <a:endParaRPr lang="en-US" sz="2000">
              <a:solidFill>
                <a:schemeClr val="accent2"/>
              </a:solidFill>
            </a:endParaRPr>
          </a:p>
        </p:txBody>
      </p:sp>
      <p:sp>
        <p:nvSpPr>
          <p:cNvPr id="60" name="TextBox 57"/>
          <p:cNvSpPr txBox="1"/>
          <p:nvPr/>
        </p:nvSpPr>
        <p:spPr>
          <a:xfrm>
            <a:off x="6932243" y="4083959"/>
            <a:ext cx="1418665" cy="400110"/>
          </a:xfrm>
          <a:prstGeom prst="rect">
            <a:avLst/>
          </a:prstGeom>
          <a:noFill/>
        </p:spPr>
        <p:txBody>
          <a:bodyPr wrap="square" rtlCol="0">
            <a:spAutoFit/>
          </a:bodyPr>
          <a:lstStyle/>
          <a:p>
            <a:r>
              <a:rPr lang="en-US" sz="2000">
                <a:solidFill>
                  <a:schemeClr val="accent3"/>
                </a:solidFill>
              </a:rPr>
              <a:t>Illustrator </a:t>
            </a:r>
            <a:endParaRPr lang="en-US" sz="2000">
              <a:solidFill>
                <a:schemeClr val="accent3"/>
              </a:solidFill>
            </a:endParaRPr>
          </a:p>
        </p:txBody>
      </p:sp>
      <p:sp>
        <p:nvSpPr>
          <p:cNvPr id="61" name="TextBox 58"/>
          <p:cNvSpPr txBox="1"/>
          <p:nvPr/>
        </p:nvSpPr>
        <p:spPr>
          <a:xfrm>
            <a:off x="9921622" y="4080942"/>
            <a:ext cx="1418665" cy="400110"/>
          </a:xfrm>
          <a:prstGeom prst="rect">
            <a:avLst/>
          </a:prstGeom>
          <a:noFill/>
        </p:spPr>
        <p:txBody>
          <a:bodyPr wrap="square" rtlCol="0">
            <a:spAutoFit/>
          </a:bodyPr>
          <a:lstStyle/>
          <a:p>
            <a:r>
              <a:rPr lang="en-US" sz="2000">
                <a:solidFill>
                  <a:schemeClr val="accent4"/>
                </a:solidFill>
              </a:rPr>
              <a:t>Indesign</a:t>
            </a:r>
            <a:r>
              <a:rPr lang="en-US" sz="2000">
                <a:solidFill>
                  <a:schemeClr val="bg1"/>
                </a:solidFill>
              </a:rPr>
              <a:t> </a:t>
            </a:r>
            <a:endParaRPr lang="en-US" sz="2000">
              <a:solidFill>
                <a:schemeClr val="bg1"/>
              </a:solidFill>
            </a:endParaRPr>
          </a:p>
        </p:txBody>
      </p:sp>
      <p:sp>
        <p:nvSpPr>
          <p:cNvPr id="62" name="Content Placeholder 2"/>
          <p:cNvSpPr txBox="1"/>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a:solidFill>
                <a:schemeClr val="bg1"/>
              </a:solidFill>
            </a:endParaRPr>
          </a:p>
        </p:txBody>
      </p:sp>
      <p:sp>
        <p:nvSpPr>
          <p:cNvPr id="63" name="Content Placeholder 2"/>
          <p:cNvSpPr txBox="1"/>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a:solidFill>
                <a:schemeClr val="bg1"/>
              </a:solidFill>
            </a:endParaRPr>
          </a:p>
        </p:txBody>
      </p:sp>
      <p:sp>
        <p:nvSpPr>
          <p:cNvPr id="64" name="Content Placeholder 2"/>
          <p:cNvSpPr txBox="1"/>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a:solidFill>
                <a:schemeClr val="bg1"/>
              </a:solidFill>
            </a:endParaRPr>
          </a:p>
        </p:txBody>
      </p:sp>
      <p:sp>
        <p:nvSpPr>
          <p:cNvPr id="65" name="Content Placeholder 2"/>
          <p:cNvSpPr txBox="1"/>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nodeType="afterGroup">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nodeType="afterGroup">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nodeType="afterGroup">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solidFill>
                    <a:schemeClr val="tx1"/>
                  </a:solidFill>
                </a:rPr>
                <a:t>3</a:t>
              </a:r>
              <a:endParaRPr lang="zh-CN" altLang="en-US" sz="6000" b="1">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title</a:t>
              </a:r>
              <a:endParaRPr lang="en-US" sz="1600">
                <a:solidFill>
                  <a:schemeClr val="bg1"/>
                </a:solidFill>
                <a:latin typeface="+mj-lt"/>
              </a:endParaRP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 Fusce id urna 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1484486" y="4255096"/>
                  <a:ext cx="3013075" cy="457200"/>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p:spPr>
            <p:txBody>
              <a:bodyPr wrap="none" anchor="ctr"/>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54" name="AutoShape 9"/>
              <p:cNvSpPr>
                <a:spLocks noChangeArrowheads="1"/>
              </p:cNvSpPr>
              <p:nvPr/>
            </p:nvSpPr>
            <p:spPr bwMode="auto">
              <a:xfrm>
                <a:off x="1576561" y="4075708"/>
                <a:ext cx="2840038" cy="179388"/>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55" name="AutoShape 10"/>
              <p:cNvSpPr>
                <a:spLocks noChangeArrowheads="1"/>
              </p:cNvSpPr>
              <p:nvPr/>
            </p:nvSpPr>
            <p:spPr bwMode="auto">
              <a:xfrm>
                <a:off x="2032174" y="3372446"/>
                <a:ext cx="1924050" cy="457200"/>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a:solidFill>
                      <a:schemeClr val="tx1">
                        <a:lumMod val="65000"/>
                        <a:lumOff val="35000"/>
                      </a:schemeClr>
                    </a:solidFill>
                    <a:cs typeface="Arial" panose="020b0604020202020204" pitchFamily="34" charset="0"/>
                  </a:rPr>
                  <a:t>consectetur adipiscing elit. 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endParaRPr lang="en-US" sz="1400">
                  <a:solidFill>
                    <a:schemeClr val="tx1">
                      <a:lumMod val="65000"/>
                      <a:lumOff val="35000"/>
                    </a:schemeClr>
                  </a:solidFill>
                  <a:latin typeface="+mj-lt"/>
                </a:endParaRP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utoShape 11"/>
              <p:cNvSpPr>
                <a:spLocks noChangeArrowheads="1"/>
              </p:cNvSpPr>
              <p:nvPr/>
            </p:nvSpPr>
            <p:spPr bwMode="auto">
              <a:xfrm>
                <a:off x="2032174" y="3235921"/>
                <a:ext cx="1924050" cy="136525"/>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62" name="AutoShape 12"/>
              <p:cNvSpPr>
                <a:spLocks noChangeArrowheads="1"/>
              </p:cNvSpPr>
              <p:nvPr/>
            </p:nvSpPr>
            <p:spPr bwMode="auto">
              <a:xfrm>
                <a:off x="2349674" y="2780308"/>
                <a:ext cx="1295400" cy="250825"/>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646464"/>
                  </a:solidFill>
                  <a:effectLst/>
                  <a:uLnTx/>
                  <a:uFillTx/>
                  <a:latin typeface="微软雅黑" panose="020b0503020204020204" pitchFamily="34" charset="-122"/>
                  <a:ea typeface="微软雅黑" panose="020b0503020204020204"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endParaRPr lang="en-US" sz="1400">
                <a:solidFill>
                  <a:schemeClr val="tx1">
                    <a:lumMod val="65000"/>
                    <a:lumOff val="35000"/>
                  </a:schemeClr>
                </a:solidFill>
                <a:latin typeface="+mj-lt"/>
              </a:endParaRP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AutoShape 13"/>
              <p:cNvSpPr>
                <a:spLocks noChangeArrowheads="1"/>
              </p:cNvSpPr>
              <p:nvPr/>
            </p:nvSpPr>
            <p:spPr bwMode="auto">
              <a:xfrm>
                <a:off x="2440161" y="2653308"/>
                <a:ext cx="1112838" cy="127000"/>
              </a:xfrm>
              <a:custGeom>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add title</a:t>
              </a:r>
              <a:endParaRPr lang="en-US" sz="1400">
                <a:solidFill>
                  <a:schemeClr val="tx1">
                    <a:lumMod val="65000"/>
                    <a:lumOff val="35000"/>
                  </a:schemeClr>
                </a:solidFill>
                <a:latin typeface="+mj-lt"/>
              </a:endParaRPr>
            </a:p>
          </p:txBody>
        </p:sp>
      </p:grpSp>
      <p:sp>
        <p:nvSpPr>
          <p:cNvPr id="69" name="TextBox 46"/>
          <p:cNvSpPr txBox="1"/>
          <p:nvPr/>
        </p:nvSpPr>
        <p:spPr>
          <a:xfrm>
            <a:off x="3499104" y="1819839"/>
            <a:ext cx="1898395" cy="52322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amet consectetur</a:t>
            </a:r>
            <a:endParaRPr lang="en-US" sz="1400" b="1" i="1">
              <a:solidFill>
                <a:schemeClr val="bg1"/>
              </a:solidFill>
            </a:endParaRPr>
          </a:p>
        </p:txBody>
      </p:sp>
      <p:pic>
        <p:nvPicPr>
          <p:cNvPr id="70"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endParaRPr lang="en-US" sz="2400" b="1">
                <a:solidFill>
                  <a:schemeClr val="accent1"/>
                </a:solidFill>
                <a:latin typeface="+mj-lt"/>
              </a:endParaRP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3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nodeType="afterGroup">
                            <p:stCondLst>
                              <p:cond delay="8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1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nodeType="afterGroup">
                            <p:stCondLst>
                              <p:cond delay="16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9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nodeType="afterGroup">
                            <p:stCondLst>
                              <p:cond delay="24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27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nodeType="afterGroup">
                            <p:stCondLst>
                              <p:cond delay="32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a:solidFill>
                      <a:schemeClr val="accent3"/>
                    </a:solidFill>
                    <a:latin typeface="+mj-lt"/>
                  </a:rPr>
                  <a:t>SECOND</a:t>
                </a:r>
                <a:endParaRPr lang="en-US" altLang="zh-CN" b="1">
                  <a:solidFill>
                    <a:schemeClr val="accent3"/>
                  </a:solidFill>
                  <a:latin typeface="+mj-lt"/>
                </a:endParaRP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a:solidFill>
                      <a:schemeClr val="accent2"/>
                    </a:solidFill>
                    <a:latin typeface="+mj-lt"/>
                  </a:rPr>
                  <a:t>THIRD</a:t>
                </a:r>
                <a:endParaRPr lang="en-US" altLang="zh-CN" b="1">
                  <a:solidFill>
                    <a:schemeClr val="accent2"/>
                  </a:solidFill>
                  <a:latin typeface="+mj-lt"/>
                </a:endParaRP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a:solidFill>
                      <a:schemeClr val="accent1"/>
                    </a:solidFill>
                    <a:latin typeface="+mj-lt"/>
                  </a:rPr>
                  <a:t>FOURTH</a:t>
                </a:r>
                <a:endParaRPr lang="en-US" altLang="zh-CN" b="1">
                  <a:solidFill>
                    <a:schemeClr val="accent1"/>
                  </a:solidFill>
                  <a:latin typeface="+mj-lt"/>
                </a:endParaRP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a:solidFill>
                      <a:schemeClr val="accent4"/>
                    </a:solidFill>
                    <a:latin typeface="+mj-lt"/>
                  </a:rPr>
                  <a:t>FIRST</a:t>
                </a:r>
                <a:endParaRPr lang="en-US" altLang="zh-CN" b="1">
                  <a:solidFill>
                    <a:schemeClr val="accent4"/>
                  </a:solidFill>
                  <a:latin typeface="+mj-lt"/>
                </a:endParaRP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p:nvPr/>
          </p:nvGrpSpPr>
          <p:grpSpPr>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p:nvPr/>
          </p:nvGrpSpPr>
          <p:grpSpPr>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p:nvPr/>
          </p:nvGrpSpPr>
          <p:grpSpPr>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p:nvPr/>
          </p:nvGrpSpPr>
          <p:grpSpPr>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endParaRPr lang="en-US" sz="2400" b="1">
                <a:solidFill>
                  <a:schemeClr val="accent1"/>
                </a:solidFill>
                <a:latin typeface="+mj-lt"/>
              </a:endParaRP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nodeType="afterGroup">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nodeType="afterGroup">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nodeType="afterGroup">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nodeType="afterGroup">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p:nvPr/>
          </p:nvGrpSpPr>
          <p:grpSpPr>
            <a:xfrm>
              <a:off x="1369884" y="3021248"/>
              <a:ext cx="3852863" cy="1452563"/>
              <a:chOff x="576" y="2808"/>
              <a:chExt cx="4608" cy="1728"/>
            </a:xfrm>
          </p:grpSpPr>
          <p:sp>
            <p:nvSpPr>
              <p:cNvPr id="24" name="Freeform 5"/>
              <p:cNvSpPr/>
              <p:nvPr/>
            </p:nvSpPr>
            <p:spPr bwMode="auto">
              <a:xfrm>
                <a:off x="576" y="2808"/>
                <a:ext cx="4608" cy="1152"/>
              </a:xfrm>
              <a:custGeom>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endParaRPr lang="en-US" altLang="ko-KR" sz="1400" b="1">
                <a:solidFill>
                  <a:schemeClr val="bg1"/>
                </a:solidFill>
                <a:latin typeface="+mj-lt"/>
              </a:endParaRPr>
            </a:p>
          </p:txBody>
        </p:sp>
      </p:grpSp>
      <p:grpSp>
        <p:nvGrpSpPr>
          <p:cNvPr id="26" name="Group 9"/>
          <p:cNvGrpSpPr/>
          <p:nvPr/>
        </p:nvGrpSpPr>
        <p:grpSpPr>
          <a:xfrm>
            <a:off x="1850897" y="2389423"/>
            <a:ext cx="2890837" cy="1209675"/>
            <a:chOff x="1850897" y="2579923"/>
            <a:chExt cx="2890837" cy="1209675"/>
          </a:xfrm>
        </p:grpSpPr>
        <p:grpSp>
          <p:nvGrpSpPr>
            <p:cNvPr id="27" name="Group 7"/>
            <p:cNvGrpSpPr/>
            <p:nvPr/>
          </p:nvGrpSpPr>
          <p:grpSpPr>
            <a:xfrm>
              <a:off x="1850897" y="2579923"/>
              <a:ext cx="2890837" cy="1209675"/>
              <a:chOff x="1152" y="1800"/>
              <a:chExt cx="3456" cy="1440"/>
            </a:xfrm>
          </p:grpSpPr>
          <p:sp>
            <p:nvSpPr>
              <p:cNvPr id="37" name="Freeform 8"/>
              <p:cNvSpPr/>
              <p:nvPr/>
            </p:nvSpPr>
            <p:spPr bwMode="auto">
              <a:xfrm>
                <a:off x="1152" y="1800"/>
                <a:ext cx="3456" cy="864"/>
              </a:xfrm>
              <a:custGeom>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7">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endParaRPr lang="en-US" altLang="ko-KR" sz="1400" b="1">
                <a:solidFill>
                  <a:schemeClr val="tx1">
                    <a:lumMod val="75000"/>
                    <a:lumOff val="25000"/>
                  </a:schemeClr>
                </a:solidFill>
                <a:latin typeface="+mj-lt"/>
              </a:endParaRP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p:nvPr/>
          </p:nvGrpSpPr>
          <p:grpSpPr>
            <a:xfrm>
              <a:off x="6782884" y="1875867"/>
              <a:ext cx="576263" cy="433388"/>
              <a:chOff x="2304" y="-216"/>
              <a:chExt cx="1152" cy="864"/>
            </a:xfrm>
          </p:grpSpPr>
          <p:sp>
            <p:nvSpPr>
              <p:cNvPr id="45" name="Freeform 21"/>
              <p:cNvSpPr/>
              <p:nvPr/>
            </p:nvSpPr>
            <p:spPr bwMode="auto">
              <a:xfrm>
                <a:off x="2304" y="-216"/>
                <a:ext cx="1152" cy="288"/>
              </a:xfrm>
              <a:custGeom>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p:nvPr/>
            </p:nvSpPr>
            <p:spPr bwMode="auto">
              <a:xfrm>
                <a:off x="2304" y="-72"/>
                <a:ext cx="1152" cy="720"/>
              </a:xfrm>
              <a:custGeom>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a:solidFill>
                      <a:schemeClr val="accent1"/>
                    </a:solidFill>
                    <a:latin typeface="+mj-lt"/>
                  </a:rPr>
                  <a:t>FIRST</a:t>
                </a:r>
                <a:endParaRPr lang="en-US" altLang="zh-CN" b="1">
                  <a:solidFill>
                    <a:schemeClr val="accent1"/>
                  </a:solidFill>
                  <a:latin typeface="+mj-lt"/>
                </a:endParaRP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p:nvPr/>
          </p:nvGrpSpPr>
          <p:grpSpPr>
            <a:xfrm>
              <a:off x="6782884" y="3322839"/>
              <a:ext cx="576263" cy="433387"/>
              <a:chOff x="2304" y="-216"/>
              <a:chExt cx="1152" cy="864"/>
            </a:xfrm>
          </p:grpSpPr>
          <p:sp>
            <p:nvSpPr>
              <p:cNvPr id="53" name="Freeform 24"/>
              <p:cNvSpPr/>
              <p:nvPr/>
            </p:nvSpPr>
            <p:spPr bwMode="auto">
              <a:xfrm>
                <a:off x="2304" y="-216"/>
                <a:ext cx="1152" cy="288"/>
              </a:xfrm>
              <a:custGeom>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p:nvPr/>
            </p:nvSpPr>
            <p:spPr bwMode="auto">
              <a:xfrm>
                <a:off x="2304" y="-72"/>
                <a:ext cx="1152" cy="720"/>
              </a:xfrm>
              <a:custGeom>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a:solidFill>
                      <a:schemeClr val="accent3"/>
                    </a:solidFill>
                    <a:latin typeface="+mj-lt"/>
                  </a:rPr>
                  <a:t>SECOND</a:t>
                </a:r>
                <a:endParaRPr lang="en-US" altLang="zh-CN" b="1">
                  <a:solidFill>
                    <a:schemeClr val="accent3"/>
                  </a:solidFill>
                  <a:latin typeface="+mj-lt"/>
                </a:endParaRP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p:nvPr/>
          </p:nvGrpSpPr>
          <p:grpSpPr>
            <a:xfrm>
              <a:off x="2333497" y="2137011"/>
              <a:ext cx="1925637" cy="966787"/>
              <a:chOff x="1728" y="792"/>
              <a:chExt cx="2304" cy="1152"/>
            </a:xfrm>
          </p:grpSpPr>
          <p:sp>
            <p:nvSpPr>
              <p:cNvPr id="63" name="Freeform 11"/>
              <p:cNvSpPr/>
              <p:nvPr/>
            </p:nvSpPr>
            <p:spPr bwMode="auto">
              <a:xfrm>
                <a:off x="1728" y="792"/>
                <a:ext cx="2304" cy="576"/>
              </a:xfrm>
              <a:custGeom>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p:nvPr/>
            </p:nvSpPr>
            <p:spPr bwMode="auto">
              <a:xfrm>
                <a:off x="1728" y="1080"/>
                <a:ext cx="2304" cy="864"/>
              </a:xfrm>
              <a:custGeom>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endParaRPr lang="en-US" altLang="ko-KR" sz="1400" b="1">
                <a:solidFill>
                  <a:schemeClr val="tx1">
                    <a:lumMod val="75000"/>
                    <a:lumOff val="25000"/>
                  </a:schemeClr>
                </a:solidFill>
                <a:latin typeface="+mj-lt"/>
              </a:endParaRP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55</a:t>
                </a:r>
                <a:r>
                  <a:rPr lang="vi-VN" sz="105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68" name="Title 1"/>
            <p:cNvSpPr txBox="1"/>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endParaRPr lang="en-US" sz="2000" b="1">
                <a:solidFill>
                  <a:schemeClr val="accent1">
                    <a:lumMod val="50000"/>
                  </a:schemeClr>
                </a:solidFill>
              </a:endParaRP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70" name="Title 1"/>
            <p:cNvSpPr txBox="1"/>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endParaRPr lang="en-US" sz="2000" b="1">
                <a:solidFill>
                  <a:schemeClr val="accent1">
                    <a:lumMod val="50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p:nvPr/>
        </p:nvGrpSpPr>
        <p:grpSpPr>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p:nvPr/>
          </p:nvSpPr>
          <p:spPr bwMode="auto">
            <a:xfrm>
              <a:off x="4198432" y="1592550"/>
              <a:ext cx="1537" cy="1537"/>
            </a:xfrm>
            <a:custGeom>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40" name="Freeform 4317"/>
            <p:cNvSpPr/>
            <p:nvPr/>
          </p:nvSpPr>
          <p:spPr bwMode="auto">
            <a:xfrm>
              <a:off x="3738920" y="1913732"/>
              <a:ext cx="1537" cy="1537"/>
            </a:xfrm>
            <a:custGeom>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41" name="Freeform 4318"/>
            <p:cNvSpPr/>
            <p:nvPr/>
          </p:nvSpPr>
          <p:spPr bwMode="auto">
            <a:xfrm>
              <a:off x="3738920" y="1647873"/>
              <a:ext cx="1068096" cy="1269362"/>
            </a:xfrm>
            <a:custGeom>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p:nvPr/>
          </p:nvSpPr>
          <p:spPr bwMode="auto">
            <a:xfrm>
              <a:off x="3187199" y="1913732"/>
              <a:ext cx="1101907" cy="1003503"/>
            </a:xfrm>
            <a:custGeom>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a:solidFill>
                    <a:schemeClr val="bg1"/>
                  </a:solidFill>
                  <a:latin typeface="+mj-lt"/>
                  <a:cs typeface="Oswald Regular"/>
                </a:rPr>
                <a:t>Web</a:t>
              </a:r>
              <a:endParaRPr lang="en-US">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p:nvPr/>
          </p:nvSpPr>
          <p:spPr bwMode="auto">
            <a:xfrm>
              <a:off x="1701085" y="4784396"/>
              <a:ext cx="4071060" cy="846754"/>
            </a:xfrm>
            <a:custGeom>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p:nvPr/>
          </p:nvSpPr>
          <p:spPr bwMode="auto">
            <a:xfrm>
              <a:off x="2172892" y="4517000"/>
              <a:ext cx="3662264" cy="267396"/>
            </a:xfrm>
            <a:custGeom>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2776" h="201">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p:nvPr/>
          </p:nvSpPr>
          <p:spPr bwMode="auto">
            <a:xfrm>
              <a:off x="5308023" y="4517000"/>
              <a:ext cx="985107" cy="1114150"/>
            </a:xfrm>
            <a:custGeom>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p:nvPr/>
          </p:nvSpPr>
          <p:spPr bwMode="auto">
            <a:xfrm>
              <a:off x="2478721" y="3488909"/>
              <a:ext cx="2515789" cy="723813"/>
            </a:xfrm>
            <a:custGeom>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p:nvPr/>
          </p:nvSpPr>
          <p:spPr bwMode="auto">
            <a:xfrm>
              <a:off x="2873686" y="3221513"/>
              <a:ext cx="2243771" cy="267396"/>
            </a:xfrm>
            <a:custGeom>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700" h="201">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p:nvPr/>
          </p:nvSpPr>
          <p:spPr bwMode="auto">
            <a:xfrm>
              <a:off x="4598008" y="3221513"/>
              <a:ext cx="917487" cy="991209"/>
            </a:xfrm>
            <a:custGeom>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a:solidFill>
                    <a:schemeClr val="bg1"/>
                  </a:solidFill>
                  <a:latin typeface="+mj-lt"/>
                  <a:cs typeface="Oswald Regular"/>
                </a:rPr>
                <a:t>Social Media</a:t>
              </a:r>
              <a:endParaRPr lang="en-US">
                <a:solidFill>
                  <a:schemeClr val="bg1"/>
                </a:solidFill>
                <a:latin typeface="+mj-lt"/>
                <a:cs typeface="Oswald Regular"/>
              </a:endParaRP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a:solidFill>
                      <a:schemeClr val="tx1">
                        <a:lumMod val="50000"/>
                        <a:lumOff val="50000"/>
                      </a:schemeClr>
                    </a:solidFill>
                    <a:latin typeface="+mj-lt"/>
                  </a:rPr>
                  <a:t>step</a:t>
                </a:r>
                <a:endParaRPr lang="en-US" altLang="zh-CN" sz="1600">
                  <a:solidFill>
                    <a:schemeClr val="tx1">
                      <a:lumMod val="50000"/>
                      <a:lumOff val="50000"/>
                    </a:schemeClr>
                  </a:solidFill>
                  <a:latin typeface="+mj-lt"/>
                </a:endParaRP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a:solidFill>
                      <a:schemeClr val="accent1"/>
                    </a:solidFill>
                    <a:latin typeface="+mj-lt"/>
                  </a:rPr>
                  <a:t>THIRD</a:t>
                </a:r>
                <a:endParaRPr lang="en-US" altLang="zh-CN">
                  <a:solidFill>
                    <a:schemeClr val="accent1"/>
                  </a:solidFill>
                  <a:latin typeface="+mj-lt"/>
                </a:endParaRP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a:solidFill>
                      <a:schemeClr val="tx1">
                        <a:lumMod val="50000"/>
                        <a:lumOff val="50000"/>
                      </a:schemeClr>
                    </a:solidFill>
                    <a:latin typeface="+mj-lt"/>
                  </a:rPr>
                  <a:t>step</a:t>
                </a:r>
                <a:endParaRPr lang="en-US" altLang="zh-CN" sz="1600" b="1">
                  <a:solidFill>
                    <a:schemeClr val="tx1">
                      <a:lumMod val="50000"/>
                      <a:lumOff val="50000"/>
                    </a:schemeClr>
                  </a:solidFill>
                  <a:latin typeface="+mj-lt"/>
                </a:endParaRP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a:solidFill>
                      <a:schemeClr val="accent3"/>
                    </a:solidFill>
                    <a:latin typeface="+mj-lt"/>
                  </a:rPr>
                  <a:t>FIRST</a:t>
                </a:r>
                <a:endParaRPr lang="en-US" altLang="zh-CN" b="1">
                  <a:solidFill>
                    <a:schemeClr val="accent3"/>
                  </a:solidFill>
                  <a:latin typeface="+mj-lt"/>
                </a:endParaRP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a:solidFill>
                      <a:schemeClr val="tx1">
                        <a:lumMod val="50000"/>
                        <a:lumOff val="50000"/>
                      </a:schemeClr>
                    </a:solidFill>
                  </a:rPr>
                  <a:t>step</a:t>
                </a:r>
                <a:endParaRPr lang="en-US" altLang="zh-CN" sz="1600">
                  <a:solidFill>
                    <a:schemeClr val="tx1">
                      <a:lumMod val="50000"/>
                      <a:lumOff val="50000"/>
                    </a:schemeClr>
                  </a:solidFill>
                </a:endParaRP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a:solidFill>
                      <a:schemeClr val="accent2"/>
                    </a:solidFill>
                  </a:rPr>
                  <a:t>SECOND</a:t>
                </a:r>
                <a:endParaRPr lang="en-US" altLang="zh-CN">
                  <a:solidFill>
                    <a:schemeClr val="accent2"/>
                  </a:solidFill>
                </a:endParaRP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nodeType="afterGroup">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nodeType="afterGroup">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solidFill>
                    <a:schemeClr val="tx1"/>
                  </a:solidFill>
                </a:rPr>
                <a:t>4</a:t>
              </a:r>
              <a:endParaRPr lang="zh-CN" altLang="en-US" sz="6000" b="1">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p:nvPr/>
          </p:nvGrpSpPr>
          <p:grpSpPr>
            <a:xfrm>
              <a:off x="1363250" y="4240191"/>
              <a:ext cx="3852863" cy="1452563"/>
              <a:chOff x="576" y="2808"/>
              <a:chExt cx="4608" cy="1728"/>
            </a:xfrm>
          </p:grpSpPr>
          <p:sp>
            <p:nvSpPr>
              <p:cNvPr id="24" name="Freeform 5"/>
              <p:cNvSpPr/>
              <p:nvPr/>
            </p:nvSpPr>
            <p:spPr bwMode="auto">
              <a:xfrm>
                <a:off x="576" y="2808"/>
                <a:ext cx="4608" cy="1152"/>
              </a:xfrm>
              <a:custGeom>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endParaRPr lang="en-US" altLang="ko-KR" sz="1400">
                <a:solidFill>
                  <a:schemeClr val="bg1"/>
                </a:solidFill>
                <a:latin typeface="+mj-lt"/>
              </a:endParaRPr>
            </a:p>
          </p:txBody>
        </p:sp>
      </p:grpSp>
      <p:grpSp>
        <p:nvGrpSpPr>
          <p:cNvPr id="26" name="Group 9"/>
          <p:cNvGrpSpPr/>
          <p:nvPr/>
        </p:nvGrpSpPr>
        <p:grpSpPr>
          <a:xfrm>
            <a:off x="1363250" y="3646466"/>
            <a:ext cx="2890837" cy="1209675"/>
            <a:chOff x="1363250" y="3798866"/>
            <a:chExt cx="2890837" cy="1209675"/>
          </a:xfrm>
        </p:grpSpPr>
        <p:grpSp>
          <p:nvGrpSpPr>
            <p:cNvPr id="27" name="Group 7"/>
            <p:cNvGrpSpPr/>
            <p:nvPr/>
          </p:nvGrpSpPr>
          <p:grpSpPr>
            <a:xfrm>
              <a:off x="1363250" y="3798866"/>
              <a:ext cx="2890837" cy="1209675"/>
              <a:chOff x="1152" y="1800"/>
              <a:chExt cx="3456" cy="1440"/>
            </a:xfrm>
          </p:grpSpPr>
          <p:sp>
            <p:nvSpPr>
              <p:cNvPr id="37" name="Freeform 8"/>
              <p:cNvSpPr/>
              <p:nvPr/>
            </p:nvSpPr>
            <p:spPr bwMode="auto">
              <a:xfrm>
                <a:off x="1152" y="1800"/>
                <a:ext cx="3456" cy="864"/>
              </a:xfrm>
              <a:custGeom>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7">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endParaRPr lang="en-US" altLang="ko-KR" sz="1400">
                <a:solidFill>
                  <a:schemeClr val="tx1">
                    <a:lumMod val="75000"/>
                    <a:lumOff val="25000"/>
                  </a:schemeClr>
                </a:solidFill>
                <a:latin typeface="+mj-lt"/>
              </a:endParaRPr>
            </a:p>
          </p:txBody>
        </p:sp>
      </p:grpSp>
      <p:grpSp>
        <p:nvGrpSpPr>
          <p:cNvPr id="39" name="Group 14"/>
          <p:cNvGrpSpPr/>
          <p:nvPr/>
        </p:nvGrpSpPr>
        <p:grpSpPr>
          <a:xfrm>
            <a:off x="1142151" y="3203554"/>
            <a:ext cx="2365375" cy="966787"/>
            <a:chOff x="1142151" y="3355954"/>
            <a:chExt cx="2365375" cy="966787"/>
          </a:xfrm>
        </p:grpSpPr>
        <p:grpSp>
          <p:nvGrpSpPr>
            <p:cNvPr id="40" name="Group 10"/>
            <p:cNvGrpSpPr/>
            <p:nvPr/>
          </p:nvGrpSpPr>
          <p:grpSpPr>
            <a:xfrm>
              <a:off x="1362021" y="3355954"/>
              <a:ext cx="1925637" cy="966787"/>
              <a:chOff x="1728" y="792"/>
              <a:chExt cx="2304" cy="1152"/>
            </a:xfrm>
          </p:grpSpPr>
          <p:sp>
            <p:nvSpPr>
              <p:cNvPr id="42" name="Freeform 11"/>
              <p:cNvSpPr/>
              <p:nvPr/>
            </p:nvSpPr>
            <p:spPr bwMode="auto">
              <a:xfrm>
                <a:off x="1728" y="792"/>
                <a:ext cx="2304" cy="576"/>
              </a:xfrm>
              <a:custGeom>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p:nvPr/>
            </p:nvSpPr>
            <p:spPr bwMode="auto">
              <a:xfrm>
                <a:off x="1728" y="1080"/>
                <a:ext cx="2304" cy="864"/>
              </a:xfrm>
              <a:custGeom>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endParaRPr lang="en-US" altLang="ko-KR" sz="1400">
                <a:solidFill>
                  <a:schemeClr val="tx1">
                    <a:lumMod val="75000"/>
                    <a:lumOff val="25000"/>
                  </a:schemeClr>
                </a:solidFill>
                <a:latin typeface="+mj-lt"/>
              </a:endParaRP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H="1"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H="1"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a:solidFill>
                    <a:schemeClr val="accent1"/>
                  </a:solidFill>
                  <a:latin typeface="+mj-lt"/>
                </a:rPr>
                <a:t>Data Analysis</a:t>
              </a:r>
              <a:endParaRPr lang="en-US" sz="2400">
                <a:solidFill>
                  <a:schemeClr val="accent1"/>
                </a:solidFill>
                <a:latin typeface="+mj-lt"/>
              </a:endParaRP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endParaRPr lang="en-US" sz="140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nodeType="afterGroup">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nodeType="afterGroup">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nodeType="afterGroup">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0" y="624840"/>
            <a:ext cx="12192000" cy="184404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9578" y="33823"/>
            <a:ext cx="1770741" cy="177074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5130" y="674413"/>
            <a:ext cx="1770741" cy="1770741"/>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00682" y="0"/>
            <a:ext cx="3745739" cy="374573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86317" y="2200707"/>
            <a:ext cx="984004" cy="984004"/>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46496" y="2494727"/>
            <a:ext cx="622807" cy="622807"/>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41769" y="1098118"/>
            <a:ext cx="4754882" cy="923330"/>
          </a:xfrm>
          <a:prstGeom prst="rect">
            <a:avLst/>
          </a:prstGeom>
          <a:noFill/>
        </p:spPr>
        <p:txBody>
          <a:bodyPr wrap="square" rtlCol="0">
            <a:spAutoFit/>
          </a:bodyPr>
          <a:lstStyle/>
          <a:p>
            <a:pPr algn="ctr"/>
            <a:r>
              <a:rPr lang="en-US" altLang="zh-CN" sz="5400" b="1">
                <a:solidFill>
                  <a:schemeClr val="bg1"/>
                </a:solidFill>
                <a:latin typeface="微软雅黑" panose="020b0503020204020204" pitchFamily="34" charset="-122"/>
                <a:ea typeface="微软雅黑" panose="020b0503020204020204" pitchFamily="34" charset="-122"/>
              </a:rPr>
              <a:t>CONTENTS</a:t>
            </a:r>
            <a:endParaRPr lang="zh-CN" altLang="en-US" sz="5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1769" y="3387890"/>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641769" y="4149890"/>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41769" y="4911890"/>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641769" y="5673890"/>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p:nvPr/>
          </p:nvSpPr>
          <p:spPr bwMode="auto">
            <a:xfrm>
              <a:off x="4851841" y="1178069"/>
              <a:ext cx="6407150"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p:nvPr/>
          </p:nvSpPr>
          <p:spPr bwMode="auto">
            <a:xfrm>
              <a:off x="4870891" y="1190769"/>
              <a:ext cx="5091907" cy="427910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p:nvPr/>
          </p:nvSpPr>
          <p:spPr bwMode="auto">
            <a:xfrm>
              <a:off x="8058591" y="1214928"/>
              <a:ext cx="108744" cy="107157"/>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p:nvPr/>
          </p:nvSpPr>
          <p:spPr bwMode="auto">
            <a:xfrm>
              <a:off x="5118541" y="1374919"/>
              <a:ext cx="5899150" cy="37504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p:nvPr/>
          </p:nvSpPr>
          <p:spPr bwMode="auto">
            <a:xfrm>
              <a:off x="3937441" y="5330969"/>
              <a:ext cx="8247063" cy="24209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p:nvPr/>
          </p:nvSpPr>
          <p:spPr bwMode="auto">
            <a:xfrm>
              <a:off x="3937441" y="5330969"/>
              <a:ext cx="8247063" cy="1301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ct val="0"/>
                </a:spcBef>
                <a:spcAft>
                  <a:spcPct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endParaRPr lang="en-US" sz="1400">
                <a:solidFill>
                  <a:schemeClr val="bg1"/>
                </a:solidFill>
              </a:endParaRP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ct val="0"/>
                </a:spcBef>
                <a:spcAft>
                  <a:spcPct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endParaRPr lang="en-US" sz="1400">
                <a:solidFill>
                  <a:schemeClr val="bg1"/>
                </a:solidFill>
              </a:endParaRP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ct val="0"/>
                </a:spcBef>
                <a:spcAft>
                  <a:spcPct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endParaRPr lang="en-US" sz="1400">
                <a:solidFill>
                  <a:schemeClr val="bg1"/>
                </a:solidFill>
              </a:endParaRP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a:cs typeface="Arial" panose="020b0604020202020204" pitchFamily="34" charset="0"/>
                </a:defRPr>
              </a:lvl1pPr>
              <a:lvl2pPr marL="742950" indent="-285750" eaLnBrk="0" hangingPunct="0">
                <a:defRPr>
                  <a:solidFill>
                    <a:schemeClr val="tx1"/>
                  </a:solidFill>
                  <a:latin typeface="Calibri"/>
                  <a:cs typeface="Arial" panose="020b0604020202020204" pitchFamily="34" charset="0"/>
                </a:defRPr>
              </a:lvl2pPr>
              <a:lvl3pPr marL="1143000" indent="-228600" eaLnBrk="0" hangingPunct="0">
                <a:defRPr>
                  <a:solidFill>
                    <a:schemeClr val="tx1"/>
                  </a:solidFill>
                  <a:latin typeface="Calibri"/>
                  <a:cs typeface="Arial" panose="020b0604020202020204" pitchFamily="34" charset="0"/>
                </a:defRPr>
              </a:lvl3pPr>
              <a:lvl4pPr marL="1600200" indent="-228600" eaLnBrk="0" hangingPunct="0">
                <a:defRPr>
                  <a:solidFill>
                    <a:schemeClr val="tx1"/>
                  </a:solidFill>
                  <a:latin typeface="Calibri"/>
                  <a:cs typeface="Arial" panose="020b0604020202020204" pitchFamily="34" charset="0"/>
                </a:defRPr>
              </a:lvl4pPr>
              <a:lvl5pPr marL="2057400" indent="-228600" eaLnBrk="0" hangingPunct="0">
                <a:defRPr>
                  <a:solidFill>
                    <a:schemeClr val="tx1"/>
                  </a:solidFill>
                  <a:latin typeface="Calibri"/>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a:cs typeface="Arial" panose="020b0604020202020204" pitchFamily="34" charset="0"/>
                </a:defRPr>
              </a:lvl1pPr>
              <a:lvl2pPr marL="742950" indent="-285750" eaLnBrk="0" hangingPunct="0">
                <a:defRPr>
                  <a:solidFill>
                    <a:schemeClr val="tx1"/>
                  </a:solidFill>
                  <a:latin typeface="Calibri"/>
                  <a:cs typeface="Arial" panose="020b0604020202020204" pitchFamily="34" charset="0"/>
                </a:defRPr>
              </a:lvl2pPr>
              <a:lvl3pPr marL="1143000" indent="-228600" eaLnBrk="0" hangingPunct="0">
                <a:defRPr>
                  <a:solidFill>
                    <a:schemeClr val="tx1"/>
                  </a:solidFill>
                  <a:latin typeface="Calibri"/>
                  <a:cs typeface="Arial" panose="020b0604020202020204" pitchFamily="34" charset="0"/>
                </a:defRPr>
              </a:lvl3pPr>
              <a:lvl4pPr marL="1600200" indent="-228600" eaLnBrk="0" hangingPunct="0">
                <a:defRPr>
                  <a:solidFill>
                    <a:schemeClr val="tx1"/>
                  </a:solidFill>
                  <a:latin typeface="Calibri"/>
                  <a:cs typeface="Arial" panose="020b0604020202020204" pitchFamily="34" charset="0"/>
                </a:defRPr>
              </a:lvl4pPr>
              <a:lvl5pPr marL="2057400" indent="-228600" eaLnBrk="0" hangingPunct="0">
                <a:defRPr>
                  <a:solidFill>
                    <a:schemeClr val="tx1"/>
                  </a:solidFill>
                  <a:latin typeface="Calibri"/>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8105"/>
          </a:xfrm>
          <a:prstGeom prst="rect">
            <a:avLst/>
          </a:prstGeom>
        </p:spPr>
        <p:txBody>
          <a:bodyPr wrap="square">
            <a:spAutoFit/>
          </a:bodyPr>
          <a:lstStyle/>
          <a:p>
            <a:pPr algn="ctr"/>
            <a:r>
              <a:rPr lang="vi-VN" sz="2800" b="1">
                <a:solidFill>
                  <a:schemeClr val="bg1"/>
                </a:solidFill>
                <a:latin typeface="+mj-lt"/>
              </a:rPr>
              <a:t>Why do you choose</a:t>
            </a:r>
            <a:endParaRPr lang="vi-VN" sz="2800" b="1">
              <a:solidFill>
                <a:schemeClr val="bg1"/>
              </a:solidFill>
              <a:latin typeface="+mj-lt"/>
            </a:endParaRPr>
          </a:p>
          <a:p>
            <a:pPr algn="ctr"/>
            <a:r>
              <a:rPr lang="vi-VN" sz="3200" b="1">
                <a:solidFill>
                  <a:schemeClr val="bg1"/>
                </a:solidFill>
                <a:latin typeface="+mj-lt"/>
              </a:rPr>
              <a:t> </a:t>
            </a:r>
            <a:r>
              <a:rPr lang="vi-VN" sz="3600" b="1">
                <a:solidFill>
                  <a:schemeClr val="bg1"/>
                </a:solidFill>
                <a:latin typeface="+mj-lt"/>
              </a:rPr>
              <a:t>us?</a:t>
            </a:r>
            <a:endParaRPr lang="vi-VN" sz="3600" b="1">
              <a:solidFill>
                <a:schemeClr val="bg1"/>
              </a:solidFill>
              <a:latin typeface="+mj-lt"/>
            </a:endParaRP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a:t>
            </a:r>
            <a:endParaRPr lang="vi-VN"/>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a:t>
            </a:r>
            <a:endParaRPr lang="vi-VN"/>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a:t>
            </a:r>
            <a:endParaRPr lang="vi-VN"/>
          </a:p>
        </p:txBody>
      </p:sp>
      <p:sp>
        <p:nvSpPr>
          <p:cNvPr id="36" name="TextBox 12"/>
          <p:cNvSpPr txBox="1"/>
          <p:nvPr/>
        </p:nvSpPr>
        <p:spPr>
          <a:xfrm>
            <a:off x="6938216" y="1818508"/>
            <a:ext cx="2213748" cy="369332"/>
          </a:xfrm>
          <a:prstGeom prst="rect">
            <a:avLst/>
          </a:prstGeom>
          <a:noFill/>
        </p:spPr>
        <p:txBody>
          <a:bodyPr wrap="none" rtlCol="0">
            <a:spAutoFit/>
          </a:bodyPr>
          <a:lstStyle/>
          <a:p>
            <a:r>
              <a:rPr lang="vi-VN">
                <a:solidFill>
                  <a:schemeClr val="accent1"/>
                </a:solidFill>
                <a:cs typeface="Arial" panose="020b0604020202020204" pitchFamily="34" charset="0"/>
              </a:rPr>
              <a:t>A Title About Content</a:t>
            </a:r>
            <a:endParaRPr lang="vi-VN">
              <a:solidFill>
                <a:schemeClr val="accent1"/>
              </a:solidFill>
              <a:cs typeface="Arial" panose="020b0604020202020204" pitchFamily="34" charset="0"/>
            </a:endParaRPr>
          </a:p>
        </p:txBody>
      </p:sp>
      <p:sp>
        <p:nvSpPr>
          <p:cNvPr id="37" name="TextBox 13"/>
          <p:cNvSpPr txBox="1"/>
          <p:nvPr/>
        </p:nvSpPr>
        <p:spPr>
          <a:xfrm>
            <a:off x="6938216" y="2993475"/>
            <a:ext cx="2213748" cy="369332"/>
          </a:xfrm>
          <a:prstGeom prst="rect">
            <a:avLst/>
          </a:prstGeom>
          <a:noFill/>
        </p:spPr>
        <p:txBody>
          <a:bodyPr wrap="none" rtlCol="0">
            <a:spAutoFit/>
          </a:bodyPr>
          <a:lstStyle/>
          <a:p>
            <a:r>
              <a:rPr lang="vi-VN">
                <a:solidFill>
                  <a:schemeClr val="accent2"/>
                </a:solidFill>
                <a:cs typeface="Arial" panose="020b0604020202020204" pitchFamily="34" charset="0"/>
              </a:rPr>
              <a:t>A Title About Content</a:t>
            </a:r>
            <a:endParaRPr lang="vi-VN">
              <a:solidFill>
                <a:schemeClr val="accent2"/>
              </a:solidFill>
              <a:cs typeface="Arial" panose="020b0604020202020204" pitchFamily="34" charset="0"/>
            </a:endParaRPr>
          </a:p>
        </p:txBody>
      </p:sp>
      <p:sp>
        <p:nvSpPr>
          <p:cNvPr id="38" name="TextBox 14"/>
          <p:cNvSpPr txBox="1"/>
          <p:nvPr/>
        </p:nvSpPr>
        <p:spPr>
          <a:xfrm>
            <a:off x="6938216" y="4261561"/>
            <a:ext cx="2213748" cy="369332"/>
          </a:xfrm>
          <a:prstGeom prst="rect">
            <a:avLst/>
          </a:prstGeom>
          <a:noFill/>
        </p:spPr>
        <p:txBody>
          <a:bodyPr wrap="none" rtlCol="0">
            <a:spAutoFit/>
          </a:bodyPr>
          <a:lstStyle/>
          <a:p>
            <a:r>
              <a:rPr lang="vi-VN">
                <a:solidFill>
                  <a:schemeClr val="accent3"/>
                </a:solidFill>
                <a:cs typeface="Arial" panose="020b0604020202020204" pitchFamily="34" charset="0"/>
              </a:rPr>
              <a:t>A Title About Content</a:t>
            </a:r>
            <a:endParaRPr lang="vi-VN">
              <a:solidFill>
                <a:schemeClr val="accent3"/>
              </a:solidFill>
              <a:cs typeface="Arial" panose="020b0604020202020204" pitchFamily="34" charset="0"/>
            </a:endParaRPr>
          </a:p>
        </p:txBody>
      </p:sp>
      <p:sp>
        <p:nvSpPr>
          <p:cNvPr id="39" name="Rectangle 15"/>
          <p:cNvSpPr/>
          <p:nvPr/>
        </p:nvSpPr>
        <p:spPr>
          <a:xfrm>
            <a:off x="6938216" y="2191081"/>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a:solidFill>
                <a:schemeClr val="bg1"/>
              </a:solidFill>
            </a:endParaRPr>
          </a:p>
          <a:p>
            <a:pPr marL="285750" indent="-285750">
              <a:buFont typeface="Arial" panose="020b0604020202020204" pitchFamily="34" charset="0"/>
              <a:buChar char="•"/>
            </a:pPr>
            <a:r>
              <a:rPr lang="en-US" sz="1400">
                <a:solidFill>
                  <a:schemeClr val="bg1"/>
                </a:solidFill>
              </a:rPr>
              <a:t>Vestibulum dignissim nunc nisi, ac scelerisque</a:t>
            </a:r>
            <a:endParaRPr lang="en-US" sz="1400">
              <a:solidFill>
                <a:schemeClr val="bg1"/>
              </a:solidFill>
            </a:endParaRPr>
          </a:p>
        </p:txBody>
      </p:sp>
      <p:sp>
        <p:nvSpPr>
          <p:cNvPr id="40" name="Rectangle 16"/>
          <p:cNvSpPr/>
          <p:nvPr/>
        </p:nvSpPr>
        <p:spPr>
          <a:xfrm>
            <a:off x="6944666" y="3423419"/>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a:solidFill>
                <a:schemeClr val="bg1"/>
              </a:solidFill>
            </a:endParaRPr>
          </a:p>
          <a:p>
            <a:pPr marL="285750" indent="-285750">
              <a:buFont typeface="Arial" panose="020b0604020202020204" pitchFamily="34" charset="0"/>
              <a:buChar char="•"/>
            </a:pPr>
            <a:r>
              <a:rPr lang="en-US" sz="1400">
                <a:solidFill>
                  <a:schemeClr val="bg1"/>
                </a:solidFill>
              </a:rPr>
              <a:t>Vestibulum dignissim nunc nisi, ac scelerisque</a:t>
            </a:r>
            <a:endParaRPr lang="en-US" sz="1400">
              <a:solidFill>
                <a:schemeClr val="bg1"/>
              </a:solidFill>
            </a:endParaRPr>
          </a:p>
        </p:txBody>
      </p:sp>
      <p:sp>
        <p:nvSpPr>
          <p:cNvPr id="41" name="Rectangle 17"/>
          <p:cNvSpPr/>
          <p:nvPr/>
        </p:nvSpPr>
        <p:spPr>
          <a:xfrm>
            <a:off x="6911576" y="4653136"/>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a:solidFill>
                <a:schemeClr val="bg1"/>
              </a:solidFill>
            </a:endParaRPr>
          </a:p>
          <a:p>
            <a:pPr marL="285750" indent="-285750">
              <a:buFont typeface="Arial" panose="020b0604020202020204" pitchFamily="34" charset="0"/>
              <a:buChar char="•"/>
            </a:pPr>
            <a:r>
              <a:rPr lang="en-US" sz="1400">
                <a:solidFill>
                  <a:schemeClr val="bg1"/>
                </a:solidFill>
              </a:rPr>
              <a:t>Vestibulum dignissim nunc nisi, ac scelerisque</a:t>
            </a:r>
            <a:endParaRPr lang="en-US" sz="1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nodeType="afterGroup">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nodeType="afterGroup">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nodeType="afterGroup">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nodeType="afterGroup">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nodeType="afterGroup">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nodeType="afterGroup">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nodeType="afterGroup">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nodeType="afterGroup">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nodeType="afterGroup">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nodeType="afterGroup">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prstClr val="white"/>
              </a:solidFill>
            </a:endParaRPr>
          </a:p>
        </p:txBody>
      </p:sp>
      <p:sp>
        <p:nvSpPr>
          <p:cNvPr id="17" name="Content Placeholder 2"/>
          <p:cNvSpPr txBox="1"/>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a:solidFill>
                <a:schemeClr val="bg1"/>
              </a:solidFill>
            </a:endParaRPr>
          </a:p>
        </p:txBody>
      </p:sp>
      <p:sp>
        <p:nvSpPr>
          <p:cNvPr id="18" name="Title 13"/>
          <p:cNvSpPr txBox="1"/>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1"/>
                </a:solidFill>
                <a:latin typeface="+mj-lt"/>
              </a:rPr>
              <a:t>Web</a:t>
            </a:r>
            <a:endParaRPr lang="en-US" sz="2000" b="1">
              <a:solidFill>
                <a:schemeClr val="accent1"/>
              </a:solidFill>
              <a:latin typeface="+mj-lt"/>
            </a:endParaRPr>
          </a:p>
        </p:txBody>
      </p:sp>
      <p:sp>
        <p:nvSpPr>
          <p:cNvPr id="24" name="Title 13"/>
          <p:cNvSpPr txBox="1"/>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2"/>
                </a:solidFill>
                <a:latin typeface="+mj-lt"/>
              </a:rPr>
              <a:t>Facebook</a:t>
            </a:r>
            <a:endParaRPr lang="en-US" sz="2000" b="1">
              <a:solidFill>
                <a:schemeClr val="accent2"/>
              </a:solidFill>
              <a:latin typeface="+mj-lt"/>
            </a:endParaRPr>
          </a:p>
        </p:txBody>
      </p:sp>
      <p:sp>
        <p:nvSpPr>
          <p:cNvPr id="25" name="Title 13"/>
          <p:cNvSpPr txBox="1"/>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3"/>
                </a:solidFill>
                <a:latin typeface="+mj-lt"/>
              </a:rPr>
              <a:t>Skype</a:t>
            </a:r>
            <a:endParaRPr lang="en-US" sz="2000" b="1">
              <a:solidFill>
                <a:schemeClr val="accent3"/>
              </a:solidFill>
              <a:latin typeface="+mj-lt"/>
            </a:endParaRPr>
          </a:p>
        </p:txBody>
      </p:sp>
      <p:graphicFrame>
        <p:nvGraphicFramePr>
          <p:cNvPr id="26" name="Chart 14"/>
          <p:cNvGraphicFramePr/>
          <p:nvPr/>
        </p:nvGraphicFramePr>
        <p:xfrm>
          <a:off x="1775520" y="2561585"/>
          <a:ext cx="9109460" cy="2302236"/>
        </p:xfrm>
        <a:graphic>
          <a:graphicData uri="http://schemas.openxmlformats.org/drawingml/2006/chart">
            <c:chart xmlns:c="http://schemas.openxmlformats.org/drawingml/2006/chart" r:id="rId2"/>
          </a:graphicData>
        </a:graphic>
      </p:graphicFrame>
      <p:sp>
        <p:nvSpPr>
          <p:cNvPr id="27" name="Rectangle 24"/>
          <p:cNvSpPr/>
          <p:nvPr/>
        </p:nvSpPr>
        <p:spPr>
          <a:xfrm>
            <a:off x="848889" y="1487179"/>
            <a:ext cx="10503324" cy="58477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ea.</a:t>
            </a:r>
            <a:endParaRPr lang="vi-VN" sz="1600">
              <a:solidFill>
                <a:schemeClr val="bg1"/>
              </a:solidFill>
            </a:endParaRPr>
          </a:p>
        </p:txBody>
      </p:sp>
      <p:cxnSp>
        <p:nvCxnSpPr>
          <p:cNvPr id="36" name="Straight Connector 25"/>
          <p:cNvCxnSpPr/>
          <p:nvPr/>
        </p:nvCxnSpPr>
        <p:spPr>
          <a:xfrm flipH="1">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flipH="1">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a:solidFill>
                <a:schemeClr val="bg1"/>
              </a:solidFill>
            </a:endParaRPr>
          </a:p>
        </p:txBody>
      </p:sp>
      <p:sp>
        <p:nvSpPr>
          <p:cNvPr id="39" name="Content Placeholder 2"/>
          <p:cNvSpPr txBox="1"/>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nodeType="afterGroup">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nodeType="afterGroup">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nodeType="afterGroup">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nodeType="afterGroup">
                            <p:stCondLst>
                              <p:cond delay="175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nodeType="afterGroup">
                            <p:stCondLst>
                              <p:cond delay="225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nodeType="afterGroup">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nodeType="afterGroup">
                            <p:stCondLst>
                              <p:cond delay="325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nodeType="afterGroup">
                            <p:stCondLst>
                              <p:cond delay="425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P spid="27" grpId="0"/>
      <p:bldP spid="38" grpId="0" build="p"/>
      <p:bldP spid="39" grpId="0" build="p"/>
      <p:bldGraphic spid="26" grpId="0">
        <p:bldSub>
          <a:bldChart bld="series"/>
        </p:bldSub>
      </p:bldGraphic>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a:latin typeface="微软雅黑" panose="020b0503020204020204" pitchFamily="34" charset="-122"/>
                <a:ea typeface="微软雅黑" panose="020b0503020204020204" pitchFamily="34" charset="-122"/>
              </a:rPr>
              <a:t>THANK</a:t>
            </a:r>
            <a:endParaRPr lang="en-US" altLang="zh-CN" sz="4400" b="1">
              <a:latin typeface="微软雅黑" panose="020b0503020204020204" pitchFamily="34" charset="-122"/>
              <a:ea typeface="微软雅黑" panose="020b0503020204020204" pitchFamily="34" charset="-122"/>
            </a:endParaRPr>
          </a:p>
          <a:p>
            <a:pPr algn="ctr"/>
            <a:r>
              <a:rPr lang="en-US" altLang="zh-CN" sz="4400" b="1">
                <a:latin typeface="微软雅黑" panose="020b0503020204020204" pitchFamily="34" charset="-122"/>
                <a:ea typeface="微软雅黑" panose="020b0503020204020204" pitchFamily="34" charset="-122"/>
              </a:rPr>
              <a:t>YOU</a:t>
            </a:r>
            <a:endParaRPr lang="zh-CN" altLang="en-US" sz="4400" b="1">
              <a:latin typeface="微软雅黑" panose="020b0503020204020204" pitchFamily="34" charset="-122"/>
              <a:ea typeface="微软雅黑" panose="020b0503020204020204" pitchFamily="34" charset="-122"/>
            </a:endParaRPr>
          </a:p>
        </p:txBody>
      </p:sp>
      <p:sp>
        <p:nvSpPr>
          <p:cNvPr id="39" name="文本框 38"/>
          <p:cNvSpPr txBox="1"/>
          <p:nvPr/>
        </p:nvSpPr>
        <p:spPr>
          <a:xfrm>
            <a:off x="3663339" y="4704190"/>
            <a:ext cx="4754882" cy="461665"/>
          </a:xfrm>
          <a:prstGeom prst="rect">
            <a:avLst/>
          </a:prstGeom>
          <a:noFill/>
        </p:spPr>
        <p:txBody>
          <a:bodyPr wrap="square" rtlCol="0">
            <a:spAutoFit/>
          </a:bodyPr>
          <a:lstStyle/>
          <a:p>
            <a:pPr algn="ctr"/>
            <a:r>
              <a:rPr lang="en-US" altLang="zh-CN" sz="240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a:latin typeface="微软雅黑" panose="020b0503020204020204" pitchFamily="34" charset="-122"/>
                <a:ea typeface="微软雅黑" panose="020b0503020204020204" pitchFamily="34" charset="-122"/>
              </a:rPr>
              <a:t>20XX</a:t>
            </a:r>
            <a:endParaRPr lang="zh-CN" altLang="en-US" sz="9600" b="1">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solidFill>
                    <a:schemeClr val="tx1"/>
                  </a:solidFill>
                </a:rPr>
                <a:t>1</a:t>
              </a:r>
              <a:endParaRPr lang="zh-CN" altLang="en-US" sz="6000" b="1">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4" name="图片 63"/>
          <p:cNvPicPr>
            <a:picLocks noChangeAspect="1"/>
          </p:cNvPicPr>
          <p:nvPr/>
        </p:nvPicPr>
        <p:blipFill>
          <a:blip r:embed="rId2"/>
          <a:srcRect l="1627" t="727" r="8185" b="13186"/>
          <a:stretch>
            <a:fillRect/>
          </a:stretch>
        </p:blipFill>
        <p:spPr>
          <a:xfrm>
            <a:off x="8664893" y="2216525"/>
            <a:ext cx="2694139" cy="1709940"/>
          </a:xfrm>
          <a:custGeom>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3"/>
          <a:srcRect l="1370" r="5935" b="18233"/>
          <a:stretch>
            <a:fillRect/>
          </a:stretch>
        </p:blipFill>
        <p:spPr>
          <a:xfrm>
            <a:off x="4778754" y="2210476"/>
            <a:ext cx="2694139" cy="1706993"/>
          </a:xfrm>
          <a:custGeom>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cxnLst>
              <a:cxn ang="0">
                <a:pos x="connsiteX0" y="connsiteY0"/>
              </a:cxn>
              <a:cxn ang="0">
                <a:pos x="connsiteX1" y="connsiteY1"/>
              </a:cxn>
              <a:cxn ang="0">
                <a:pos x="connsiteX2" y="connsiteY2"/>
              </a:cxn>
              <a:cxn ang="0">
                <a:pos x="connsiteX3" y="connsiteY3"/>
              </a:cxn>
            </a:cxnLst>
            <a:rect l="l" t="t" r="r" b="b"/>
            <a:pathLst>
              <a:path w="2694139" h="1706992">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4"/>
          <a:srcRect l="7582" t="22701" r="24750" b="20668"/>
          <a:stretch>
            <a:fillRect/>
          </a:stretch>
        </p:blipFill>
        <p:spPr>
          <a:xfrm>
            <a:off x="953589" y="2213891"/>
            <a:ext cx="2694139" cy="1709940"/>
          </a:xfrm>
          <a:custGeom>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56598"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CEO &amp; Assistant</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25" name="Rectangle 46"/>
          <p:cNvSpPr/>
          <p:nvPr/>
        </p:nvSpPr>
        <p:spPr>
          <a:xfrm>
            <a:off x="949150" y="4018495"/>
            <a:ext cx="1051763" cy="338554"/>
          </a:xfrm>
          <a:prstGeom prst="rect">
            <a:avLst/>
          </a:prstGeom>
        </p:spPr>
        <p:txBody>
          <a:bodyPr wrap="none">
            <a:spAutoFit/>
          </a:bodyPr>
          <a:lstStyle/>
          <a:p>
            <a:r>
              <a:rPr lang="en-US" sz="1600" b="0" i="0">
                <a:solidFill>
                  <a:schemeClr val="bg1"/>
                </a:solidFill>
                <a:effectLst/>
                <a:latin typeface="微软雅黑" panose="020b0503020204020204" pitchFamily="34" charset="-122"/>
                <a:ea typeface="微软雅黑" panose="020b0503020204020204" pitchFamily="34" charset="-122"/>
              </a:rPr>
              <a:t>Mrs Julia</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26" name="Rectangle 47"/>
          <p:cNvSpPr/>
          <p:nvPr/>
        </p:nvSpPr>
        <p:spPr>
          <a:xfrm>
            <a:off x="975160" y="4904923"/>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Rectangle 49"/>
          <p:cNvSpPr/>
          <p:nvPr/>
        </p:nvSpPr>
        <p:spPr>
          <a:xfrm>
            <a:off x="4752132" y="4505220"/>
            <a:ext cx="1024319"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Director</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36" name="Rectangle 50"/>
          <p:cNvSpPr/>
          <p:nvPr/>
        </p:nvSpPr>
        <p:spPr>
          <a:xfrm>
            <a:off x="4752132" y="4018495"/>
            <a:ext cx="1029128"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endParaRPr lang="en-US" sz="1100">
              <a:solidFill>
                <a:schemeClr val="bg1"/>
              </a:solidFill>
              <a:latin typeface="微软雅黑" panose="020b0503020204020204" pitchFamily="34" charset="-122"/>
              <a:ea typeface="微软雅黑" panose="020b0503020204020204" pitchFamily="34" charset="-122"/>
            </a:endParaRPr>
          </a:p>
        </p:txBody>
      </p:sp>
      <p:sp>
        <p:nvSpPr>
          <p:cNvPr id="38" name="Rectangle 57"/>
          <p:cNvSpPr/>
          <p:nvPr/>
        </p:nvSpPr>
        <p:spPr>
          <a:xfrm>
            <a:off x="8616280" y="4537412"/>
            <a:ext cx="958917"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Design </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39" name="Rectangle 58"/>
          <p:cNvSpPr/>
          <p:nvPr/>
        </p:nvSpPr>
        <p:spPr>
          <a:xfrm>
            <a:off x="8634478" y="4012799"/>
            <a:ext cx="1340432"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endParaRPr lang="en-US" sz="1100">
              <a:solidFill>
                <a:schemeClr val="bg1"/>
              </a:solidFill>
              <a:latin typeface="微软雅黑" panose="020b0503020204020204" pitchFamily="34" charset="-122"/>
              <a:ea typeface="微软雅黑" panose="020b0503020204020204" pitchFamily="34" charset="-122"/>
            </a:endParaRP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nodeType="afterGroup">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nodeType="after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nodeType="after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nodeType="afterGroup">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nodeType="afterGroup">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nodeType="afterGroup">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nodeType="afterGroup">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nodeType="afterGroup">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nodeType="afterGroup">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0" name="图片 69"/>
          <p:cNvPicPr>
            <a:picLocks noChangeAspect="1"/>
          </p:cNvPicPr>
          <p:nvPr/>
        </p:nvPicPr>
        <p:blipFill>
          <a:blip r:embed="rId2"/>
          <a:srcRect l="513" t="5469" b="13019"/>
          <a:stretch>
            <a:fillRect/>
          </a:stretch>
        </p:blipFill>
        <p:spPr>
          <a:xfrm>
            <a:off x="1560458" y="4402297"/>
            <a:ext cx="3118342" cy="1647648"/>
          </a:xfrm>
          <a:custGeom>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3"/>
          <a:srcRect l="31" t="1404" r="2021" b="18450"/>
          <a:stretch>
            <a:fillRect/>
          </a:stretch>
        </p:blipFill>
        <p:spPr>
          <a:xfrm>
            <a:off x="1560458" y="1726654"/>
            <a:ext cx="3125648" cy="1754897"/>
          </a:xfrm>
          <a:custGeom>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a:solidFill>
                      <a:schemeClr val="bg1"/>
                    </a:solidFill>
                    <a:latin typeface="微软雅黑" panose="020b0503020204020204" pitchFamily="34" charset="-122"/>
                    <a:ea typeface="微软雅黑" panose="020b0503020204020204" pitchFamily="34" charset="-122"/>
                  </a:rPr>
                  <a:t>Male.</a:t>
                </a:r>
                <a:endParaRPr lang="en-US" sz="1100" b="1" spc="-15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37" name="TextBox 13"/>
          <p:cNvSpPr txBox="1"/>
          <p:nvPr/>
        </p:nvSpPr>
        <p:spPr>
          <a:xfrm>
            <a:off x="5879977" y="217544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38" name="TextBox 14"/>
          <p:cNvSpPr txBox="1"/>
          <p:nvPr/>
        </p:nvSpPr>
        <p:spPr>
          <a:xfrm>
            <a:off x="5879977" y="251400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39" name="TextBox 15"/>
          <p:cNvSpPr txBox="1"/>
          <p:nvPr/>
        </p:nvSpPr>
        <p:spPr>
          <a:xfrm>
            <a:off x="5879976" y="285255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40" name="TextBox 16"/>
          <p:cNvSpPr txBox="1"/>
          <p:nvPr/>
        </p:nvSpPr>
        <p:spPr>
          <a:xfrm>
            <a:off x="5879976" y="319111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50" name="TextBox 27"/>
          <p:cNvSpPr txBox="1"/>
          <p:nvPr/>
        </p:nvSpPr>
        <p:spPr>
          <a:xfrm>
            <a:off x="5879977" y="469572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1" name="TextBox 28"/>
          <p:cNvSpPr txBox="1"/>
          <p:nvPr/>
        </p:nvSpPr>
        <p:spPr>
          <a:xfrm>
            <a:off x="5879977" y="503428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2" name="TextBox 29"/>
          <p:cNvSpPr txBox="1"/>
          <p:nvPr/>
        </p:nvSpPr>
        <p:spPr>
          <a:xfrm>
            <a:off x="5879976" y="537283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3" name="TextBox 30"/>
          <p:cNvSpPr txBox="1"/>
          <p:nvPr/>
        </p:nvSpPr>
        <p:spPr>
          <a:xfrm>
            <a:off x="5879976" y="571139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a:solidFill>
                      <a:schemeClr val="bg1"/>
                    </a:solidFill>
                    <a:latin typeface="微软雅黑" panose="020b0503020204020204" pitchFamily="34" charset="-122"/>
                    <a:ea typeface="微软雅黑" panose="020b0503020204020204" pitchFamily="34" charset="-122"/>
                  </a:rPr>
                  <a:t>Female.</a:t>
                </a:r>
                <a:endParaRPr lang="en-US" sz="1100" b="1" spc="-15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nodeType="afterGroup">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nodeType="afterGroup">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nodeType="afterGroup">
                            <p:stCondLst>
                              <p:cond delay="375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nodeType="afterGroup">
                            <p:stCondLst>
                              <p:cond delay="525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nodeType="afterGroup">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nodeType="afterGroup">
                            <p:stCondLst>
                              <p:cond delay="675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3392" y="1894920"/>
            <a:ext cx="5401816" cy="3601211"/>
          </a:xfrm>
          <a:custGeom>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cxnLst>
              <a:cxn ang="0">
                <a:pos x="connsiteX0" y="connsiteY0"/>
              </a:cxn>
              <a:cxn ang="0">
                <a:pos x="connsiteX1" y="connsiteY1"/>
              </a:cxn>
              <a:cxn ang="0">
                <a:pos x="connsiteX2" y="connsiteY2"/>
              </a:cxn>
              <a:cxn ang="0">
                <a:pos x="connsiteX3" y="connsiteY3"/>
              </a:cxn>
            </a:cxnLst>
            <a:rect l="l" t="t" r="r" b="b"/>
            <a:pathLst>
              <a:path w="5401816" h="3601210">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18" name="TextBox 5"/>
          <p:cNvSpPr txBox="1"/>
          <p:nvPr/>
        </p:nvSpPr>
        <p:spPr>
          <a:xfrm>
            <a:off x="6557519" y="416301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557519" y="450157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5" name="TextBox 7"/>
          <p:cNvSpPr txBox="1"/>
          <p:nvPr/>
        </p:nvSpPr>
        <p:spPr>
          <a:xfrm>
            <a:off x="6557518" y="4840124"/>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6" name="TextBox 8"/>
          <p:cNvSpPr txBox="1"/>
          <p:nvPr/>
        </p:nvSpPr>
        <p:spPr>
          <a:xfrm>
            <a:off x="6557518" y="517867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23788" cy="369332"/>
          </a:xfrm>
          <a:prstGeom prst="rect">
            <a:avLst/>
          </a:prstGeom>
          <a:noFill/>
        </p:spPr>
        <p:txBody>
          <a:bodyPr wrap="none" rtlCol="0">
            <a:spAutoFit/>
          </a:bodyPr>
          <a:lstStyle/>
          <a:p>
            <a:r>
              <a:rPr 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9551"/>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conubia nostra, per inceptos himenaeos. </a:t>
            </a:r>
            <a:endParaRPr 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nodeType="afterGroup">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nodeType="afterGroup">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nodeType="afterGroup">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6" name="图片 65"/>
          <p:cNvPicPr>
            <a:picLocks noChangeAspect="1"/>
          </p:cNvPicPr>
          <p:nvPr/>
        </p:nvPicPr>
        <p:blipFill>
          <a:blip r:embed="rId2"/>
          <a:srcRect l="3239" t="3237" r="4435" b="31284"/>
          <a:stretch>
            <a:fillRect/>
          </a:stretch>
        </p:blipFill>
        <p:spPr>
          <a:xfrm>
            <a:off x="8257694" y="1919739"/>
            <a:ext cx="2395455" cy="1512926"/>
          </a:xfrm>
          <a:custGeom>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3"/>
          <a:srcRect l="2405" t="137" r="4453" b="28761"/>
          <a:stretch>
            <a:fillRect/>
          </a:stretch>
        </p:blipFill>
        <p:spPr>
          <a:xfrm>
            <a:off x="4887358" y="1919740"/>
            <a:ext cx="2401721" cy="1523009"/>
          </a:xfrm>
          <a:custGeom>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4"/>
          <a:srcRect l="1550" t="444" r="11429" b="31854"/>
          <a:stretch>
            <a:fillRect/>
          </a:stretch>
        </p:blipFill>
        <p:spPr>
          <a:xfrm>
            <a:off x="1527937" y="1919738"/>
            <a:ext cx="2404751" cy="1520395"/>
          </a:xfrm>
          <a:custGeom>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a:solidFill>
                    <a:schemeClr val="bg1"/>
                  </a:solidFill>
                  <a:latin typeface="+mj-lt"/>
                  <a:cs typeface="Oswald Regular"/>
                </a:rPr>
                <a:t>Success</a:t>
              </a:r>
              <a:endParaRPr lang="en-US" sz="140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a:solidFill>
                    <a:schemeClr val="bg1"/>
                  </a:solidFill>
                  <a:latin typeface="+mj-lt"/>
                  <a:cs typeface="Oswald Regular"/>
                </a:rPr>
                <a:t>Cooperation</a:t>
              </a:r>
              <a:endParaRPr lang="en-US" sz="1400">
                <a:solidFill>
                  <a:schemeClr val="bg1"/>
                </a:solidFill>
                <a:latin typeface="+mj-lt"/>
                <a:cs typeface="Oswald Regular"/>
              </a:endParaRPr>
            </a:p>
          </p:txBody>
        </p:sp>
        <p:pic>
          <p:nvPicPr>
            <p:cNvPr id="40"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a:solidFill>
                    <a:schemeClr val="accent1"/>
                  </a:solidFill>
                  <a:latin typeface="+mj-lt"/>
                  <a:cs typeface="Oswald Regular"/>
                </a:rPr>
                <a:t>Social Media</a:t>
              </a:r>
              <a:endParaRPr lang="en-US">
                <a:solidFill>
                  <a:schemeClr val="accent1"/>
                </a:solidFill>
                <a:latin typeface="+mj-lt"/>
                <a:cs typeface="Oswald Regular"/>
              </a:endParaRP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a:solidFill>
                    <a:schemeClr val="accent2"/>
                  </a:solidFill>
                  <a:latin typeface="+mj-lt"/>
                  <a:cs typeface="Oswald Regular"/>
                </a:rPr>
                <a:t>Cooperation</a:t>
              </a:r>
              <a:endParaRPr lang="en-US">
                <a:solidFill>
                  <a:schemeClr val="accent2"/>
                </a:solidFill>
                <a:latin typeface="+mj-lt"/>
                <a:cs typeface="Oswald Regular"/>
              </a:endParaRP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a:solidFill>
                    <a:schemeClr val="accent3"/>
                  </a:solidFill>
                  <a:latin typeface="+mj-lt"/>
                  <a:cs typeface="Oswald Regular"/>
                </a:rPr>
                <a:t>Success</a:t>
              </a:r>
              <a:endParaRPr lang="en-US">
                <a:solidFill>
                  <a:schemeClr val="accent3"/>
                </a:solidFill>
                <a:latin typeface="+mj-lt"/>
                <a:cs typeface="Oswald Regular"/>
              </a:endParaRP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pic>
        <p:nvPicPr>
          <p:cNvPr id="5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5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nodeType="afterGroup">
                            <p:stCondLst>
                              <p:cond delay="125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15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275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a:solidFill>
                    <a:schemeClr val="tx1"/>
                  </a:solidFill>
                </a:rPr>
                <a:t>2</a:t>
              </a:r>
              <a:endParaRPr lang="zh-CN" altLang="en-US" sz="6000" b="1">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a:solidFill>
                  <a:schemeClr val="bg1"/>
                </a:solidFill>
                <a:latin typeface="微软雅黑" panose="020b0503020204020204" pitchFamily="34" charset="-122"/>
                <a:ea typeface="微软雅黑" panose="020b0503020204020204" pitchFamily="34" charset="-122"/>
              </a:rPr>
              <a:t>MOMODA POWERPOINT</a:t>
            </a:r>
            <a:endParaRPr lang="zh-CN" altLang="en-US" sz="28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MOMODA POWERPOINT</a:t>
            </a:r>
            <a:endParaRPr lang="zh-CN" altLang="en-US" sz="280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nvGraphicFramePr>
        <p:xfrm>
          <a:off x="6245424" y="1909990"/>
          <a:ext cx="5242188" cy="2412373"/>
        </p:xfrm>
        <a:graphic>
          <a:graphicData uri="http://schemas.openxmlformats.org/drawingml/2006/chart">
            <c:chart xmlns:c="http://schemas.openxmlformats.org/drawingml/2006/chart" r:id="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nodeType="afterGroup">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nodeType="afterGroup">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nodeType="afterGroup">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nodeType="afterGroup">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nodeType="afterGroup">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nodeType="afterGroup">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nodeType="afterGroup">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nodeType="afterGroup">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nodeType="afterGroup">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1002.黑色大气简单风格静态PPT模板"/>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227</Paragraphs>
  <Slides>25</Slides>
  <Notes>3</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25</vt:i4>
      </vt:variant>
    </vt:vector>
  </HeadingPairs>
  <TitlesOfParts>
    <vt:vector baseType="lpstr" size="41">
      <vt:lpstr>Arial</vt:lpstr>
      <vt:lpstr>Calibri Light</vt:lpstr>
      <vt:lpstr>Calibri</vt:lpstr>
      <vt:lpstr>等线 Light</vt:lpstr>
      <vt:lpstr>等线</vt:lpstr>
      <vt:lpstr>微软雅黑</vt:lpstr>
      <vt:lpstr>Oswald Regular</vt:lpstr>
      <vt:lpstr>Wingdings</vt:lpstr>
      <vt:lpstr>Gill Sans</vt:lpstr>
      <vt:lpstr>宋体</vt:lpstr>
      <vt:lpstr>Broadway</vt:lpstr>
      <vt:lpstr>굴림</vt:lpstr>
      <vt:lpstr>Verdana</vt:lpstr>
      <vt:lpstr>Source Sans Pro Light</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63</cp:revision>
  <dcterms:created xsi:type="dcterms:W3CDTF">2014-11-07T11:09:00Z</dcterms:created>
  <dcterms:modified xsi:type="dcterms:W3CDTF">2023-05-08T04:46:24Z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