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xls" ContentType="application/vnd.ms-excel"/>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2" r:id="rId2"/>
  </p:sldMasterIdLst>
  <p:notesMasterIdLst>
    <p:notesMasterId r:id="rId3"/>
  </p:notesMasterIdLst>
  <p:sldIdLst>
    <p:sldId id="256" r:id="rId4"/>
    <p:sldId id="257" r:id="rId5"/>
    <p:sldId id="258" r:id="rId6"/>
    <p:sldId id="259" r:id="rId7"/>
    <p:sldId id="260" r:id="rId8"/>
    <p:sldId id="272" r:id="rId9"/>
    <p:sldId id="262" r:id="rId10"/>
    <p:sldId id="264" r:id="rId11"/>
    <p:sldId id="263" r:id="rId12"/>
    <p:sldId id="271" r:id="rId13"/>
    <p:sldId id="265" r:id="rId14"/>
    <p:sldId id="266" r:id="rId15"/>
    <p:sldId id="267" r:id="rId16"/>
    <p:sldId id="269" r:id="rId17"/>
    <p:sldId id="281" r:id="rId18"/>
    <p:sldId id="293" r:id="rId19"/>
  </p:sldIdLst>
  <p:sldSz cx="12192000" cy="6858000"/>
  <p:notesSz cx="6858000" cy="9144000"/>
  <p:custDataLst>
    <p:tags r:id="rId20"/>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25" autoAdjust="0"/>
    <p:restoredTop sz="94620" autoAdjust="0"/>
  </p:normalViewPr>
  <p:slideViewPr>
    <p:cSldViewPr snapToGrid="0">
      <p:cViewPr varScale="1">
        <p:scale>
          <a:sx n="105" d="100"/>
          <a:sy n="105" d="100"/>
        </p:scale>
        <p:origin x="906" y="102"/>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tags" Target="tags/tag6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6.png"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9.png"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0.png"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ct val="0"/>
              </a:spcBef>
              <a:spcAft>
                <a:spcPct val="0"/>
              </a:spcAft>
              <a:defRPr sz="1200" smtClean="0">
                <a:latin typeface="+mn-lt"/>
                <a:ea typeface="+mn-ea"/>
              </a:defRPr>
            </a:lvl1pPr>
          </a:lstStyle>
          <a:p>
            <a:pPr>
              <a:defRPr/>
            </a:pPr>
            <a:fld id="{0CC560A8-DDF7-40C5-A232-39A422DEC4B4}" type="datetimeFigureOut">
              <a:rPr lang="zh-CN" altLang="en-US"/>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ct val="0"/>
              </a:spcBef>
              <a:spcAft>
                <a:spcPct val="0"/>
              </a:spcAft>
              <a:defRPr sz="1200" smtClean="0">
                <a:latin typeface="+mn-lt"/>
                <a:ea typeface="+mn-ea"/>
              </a:defRPr>
            </a:lvl1pPr>
          </a:lstStyle>
          <a:p>
            <a:pPr>
              <a:defRPr/>
            </a:pPr>
            <a:fld id="{37AB683B-90D4-48EE-BAE5-1D0375C5A23D}"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8193" name="幻灯片图像占位符 1"/>
          <p:cNvSpPr>
            <a:spLocks noGrp="1" noRot="1" noChangeAspect="1"/>
          </p:cNvSpPr>
          <p:nvPr>
            <p:ph type="sldImg"/>
          </p:nvPr>
        </p:nvSpPr>
        <p:spPr bwMode="auto">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819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ADD4C8F-B488-4DBB-92F9-C0311990BC25}" type="slidenum">
              <a:rPr lang="zh-CN" altLang="en-US"/>
              <a:t>2</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A9181C85-AEF6-4380-A6A0-F1BD7C5B357A}" type="datetimeFigureOut">
              <a:rPr lang="zh-CN" altLang="en-US"/>
              <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DB89BF7-8E4B-40FC-993E-080259B88908}" type="slidenum">
              <a:rPr lang="zh-CN" altLang="en-US"/>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A20A98E-2A9B-4B51-87E7-81FC2460751F}" type="datetimeFigureOut">
              <a:rPr lang="zh-CN" altLang="en-US"/>
              <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E220EF5-415A-4F3E-963D-AC1863D0CE28}" type="slidenum">
              <a:rPr lang="zh-CN" altLang="en-US"/>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slideLayout" Target="../slideLayouts/slideLayout12.xml" /><Relationship Id="rId11" Type="http://schemas.openxmlformats.org/officeDocument/2006/relationships/slideLayout" Target="../slideLayouts/slideLayout1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4.xml" /><Relationship Id="rId3" Type="http://schemas.openxmlformats.org/officeDocument/2006/relationships/slideLayout" Target="../slideLayouts/slideLayout5.xml" /><Relationship Id="rId4" Type="http://schemas.openxmlformats.org/officeDocument/2006/relationships/slideLayout" Target="../slideLayouts/slideLayout6.xml" /><Relationship Id="rId5" Type="http://schemas.openxmlformats.org/officeDocument/2006/relationships/slideLayout" Target="../slideLayouts/slideLayout7.xml" /><Relationship Id="rId6" Type="http://schemas.openxmlformats.org/officeDocument/2006/relationships/slideLayout" Target="../slideLayouts/slideLayout8.xml" /><Relationship Id="rId7" Type="http://schemas.openxmlformats.org/officeDocument/2006/relationships/slideLayout" Target="../slideLayouts/slideLayout9.xml" /><Relationship Id="rId8" Type="http://schemas.openxmlformats.org/officeDocument/2006/relationships/slideLayout" Target="../slideLayouts/slideLayout10.xml" /><Relationship Id="rId9" Type="http://schemas.openxmlformats.org/officeDocument/2006/relationships/slideLayout" Target="../slideLayouts/slideLayout1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ct val="0"/>
              </a:spcBef>
              <a:spcAft>
                <a:spcPct val="0"/>
              </a:spcAft>
              <a:defRPr sz="1200" smtClean="0">
                <a:solidFill>
                  <a:schemeClr val="tx1">
                    <a:tint val="75000"/>
                  </a:schemeClr>
                </a:solidFill>
                <a:latin typeface="+mn-lt"/>
                <a:ea typeface="+mn-ea"/>
              </a:defRPr>
            </a:lvl1pPr>
          </a:lstStyle>
          <a:p>
            <a:pPr>
              <a:defRPr/>
            </a:pPr>
            <a:fld id="{6349CA66-7DBF-4227-8FC5-9E9792841F6D}" type="datetimeFigureOut">
              <a:rPr lang="zh-CN" altLang="en-US"/>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ct val="0"/>
              </a:spcBef>
              <a:spcAft>
                <a:spcPct val="0"/>
              </a:spcAft>
              <a:defRPr sz="1200" smtClean="0">
                <a:solidFill>
                  <a:schemeClr val="tx1">
                    <a:tint val="75000"/>
                  </a:schemeClr>
                </a:solidFill>
                <a:latin typeface="+mn-lt"/>
                <a:ea typeface="+mn-ea"/>
              </a:defRPr>
            </a:lvl1pPr>
          </a:lstStyle>
          <a:p>
            <a:pPr>
              <a:defRPr/>
            </a:pPr>
            <a:fld id="{70653E9F-5131-4AD9-8ACB-AC4CC52E7175}" type="slidenum">
              <a:rPr lang="zh-CN" altLang="en-US"/>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4.jpeg" /><Relationship Id="rId4" Type="http://schemas.openxmlformats.org/officeDocument/2006/relationships/image" Target="../media/image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oleObject" Target="../embeddings/Workbook2.xls" TargetMode="Internal" /><Relationship Id="rId4" Type="http://schemas.openxmlformats.org/officeDocument/2006/relationships/image" Target="../media/image9.png" /><Relationship Id="rId5" Type="http://schemas.openxmlformats.org/officeDocument/2006/relationships/vmlDrawing" Target="../drawings/vmlDrawing2.v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oleObject" Target="../embeddings/Workbook3.xls" TargetMode="Internal" /><Relationship Id="rId3" Type="http://schemas.openxmlformats.org/officeDocument/2006/relationships/image" Target="../media/image10.png" /><Relationship Id="rId4" Type="http://schemas.openxmlformats.org/officeDocument/2006/relationships/image" Target="../media/image11.jpeg" /><Relationship Id="rId5" Type="http://schemas.openxmlformats.org/officeDocument/2006/relationships/vmlDrawing" Target="../drawings/vmlDrawing3.v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image" Target="../media/image1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jpeg" /><Relationship Id="rId4" Type="http://schemas.openxmlformats.org/officeDocument/2006/relationships/image" Target="../media/image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 Id="rId3" Type="http://schemas.openxmlformats.org/officeDocument/2006/relationships/image" Target="../media/image2.png" /><Relationship Id="rId4" Type="http://schemas.openxmlformats.org/officeDocument/2006/relationships/image" Target="../media/image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oleObject" Target="../embeddings/Workbook1.xls" TargetMode="Internal" /><Relationship Id="rId4" Type="http://schemas.openxmlformats.org/officeDocument/2006/relationships/image" Target="../media/image6.png" /><Relationship Id="rId5" Type="http://schemas.openxmlformats.org/officeDocument/2006/relationships/vmlDrawing" Target="../drawings/vmlDrawing1.v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png" /><Relationship Id="rId3" Type="http://schemas.openxmlformats.org/officeDocument/2006/relationships/image" Target="../media/image1.png" /><Relationship Id="rId4"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0"/>
            <a:ext cx="12192000" cy="6858000"/>
          </a:xfrm>
          <a:prstGeom prst="rect">
            <a:avLst/>
          </a:prstGeom>
          <a:solidFill>
            <a:schemeClr val="tx1">
              <a:lumMod val="85000"/>
              <a:lumOff val="15000"/>
            </a:schemeClr>
          </a:solidFill>
          <a:ln>
            <a:noFill/>
          </a:ln>
          <a:effectLst>
            <a:outerShdw blurRad="190500" dist="254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6146" name="文本框 4"/>
          <p:cNvSpPr txBox="1">
            <a:spLocks noChangeArrowheads="1"/>
          </p:cNvSpPr>
          <p:nvPr/>
        </p:nvSpPr>
        <p:spPr bwMode="auto">
          <a:xfrm>
            <a:off x="2381998" y="1493087"/>
            <a:ext cx="7428004" cy="4523105"/>
          </a:xfrm>
          <a:prstGeom prst="rect">
            <a:avLst/>
          </a:prstGeom>
          <a:noFill/>
          <a:ln w="9525">
            <a:noFill/>
            <a:miter lim="800000"/>
          </a:ln>
        </p:spPr>
        <p:txBody>
          <a:bodyPr wrap="square">
            <a:spAutoFit/>
          </a:bodyPr>
          <a:lstStyle/>
          <a:p>
            <a:pPr algn="ctr"/>
            <a:r>
              <a:rPr lang="en-US" altLang="zh-CN" sz="9600" b="1">
                <a:solidFill>
                  <a:srgbClr val="FF4343"/>
                </a:solidFill>
                <a:latin typeface="Gray Design Medium"/>
                <a:ea typeface="微软雅黑" panose="020b0503020204020204" pitchFamily="34" charset="-122"/>
              </a:rPr>
              <a:t>PPT</a:t>
            </a:r>
            <a:r>
              <a:rPr lang="zh-CN" altLang="en-US" sz="9600" b="1">
                <a:solidFill>
                  <a:srgbClr val="FF4343"/>
                </a:solidFill>
                <a:latin typeface="Gray Design Medium"/>
                <a:ea typeface="微软雅黑" panose="020b0503020204020204" pitchFamily="34" charset="-122"/>
              </a:rPr>
              <a:t>汇</a:t>
            </a:r>
            <a:r>
              <a:rPr lang="en-US" altLang="zh-CN" sz="9600" b="1">
                <a:solidFill>
                  <a:srgbClr val="FF4343"/>
                </a:solidFill>
                <a:latin typeface="Gray Design Medium"/>
                <a:ea typeface="微软雅黑" panose="020b0503020204020204" pitchFamily="34" charset="-122"/>
              </a:rPr>
              <a:t> </a:t>
            </a:r>
            <a:r>
              <a:rPr lang="en-US" altLang="zh-CN" sz="9600" b="1" smtClean="0">
                <a:solidFill>
                  <a:srgbClr val="FF4343"/>
                </a:solidFill>
                <a:latin typeface="Gray Design Medium"/>
                <a:ea typeface="微软雅黑" panose="020b0503020204020204" pitchFamily="34" charset="-122"/>
              </a:rPr>
              <a:t>20XX-20XX</a:t>
            </a:r>
            <a:endParaRPr lang="zh-CN" altLang="en-US" sz="9600" b="1">
              <a:solidFill>
                <a:srgbClr val="FF4343"/>
              </a:solidFill>
              <a:latin typeface="Gray Design Medium"/>
              <a:ea typeface="微软雅黑" panose="020b0503020204020204" pitchFamily="34" charset="-122"/>
            </a:endParaRPr>
          </a:p>
        </p:txBody>
      </p:sp>
      <p:sp>
        <p:nvSpPr>
          <p:cNvPr id="6147" name="文本框 5"/>
          <p:cNvSpPr txBox="1">
            <a:spLocks noChangeArrowheads="1"/>
          </p:cNvSpPr>
          <p:nvPr/>
        </p:nvSpPr>
        <p:spPr bwMode="auto">
          <a:xfrm>
            <a:off x="3683238" y="4734201"/>
            <a:ext cx="4993216" cy="461665"/>
          </a:xfrm>
          <a:prstGeom prst="rect">
            <a:avLst/>
          </a:prstGeom>
          <a:noFill/>
          <a:ln w="9525">
            <a:noFill/>
            <a:miter lim="800000"/>
          </a:ln>
        </p:spPr>
        <p:txBody>
          <a:bodyPr wrap="square">
            <a:spAutoFit/>
          </a:bodyPr>
          <a:lstStyle/>
          <a:p>
            <a:pPr algn="ctr"/>
            <a:r>
              <a:rPr lang="zh-CN" altLang="en-US" sz="2400">
                <a:solidFill>
                  <a:srgbClr val="FF5050"/>
                </a:solidFill>
                <a:latin typeface="微软雅黑" panose="020b0503020204020204" pitchFamily="34" charset="-122"/>
                <a:ea typeface="微软雅黑" panose="020b0503020204020204" pitchFamily="34" charset="-122"/>
                <a:cs typeface="微软雅黑 Light" panose="020b0502040204020203" charset="-122"/>
              </a:rPr>
              <a:t>办公资源顶尖职业文案</a:t>
            </a:r>
            <a:endParaRPr lang="zh-CN" altLang="en-US" sz="2400">
              <a:solidFill>
                <a:srgbClr val="FF5050"/>
              </a:solidFill>
              <a:latin typeface="微软雅黑" panose="020b0503020204020204" pitchFamily="34" charset="-122"/>
              <a:ea typeface="微软雅黑" panose="020b0503020204020204" pitchFamily="34" charset="-122"/>
              <a:cs typeface="微软雅黑 Light" panose="020b0502040204020203" charset="-122"/>
            </a:endParaRPr>
          </a:p>
        </p:txBody>
      </p:sp>
      <p:sp>
        <p:nvSpPr>
          <p:cNvPr id="8" name="直角三角形 7"/>
          <p:cNvSpPr/>
          <p:nvPr/>
        </p:nvSpPr>
        <p:spPr>
          <a:xfrm flipV="1">
            <a:off x="0" y="0"/>
            <a:ext cx="1524000" cy="652463"/>
          </a:xfrm>
          <a:prstGeom prst="rtTriangle">
            <a:avLst/>
          </a:prstGeom>
          <a:solidFill>
            <a:srgbClr val="FF43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9" name="直角三角形 8"/>
          <p:cNvSpPr/>
          <p:nvPr/>
        </p:nvSpPr>
        <p:spPr>
          <a:xfrm rot="10800000" flipV="1">
            <a:off x="10668000" y="6205538"/>
            <a:ext cx="1524000" cy="652462"/>
          </a:xfrm>
          <a:prstGeom prst="rtTriangle">
            <a:avLst/>
          </a:prstGeom>
          <a:solidFill>
            <a:srgbClr val="FF43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cxnSp>
        <p:nvCxnSpPr>
          <p:cNvPr id="11" name="直接连接符 10"/>
          <p:cNvCxnSpPr/>
          <p:nvPr/>
        </p:nvCxnSpPr>
        <p:spPr>
          <a:xfrm flipV="1">
            <a:off x="-319088" y="-65088"/>
            <a:ext cx="2393951" cy="1131888"/>
          </a:xfrm>
          <a:prstGeom prst="line">
            <a:avLst/>
          </a:prstGeom>
          <a:ln w="66675">
            <a:solidFill>
              <a:srgbClr val="FF4343">
                <a:alpha val="8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993313" y="5791200"/>
            <a:ext cx="2393950" cy="1131888"/>
          </a:xfrm>
          <a:prstGeom prst="line">
            <a:avLst/>
          </a:prstGeom>
          <a:ln w="66675">
            <a:solidFill>
              <a:srgbClr val="FF4343">
                <a:alpha val="8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385" name="图片 1"/>
          <p:cNvPicPr>
            <a:picLocks noChangeAspect="1"/>
          </p:cNvPicPr>
          <p:nvPr/>
        </p:nvPicPr>
        <p:blipFill>
          <a:blip r:embed="rId2"/>
          <a:srcRect r="50000"/>
          <a:stretch>
            <a:fillRect/>
          </a:stretch>
        </p:blipFill>
        <p:spPr bwMode="auto">
          <a:xfrm>
            <a:off x="0" y="0"/>
            <a:ext cx="6096000" cy="6858000"/>
          </a:xfrm>
          <a:prstGeom prst="rect">
            <a:avLst/>
          </a:prstGeom>
          <a:noFill/>
          <a:ln w="9525">
            <a:noFill/>
            <a:miter lim="800000"/>
          </a:ln>
        </p:spPr>
      </p:pic>
      <p:sp>
        <p:nvSpPr>
          <p:cNvPr id="16386" name="文本框 2"/>
          <p:cNvSpPr txBox="1">
            <a:spLocks noChangeArrowheads="1"/>
          </p:cNvSpPr>
          <p:nvPr/>
        </p:nvSpPr>
        <p:spPr bwMode="auto">
          <a:xfrm>
            <a:off x="228600" y="0"/>
            <a:ext cx="7767638" cy="7016750"/>
          </a:xfrm>
          <a:prstGeom prst="rect">
            <a:avLst/>
          </a:prstGeom>
          <a:noFill/>
          <a:ln w="9525">
            <a:noFill/>
            <a:miter lim="800000"/>
          </a:ln>
        </p:spPr>
        <p:txBody>
          <a:bodyPr>
            <a:spAutoFit/>
          </a:bodyPr>
          <a:lstStyle/>
          <a:p>
            <a:r>
              <a:rPr lang="en-US" altLang="zh-CN" sz="45000">
                <a:solidFill>
                  <a:schemeClr val="bg1"/>
                </a:solidFill>
                <a:latin typeface="Gray Design Medium"/>
              </a:rPr>
              <a:t>03</a:t>
            </a:r>
            <a:endParaRPr lang="zh-CN" altLang="en-US" sz="45000">
              <a:solidFill>
                <a:schemeClr val="bg1"/>
              </a:solidFill>
              <a:latin typeface="Gray Design Medium"/>
            </a:endParaRPr>
          </a:p>
        </p:txBody>
      </p:sp>
      <p:sp>
        <p:nvSpPr>
          <p:cNvPr id="4" name="矩形 3"/>
          <p:cNvSpPr/>
          <p:nvPr/>
        </p:nvSpPr>
        <p:spPr>
          <a:xfrm>
            <a:off x="6096000" y="0"/>
            <a:ext cx="6096000" cy="6858000"/>
          </a:xfrm>
          <a:prstGeom prst="rect">
            <a:avLst/>
          </a:prstGeom>
          <a:solidFill>
            <a:schemeClr val="tx1">
              <a:lumMod val="85000"/>
              <a:lumOff val="15000"/>
            </a:schemeClr>
          </a:solidFill>
          <a:ln>
            <a:noFill/>
          </a:ln>
          <a:effectLst>
            <a:outerShdw blurRad="190500" dist="254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6388" name="文本框 4"/>
          <p:cNvSpPr txBox="1">
            <a:spLocks noChangeArrowheads="1"/>
          </p:cNvSpPr>
          <p:nvPr/>
        </p:nvSpPr>
        <p:spPr bwMode="auto">
          <a:xfrm>
            <a:off x="6510338" y="2413000"/>
            <a:ext cx="4576762" cy="1016000"/>
          </a:xfrm>
          <a:prstGeom prst="rect">
            <a:avLst/>
          </a:prstGeom>
          <a:noFill/>
          <a:ln w="9525">
            <a:noFill/>
            <a:miter lim="800000"/>
          </a:ln>
        </p:spPr>
        <p:txBody>
          <a:bodyPr>
            <a:spAutoFit/>
          </a:bodyPr>
          <a:lstStyle/>
          <a:p>
            <a:r>
              <a:rPr lang="en-US" altLang="zh-CN" sz="6000" b="1">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a:off x="11544300" y="3200400"/>
            <a:ext cx="838200"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7" name="文本框 6"/>
          <p:cNvSpPr txBox="1"/>
          <p:nvPr/>
        </p:nvSpPr>
        <p:spPr>
          <a:xfrm>
            <a:off x="6629400" y="3576638"/>
            <a:ext cx="4267200" cy="923925"/>
          </a:xfrm>
          <a:prstGeom prst="rect">
            <a:avLst/>
          </a:prstGeom>
          <a:noFill/>
        </p:spPr>
        <p:txBody>
          <a:bodyPr>
            <a:spAutoFit/>
          </a:bodyPr>
          <a:lstStyle/>
          <a:p>
            <a:pPr algn="just" fontAlgn="auto">
              <a:spcBef>
                <a:spcPct val="0"/>
              </a:spcBef>
              <a:spcAft>
                <a:spcPct val="0"/>
              </a:spcAft>
              <a:defRPr/>
            </a:pPr>
            <a:r>
              <a:rPr lang="en-US" altLang="zh-CN">
                <a:solidFill>
                  <a:schemeClr val="bg1">
                    <a:lumMod val="95000"/>
                  </a:schemeClr>
                </a:solidFill>
                <a:latin typeface="+mn-lt"/>
                <a:ea typeface="+mn-ea"/>
              </a:rPr>
              <a:t>Add your text here and write down your ideas here add your text here and write down your ideas here</a:t>
            </a:r>
            <a:endParaRPr lang="zh-CN" altLang="en-US">
              <a:solidFill>
                <a:schemeClr val="bg1">
                  <a:lumMod val="95000"/>
                </a:schemeClr>
              </a:solidFill>
              <a:latin typeface="+mn-lt"/>
              <a:ea typeface="+mn-ea"/>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7409" name="图片 1"/>
          <p:cNvPicPr>
            <a:picLocks noChangeAspect="1"/>
          </p:cNvPicPr>
          <p:nvPr/>
        </p:nvPicPr>
        <p:blipFill>
          <a:blip r:embed="rId2"/>
          <a:srcRect l="25822" r="17928"/>
          <a:stretch>
            <a:fillRect/>
          </a:stretch>
        </p:blipFill>
        <p:spPr bwMode="auto">
          <a:xfrm>
            <a:off x="0" y="0"/>
            <a:ext cx="3817938" cy="3429000"/>
          </a:xfrm>
          <a:prstGeom prst="rect">
            <a:avLst/>
          </a:prstGeom>
          <a:noFill/>
          <a:ln w="9525">
            <a:noFill/>
            <a:miter lim="800000"/>
          </a:ln>
        </p:spPr>
      </p:pic>
      <p:sp>
        <p:nvSpPr>
          <p:cNvPr id="3" name="矩形 2"/>
          <p:cNvSpPr/>
          <p:nvPr/>
        </p:nvSpPr>
        <p:spPr>
          <a:xfrm>
            <a:off x="3817938" y="-1882775"/>
            <a:ext cx="4586287" cy="53117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4" name="矩形 3"/>
          <p:cNvSpPr/>
          <p:nvPr/>
        </p:nvSpPr>
        <p:spPr>
          <a:xfrm>
            <a:off x="8404225" y="0"/>
            <a:ext cx="3787775" cy="3429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 name="矩形 4"/>
          <p:cNvSpPr/>
          <p:nvPr/>
        </p:nvSpPr>
        <p:spPr>
          <a:xfrm>
            <a:off x="0" y="3429000"/>
            <a:ext cx="12192000" cy="342900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7413" name="文本框 5"/>
          <p:cNvSpPr txBox="1">
            <a:spLocks noChangeArrowheads="1"/>
          </p:cNvSpPr>
          <p:nvPr/>
        </p:nvSpPr>
        <p:spPr bwMode="auto">
          <a:xfrm>
            <a:off x="603250" y="3968750"/>
            <a:ext cx="4519613" cy="708025"/>
          </a:xfrm>
          <a:prstGeom prst="rect">
            <a:avLst/>
          </a:prstGeom>
          <a:noFill/>
          <a:ln w="9525">
            <a:noFill/>
            <a:miter lim="800000"/>
          </a:ln>
        </p:spPr>
        <p:txBody>
          <a:bodyPr>
            <a:spAutoFit/>
          </a:bodyPr>
          <a:lstStyle/>
          <a:p>
            <a:r>
              <a:rPr lang="en-US" altLang="zh-CN" sz="4000" b="1">
                <a:solidFill>
                  <a:schemeClr val="bg1"/>
                </a:solidFill>
                <a:latin typeface="微软雅黑" panose="020b0503020204020204" pitchFamily="34" charset="-122"/>
                <a:ea typeface="微软雅黑" panose="020b0503020204020204" pitchFamily="34" charset="-122"/>
              </a:rPr>
              <a:t>TITLE HERE</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03250" y="4795838"/>
            <a:ext cx="11139488" cy="1323975"/>
          </a:xfrm>
          <a:prstGeom prst="rect">
            <a:avLst/>
          </a:prstGeom>
          <a:noFill/>
        </p:spPr>
        <p:txBody>
          <a:bodyPr>
            <a:spAutoFit/>
          </a:bodyPr>
          <a:lstStyle/>
          <a:p>
            <a:pPr algn="just" fontAlgn="auto">
              <a:spcBef>
                <a:spcPct val="0"/>
              </a:spcBef>
              <a:spcAft>
                <a:spcPct val="0"/>
              </a:spcAft>
              <a:defRPr/>
            </a:pPr>
            <a:r>
              <a:rPr lang="en-US" altLang="zh-CN" sz="2000">
                <a:solidFill>
                  <a:schemeClr val="bg1">
                    <a:lumMod val="85000"/>
                  </a:schemeClr>
                </a:solidFill>
                <a:latin typeface="+mn-lt"/>
                <a:ea typeface="+mn-ea"/>
              </a:rPr>
              <a:t>Add your text here and write down your ideas here add your text here and write down your ideas here add your text  thank you add your text here and write down your ideas here add your text  thank you add your text here and write down your ideas here add your text  thank you add your text here and write down your ideas here add your text  thank you</a:t>
            </a:r>
            <a:endParaRPr lang="zh-CN" altLang="en-US" sz="2000">
              <a:solidFill>
                <a:schemeClr val="bg1">
                  <a:lumMod val="85000"/>
                </a:schemeClr>
              </a:solidFill>
              <a:latin typeface="+mn-lt"/>
              <a:ea typeface="+mn-ea"/>
            </a:endParaRPr>
          </a:p>
        </p:txBody>
      </p:sp>
      <p:sp>
        <p:nvSpPr>
          <p:cNvPr id="8" name="等腰三角形 7"/>
          <p:cNvSpPr/>
          <p:nvPr/>
        </p:nvSpPr>
        <p:spPr>
          <a:xfrm rot="10800000">
            <a:off x="5791200" y="3427413"/>
            <a:ext cx="609600" cy="301625"/>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433" name="图片 17"/>
          <p:cNvPicPr>
            <a:picLocks noChangeAspect="1"/>
          </p:cNvPicPr>
          <p:nvPr/>
        </p:nvPicPr>
        <p:blipFill>
          <a:blip r:embed="rId2"/>
          <a:srcRect b="79395"/>
          <a:stretch>
            <a:fillRect/>
          </a:stretch>
        </p:blipFill>
        <p:spPr bwMode="auto">
          <a:xfrm>
            <a:off x="0" y="0"/>
            <a:ext cx="12192000" cy="1412875"/>
          </a:xfrm>
          <a:prstGeom prst="rect">
            <a:avLst/>
          </a:prstGeom>
          <a:noFill/>
          <a:ln w="9525">
            <a:noFill/>
            <a:miter lim="800000"/>
          </a:ln>
        </p:spPr>
      </p:pic>
      <p:graphicFrame>
        <p:nvGraphicFramePr>
          <p:cNvPr id="18434" name="图表 9"/>
          <p:cNvGraphicFramePr>
            <a:graphicFrameLocks noChangeAspect="1"/>
          </p:cNvGraphicFramePr>
          <p:nvPr/>
        </p:nvGraphicFramePr>
        <p:xfrm>
          <a:off x="3387725" y="1998663"/>
          <a:ext cx="5429250" cy="4022725"/>
        </p:xfrm>
        <a:graphic>
          <a:graphicData uri="http://schemas.openxmlformats.org/presentationml/2006/ole">
            <mc:AlternateContent>
              <mc:Choice xmlns:v="urn:schemas-microsoft-com:vml" Requires="v">
                <p:oleObj spid="_x0000_s1039" r:id="rId3" imgW="5425440" imgH="4023360" progId="Excel.Chart.8">
                  <p:embed/>
                </p:oleObj>
              </mc:Choice>
              <mc:Fallback>
                <p:oleObj r:id="rId3" imgW="5425440" imgH="4023360" progId="Excel.Chart.8">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3387725" y="1998663"/>
                        <a:ext cx="5429250" cy="4022725"/>
                      </a:xfrm>
                      <a:prstGeom prst="rect">
                        <a:avLst/>
                      </a:prstGeom>
                      <a:noFill/>
                    </p:spPr>
                  </p:pic>
                </p:oleObj>
              </mc:Fallback>
            </mc:AlternateContent>
          </a:graphicData>
        </a:graphic>
      </p:graphicFrame>
      <p:sp>
        <p:nvSpPr>
          <p:cNvPr id="11" name="矩形 10"/>
          <p:cNvSpPr/>
          <p:nvPr/>
        </p:nvSpPr>
        <p:spPr>
          <a:xfrm>
            <a:off x="-55563" y="6538913"/>
            <a:ext cx="12317413" cy="360362"/>
          </a:xfrm>
          <a:custGeom>
            <a:gdLst>
              <a:gd name="connsiteX0" fmla="*/ 0 w 10363200"/>
              <a:gd name="connsiteY0" fmla="*/ 0 h 540327"/>
              <a:gd name="connsiteX1" fmla="*/ 10363200 w 10363200"/>
              <a:gd name="connsiteY1" fmla="*/ 0 h 540327"/>
              <a:gd name="connsiteX2" fmla="*/ 10363200 w 10363200"/>
              <a:gd name="connsiteY2" fmla="*/ 540327 h 540327"/>
              <a:gd name="connsiteX3" fmla="*/ 0 w 10363200"/>
              <a:gd name="connsiteY3" fmla="*/ 540327 h 540327"/>
              <a:gd name="connsiteX4" fmla="*/ 0 w 10363200"/>
              <a:gd name="connsiteY4" fmla="*/ 0 h 540327"/>
              <a:gd name="connsiteX0-1" fmla="*/ 845128 w 11208328"/>
              <a:gd name="connsiteY0-2" fmla="*/ 0 h 554181"/>
              <a:gd name="connsiteX1-3" fmla="*/ 11208328 w 11208328"/>
              <a:gd name="connsiteY1-4" fmla="*/ 0 h 554181"/>
              <a:gd name="connsiteX2-5" fmla="*/ 11208328 w 11208328"/>
              <a:gd name="connsiteY2-6" fmla="*/ 540327 h 554181"/>
              <a:gd name="connsiteX3-7" fmla="*/ 0 w 11208328"/>
              <a:gd name="connsiteY3-8" fmla="*/ 554181 h 554181"/>
              <a:gd name="connsiteX4-9" fmla="*/ 845128 w 11208328"/>
              <a:gd name="connsiteY4-10" fmla="*/ 0 h 554181"/>
              <a:gd name="connsiteX0-11" fmla="*/ 845128 w 12316692"/>
              <a:gd name="connsiteY0-12" fmla="*/ 0 h 581891"/>
              <a:gd name="connsiteX1-13" fmla="*/ 11208328 w 12316692"/>
              <a:gd name="connsiteY1-14" fmla="*/ 0 h 581891"/>
              <a:gd name="connsiteX2-15" fmla="*/ 12316692 w 12316692"/>
              <a:gd name="connsiteY2-16" fmla="*/ 581891 h 581891"/>
              <a:gd name="connsiteX3-17" fmla="*/ 0 w 12316692"/>
              <a:gd name="connsiteY3-18" fmla="*/ 554181 h 581891"/>
              <a:gd name="connsiteX4-19" fmla="*/ 845128 w 12316692"/>
              <a:gd name="connsiteY4-20" fmla="*/ 0 h 58189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6692" h="581891">
                <a:moveTo>
                  <a:pt x="845128" y="0"/>
                </a:moveTo>
                <a:lnTo>
                  <a:pt x="11208328" y="0"/>
                </a:lnTo>
                <a:lnTo>
                  <a:pt x="12316692" y="581891"/>
                </a:lnTo>
                <a:lnTo>
                  <a:pt x="0" y="554181"/>
                </a:lnTo>
                <a:lnTo>
                  <a:pt x="845128"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8436" name="文本框 11"/>
          <p:cNvSpPr txBox="1">
            <a:spLocks noChangeArrowheads="1"/>
          </p:cNvSpPr>
          <p:nvPr/>
        </p:nvSpPr>
        <p:spPr bwMode="auto">
          <a:xfrm>
            <a:off x="4265613" y="290513"/>
            <a:ext cx="3673475" cy="831850"/>
          </a:xfrm>
          <a:prstGeom prst="rect">
            <a:avLst/>
          </a:prstGeom>
          <a:noFill/>
          <a:ln w="9525">
            <a:noFill/>
            <a:miter lim="800000"/>
          </a:ln>
        </p:spPr>
        <p:txBody>
          <a:bodyPr>
            <a:spAutoFit/>
          </a:bodyPr>
          <a:lstStyle/>
          <a:p>
            <a:r>
              <a:rPr lang="en-US" altLang="zh-CN" sz="4800" b="1">
                <a:solidFill>
                  <a:schemeClr val="bg1"/>
                </a:solidFill>
                <a:latin typeface="微软雅黑" panose="020b0503020204020204" pitchFamily="34" charset="-122"/>
                <a:ea typeface="微软雅黑" panose="020b0503020204020204" pitchFamily="34" charset="-122"/>
              </a:rPr>
              <a:t>TITLE HERE</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93775" y="2362200"/>
            <a:ext cx="2581275" cy="585788"/>
          </a:xfrm>
          <a:prstGeom prst="rect">
            <a:avLst/>
          </a:prstGeom>
          <a:noFill/>
        </p:spPr>
        <p:txBody>
          <a:bodyPr>
            <a:spAutoFit/>
          </a:bodyPr>
          <a:lstStyle/>
          <a:p>
            <a:pPr fontAlgn="auto">
              <a:spcBef>
                <a:spcPct val="0"/>
              </a:spcBef>
              <a:spcAft>
                <a:spcPct val="0"/>
              </a:spcAft>
              <a:defRPr/>
            </a:pPr>
            <a:r>
              <a:rPr lang="en-US" altLang="zh-CN" sz="3200" b="1">
                <a:solidFill>
                  <a:schemeClr val="tx1">
                    <a:lumMod val="85000"/>
                    <a:lumOff val="15000"/>
                  </a:schemeClr>
                </a:solidFill>
                <a:latin typeface="微软雅黑" panose="020b0503020204020204" pitchFamily="34" charset="-122"/>
                <a:ea typeface="微软雅黑" panose="020b0503020204020204" pitchFamily="34" charset="-122"/>
              </a:rPr>
              <a:t>TITLE HERE</a:t>
            </a:r>
            <a:endParaRPr lang="zh-CN" alt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93775" y="2947988"/>
            <a:ext cx="2414588" cy="2584450"/>
          </a:xfrm>
          <a:prstGeom prst="rect">
            <a:avLst/>
          </a:prstGeom>
          <a:noFill/>
        </p:spPr>
        <p:txBody>
          <a:bodyPr>
            <a:spAutoFit/>
          </a:bodyPr>
          <a:lstStyle/>
          <a:p>
            <a:pPr algn="just" fontAlgn="auto">
              <a:spcBef>
                <a:spcPct val="0"/>
              </a:spcBef>
              <a:spcAft>
                <a:spcPct val="0"/>
              </a:spcAft>
              <a:defRPr/>
            </a:pPr>
            <a:r>
              <a:rPr lang="en-US" altLang="zh-CN">
                <a:solidFill>
                  <a:schemeClr val="tx1">
                    <a:lumMod val="75000"/>
                    <a:lumOff val="25000"/>
                  </a:schemeClr>
                </a:solidFill>
                <a:latin typeface="+mn-lt"/>
                <a:ea typeface="+mn-ea"/>
              </a:rPr>
              <a:t>Add your text here and write down your ideas here add your text here and write down your ideas here add your text  thank you Add your text here and write down your ideas here add your text here</a:t>
            </a:r>
            <a:endParaRPr lang="zh-CN" altLang="en-US">
              <a:solidFill>
                <a:schemeClr val="tx1">
                  <a:lumMod val="75000"/>
                  <a:lumOff val="25000"/>
                </a:schemeClr>
              </a:solidFill>
              <a:latin typeface="+mn-lt"/>
              <a:ea typeface="+mn-ea"/>
            </a:endParaRPr>
          </a:p>
        </p:txBody>
      </p:sp>
      <p:sp>
        <p:nvSpPr>
          <p:cNvPr id="16" name="文本框 15"/>
          <p:cNvSpPr txBox="1"/>
          <p:nvPr/>
        </p:nvSpPr>
        <p:spPr>
          <a:xfrm>
            <a:off x="8669338" y="2362200"/>
            <a:ext cx="2581275" cy="585788"/>
          </a:xfrm>
          <a:prstGeom prst="rect">
            <a:avLst/>
          </a:prstGeom>
          <a:noFill/>
        </p:spPr>
        <p:txBody>
          <a:bodyPr>
            <a:spAutoFit/>
          </a:bodyPr>
          <a:lstStyle/>
          <a:p>
            <a:pPr fontAlgn="auto">
              <a:spcBef>
                <a:spcPct val="0"/>
              </a:spcBef>
              <a:spcAft>
                <a:spcPct val="0"/>
              </a:spcAft>
              <a:defRPr/>
            </a:pPr>
            <a:r>
              <a:rPr lang="en-US" altLang="zh-CN" sz="3200" b="1">
                <a:solidFill>
                  <a:schemeClr val="tx1">
                    <a:lumMod val="85000"/>
                    <a:lumOff val="15000"/>
                  </a:schemeClr>
                </a:solidFill>
                <a:latin typeface="微软雅黑" panose="020b0503020204020204" pitchFamily="34" charset="-122"/>
                <a:ea typeface="微软雅黑" panose="020b0503020204020204" pitchFamily="34" charset="-122"/>
              </a:rPr>
              <a:t>TITLE HERE</a:t>
            </a:r>
            <a:endParaRPr lang="zh-CN" alt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669338" y="2947988"/>
            <a:ext cx="2414587" cy="2584450"/>
          </a:xfrm>
          <a:prstGeom prst="rect">
            <a:avLst/>
          </a:prstGeom>
          <a:noFill/>
        </p:spPr>
        <p:txBody>
          <a:bodyPr>
            <a:spAutoFit/>
          </a:bodyPr>
          <a:lstStyle/>
          <a:p>
            <a:pPr algn="just" fontAlgn="auto">
              <a:spcBef>
                <a:spcPct val="0"/>
              </a:spcBef>
              <a:spcAft>
                <a:spcPct val="0"/>
              </a:spcAft>
              <a:defRPr/>
            </a:pPr>
            <a:r>
              <a:rPr lang="en-US" altLang="zh-CN">
                <a:solidFill>
                  <a:schemeClr val="tx1">
                    <a:lumMod val="75000"/>
                    <a:lumOff val="25000"/>
                  </a:schemeClr>
                </a:solidFill>
                <a:latin typeface="+mn-lt"/>
                <a:ea typeface="+mn-ea"/>
              </a:rPr>
              <a:t>Add your text here and write down your ideas here add your text here and write down your ideas here add your text  thank you Add your text here and write down your ideas here add your text here</a:t>
            </a:r>
            <a:endParaRPr lang="zh-CN" altLang="en-US">
              <a:solidFill>
                <a:schemeClr val="tx1">
                  <a:lumMod val="75000"/>
                  <a:lumOff val="25000"/>
                </a:schemeClr>
              </a:solidFill>
              <a:latin typeface="+mn-lt"/>
              <a:ea typeface="+mn-ea"/>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等腰三角形 10"/>
          <p:cNvSpPr/>
          <p:nvPr/>
        </p:nvSpPr>
        <p:spPr>
          <a:xfrm rot="10800000">
            <a:off x="1552575" y="-598488"/>
            <a:ext cx="1057275" cy="1408113"/>
          </a:xfrm>
          <a:prstGeom prst="triangl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0" name="等腰三角形 9"/>
          <p:cNvSpPr/>
          <p:nvPr/>
        </p:nvSpPr>
        <p:spPr>
          <a:xfrm rot="10800000">
            <a:off x="319088" y="-777875"/>
            <a:ext cx="1828800" cy="24384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aphicFrame>
        <p:nvGraphicFramePr>
          <p:cNvPr id="19459" name="图表 3"/>
          <p:cNvGraphicFramePr>
            <a:graphicFrameLocks noChangeAspect="1"/>
          </p:cNvGraphicFramePr>
          <p:nvPr/>
        </p:nvGraphicFramePr>
        <p:xfrm>
          <a:off x="3378200" y="-450850"/>
          <a:ext cx="10693400" cy="7650163"/>
        </p:xfrm>
        <a:graphic>
          <a:graphicData uri="http://schemas.openxmlformats.org/presentationml/2006/ole">
            <mc:AlternateContent>
              <mc:Choice xmlns:v="urn:schemas-microsoft-com:vml" Requires="v">
                <p:oleObj spid="_x0000_s1040" r:id="rId2" imgW="10692130" imgH="7650480" progId="Excel.Chart.8">
                  <p:embed/>
                </p:oleObj>
              </mc:Choice>
              <mc:Fallback>
                <p:oleObj r:id="rId2" imgW="10692130" imgH="7650480" progId="Excel.Char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3378200" y="-450850"/>
                        <a:ext cx="10693400" cy="7650163"/>
                      </a:xfrm>
                      <a:prstGeom prst="rect">
                        <a:avLst/>
                      </a:prstGeom>
                      <a:noFill/>
                    </p:spPr>
                  </p:pic>
                </p:oleObj>
              </mc:Fallback>
            </mc:AlternateContent>
          </a:graphicData>
        </a:graphic>
      </p:graphicFrame>
      <p:sp>
        <p:nvSpPr>
          <p:cNvPr id="7" name="文本框 6"/>
          <p:cNvSpPr txBox="1"/>
          <p:nvPr/>
        </p:nvSpPr>
        <p:spPr>
          <a:xfrm>
            <a:off x="996950" y="2005013"/>
            <a:ext cx="3673475" cy="831850"/>
          </a:xfrm>
          <a:prstGeom prst="rect">
            <a:avLst/>
          </a:prstGeom>
          <a:noFill/>
        </p:spPr>
        <p:txBody>
          <a:bodyPr>
            <a:spAutoFit/>
          </a:bodyPr>
          <a:lstStyle/>
          <a:p>
            <a:pPr fontAlgn="auto">
              <a:spcBef>
                <a:spcPct val="0"/>
              </a:spcBef>
              <a:spcAft>
                <a:spcPct val="0"/>
              </a:spcAft>
              <a:defRPr/>
            </a:pPr>
            <a:r>
              <a:rPr lang="en-US" altLang="zh-CN" sz="4800" b="1">
                <a:solidFill>
                  <a:schemeClr val="tx1">
                    <a:lumMod val="85000"/>
                    <a:lumOff val="15000"/>
                  </a:schemeClr>
                </a:solidFill>
                <a:latin typeface="微软雅黑" panose="020b0503020204020204" pitchFamily="34" charset="-122"/>
                <a:ea typeface="微软雅黑" panose="020b0503020204020204" pitchFamily="34" charset="-122"/>
              </a:rPr>
              <a:t>TITLE HERE</a:t>
            </a:r>
            <a:endParaRPr lang="zh-CN" altLang="en-US" sz="4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96950" y="2906713"/>
            <a:ext cx="3673475" cy="3048000"/>
          </a:xfrm>
          <a:prstGeom prst="rect">
            <a:avLst/>
          </a:prstGeom>
          <a:noFill/>
        </p:spPr>
        <p:txBody>
          <a:bodyPr>
            <a:spAutoFit/>
          </a:bodyPr>
          <a:lstStyle/>
          <a:p>
            <a:pPr algn="just" fontAlgn="auto">
              <a:spcBef>
                <a:spcPct val="0"/>
              </a:spcBef>
              <a:spcAft>
                <a:spcPct val="0"/>
              </a:spcAft>
              <a:defRPr/>
            </a:pPr>
            <a:r>
              <a:rPr lang="en-US" altLang="zh-CN" sz="2400">
                <a:solidFill>
                  <a:schemeClr val="tx1">
                    <a:lumMod val="75000"/>
                    <a:lumOff val="25000"/>
                  </a:schemeClr>
                </a:solidFill>
                <a:latin typeface="+mn-lt"/>
                <a:ea typeface="+mn-ea"/>
              </a:rPr>
              <a:t>Add your text here and write down your ideas here add your text here and write down your ideas here add your text  thank you Add your text here and write down your ideas here add your text here</a:t>
            </a:r>
            <a:endParaRPr lang="zh-CN" altLang="en-US" sz="2400">
              <a:solidFill>
                <a:schemeClr val="tx1">
                  <a:lumMod val="75000"/>
                  <a:lumOff val="25000"/>
                </a:schemeClr>
              </a:solidFill>
              <a:latin typeface="+mn-lt"/>
              <a:ea typeface="+mn-ea"/>
            </a:endParaRPr>
          </a:p>
        </p:txBody>
      </p:sp>
      <p:sp>
        <p:nvSpPr>
          <p:cNvPr id="9" name="等腰三角形 8"/>
          <p:cNvSpPr/>
          <p:nvPr/>
        </p:nvSpPr>
        <p:spPr>
          <a:xfrm rot="10800000">
            <a:off x="-806450" y="-509588"/>
            <a:ext cx="2249488" cy="300196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481" name="图片 1"/>
          <p:cNvPicPr>
            <a:picLocks noChangeAspect="1"/>
          </p:cNvPicPr>
          <p:nvPr/>
        </p:nvPicPr>
        <p:blipFill>
          <a:blip r:embed="rId2"/>
          <a:stretch>
            <a:fillRect/>
          </a:stretch>
        </p:blipFill>
        <p:spPr bwMode="auto">
          <a:xfrm>
            <a:off x="0" y="0"/>
            <a:ext cx="12192000" cy="6858000"/>
          </a:xfrm>
          <a:prstGeom prst="rect">
            <a:avLst/>
          </a:prstGeom>
          <a:noFill/>
          <a:ln w="9525">
            <a:noFill/>
            <a:miter lim="800000"/>
          </a:ln>
        </p:spPr>
      </p:pic>
      <p:sp>
        <p:nvSpPr>
          <p:cNvPr id="3" name="矩形 2"/>
          <p:cNvSpPr/>
          <p:nvPr/>
        </p:nvSpPr>
        <p:spPr>
          <a:xfrm>
            <a:off x="0" y="2305050"/>
            <a:ext cx="12192000" cy="2800350"/>
          </a:xfrm>
          <a:prstGeom prst="rect">
            <a:avLst/>
          </a:prstGeom>
          <a:solidFill>
            <a:srgbClr val="FF434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20483" name="文本框 3"/>
          <p:cNvSpPr txBox="1">
            <a:spLocks noChangeArrowheads="1"/>
          </p:cNvSpPr>
          <p:nvPr/>
        </p:nvSpPr>
        <p:spPr bwMode="auto">
          <a:xfrm>
            <a:off x="2105025" y="2611438"/>
            <a:ext cx="7981950" cy="2246312"/>
          </a:xfrm>
          <a:prstGeom prst="rect">
            <a:avLst/>
          </a:prstGeom>
          <a:noFill/>
          <a:ln w="9525">
            <a:noFill/>
            <a:miter lim="800000"/>
          </a:ln>
        </p:spPr>
        <p:txBody>
          <a:bodyPr>
            <a:spAutoFit/>
          </a:bodyPr>
          <a:lstStyle/>
          <a:p>
            <a:r>
              <a:rPr lang="en-US" altLang="zh-CN" sz="14000" b="1">
                <a:solidFill>
                  <a:schemeClr val="bg1"/>
                </a:solidFill>
                <a:latin typeface="微软雅黑" panose="020b0503020204020204" pitchFamily="34" charset="-122"/>
                <a:ea typeface="微软雅黑" panose="020b0503020204020204" pitchFamily="34" charset="-122"/>
              </a:rPr>
              <a:t>THANKS</a:t>
            </a:r>
            <a:endParaRPr lang="zh-CN" altLang="en-US" sz="14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169" name="文本框 2"/>
          <p:cNvSpPr txBox="1">
            <a:spLocks noChangeArrowheads="1"/>
          </p:cNvSpPr>
          <p:nvPr/>
        </p:nvSpPr>
        <p:spPr bwMode="auto">
          <a:xfrm>
            <a:off x="3948113" y="296863"/>
            <a:ext cx="4470400" cy="984250"/>
          </a:xfrm>
          <a:prstGeom prst="rect">
            <a:avLst/>
          </a:prstGeom>
          <a:noFill/>
          <a:ln w="9525">
            <a:noFill/>
            <a:miter lim="800000"/>
          </a:ln>
        </p:spPr>
        <p:txBody>
          <a:bodyPr>
            <a:spAutoFit/>
          </a:bodyPr>
          <a:lstStyle/>
          <a:p>
            <a:r>
              <a:rPr lang="en-US" altLang="zh-CN" sz="5800" b="1">
                <a:solidFill>
                  <a:srgbClr val="FF4343"/>
                </a:solidFill>
                <a:latin typeface="微软雅黑" panose="020b0503020204020204" pitchFamily="34" charset="-122"/>
                <a:ea typeface="微软雅黑" panose="020b0503020204020204" pitchFamily="34" charset="-122"/>
              </a:rPr>
              <a:t>CONTENTS</a:t>
            </a:r>
            <a:endParaRPr lang="zh-CN" altLang="en-US" sz="5800" b="1">
              <a:solidFill>
                <a:srgbClr val="FF4343"/>
              </a:solidFill>
              <a:latin typeface="微软雅黑" panose="020b0503020204020204" pitchFamily="34" charset="-122"/>
              <a:ea typeface="微软雅黑" panose="020b0503020204020204" pitchFamily="34" charset="-122"/>
            </a:endParaRPr>
          </a:p>
        </p:txBody>
      </p:sp>
      <p:sp>
        <p:nvSpPr>
          <p:cNvPr id="4" name="矩形 3"/>
          <p:cNvSpPr/>
          <p:nvPr/>
        </p:nvSpPr>
        <p:spPr>
          <a:xfrm>
            <a:off x="0" y="6154738"/>
            <a:ext cx="12192000" cy="703262"/>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pic>
        <p:nvPicPr>
          <p:cNvPr id="7191" name="图片 4"/>
          <p:cNvPicPr>
            <a:picLocks noChangeAspect="1"/>
          </p:cNvPicPr>
          <p:nvPr/>
        </p:nvPicPr>
        <p:blipFill>
          <a:blip r:embed="rId3"/>
          <a:srcRect l="25822" r="17928"/>
          <a:stretch>
            <a:fillRect/>
          </a:stretch>
        </p:blipFill>
        <p:spPr bwMode="auto">
          <a:xfrm>
            <a:off x="1262063" y="2046288"/>
            <a:ext cx="2482850" cy="2480829"/>
          </a:xfrm>
          <a:prstGeom prst="rect">
            <a:avLst/>
          </a:prstGeom>
          <a:noFill/>
          <a:ln w="9525">
            <a:noFill/>
            <a:miter lim="800000"/>
          </a:ln>
        </p:spPr>
      </p:pic>
      <p:sp>
        <p:nvSpPr>
          <p:cNvPr id="6" name="矩形 5"/>
          <p:cNvSpPr/>
          <p:nvPr/>
        </p:nvSpPr>
        <p:spPr bwMode="auto">
          <a:xfrm>
            <a:off x="1262063" y="4527550"/>
            <a:ext cx="2482850" cy="55086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pic>
        <p:nvPicPr>
          <p:cNvPr id="7189" name="图片 8"/>
          <p:cNvPicPr>
            <a:picLocks noChangeAspect="1"/>
          </p:cNvPicPr>
          <p:nvPr/>
        </p:nvPicPr>
        <p:blipFill>
          <a:blip r:embed="rId3"/>
          <a:srcRect l="25822" r="17928"/>
          <a:stretch>
            <a:fillRect/>
          </a:stretch>
        </p:blipFill>
        <p:spPr bwMode="auto">
          <a:xfrm>
            <a:off x="4840288" y="2046288"/>
            <a:ext cx="2482850" cy="2480829"/>
          </a:xfrm>
          <a:prstGeom prst="rect">
            <a:avLst/>
          </a:prstGeom>
          <a:noFill/>
          <a:ln w="9525">
            <a:noFill/>
            <a:miter lim="800000"/>
          </a:ln>
        </p:spPr>
      </p:pic>
      <p:sp>
        <p:nvSpPr>
          <p:cNvPr id="10" name="矩形 9"/>
          <p:cNvSpPr/>
          <p:nvPr/>
        </p:nvSpPr>
        <p:spPr bwMode="auto">
          <a:xfrm>
            <a:off x="4840288" y="4527550"/>
            <a:ext cx="2482850" cy="55086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pic>
        <p:nvPicPr>
          <p:cNvPr id="7187" name="图片 11"/>
          <p:cNvPicPr>
            <a:picLocks noChangeAspect="1"/>
          </p:cNvPicPr>
          <p:nvPr/>
        </p:nvPicPr>
        <p:blipFill>
          <a:blip r:embed="rId3"/>
          <a:srcRect l="25822" r="17928"/>
          <a:stretch>
            <a:fillRect/>
          </a:stretch>
        </p:blipFill>
        <p:spPr bwMode="auto">
          <a:xfrm>
            <a:off x="8418513" y="2046288"/>
            <a:ext cx="2481262" cy="2480829"/>
          </a:xfrm>
          <a:prstGeom prst="rect">
            <a:avLst/>
          </a:prstGeom>
          <a:noFill/>
          <a:ln w="9525">
            <a:noFill/>
            <a:miter lim="800000"/>
          </a:ln>
        </p:spPr>
      </p:pic>
      <p:sp>
        <p:nvSpPr>
          <p:cNvPr id="13" name="矩形 12"/>
          <p:cNvSpPr/>
          <p:nvPr/>
        </p:nvSpPr>
        <p:spPr bwMode="auto">
          <a:xfrm>
            <a:off x="8418513" y="4527550"/>
            <a:ext cx="2481262" cy="55086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7174" name="文本框 13"/>
          <p:cNvSpPr txBox="1">
            <a:spLocks noChangeArrowheads="1"/>
          </p:cNvSpPr>
          <p:nvPr/>
        </p:nvSpPr>
        <p:spPr bwMode="auto">
          <a:xfrm>
            <a:off x="1633538" y="2349500"/>
            <a:ext cx="1741487" cy="1939925"/>
          </a:xfrm>
          <a:prstGeom prst="rect">
            <a:avLst/>
          </a:prstGeom>
          <a:noFill/>
          <a:ln w="9525">
            <a:noFill/>
            <a:miter lim="800000"/>
          </a:ln>
        </p:spPr>
        <p:txBody>
          <a:bodyPr>
            <a:spAutoFit/>
          </a:bodyPr>
          <a:lstStyle/>
          <a:p>
            <a:r>
              <a:rPr lang="en-US" altLang="zh-CN" sz="12000">
                <a:solidFill>
                  <a:schemeClr val="bg1"/>
                </a:solidFill>
                <a:latin typeface="Gray Design Medium"/>
              </a:rPr>
              <a:t>01</a:t>
            </a:r>
            <a:endParaRPr lang="zh-CN" altLang="en-US" sz="12000">
              <a:solidFill>
                <a:schemeClr val="bg1"/>
              </a:solidFill>
              <a:latin typeface="Gray Design Medium"/>
            </a:endParaRPr>
          </a:p>
        </p:txBody>
      </p:sp>
      <p:sp>
        <p:nvSpPr>
          <p:cNvPr id="7175" name="文本框 14"/>
          <p:cNvSpPr txBox="1">
            <a:spLocks noChangeArrowheads="1"/>
          </p:cNvSpPr>
          <p:nvPr/>
        </p:nvSpPr>
        <p:spPr bwMode="auto">
          <a:xfrm>
            <a:off x="5049838" y="2349500"/>
            <a:ext cx="2063750" cy="1939925"/>
          </a:xfrm>
          <a:prstGeom prst="rect">
            <a:avLst/>
          </a:prstGeom>
          <a:noFill/>
          <a:ln w="9525">
            <a:noFill/>
            <a:miter lim="800000"/>
          </a:ln>
        </p:spPr>
        <p:txBody>
          <a:bodyPr>
            <a:spAutoFit/>
          </a:bodyPr>
          <a:lstStyle/>
          <a:p>
            <a:r>
              <a:rPr lang="en-US" altLang="zh-CN" sz="12000">
                <a:solidFill>
                  <a:schemeClr val="bg1"/>
                </a:solidFill>
                <a:latin typeface="Gray Design Medium"/>
              </a:rPr>
              <a:t>02</a:t>
            </a:r>
            <a:endParaRPr lang="zh-CN" altLang="en-US" sz="12000">
              <a:solidFill>
                <a:schemeClr val="bg1"/>
              </a:solidFill>
              <a:latin typeface="Gray Design Medium"/>
            </a:endParaRPr>
          </a:p>
        </p:txBody>
      </p:sp>
      <p:sp>
        <p:nvSpPr>
          <p:cNvPr id="7176" name="文本框 15"/>
          <p:cNvSpPr txBox="1">
            <a:spLocks noChangeArrowheads="1"/>
          </p:cNvSpPr>
          <p:nvPr/>
        </p:nvSpPr>
        <p:spPr bwMode="auto">
          <a:xfrm>
            <a:off x="8626475" y="2349500"/>
            <a:ext cx="2065338" cy="1939925"/>
          </a:xfrm>
          <a:prstGeom prst="rect">
            <a:avLst/>
          </a:prstGeom>
          <a:noFill/>
          <a:ln w="9525">
            <a:noFill/>
            <a:miter lim="800000"/>
          </a:ln>
        </p:spPr>
        <p:txBody>
          <a:bodyPr>
            <a:spAutoFit/>
          </a:bodyPr>
          <a:lstStyle/>
          <a:p>
            <a:r>
              <a:rPr lang="en-US" altLang="zh-CN" sz="12000">
                <a:solidFill>
                  <a:schemeClr val="bg1"/>
                </a:solidFill>
                <a:latin typeface="Gray Design Medium"/>
              </a:rPr>
              <a:t>03</a:t>
            </a:r>
            <a:endParaRPr lang="zh-CN" altLang="en-US" sz="12000">
              <a:solidFill>
                <a:schemeClr val="bg1"/>
              </a:solidFill>
              <a:latin typeface="Gray Design Medium"/>
            </a:endParaRPr>
          </a:p>
        </p:txBody>
      </p:sp>
      <p:sp>
        <p:nvSpPr>
          <p:cNvPr id="7177" name="文本框 16"/>
          <p:cNvSpPr txBox="1">
            <a:spLocks noChangeArrowheads="1"/>
          </p:cNvSpPr>
          <p:nvPr/>
        </p:nvSpPr>
        <p:spPr bwMode="auto">
          <a:xfrm>
            <a:off x="1509713" y="4572000"/>
            <a:ext cx="1987550" cy="461963"/>
          </a:xfrm>
          <a:prstGeom prst="rect">
            <a:avLst/>
          </a:prstGeom>
          <a:noFill/>
          <a:ln w="9525">
            <a:noFill/>
            <a:miter lim="800000"/>
          </a:ln>
        </p:spPr>
        <p:txBody>
          <a:bodyPr>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7178" name="文本框 17"/>
          <p:cNvSpPr txBox="1">
            <a:spLocks noChangeArrowheads="1"/>
          </p:cNvSpPr>
          <p:nvPr/>
        </p:nvSpPr>
        <p:spPr bwMode="auto">
          <a:xfrm>
            <a:off x="5087938" y="4572000"/>
            <a:ext cx="1987550" cy="461963"/>
          </a:xfrm>
          <a:prstGeom prst="rect">
            <a:avLst/>
          </a:prstGeom>
          <a:noFill/>
          <a:ln w="9525">
            <a:noFill/>
            <a:miter lim="800000"/>
          </a:ln>
        </p:spPr>
        <p:txBody>
          <a:bodyPr>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7179" name="文本框 18"/>
          <p:cNvSpPr txBox="1">
            <a:spLocks noChangeArrowheads="1"/>
          </p:cNvSpPr>
          <p:nvPr/>
        </p:nvSpPr>
        <p:spPr bwMode="auto">
          <a:xfrm>
            <a:off x="8702675" y="4573588"/>
            <a:ext cx="1989138" cy="461962"/>
          </a:xfrm>
          <a:prstGeom prst="rect">
            <a:avLst/>
          </a:prstGeom>
          <a:noFill/>
          <a:ln w="9525">
            <a:noFill/>
            <a:miter lim="800000"/>
          </a:ln>
        </p:spPr>
        <p:txBody>
          <a:bodyPr>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7180" name="文本框 19"/>
          <p:cNvSpPr txBox="1">
            <a:spLocks noChangeArrowheads="1"/>
          </p:cNvSpPr>
          <p:nvPr/>
        </p:nvSpPr>
        <p:spPr bwMode="auto">
          <a:xfrm>
            <a:off x="1262063" y="5216525"/>
            <a:ext cx="2482850" cy="585788"/>
          </a:xfrm>
          <a:prstGeom prst="rect">
            <a:avLst/>
          </a:prstGeom>
          <a:noFill/>
          <a:ln w="9525">
            <a:noFill/>
            <a:miter lim="800000"/>
          </a:ln>
        </p:spPr>
        <p:txBody>
          <a:bodyPr>
            <a:spAutoFit/>
          </a:bodyPr>
          <a:lstStyle/>
          <a:p>
            <a:pPr algn="just"/>
            <a:r>
              <a:rPr lang="en-US" altLang="zh-CN" sz="1600">
                <a:latin typeface="微软雅黑" panose="020b0503020204020204" pitchFamily="34" charset="-122"/>
                <a:ea typeface="微软雅黑" panose="020b0503020204020204" pitchFamily="34" charset="-122"/>
              </a:rPr>
              <a:t>Add your text here and write down your ideas </a:t>
            </a:r>
            <a:endParaRPr lang="zh-CN" altLang="en-US" sz="1600">
              <a:latin typeface="微软雅黑" panose="020b0503020204020204" pitchFamily="34" charset="-122"/>
              <a:ea typeface="微软雅黑" panose="020b0503020204020204" pitchFamily="34" charset="-122"/>
            </a:endParaRPr>
          </a:p>
        </p:txBody>
      </p:sp>
      <p:sp>
        <p:nvSpPr>
          <p:cNvPr id="7181" name="文本框 20"/>
          <p:cNvSpPr txBox="1">
            <a:spLocks noChangeArrowheads="1"/>
          </p:cNvSpPr>
          <p:nvPr/>
        </p:nvSpPr>
        <p:spPr bwMode="auto">
          <a:xfrm>
            <a:off x="4840288" y="5216525"/>
            <a:ext cx="2482850" cy="585788"/>
          </a:xfrm>
          <a:prstGeom prst="rect">
            <a:avLst/>
          </a:prstGeom>
          <a:noFill/>
          <a:ln w="9525">
            <a:noFill/>
            <a:miter lim="800000"/>
          </a:ln>
        </p:spPr>
        <p:txBody>
          <a:bodyPr>
            <a:spAutoFit/>
          </a:bodyPr>
          <a:lstStyle/>
          <a:p>
            <a:pPr algn="just"/>
            <a:r>
              <a:rPr lang="en-US" altLang="zh-CN" sz="1600">
                <a:latin typeface="微软雅黑" panose="020b0503020204020204" pitchFamily="34" charset="-122"/>
                <a:ea typeface="微软雅黑" panose="020b0503020204020204" pitchFamily="34" charset="-122"/>
              </a:rPr>
              <a:t>Add your text here and write down your ideas </a:t>
            </a:r>
            <a:endParaRPr lang="zh-CN" altLang="en-US" sz="1600">
              <a:latin typeface="微软雅黑" panose="020b0503020204020204" pitchFamily="34" charset="-122"/>
              <a:ea typeface="微软雅黑" panose="020b0503020204020204" pitchFamily="34" charset="-122"/>
            </a:endParaRPr>
          </a:p>
        </p:txBody>
      </p:sp>
      <p:sp>
        <p:nvSpPr>
          <p:cNvPr id="7182" name="文本框 21"/>
          <p:cNvSpPr txBox="1">
            <a:spLocks noChangeArrowheads="1"/>
          </p:cNvSpPr>
          <p:nvPr/>
        </p:nvSpPr>
        <p:spPr bwMode="auto">
          <a:xfrm>
            <a:off x="8418513" y="5211763"/>
            <a:ext cx="2481262" cy="585787"/>
          </a:xfrm>
          <a:prstGeom prst="rect">
            <a:avLst/>
          </a:prstGeom>
          <a:noFill/>
          <a:ln w="9525">
            <a:noFill/>
            <a:miter lim="800000"/>
          </a:ln>
        </p:spPr>
        <p:txBody>
          <a:bodyPr>
            <a:spAutoFit/>
          </a:bodyPr>
          <a:lstStyle/>
          <a:p>
            <a:pPr algn="just"/>
            <a:r>
              <a:rPr lang="en-US" altLang="zh-CN" sz="1600">
                <a:latin typeface="微软雅黑" panose="020b0503020204020204" pitchFamily="34" charset="-122"/>
                <a:ea typeface="微软雅黑" panose="020b0503020204020204" pitchFamily="34" charset="-122"/>
              </a:rPr>
              <a:t>Add your text here and write down your ideas </a:t>
            </a:r>
            <a:endParaRPr lang="zh-CN" altLang="en-US" sz="1600">
              <a:latin typeface="微软雅黑" panose="020b0503020204020204" pitchFamily="34" charset="-122"/>
              <a:ea typeface="微软雅黑" panose="020b0503020204020204" pitchFamily="34" charset="-122"/>
            </a:endParaRPr>
          </a:p>
        </p:txBody>
      </p:sp>
      <p:sp>
        <p:nvSpPr>
          <p:cNvPr id="29" name="矩形 28"/>
          <p:cNvSpPr/>
          <p:nvPr/>
        </p:nvSpPr>
        <p:spPr>
          <a:xfrm rot="18104924">
            <a:off x="2703513" y="11112"/>
            <a:ext cx="272415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30" name="矩形 29"/>
          <p:cNvSpPr/>
          <p:nvPr/>
        </p:nvSpPr>
        <p:spPr>
          <a:xfrm rot="18104924">
            <a:off x="7292182" y="10318"/>
            <a:ext cx="2724150" cy="67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cxnSp>
        <p:nvCxnSpPr>
          <p:cNvPr id="32" name="直接连接符 31"/>
          <p:cNvCxnSpPr/>
          <p:nvPr/>
        </p:nvCxnSpPr>
        <p:spPr>
          <a:xfrm flipV="1">
            <a:off x="4111625" y="325438"/>
            <a:ext cx="363538" cy="604837"/>
          </a:xfrm>
          <a:prstGeom prst="line">
            <a:avLst/>
          </a:prstGeom>
          <a:ln w="19050">
            <a:solidFill>
              <a:srgbClr val="FF434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7699375" y="614363"/>
            <a:ext cx="390525" cy="633412"/>
          </a:xfrm>
          <a:prstGeom prst="line">
            <a:avLst/>
          </a:prstGeom>
          <a:ln w="19050">
            <a:solidFill>
              <a:srgbClr val="FF434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tx1">
            <a:lumMod val="85000"/>
            <a:lumOff val="15000"/>
          </a:schemeClr>
        </a:solidFill>
        <a:effectLst/>
      </p:bgPr>
    </p:bg>
    <p:spTree>
      <p:nvGrpSpPr>
        <p:cNvPr id="1" name=""/>
        <p:cNvGrpSpPr/>
        <p:nvPr/>
      </p:nvGrpSpPr>
      <p:grpSpPr>
        <a:xfrm>
          <a:off x="0" y="0"/>
          <a:ext cx="0" cy="0"/>
        </a:xfrm>
      </p:grpSpPr>
      <p:pic>
        <p:nvPicPr>
          <p:cNvPr id="9218" name="图片 1"/>
          <p:cNvPicPr>
            <a:picLocks noChangeAspect="1"/>
          </p:cNvPicPr>
          <p:nvPr/>
        </p:nvPicPr>
        <p:blipFill>
          <a:blip r:embed="rId2"/>
          <a:srcRect r="50000"/>
          <a:stretch>
            <a:fillRect/>
          </a:stretch>
        </p:blipFill>
        <p:spPr bwMode="auto">
          <a:xfrm>
            <a:off x="0" y="0"/>
            <a:ext cx="6096000" cy="6858000"/>
          </a:xfrm>
          <a:prstGeom prst="rect">
            <a:avLst/>
          </a:prstGeom>
          <a:noFill/>
          <a:ln w="9525">
            <a:noFill/>
            <a:miter lim="800000"/>
          </a:ln>
        </p:spPr>
      </p:pic>
      <p:sp>
        <p:nvSpPr>
          <p:cNvPr id="9219" name="文本框 2"/>
          <p:cNvSpPr txBox="1">
            <a:spLocks noChangeArrowheads="1"/>
          </p:cNvSpPr>
          <p:nvPr/>
        </p:nvSpPr>
        <p:spPr bwMode="auto">
          <a:xfrm>
            <a:off x="201441" y="-222422"/>
            <a:ext cx="7138472" cy="7786747"/>
          </a:xfrm>
          <a:prstGeom prst="rect">
            <a:avLst/>
          </a:prstGeom>
          <a:noFill/>
          <a:ln w="9525">
            <a:noFill/>
            <a:miter lim="800000"/>
          </a:ln>
        </p:spPr>
        <p:txBody>
          <a:bodyPr wrap="square">
            <a:spAutoFit/>
          </a:bodyPr>
          <a:lstStyle/>
          <a:p>
            <a:r>
              <a:rPr lang="en-US" altLang="zh-CN" sz="50000">
                <a:solidFill>
                  <a:schemeClr val="bg1"/>
                </a:solidFill>
                <a:latin typeface="Gray Design Medium"/>
              </a:rPr>
              <a:t>01</a:t>
            </a:r>
            <a:endParaRPr lang="zh-CN" altLang="en-US" sz="50000">
              <a:solidFill>
                <a:schemeClr val="bg1"/>
              </a:solidFill>
              <a:latin typeface="Gray Design Medium"/>
            </a:endParaRPr>
          </a:p>
        </p:txBody>
      </p:sp>
      <p:sp>
        <p:nvSpPr>
          <p:cNvPr id="4" name="矩形 3"/>
          <p:cNvSpPr/>
          <p:nvPr/>
        </p:nvSpPr>
        <p:spPr>
          <a:xfrm>
            <a:off x="6096000" y="0"/>
            <a:ext cx="6096000" cy="6858000"/>
          </a:xfrm>
          <a:prstGeom prst="rect">
            <a:avLst/>
          </a:prstGeom>
          <a:solidFill>
            <a:schemeClr val="tx1">
              <a:lumMod val="85000"/>
              <a:lumOff val="15000"/>
            </a:schemeClr>
          </a:solidFill>
          <a:ln>
            <a:noFill/>
          </a:ln>
          <a:effectLst>
            <a:outerShdw blurRad="190500" dist="254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9221" name="文本框 4"/>
          <p:cNvSpPr txBox="1">
            <a:spLocks noChangeArrowheads="1"/>
          </p:cNvSpPr>
          <p:nvPr/>
        </p:nvSpPr>
        <p:spPr bwMode="auto">
          <a:xfrm>
            <a:off x="6510338" y="2413000"/>
            <a:ext cx="4648200" cy="1016000"/>
          </a:xfrm>
          <a:prstGeom prst="rect">
            <a:avLst/>
          </a:prstGeom>
          <a:noFill/>
          <a:ln w="9525">
            <a:noFill/>
            <a:miter lim="800000"/>
          </a:ln>
        </p:spPr>
        <p:txBody>
          <a:bodyPr>
            <a:spAutoFit/>
          </a:bodyPr>
          <a:lstStyle/>
          <a:p>
            <a:r>
              <a:rPr lang="en-US" altLang="zh-CN" sz="6000" b="1">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a:off x="11544300" y="3200400"/>
            <a:ext cx="838200"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7" name="文本框 6"/>
          <p:cNvSpPr txBox="1"/>
          <p:nvPr/>
        </p:nvSpPr>
        <p:spPr>
          <a:xfrm>
            <a:off x="6629400" y="3576638"/>
            <a:ext cx="4305300" cy="923925"/>
          </a:xfrm>
          <a:prstGeom prst="rect">
            <a:avLst/>
          </a:prstGeom>
          <a:noFill/>
        </p:spPr>
        <p:txBody>
          <a:bodyPr>
            <a:spAutoFit/>
          </a:bodyPr>
          <a:lstStyle/>
          <a:p>
            <a:pPr algn="just" fontAlgn="auto">
              <a:spcBef>
                <a:spcPct val="0"/>
              </a:spcBef>
              <a:spcAft>
                <a:spcPct val="0"/>
              </a:spcAft>
              <a:defRPr/>
            </a:pPr>
            <a:r>
              <a:rPr lang="en-US" altLang="zh-CN">
                <a:solidFill>
                  <a:schemeClr val="bg1">
                    <a:lumMod val="95000"/>
                  </a:schemeClr>
                </a:solidFill>
                <a:latin typeface="+mn-lt"/>
                <a:ea typeface="+mn-ea"/>
              </a:rPr>
              <a:t>Add your text here and write down your ideas here add your text here and write down your ideas here</a:t>
            </a:r>
            <a:endParaRPr lang="zh-CN" altLang="en-US">
              <a:solidFill>
                <a:schemeClr val="bg1">
                  <a:lumMod val="95000"/>
                </a:schemeClr>
              </a:solidFill>
              <a:latin typeface="+mn-lt"/>
              <a:ea typeface="+mn-ea"/>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0"/>
            <a:ext cx="12192000" cy="3105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0242" name="文本框 2"/>
          <p:cNvSpPr txBox="1">
            <a:spLocks noChangeArrowheads="1"/>
          </p:cNvSpPr>
          <p:nvPr/>
        </p:nvSpPr>
        <p:spPr bwMode="auto">
          <a:xfrm>
            <a:off x="4086225" y="260350"/>
            <a:ext cx="4019550" cy="646113"/>
          </a:xfrm>
          <a:prstGeom prst="rect">
            <a:avLst/>
          </a:prstGeom>
          <a:noFill/>
          <a:ln w="9525">
            <a:noFill/>
            <a:miter lim="800000"/>
          </a:ln>
        </p:spPr>
        <p:txBody>
          <a:bodyPr>
            <a:spAutoFit/>
          </a:bodyPr>
          <a:lstStyle/>
          <a:p>
            <a:r>
              <a:rPr lang="en-US" altLang="zh-CN" sz="3600" b="1">
                <a:solidFill>
                  <a:srgbClr val="FF4343"/>
                </a:solidFill>
                <a:latin typeface="微软雅黑" panose="020b0503020204020204" pitchFamily="34" charset="-122"/>
                <a:ea typeface="微软雅黑" panose="020b0503020204020204" pitchFamily="34" charset="-122"/>
              </a:rPr>
              <a:t>ADD TITLE HERE</a:t>
            </a:r>
            <a:endParaRPr lang="zh-CN" altLang="en-US" sz="3600" b="1">
              <a:solidFill>
                <a:srgbClr val="FF4343"/>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12938" y="1287463"/>
            <a:ext cx="1173162" cy="1169987"/>
            <a:chOff x="4702176" y="4064001"/>
            <a:chExt cx="528638" cy="527050"/>
          </a:xfrm>
        </p:grpSpPr>
        <p:sp>
          <p:nvSpPr>
            <p:cNvPr id="10256" name="Freeform 903"/>
            <p:cNvSpPr>
              <a:spLocks noEditPoints="1"/>
            </p:cNvSpPr>
            <p:nvPr/>
          </p:nvSpPr>
          <p:spPr bwMode="auto">
            <a:xfrm>
              <a:off x="4702176" y="4064001"/>
              <a:ext cx="528638" cy="527050"/>
            </a:xfrm>
            <a:custGeom>
              <a:gdLst>
                <a:gd name="T0" fmla="*/ 263249 w 247"/>
                <a:gd name="T1" fmla="*/ 0 h 246"/>
                <a:gd name="T2" fmla="*/ 0 w 247"/>
                <a:gd name="T3" fmla="*/ 263525 h 246"/>
                <a:gd name="T4" fmla="*/ 263249 w 247"/>
                <a:gd name="T5" fmla="*/ 527050 h 246"/>
                <a:gd name="T6" fmla="*/ 528638 w 247"/>
                <a:gd name="T7" fmla="*/ 263525 h 246"/>
                <a:gd name="T8" fmla="*/ 263249 w 247"/>
                <a:gd name="T9" fmla="*/ 0 h 246"/>
                <a:gd name="T10" fmla="*/ 295352 w 247"/>
                <a:gd name="T11" fmla="*/ 479915 h 246"/>
                <a:gd name="T12" fmla="*/ 263249 w 247"/>
                <a:gd name="T13" fmla="*/ 458491 h 246"/>
                <a:gd name="T14" fmla="*/ 231145 w 247"/>
                <a:gd name="T15" fmla="*/ 479915 h 246"/>
                <a:gd name="T16" fmla="*/ 47085 w 247"/>
                <a:gd name="T17" fmla="*/ 295662 h 246"/>
                <a:gd name="T18" fmla="*/ 70628 w 247"/>
                <a:gd name="T19" fmla="*/ 263525 h 246"/>
                <a:gd name="T20" fmla="*/ 47085 w 247"/>
                <a:gd name="T21" fmla="*/ 231388 h 246"/>
                <a:gd name="T22" fmla="*/ 231145 w 247"/>
                <a:gd name="T23" fmla="*/ 47135 h 246"/>
                <a:gd name="T24" fmla="*/ 263249 w 247"/>
                <a:gd name="T25" fmla="*/ 68559 h 246"/>
                <a:gd name="T26" fmla="*/ 295352 w 247"/>
                <a:gd name="T27" fmla="*/ 47135 h 246"/>
                <a:gd name="T28" fmla="*/ 479413 w 247"/>
                <a:gd name="T29" fmla="*/ 231388 h 246"/>
                <a:gd name="T30" fmla="*/ 458010 w 247"/>
                <a:gd name="T31" fmla="*/ 263525 h 246"/>
                <a:gd name="T32" fmla="*/ 479413 w 247"/>
                <a:gd name="T33" fmla="*/ 295662 h 246"/>
                <a:gd name="T34" fmla="*/ 295352 w 247"/>
                <a:gd name="T35" fmla="*/ 479915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7"/>
                <a:gd name="T55" fmla="*/ 0 h 246"/>
                <a:gd name="T56" fmla="*/ 247 w 247"/>
                <a:gd name="T57" fmla="*/ 246 h 24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6" h="246">
                  <a:moveTo>
                    <a:pt x="123" y="0"/>
                  </a:moveTo>
                  <a:cubicBezTo>
                    <a:pt x="55" y="0"/>
                    <a:pt x="0" y="55"/>
                    <a:pt x="0" y="123"/>
                  </a:cubicBezTo>
                  <a:cubicBezTo>
                    <a:pt x="0" y="191"/>
                    <a:pt x="55" y="246"/>
                    <a:pt x="123" y="246"/>
                  </a:cubicBezTo>
                  <a:cubicBezTo>
                    <a:pt x="191" y="246"/>
                    <a:pt x="247" y="191"/>
                    <a:pt x="247" y="123"/>
                  </a:cubicBezTo>
                  <a:cubicBezTo>
                    <a:pt x="247" y="55"/>
                    <a:pt x="191" y="0"/>
                    <a:pt x="123" y="0"/>
                  </a:cubicBezTo>
                  <a:close/>
                  <a:moveTo>
                    <a:pt x="138" y="224"/>
                  </a:moveTo>
                  <a:cubicBezTo>
                    <a:pt x="136" y="218"/>
                    <a:pt x="130" y="214"/>
                    <a:pt x="123" y="214"/>
                  </a:cubicBezTo>
                  <a:cubicBezTo>
                    <a:pt x="116" y="214"/>
                    <a:pt x="111" y="218"/>
                    <a:pt x="108" y="224"/>
                  </a:cubicBezTo>
                  <a:cubicBezTo>
                    <a:pt x="64" y="217"/>
                    <a:pt x="29" y="182"/>
                    <a:pt x="22" y="138"/>
                  </a:cubicBezTo>
                  <a:cubicBezTo>
                    <a:pt x="28" y="136"/>
                    <a:pt x="33" y="130"/>
                    <a:pt x="33" y="123"/>
                  </a:cubicBezTo>
                  <a:cubicBezTo>
                    <a:pt x="33" y="116"/>
                    <a:pt x="28" y="110"/>
                    <a:pt x="22" y="108"/>
                  </a:cubicBezTo>
                  <a:cubicBezTo>
                    <a:pt x="29" y="64"/>
                    <a:pt x="64" y="29"/>
                    <a:pt x="108" y="22"/>
                  </a:cubicBezTo>
                  <a:cubicBezTo>
                    <a:pt x="111" y="28"/>
                    <a:pt x="116" y="32"/>
                    <a:pt x="123" y="32"/>
                  </a:cubicBezTo>
                  <a:cubicBezTo>
                    <a:pt x="130" y="32"/>
                    <a:pt x="136" y="28"/>
                    <a:pt x="138" y="22"/>
                  </a:cubicBezTo>
                  <a:cubicBezTo>
                    <a:pt x="183" y="29"/>
                    <a:pt x="218" y="64"/>
                    <a:pt x="224" y="108"/>
                  </a:cubicBezTo>
                  <a:cubicBezTo>
                    <a:pt x="218" y="110"/>
                    <a:pt x="214" y="116"/>
                    <a:pt x="214" y="123"/>
                  </a:cubicBezTo>
                  <a:cubicBezTo>
                    <a:pt x="214" y="130"/>
                    <a:pt x="218" y="136"/>
                    <a:pt x="224" y="138"/>
                  </a:cubicBezTo>
                  <a:cubicBezTo>
                    <a:pt x="218" y="182"/>
                    <a:pt x="183" y="217"/>
                    <a:pt x="138" y="224"/>
                  </a:cubicBezTo>
                  <a:close/>
                </a:path>
              </a:pathLst>
            </a:custGeom>
            <a:solidFill>
              <a:schemeClr val="bg1"/>
            </a:solidFill>
            <a:ln w="9525">
              <a:noFill/>
              <a:round/>
            </a:ln>
          </p:spPr>
          <p:txBody>
            <a:bodyPr/>
            <a:lstStyle/>
            <a:p>
              <a:endParaRPr lang="zh-CN" altLang="en-US"/>
            </a:p>
          </p:txBody>
        </p:sp>
        <p:sp>
          <p:nvSpPr>
            <p:cNvPr id="10257" name="Freeform 904"/>
            <p:cNvSpPr/>
            <p:nvPr/>
          </p:nvSpPr>
          <p:spPr bwMode="auto">
            <a:xfrm>
              <a:off x="4799013" y="4230688"/>
              <a:ext cx="265113" cy="138113"/>
            </a:xfrm>
            <a:custGeom>
              <a:gdLst>
                <a:gd name="T0" fmla="*/ 245871 w 124"/>
                <a:gd name="T1" fmla="*/ 0 h 64"/>
                <a:gd name="T2" fmla="*/ 186007 w 124"/>
                <a:gd name="T3" fmla="*/ 60424 h 64"/>
                <a:gd name="T4" fmla="*/ 166765 w 124"/>
                <a:gd name="T5" fmla="*/ 56108 h 64"/>
                <a:gd name="T6" fmla="*/ 128280 w 124"/>
                <a:gd name="T7" fmla="*/ 84163 h 64"/>
                <a:gd name="T8" fmla="*/ 0 w 124"/>
                <a:gd name="T9" fmla="*/ 84163 h 64"/>
                <a:gd name="T10" fmla="*/ 0 w 124"/>
                <a:gd name="T11" fmla="*/ 110059 h 64"/>
                <a:gd name="T12" fmla="*/ 128280 w 124"/>
                <a:gd name="T13" fmla="*/ 110059 h 64"/>
                <a:gd name="T14" fmla="*/ 166765 w 124"/>
                <a:gd name="T15" fmla="*/ 138113 h 64"/>
                <a:gd name="T16" fmla="*/ 207387 w 124"/>
                <a:gd name="T17" fmla="*/ 97111 h 64"/>
                <a:gd name="T18" fmla="*/ 203111 w 124"/>
                <a:gd name="T19" fmla="*/ 79847 h 64"/>
                <a:gd name="T20" fmla="*/ 265113 w 124"/>
                <a:gd name="T21" fmla="*/ 17264 h 64"/>
                <a:gd name="T22" fmla="*/ 245871 w 124"/>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64"/>
                <a:gd name="T38" fmla="*/ 124 w 124"/>
                <a:gd name="T39" fmla="*/ 64 h 64"/>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64">
                  <a:moveTo>
                    <a:pt x="115" y="0"/>
                  </a:moveTo>
                  <a:cubicBezTo>
                    <a:pt x="87" y="28"/>
                    <a:pt x="87" y="28"/>
                    <a:pt x="87" y="28"/>
                  </a:cubicBezTo>
                  <a:cubicBezTo>
                    <a:pt x="84" y="27"/>
                    <a:pt x="81" y="26"/>
                    <a:pt x="78" y="26"/>
                  </a:cubicBezTo>
                  <a:cubicBezTo>
                    <a:pt x="70" y="26"/>
                    <a:pt x="63" y="31"/>
                    <a:pt x="60" y="39"/>
                  </a:cubicBezTo>
                  <a:cubicBezTo>
                    <a:pt x="0" y="39"/>
                    <a:pt x="0" y="39"/>
                    <a:pt x="0" y="39"/>
                  </a:cubicBezTo>
                  <a:cubicBezTo>
                    <a:pt x="0" y="51"/>
                    <a:pt x="0" y="51"/>
                    <a:pt x="0" y="51"/>
                  </a:cubicBezTo>
                  <a:cubicBezTo>
                    <a:pt x="60" y="51"/>
                    <a:pt x="60" y="51"/>
                    <a:pt x="60" y="51"/>
                  </a:cubicBezTo>
                  <a:cubicBezTo>
                    <a:pt x="63" y="59"/>
                    <a:pt x="70" y="64"/>
                    <a:pt x="78" y="64"/>
                  </a:cubicBezTo>
                  <a:cubicBezTo>
                    <a:pt x="89" y="64"/>
                    <a:pt x="97" y="56"/>
                    <a:pt x="97" y="45"/>
                  </a:cubicBezTo>
                  <a:cubicBezTo>
                    <a:pt x="97" y="42"/>
                    <a:pt x="97" y="39"/>
                    <a:pt x="95" y="37"/>
                  </a:cubicBezTo>
                  <a:cubicBezTo>
                    <a:pt x="124" y="8"/>
                    <a:pt x="124" y="8"/>
                    <a:pt x="124" y="8"/>
                  </a:cubicBezTo>
                  <a:lnTo>
                    <a:pt x="115" y="0"/>
                  </a:lnTo>
                  <a:close/>
                </a:path>
              </a:pathLst>
            </a:custGeom>
            <a:solidFill>
              <a:schemeClr val="bg1"/>
            </a:solidFill>
            <a:ln w="9525">
              <a:noFill/>
              <a:round/>
            </a:ln>
          </p:spPr>
          <p:txBody>
            <a:bodyPr/>
            <a:lstStyle/>
            <a:p>
              <a:endParaRPr lang="zh-CN" altLang="en-US"/>
            </a:p>
          </p:txBody>
        </p:sp>
      </p:grpSp>
      <p:sp>
        <p:nvSpPr>
          <p:cNvPr id="7" name="Freeform 831"/>
          <p:cNvSpPr/>
          <p:nvPr/>
        </p:nvSpPr>
        <p:spPr bwMode="auto">
          <a:xfrm>
            <a:off x="5413375" y="1265238"/>
            <a:ext cx="1365250" cy="1195387"/>
          </a:xfrm>
          <a:custGeom>
            <a:gdLst>
              <a:gd name="T0" fmla="*/ 394577 w 322"/>
              <a:gd name="T1" fmla="*/ 93320 h 282"/>
              <a:gd name="T2" fmla="*/ 369121 w 322"/>
              <a:gd name="T3" fmla="*/ 139979 h 282"/>
              <a:gd name="T4" fmla="*/ 343664 w 322"/>
              <a:gd name="T5" fmla="*/ 173914 h 282"/>
              <a:gd name="T6" fmla="*/ 322450 w 322"/>
              <a:gd name="T7" fmla="*/ 156947 h 282"/>
              <a:gd name="T8" fmla="*/ 313965 w 322"/>
              <a:gd name="T9" fmla="*/ 195123 h 282"/>
              <a:gd name="T10" fmla="*/ 254566 w 322"/>
              <a:gd name="T11" fmla="*/ 207848 h 282"/>
              <a:gd name="T12" fmla="*/ 216381 w 322"/>
              <a:gd name="T13" fmla="*/ 246024 h 282"/>
              <a:gd name="T14" fmla="*/ 161225 w 322"/>
              <a:gd name="T15" fmla="*/ 322377 h 282"/>
              <a:gd name="T16" fmla="*/ 131526 w 322"/>
              <a:gd name="T17" fmla="*/ 369036 h 282"/>
              <a:gd name="T18" fmla="*/ 161225 w 322"/>
              <a:gd name="T19" fmla="*/ 402971 h 282"/>
              <a:gd name="T20" fmla="*/ 165468 w 322"/>
              <a:gd name="T21" fmla="*/ 419938 h 282"/>
              <a:gd name="T22" fmla="*/ 135769 w 322"/>
              <a:gd name="T23" fmla="*/ 394487 h 282"/>
              <a:gd name="T24" fmla="*/ 110312 w 322"/>
              <a:gd name="T25" fmla="*/ 360553 h 282"/>
              <a:gd name="T26" fmla="*/ 101826 w 322"/>
              <a:gd name="T27" fmla="*/ 411454 h 282"/>
              <a:gd name="T28" fmla="*/ 106069 w 322"/>
              <a:gd name="T29" fmla="*/ 500532 h 282"/>
              <a:gd name="T30" fmla="*/ 144254 w 322"/>
              <a:gd name="T31" fmla="*/ 479323 h 282"/>
              <a:gd name="T32" fmla="*/ 190925 w 322"/>
              <a:gd name="T33" fmla="*/ 530225 h 282"/>
              <a:gd name="T34" fmla="*/ 246080 w 322"/>
              <a:gd name="T35" fmla="*/ 585368 h 282"/>
              <a:gd name="T36" fmla="*/ 301236 w 322"/>
              <a:gd name="T37" fmla="*/ 632028 h 282"/>
              <a:gd name="T38" fmla="*/ 369121 w 322"/>
              <a:gd name="T39" fmla="*/ 704138 h 282"/>
              <a:gd name="T40" fmla="*/ 347907 w 322"/>
              <a:gd name="T41" fmla="*/ 805942 h 282"/>
              <a:gd name="T42" fmla="*/ 292751 w 322"/>
              <a:gd name="T43" fmla="*/ 928954 h 282"/>
              <a:gd name="T44" fmla="*/ 309722 w 322"/>
              <a:gd name="T45" fmla="*/ 1018031 h 282"/>
              <a:gd name="T46" fmla="*/ 275780 w 322"/>
              <a:gd name="T47" fmla="*/ 1022273 h 282"/>
              <a:gd name="T48" fmla="*/ 190925 w 322"/>
              <a:gd name="T49" fmla="*/ 886536 h 282"/>
              <a:gd name="T50" fmla="*/ 97584 w 322"/>
              <a:gd name="T51" fmla="*/ 674446 h 282"/>
              <a:gd name="T52" fmla="*/ 67884 w 322"/>
              <a:gd name="T53" fmla="*/ 521741 h 282"/>
              <a:gd name="T54" fmla="*/ 441248 w 322"/>
              <a:gd name="T55" fmla="*/ 1098626 h 282"/>
              <a:gd name="T56" fmla="*/ 538831 w 322"/>
              <a:gd name="T57" fmla="*/ 1081658 h 282"/>
              <a:gd name="T58" fmla="*/ 661872 w 322"/>
              <a:gd name="T59" fmla="*/ 1068933 h 282"/>
              <a:gd name="T60" fmla="*/ 649143 w 322"/>
              <a:gd name="T61" fmla="*/ 1119835 h 282"/>
              <a:gd name="T62" fmla="*/ 725513 w 322"/>
              <a:gd name="T63" fmla="*/ 1115593 h 282"/>
              <a:gd name="T64" fmla="*/ 831582 w 322"/>
              <a:gd name="T65" fmla="*/ 1102867 h 282"/>
              <a:gd name="T66" fmla="*/ 823097 w 322"/>
              <a:gd name="T67" fmla="*/ 16967 h 282"/>
              <a:gd name="T68" fmla="*/ 1179489 w 322"/>
              <a:gd name="T69" fmla="*/ 386004 h 282"/>
              <a:gd name="T70" fmla="*/ 1128576 w 322"/>
              <a:gd name="T71" fmla="*/ 347827 h 282"/>
              <a:gd name="T72" fmla="*/ 1086148 w 322"/>
              <a:gd name="T73" fmla="*/ 445389 h 282"/>
              <a:gd name="T74" fmla="*/ 1018264 w 322"/>
              <a:gd name="T75" fmla="*/ 356311 h 282"/>
              <a:gd name="T76" fmla="*/ 1043721 w 322"/>
              <a:gd name="T77" fmla="*/ 449631 h 282"/>
              <a:gd name="T78" fmla="*/ 1115848 w 322"/>
              <a:gd name="T79" fmla="*/ 475081 h 282"/>
              <a:gd name="T80" fmla="*/ 1086148 w 322"/>
              <a:gd name="T81" fmla="*/ 602335 h 282"/>
              <a:gd name="T82" fmla="*/ 1052206 w 322"/>
              <a:gd name="T83" fmla="*/ 733831 h 282"/>
              <a:gd name="T84" fmla="*/ 1009778 w 322"/>
              <a:gd name="T85" fmla="*/ 822909 h 282"/>
              <a:gd name="T86" fmla="*/ 882495 w 322"/>
              <a:gd name="T87" fmla="*/ 924712 h 282"/>
              <a:gd name="T88" fmla="*/ 848553 w 322"/>
              <a:gd name="T89" fmla="*/ 835634 h 282"/>
              <a:gd name="T90" fmla="*/ 852796 w 322"/>
              <a:gd name="T91" fmla="*/ 725347 h 282"/>
              <a:gd name="T92" fmla="*/ 806126 w 322"/>
              <a:gd name="T93" fmla="*/ 606577 h 282"/>
              <a:gd name="T94" fmla="*/ 750970 w 322"/>
              <a:gd name="T95" fmla="*/ 538708 h 282"/>
              <a:gd name="T96" fmla="*/ 593987 w 322"/>
              <a:gd name="T97" fmla="*/ 542950 h 282"/>
              <a:gd name="T98" fmla="*/ 534589 w 322"/>
              <a:gd name="T99" fmla="*/ 458114 h 282"/>
              <a:gd name="T100" fmla="*/ 598230 w 322"/>
              <a:gd name="T101" fmla="*/ 296926 h 282"/>
              <a:gd name="T102" fmla="*/ 712785 w 322"/>
              <a:gd name="T103" fmla="*/ 250266 h 282"/>
              <a:gd name="T104" fmla="*/ 780669 w 322"/>
              <a:gd name="T105" fmla="*/ 279959 h 282"/>
              <a:gd name="T106" fmla="*/ 874010 w 322"/>
              <a:gd name="T107" fmla="*/ 279959 h 282"/>
              <a:gd name="T108" fmla="*/ 971594 w 322"/>
              <a:gd name="T109" fmla="*/ 262991 h 282"/>
              <a:gd name="T110" fmla="*/ 882495 w 322"/>
              <a:gd name="T111" fmla="*/ 224815 h 282"/>
              <a:gd name="T112" fmla="*/ 874010 w 322"/>
              <a:gd name="T113" fmla="*/ 195123 h 282"/>
              <a:gd name="T114" fmla="*/ 759455 w 322"/>
              <a:gd name="T115" fmla="*/ 195123 h 282"/>
              <a:gd name="T116" fmla="*/ 661872 w 322"/>
              <a:gd name="T117" fmla="*/ 224815 h 282"/>
              <a:gd name="T118" fmla="*/ 644901 w 322"/>
              <a:gd name="T119" fmla="*/ 127254 h 282"/>
              <a:gd name="T120" fmla="*/ 572774 w 322"/>
              <a:gd name="T121" fmla="*/ 67869 h 282"/>
              <a:gd name="T122" fmla="*/ 653386 w 322"/>
              <a:gd name="T123" fmla="*/ 21209 h 2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2"/>
              <a:gd name="T187" fmla="*/ 0 h 282"/>
              <a:gd name="T188" fmla="*/ 322 w 322"/>
              <a:gd name="T189" fmla="*/ 282 h 282"/>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2" h="282">
                <a:moveTo>
                  <a:pt x="131" y="1"/>
                </a:moveTo>
                <a:cubicBezTo>
                  <a:pt x="131" y="1"/>
                  <a:pt x="82" y="7"/>
                  <a:pt x="50" y="45"/>
                </a:cubicBezTo>
                <a:cubicBezTo>
                  <a:pt x="50" y="45"/>
                  <a:pt x="75" y="19"/>
                  <a:pt x="90" y="19"/>
                </a:cubicBezTo>
                <a:cubicBezTo>
                  <a:pt x="94" y="20"/>
                  <a:pt x="94" y="20"/>
                  <a:pt x="94" y="20"/>
                </a:cubicBezTo>
                <a:cubicBezTo>
                  <a:pt x="94" y="20"/>
                  <a:pt x="93" y="22"/>
                  <a:pt x="93" y="22"/>
                </a:cubicBezTo>
                <a:cubicBezTo>
                  <a:pt x="92" y="23"/>
                  <a:pt x="90" y="25"/>
                  <a:pt x="90" y="26"/>
                </a:cubicBezTo>
                <a:cubicBezTo>
                  <a:pt x="90" y="27"/>
                  <a:pt x="90" y="29"/>
                  <a:pt x="90" y="29"/>
                </a:cubicBezTo>
                <a:cubicBezTo>
                  <a:pt x="89" y="30"/>
                  <a:pt x="89" y="30"/>
                  <a:pt x="89" y="30"/>
                </a:cubicBezTo>
                <a:cubicBezTo>
                  <a:pt x="89" y="30"/>
                  <a:pt x="88" y="31"/>
                  <a:pt x="88" y="31"/>
                </a:cubicBezTo>
                <a:cubicBezTo>
                  <a:pt x="87" y="32"/>
                  <a:pt x="87" y="32"/>
                  <a:pt x="87" y="33"/>
                </a:cubicBezTo>
                <a:cubicBezTo>
                  <a:pt x="87" y="34"/>
                  <a:pt x="87" y="36"/>
                  <a:pt x="87" y="36"/>
                </a:cubicBezTo>
                <a:cubicBezTo>
                  <a:pt x="87" y="39"/>
                  <a:pt x="87" y="39"/>
                  <a:pt x="87" y="39"/>
                </a:cubicBezTo>
                <a:cubicBezTo>
                  <a:pt x="86" y="40"/>
                  <a:pt x="86" y="40"/>
                  <a:pt x="86" y="40"/>
                </a:cubicBezTo>
                <a:cubicBezTo>
                  <a:pt x="84" y="41"/>
                  <a:pt x="84" y="41"/>
                  <a:pt x="84" y="41"/>
                </a:cubicBezTo>
                <a:cubicBezTo>
                  <a:pt x="84" y="41"/>
                  <a:pt x="82" y="42"/>
                  <a:pt x="81" y="41"/>
                </a:cubicBezTo>
                <a:cubicBezTo>
                  <a:pt x="80" y="41"/>
                  <a:pt x="80" y="39"/>
                  <a:pt x="80" y="39"/>
                </a:cubicBezTo>
                <a:cubicBezTo>
                  <a:pt x="82" y="37"/>
                  <a:pt x="82" y="37"/>
                  <a:pt x="82" y="37"/>
                </a:cubicBezTo>
                <a:cubicBezTo>
                  <a:pt x="82" y="37"/>
                  <a:pt x="83" y="37"/>
                  <a:pt x="82" y="36"/>
                </a:cubicBezTo>
                <a:cubicBezTo>
                  <a:pt x="81" y="36"/>
                  <a:pt x="81" y="34"/>
                  <a:pt x="80" y="34"/>
                </a:cubicBezTo>
                <a:cubicBezTo>
                  <a:pt x="78" y="35"/>
                  <a:pt x="76" y="37"/>
                  <a:pt x="76" y="37"/>
                </a:cubicBezTo>
                <a:cubicBezTo>
                  <a:pt x="73" y="38"/>
                  <a:pt x="73" y="38"/>
                  <a:pt x="73" y="38"/>
                </a:cubicBezTo>
                <a:cubicBezTo>
                  <a:pt x="73" y="38"/>
                  <a:pt x="72" y="41"/>
                  <a:pt x="73" y="41"/>
                </a:cubicBezTo>
                <a:cubicBezTo>
                  <a:pt x="73" y="41"/>
                  <a:pt x="75" y="42"/>
                  <a:pt x="75" y="42"/>
                </a:cubicBezTo>
                <a:cubicBezTo>
                  <a:pt x="75" y="42"/>
                  <a:pt x="75" y="43"/>
                  <a:pt x="75" y="44"/>
                </a:cubicBezTo>
                <a:cubicBezTo>
                  <a:pt x="75" y="45"/>
                  <a:pt x="74" y="46"/>
                  <a:pt x="74" y="46"/>
                </a:cubicBezTo>
                <a:cubicBezTo>
                  <a:pt x="74" y="46"/>
                  <a:pt x="74" y="47"/>
                  <a:pt x="72" y="47"/>
                </a:cubicBezTo>
                <a:cubicBezTo>
                  <a:pt x="70" y="46"/>
                  <a:pt x="69" y="46"/>
                  <a:pt x="68" y="46"/>
                </a:cubicBezTo>
                <a:cubicBezTo>
                  <a:pt x="67" y="45"/>
                  <a:pt x="66" y="45"/>
                  <a:pt x="65" y="45"/>
                </a:cubicBezTo>
                <a:cubicBezTo>
                  <a:pt x="64" y="46"/>
                  <a:pt x="64" y="46"/>
                  <a:pt x="63" y="46"/>
                </a:cubicBezTo>
                <a:cubicBezTo>
                  <a:pt x="63" y="47"/>
                  <a:pt x="60" y="49"/>
                  <a:pt x="60" y="49"/>
                </a:cubicBezTo>
                <a:cubicBezTo>
                  <a:pt x="60" y="49"/>
                  <a:pt x="59" y="49"/>
                  <a:pt x="59" y="50"/>
                </a:cubicBezTo>
                <a:cubicBezTo>
                  <a:pt x="59" y="51"/>
                  <a:pt x="58" y="53"/>
                  <a:pt x="58" y="53"/>
                </a:cubicBezTo>
                <a:cubicBezTo>
                  <a:pt x="58" y="53"/>
                  <a:pt x="57" y="54"/>
                  <a:pt x="54" y="55"/>
                </a:cubicBezTo>
                <a:cubicBezTo>
                  <a:pt x="52" y="55"/>
                  <a:pt x="52" y="56"/>
                  <a:pt x="52" y="56"/>
                </a:cubicBezTo>
                <a:cubicBezTo>
                  <a:pt x="51" y="58"/>
                  <a:pt x="51" y="58"/>
                  <a:pt x="51" y="58"/>
                </a:cubicBezTo>
                <a:cubicBezTo>
                  <a:pt x="51" y="58"/>
                  <a:pt x="49" y="60"/>
                  <a:pt x="48" y="61"/>
                </a:cubicBezTo>
                <a:cubicBezTo>
                  <a:pt x="47" y="62"/>
                  <a:pt x="43" y="65"/>
                  <a:pt x="43" y="65"/>
                </a:cubicBezTo>
                <a:cubicBezTo>
                  <a:pt x="42" y="65"/>
                  <a:pt x="41" y="67"/>
                  <a:pt x="41" y="68"/>
                </a:cubicBezTo>
                <a:cubicBezTo>
                  <a:pt x="40" y="69"/>
                  <a:pt x="40" y="71"/>
                  <a:pt x="40" y="72"/>
                </a:cubicBezTo>
                <a:cubicBezTo>
                  <a:pt x="39" y="73"/>
                  <a:pt x="39" y="74"/>
                  <a:pt x="38" y="76"/>
                </a:cubicBezTo>
                <a:cubicBezTo>
                  <a:pt x="38" y="77"/>
                  <a:pt x="37" y="79"/>
                  <a:pt x="37" y="79"/>
                </a:cubicBezTo>
                <a:cubicBezTo>
                  <a:pt x="36" y="80"/>
                  <a:pt x="35" y="81"/>
                  <a:pt x="35" y="81"/>
                </a:cubicBezTo>
                <a:cubicBezTo>
                  <a:pt x="34" y="81"/>
                  <a:pt x="31" y="82"/>
                  <a:pt x="30" y="83"/>
                </a:cubicBezTo>
                <a:cubicBezTo>
                  <a:pt x="29" y="83"/>
                  <a:pt x="29" y="85"/>
                  <a:pt x="29" y="85"/>
                </a:cubicBezTo>
                <a:cubicBezTo>
                  <a:pt x="29" y="86"/>
                  <a:pt x="30" y="87"/>
                  <a:pt x="31" y="87"/>
                </a:cubicBezTo>
                <a:cubicBezTo>
                  <a:pt x="31" y="87"/>
                  <a:pt x="33" y="88"/>
                  <a:pt x="33" y="88"/>
                </a:cubicBezTo>
                <a:cubicBezTo>
                  <a:pt x="33" y="88"/>
                  <a:pt x="33" y="90"/>
                  <a:pt x="33" y="91"/>
                </a:cubicBezTo>
                <a:cubicBezTo>
                  <a:pt x="33" y="91"/>
                  <a:pt x="32" y="94"/>
                  <a:pt x="33" y="94"/>
                </a:cubicBezTo>
                <a:cubicBezTo>
                  <a:pt x="34" y="94"/>
                  <a:pt x="35" y="94"/>
                  <a:pt x="35" y="94"/>
                </a:cubicBezTo>
                <a:cubicBezTo>
                  <a:pt x="38" y="95"/>
                  <a:pt x="38" y="95"/>
                  <a:pt x="38" y="95"/>
                </a:cubicBezTo>
                <a:cubicBezTo>
                  <a:pt x="40" y="96"/>
                  <a:pt x="40" y="96"/>
                  <a:pt x="40" y="96"/>
                </a:cubicBezTo>
                <a:cubicBezTo>
                  <a:pt x="41" y="97"/>
                  <a:pt x="41" y="97"/>
                  <a:pt x="41" y="97"/>
                </a:cubicBezTo>
                <a:cubicBezTo>
                  <a:pt x="41" y="97"/>
                  <a:pt x="41" y="99"/>
                  <a:pt x="41" y="99"/>
                </a:cubicBezTo>
                <a:cubicBezTo>
                  <a:pt x="41" y="100"/>
                  <a:pt x="40" y="101"/>
                  <a:pt x="39" y="101"/>
                </a:cubicBezTo>
                <a:cubicBezTo>
                  <a:pt x="39" y="100"/>
                  <a:pt x="39" y="100"/>
                  <a:pt x="39" y="99"/>
                </a:cubicBezTo>
                <a:cubicBezTo>
                  <a:pt x="38" y="98"/>
                  <a:pt x="38" y="98"/>
                  <a:pt x="37" y="97"/>
                </a:cubicBezTo>
                <a:cubicBezTo>
                  <a:pt x="36" y="97"/>
                  <a:pt x="35" y="98"/>
                  <a:pt x="34" y="98"/>
                </a:cubicBezTo>
                <a:cubicBezTo>
                  <a:pt x="34" y="97"/>
                  <a:pt x="33" y="97"/>
                  <a:pt x="32" y="97"/>
                </a:cubicBezTo>
                <a:cubicBezTo>
                  <a:pt x="31" y="96"/>
                  <a:pt x="31" y="97"/>
                  <a:pt x="31" y="96"/>
                </a:cubicBezTo>
                <a:cubicBezTo>
                  <a:pt x="31" y="94"/>
                  <a:pt x="32" y="94"/>
                  <a:pt x="32" y="93"/>
                </a:cubicBezTo>
                <a:cubicBezTo>
                  <a:pt x="31" y="92"/>
                  <a:pt x="31" y="91"/>
                  <a:pt x="30" y="91"/>
                </a:cubicBezTo>
                <a:cubicBezTo>
                  <a:pt x="29" y="91"/>
                  <a:pt x="30" y="92"/>
                  <a:pt x="29" y="91"/>
                </a:cubicBezTo>
                <a:cubicBezTo>
                  <a:pt x="28" y="90"/>
                  <a:pt x="28" y="89"/>
                  <a:pt x="27" y="89"/>
                </a:cubicBezTo>
                <a:cubicBezTo>
                  <a:pt x="27" y="89"/>
                  <a:pt x="26" y="90"/>
                  <a:pt x="26" y="89"/>
                </a:cubicBezTo>
                <a:cubicBezTo>
                  <a:pt x="26" y="88"/>
                  <a:pt x="26" y="86"/>
                  <a:pt x="26" y="85"/>
                </a:cubicBezTo>
                <a:cubicBezTo>
                  <a:pt x="26" y="85"/>
                  <a:pt x="27" y="83"/>
                  <a:pt x="27" y="83"/>
                </a:cubicBezTo>
                <a:cubicBezTo>
                  <a:pt x="27" y="82"/>
                  <a:pt x="28" y="78"/>
                  <a:pt x="28" y="78"/>
                </a:cubicBezTo>
                <a:cubicBezTo>
                  <a:pt x="28" y="78"/>
                  <a:pt x="23" y="87"/>
                  <a:pt x="22" y="93"/>
                </a:cubicBezTo>
                <a:cubicBezTo>
                  <a:pt x="22" y="93"/>
                  <a:pt x="23" y="93"/>
                  <a:pt x="23" y="94"/>
                </a:cubicBezTo>
                <a:cubicBezTo>
                  <a:pt x="23" y="95"/>
                  <a:pt x="24" y="96"/>
                  <a:pt x="24" y="97"/>
                </a:cubicBezTo>
                <a:cubicBezTo>
                  <a:pt x="23" y="98"/>
                  <a:pt x="23" y="98"/>
                  <a:pt x="23" y="102"/>
                </a:cubicBezTo>
                <a:cubicBezTo>
                  <a:pt x="23" y="105"/>
                  <a:pt x="24" y="106"/>
                  <a:pt x="24" y="107"/>
                </a:cubicBezTo>
                <a:cubicBezTo>
                  <a:pt x="23" y="108"/>
                  <a:pt x="23" y="110"/>
                  <a:pt x="23" y="111"/>
                </a:cubicBezTo>
                <a:cubicBezTo>
                  <a:pt x="22" y="112"/>
                  <a:pt x="23" y="116"/>
                  <a:pt x="24" y="116"/>
                </a:cubicBezTo>
                <a:cubicBezTo>
                  <a:pt x="24" y="117"/>
                  <a:pt x="24" y="117"/>
                  <a:pt x="25" y="118"/>
                </a:cubicBezTo>
                <a:cubicBezTo>
                  <a:pt x="26" y="119"/>
                  <a:pt x="24" y="121"/>
                  <a:pt x="26" y="119"/>
                </a:cubicBezTo>
                <a:cubicBezTo>
                  <a:pt x="27" y="116"/>
                  <a:pt x="28" y="115"/>
                  <a:pt x="28" y="115"/>
                </a:cubicBezTo>
                <a:cubicBezTo>
                  <a:pt x="29" y="114"/>
                  <a:pt x="29" y="114"/>
                  <a:pt x="29" y="114"/>
                </a:cubicBezTo>
                <a:cubicBezTo>
                  <a:pt x="29" y="114"/>
                  <a:pt x="29" y="112"/>
                  <a:pt x="31" y="112"/>
                </a:cubicBezTo>
                <a:cubicBezTo>
                  <a:pt x="33" y="113"/>
                  <a:pt x="34" y="112"/>
                  <a:pt x="34" y="113"/>
                </a:cubicBezTo>
                <a:cubicBezTo>
                  <a:pt x="35" y="114"/>
                  <a:pt x="33" y="116"/>
                  <a:pt x="35" y="116"/>
                </a:cubicBezTo>
                <a:cubicBezTo>
                  <a:pt x="36" y="117"/>
                  <a:pt x="39" y="115"/>
                  <a:pt x="40" y="115"/>
                </a:cubicBezTo>
                <a:cubicBezTo>
                  <a:pt x="41" y="116"/>
                  <a:pt x="42" y="116"/>
                  <a:pt x="42" y="117"/>
                </a:cubicBezTo>
                <a:cubicBezTo>
                  <a:pt x="43" y="119"/>
                  <a:pt x="43" y="121"/>
                  <a:pt x="44" y="121"/>
                </a:cubicBezTo>
                <a:cubicBezTo>
                  <a:pt x="45" y="122"/>
                  <a:pt x="45" y="124"/>
                  <a:pt x="45" y="125"/>
                </a:cubicBezTo>
                <a:cubicBezTo>
                  <a:pt x="46" y="126"/>
                  <a:pt x="49" y="127"/>
                  <a:pt x="49" y="127"/>
                </a:cubicBezTo>
                <a:cubicBezTo>
                  <a:pt x="50" y="127"/>
                  <a:pt x="53" y="128"/>
                  <a:pt x="54" y="128"/>
                </a:cubicBezTo>
                <a:cubicBezTo>
                  <a:pt x="55" y="129"/>
                  <a:pt x="54" y="130"/>
                  <a:pt x="56" y="131"/>
                </a:cubicBezTo>
                <a:cubicBezTo>
                  <a:pt x="58" y="131"/>
                  <a:pt x="58" y="135"/>
                  <a:pt x="58" y="135"/>
                </a:cubicBezTo>
                <a:cubicBezTo>
                  <a:pt x="58" y="135"/>
                  <a:pt x="59" y="138"/>
                  <a:pt x="58" y="138"/>
                </a:cubicBezTo>
                <a:cubicBezTo>
                  <a:pt x="58" y="139"/>
                  <a:pt x="58" y="141"/>
                  <a:pt x="59" y="141"/>
                </a:cubicBezTo>
                <a:cubicBezTo>
                  <a:pt x="60" y="141"/>
                  <a:pt x="63" y="142"/>
                  <a:pt x="63" y="142"/>
                </a:cubicBezTo>
                <a:cubicBezTo>
                  <a:pt x="63" y="142"/>
                  <a:pt x="61" y="144"/>
                  <a:pt x="64" y="145"/>
                </a:cubicBezTo>
                <a:cubicBezTo>
                  <a:pt x="66" y="146"/>
                  <a:pt x="69" y="147"/>
                  <a:pt x="69" y="147"/>
                </a:cubicBezTo>
                <a:cubicBezTo>
                  <a:pt x="70" y="147"/>
                  <a:pt x="68" y="149"/>
                  <a:pt x="71" y="149"/>
                </a:cubicBezTo>
                <a:cubicBezTo>
                  <a:pt x="73" y="149"/>
                  <a:pt x="76" y="149"/>
                  <a:pt x="77" y="150"/>
                </a:cubicBezTo>
                <a:cubicBezTo>
                  <a:pt x="79" y="151"/>
                  <a:pt x="78" y="152"/>
                  <a:pt x="81" y="154"/>
                </a:cubicBezTo>
                <a:cubicBezTo>
                  <a:pt x="85" y="156"/>
                  <a:pt x="86" y="157"/>
                  <a:pt x="87" y="157"/>
                </a:cubicBezTo>
                <a:cubicBezTo>
                  <a:pt x="87" y="158"/>
                  <a:pt x="89" y="157"/>
                  <a:pt x="89" y="160"/>
                </a:cubicBezTo>
                <a:cubicBezTo>
                  <a:pt x="88" y="163"/>
                  <a:pt x="88" y="165"/>
                  <a:pt x="87" y="166"/>
                </a:cubicBezTo>
                <a:cubicBezTo>
                  <a:pt x="85" y="167"/>
                  <a:pt x="84" y="170"/>
                  <a:pt x="83" y="171"/>
                </a:cubicBezTo>
                <a:cubicBezTo>
                  <a:pt x="82" y="172"/>
                  <a:pt x="81" y="174"/>
                  <a:pt x="82" y="176"/>
                </a:cubicBezTo>
                <a:cubicBezTo>
                  <a:pt x="83" y="178"/>
                  <a:pt x="84" y="180"/>
                  <a:pt x="84" y="181"/>
                </a:cubicBezTo>
                <a:cubicBezTo>
                  <a:pt x="84" y="182"/>
                  <a:pt x="84" y="185"/>
                  <a:pt x="84" y="187"/>
                </a:cubicBezTo>
                <a:cubicBezTo>
                  <a:pt x="83" y="188"/>
                  <a:pt x="82" y="190"/>
                  <a:pt x="82" y="190"/>
                </a:cubicBezTo>
                <a:cubicBezTo>
                  <a:pt x="82" y="190"/>
                  <a:pt x="84" y="192"/>
                  <a:pt x="82" y="194"/>
                </a:cubicBezTo>
                <a:cubicBezTo>
                  <a:pt x="80" y="196"/>
                  <a:pt x="78" y="198"/>
                  <a:pt x="77" y="198"/>
                </a:cubicBezTo>
                <a:cubicBezTo>
                  <a:pt x="75" y="199"/>
                  <a:pt x="73" y="201"/>
                  <a:pt x="73" y="201"/>
                </a:cubicBezTo>
                <a:cubicBezTo>
                  <a:pt x="73" y="201"/>
                  <a:pt x="73" y="207"/>
                  <a:pt x="73" y="208"/>
                </a:cubicBezTo>
                <a:cubicBezTo>
                  <a:pt x="72" y="209"/>
                  <a:pt x="67" y="217"/>
                  <a:pt x="69" y="219"/>
                </a:cubicBezTo>
                <a:cubicBezTo>
                  <a:pt x="71" y="221"/>
                  <a:pt x="71" y="224"/>
                  <a:pt x="71" y="225"/>
                </a:cubicBezTo>
                <a:cubicBezTo>
                  <a:pt x="70" y="226"/>
                  <a:pt x="70" y="226"/>
                  <a:pt x="69" y="227"/>
                </a:cubicBezTo>
                <a:cubicBezTo>
                  <a:pt x="69" y="228"/>
                  <a:pt x="65" y="227"/>
                  <a:pt x="67" y="230"/>
                </a:cubicBezTo>
                <a:cubicBezTo>
                  <a:pt x="69" y="233"/>
                  <a:pt x="70" y="234"/>
                  <a:pt x="71" y="236"/>
                </a:cubicBezTo>
                <a:cubicBezTo>
                  <a:pt x="72" y="238"/>
                  <a:pt x="72" y="238"/>
                  <a:pt x="73" y="240"/>
                </a:cubicBezTo>
                <a:cubicBezTo>
                  <a:pt x="75" y="242"/>
                  <a:pt x="75" y="243"/>
                  <a:pt x="77" y="245"/>
                </a:cubicBezTo>
                <a:cubicBezTo>
                  <a:pt x="78" y="246"/>
                  <a:pt x="80" y="247"/>
                  <a:pt x="80" y="248"/>
                </a:cubicBezTo>
                <a:cubicBezTo>
                  <a:pt x="80" y="250"/>
                  <a:pt x="83" y="254"/>
                  <a:pt x="79" y="251"/>
                </a:cubicBezTo>
                <a:cubicBezTo>
                  <a:pt x="75" y="248"/>
                  <a:pt x="79" y="251"/>
                  <a:pt x="74" y="247"/>
                </a:cubicBezTo>
                <a:cubicBezTo>
                  <a:pt x="69" y="242"/>
                  <a:pt x="68" y="244"/>
                  <a:pt x="65" y="241"/>
                </a:cubicBezTo>
                <a:cubicBezTo>
                  <a:pt x="63" y="239"/>
                  <a:pt x="66" y="248"/>
                  <a:pt x="62" y="237"/>
                </a:cubicBezTo>
                <a:cubicBezTo>
                  <a:pt x="58" y="226"/>
                  <a:pt x="57" y="227"/>
                  <a:pt x="56" y="225"/>
                </a:cubicBezTo>
                <a:cubicBezTo>
                  <a:pt x="55" y="223"/>
                  <a:pt x="56" y="225"/>
                  <a:pt x="53" y="220"/>
                </a:cubicBezTo>
                <a:cubicBezTo>
                  <a:pt x="50" y="214"/>
                  <a:pt x="52" y="218"/>
                  <a:pt x="50" y="214"/>
                </a:cubicBezTo>
                <a:cubicBezTo>
                  <a:pt x="47" y="211"/>
                  <a:pt x="47" y="216"/>
                  <a:pt x="45" y="209"/>
                </a:cubicBezTo>
                <a:cubicBezTo>
                  <a:pt x="44" y="203"/>
                  <a:pt x="44" y="207"/>
                  <a:pt x="42" y="200"/>
                </a:cubicBezTo>
                <a:cubicBezTo>
                  <a:pt x="40" y="193"/>
                  <a:pt x="44" y="192"/>
                  <a:pt x="40" y="189"/>
                </a:cubicBezTo>
                <a:cubicBezTo>
                  <a:pt x="36" y="186"/>
                  <a:pt x="36" y="187"/>
                  <a:pt x="35" y="185"/>
                </a:cubicBezTo>
                <a:cubicBezTo>
                  <a:pt x="33" y="182"/>
                  <a:pt x="35" y="185"/>
                  <a:pt x="31" y="179"/>
                </a:cubicBezTo>
                <a:cubicBezTo>
                  <a:pt x="28" y="172"/>
                  <a:pt x="23" y="170"/>
                  <a:pt x="23" y="159"/>
                </a:cubicBezTo>
                <a:cubicBezTo>
                  <a:pt x="24" y="149"/>
                  <a:pt x="24" y="147"/>
                  <a:pt x="24" y="147"/>
                </a:cubicBezTo>
                <a:cubicBezTo>
                  <a:pt x="24" y="147"/>
                  <a:pt x="18" y="143"/>
                  <a:pt x="20" y="137"/>
                </a:cubicBezTo>
                <a:cubicBezTo>
                  <a:pt x="22" y="131"/>
                  <a:pt x="23" y="133"/>
                  <a:pt x="22" y="131"/>
                </a:cubicBezTo>
                <a:cubicBezTo>
                  <a:pt x="21" y="129"/>
                  <a:pt x="21" y="129"/>
                  <a:pt x="19" y="127"/>
                </a:cubicBezTo>
                <a:cubicBezTo>
                  <a:pt x="17" y="124"/>
                  <a:pt x="17" y="125"/>
                  <a:pt x="16" y="123"/>
                </a:cubicBezTo>
                <a:cubicBezTo>
                  <a:pt x="16" y="122"/>
                  <a:pt x="15" y="118"/>
                  <a:pt x="15" y="118"/>
                </a:cubicBezTo>
                <a:cubicBezTo>
                  <a:pt x="14" y="119"/>
                  <a:pt x="14" y="119"/>
                  <a:pt x="14" y="119"/>
                </a:cubicBezTo>
                <a:cubicBezTo>
                  <a:pt x="14" y="119"/>
                  <a:pt x="0" y="258"/>
                  <a:pt x="138" y="278"/>
                </a:cubicBezTo>
                <a:cubicBezTo>
                  <a:pt x="138" y="278"/>
                  <a:pt x="106" y="271"/>
                  <a:pt x="103" y="265"/>
                </a:cubicBezTo>
                <a:cubicBezTo>
                  <a:pt x="103" y="265"/>
                  <a:pt x="103" y="259"/>
                  <a:pt x="104" y="259"/>
                </a:cubicBezTo>
                <a:cubicBezTo>
                  <a:pt x="105" y="259"/>
                  <a:pt x="107" y="260"/>
                  <a:pt x="109" y="258"/>
                </a:cubicBezTo>
                <a:cubicBezTo>
                  <a:pt x="111" y="257"/>
                  <a:pt x="114" y="255"/>
                  <a:pt x="114" y="255"/>
                </a:cubicBezTo>
                <a:cubicBezTo>
                  <a:pt x="114" y="257"/>
                  <a:pt x="114" y="257"/>
                  <a:pt x="114" y="257"/>
                </a:cubicBezTo>
                <a:cubicBezTo>
                  <a:pt x="114" y="257"/>
                  <a:pt x="112" y="258"/>
                  <a:pt x="118" y="257"/>
                </a:cubicBezTo>
                <a:cubicBezTo>
                  <a:pt x="124" y="256"/>
                  <a:pt x="124" y="256"/>
                  <a:pt x="127" y="255"/>
                </a:cubicBezTo>
                <a:cubicBezTo>
                  <a:pt x="129" y="254"/>
                  <a:pt x="132" y="249"/>
                  <a:pt x="133" y="252"/>
                </a:cubicBezTo>
                <a:cubicBezTo>
                  <a:pt x="134" y="255"/>
                  <a:pt x="131" y="254"/>
                  <a:pt x="134" y="255"/>
                </a:cubicBezTo>
                <a:cubicBezTo>
                  <a:pt x="137" y="257"/>
                  <a:pt x="143" y="255"/>
                  <a:pt x="143" y="255"/>
                </a:cubicBezTo>
                <a:cubicBezTo>
                  <a:pt x="143" y="255"/>
                  <a:pt x="152" y="255"/>
                  <a:pt x="153" y="254"/>
                </a:cubicBezTo>
                <a:cubicBezTo>
                  <a:pt x="154" y="253"/>
                  <a:pt x="154" y="252"/>
                  <a:pt x="156" y="252"/>
                </a:cubicBezTo>
                <a:cubicBezTo>
                  <a:pt x="157" y="252"/>
                  <a:pt x="158" y="255"/>
                  <a:pt x="158" y="255"/>
                </a:cubicBezTo>
                <a:cubicBezTo>
                  <a:pt x="153" y="258"/>
                  <a:pt x="153" y="258"/>
                  <a:pt x="153" y="258"/>
                </a:cubicBezTo>
                <a:cubicBezTo>
                  <a:pt x="148" y="262"/>
                  <a:pt x="148" y="262"/>
                  <a:pt x="148" y="262"/>
                </a:cubicBezTo>
                <a:cubicBezTo>
                  <a:pt x="148" y="262"/>
                  <a:pt x="146" y="262"/>
                  <a:pt x="148" y="263"/>
                </a:cubicBezTo>
                <a:cubicBezTo>
                  <a:pt x="150" y="264"/>
                  <a:pt x="151" y="264"/>
                  <a:pt x="153" y="264"/>
                </a:cubicBezTo>
                <a:cubicBezTo>
                  <a:pt x="156" y="265"/>
                  <a:pt x="161" y="269"/>
                  <a:pt x="162" y="266"/>
                </a:cubicBezTo>
                <a:cubicBezTo>
                  <a:pt x="164" y="264"/>
                  <a:pt x="164" y="263"/>
                  <a:pt x="165" y="262"/>
                </a:cubicBezTo>
                <a:cubicBezTo>
                  <a:pt x="166" y="260"/>
                  <a:pt x="166" y="258"/>
                  <a:pt x="168" y="258"/>
                </a:cubicBezTo>
                <a:cubicBezTo>
                  <a:pt x="170" y="258"/>
                  <a:pt x="173" y="259"/>
                  <a:pt x="173" y="259"/>
                </a:cubicBezTo>
                <a:cubicBezTo>
                  <a:pt x="171" y="263"/>
                  <a:pt x="171" y="263"/>
                  <a:pt x="171" y="263"/>
                </a:cubicBezTo>
                <a:cubicBezTo>
                  <a:pt x="171" y="263"/>
                  <a:pt x="175" y="263"/>
                  <a:pt x="176" y="263"/>
                </a:cubicBezTo>
                <a:cubicBezTo>
                  <a:pt x="178" y="263"/>
                  <a:pt x="178" y="265"/>
                  <a:pt x="180" y="263"/>
                </a:cubicBezTo>
                <a:cubicBezTo>
                  <a:pt x="183" y="261"/>
                  <a:pt x="183" y="261"/>
                  <a:pt x="185"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59" y="278"/>
                </a:cubicBezTo>
                <a:cubicBezTo>
                  <a:pt x="159" y="278"/>
                  <a:pt x="236" y="282"/>
                  <a:pt x="279" y="207"/>
                </a:cubicBezTo>
                <a:cubicBezTo>
                  <a:pt x="322" y="133"/>
                  <a:pt x="292" y="37"/>
                  <a:pt x="194" y="4"/>
                </a:cubicBezTo>
                <a:cubicBezTo>
                  <a:pt x="194" y="4"/>
                  <a:pt x="267" y="31"/>
                  <a:pt x="286" y="102"/>
                </a:cubicBezTo>
                <a:cubicBezTo>
                  <a:pt x="286" y="103"/>
                  <a:pt x="286" y="103"/>
                  <a:pt x="286" y="103"/>
                </a:cubicBezTo>
                <a:cubicBezTo>
                  <a:pt x="284" y="101"/>
                  <a:pt x="284" y="102"/>
                  <a:pt x="282" y="99"/>
                </a:cubicBezTo>
                <a:cubicBezTo>
                  <a:pt x="281" y="95"/>
                  <a:pt x="282" y="96"/>
                  <a:pt x="281" y="94"/>
                </a:cubicBezTo>
                <a:cubicBezTo>
                  <a:pt x="279" y="91"/>
                  <a:pt x="280" y="93"/>
                  <a:pt x="278" y="91"/>
                </a:cubicBezTo>
                <a:cubicBezTo>
                  <a:pt x="276" y="88"/>
                  <a:pt x="276" y="89"/>
                  <a:pt x="275" y="87"/>
                </a:cubicBezTo>
                <a:cubicBezTo>
                  <a:pt x="273" y="86"/>
                  <a:pt x="272" y="82"/>
                  <a:pt x="271" y="81"/>
                </a:cubicBezTo>
                <a:cubicBezTo>
                  <a:pt x="270" y="79"/>
                  <a:pt x="267" y="79"/>
                  <a:pt x="266" y="79"/>
                </a:cubicBezTo>
                <a:cubicBezTo>
                  <a:pt x="264" y="78"/>
                  <a:pt x="265" y="77"/>
                  <a:pt x="264" y="78"/>
                </a:cubicBezTo>
                <a:cubicBezTo>
                  <a:pt x="264" y="80"/>
                  <a:pt x="266" y="82"/>
                  <a:pt x="266" y="82"/>
                </a:cubicBezTo>
                <a:cubicBezTo>
                  <a:pt x="266" y="88"/>
                  <a:pt x="266" y="88"/>
                  <a:pt x="266" y="88"/>
                </a:cubicBezTo>
                <a:cubicBezTo>
                  <a:pt x="266" y="88"/>
                  <a:pt x="268" y="93"/>
                  <a:pt x="268" y="94"/>
                </a:cubicBezTo>
                <a:cubicBezTo>
                  <a:pt x="268" y="95"/>
                  <a:pt x="267" y="99"/>
                  <a:pt x="267" y="99"/>
                </a:cubicBezTo>
                <a:cubicBezTo>
                  <a:pt x="267" y="99"/>
                  <a:pt x="266" y="103"/>
                  <a:pt x="265" y="103"/>
                </a:cubicBezTo>
                <a:cubicBezTo>
                  <a:pt x="263" y="104"/>
                  <a:pt x="256" y="105"/>
                  <a:pt x="256" y="105"/>
                </a:cubicBezTo>
                <a:cubicBezTo>
                  <a:pt x="256" y="105"/>
                  <a:pt x="254" y="103"/>
                  <a:pt x="252" y="101"/>
                </a:cubicBezTo>
                <a:cubicBezTo>
                  <a:pt x="251" y="98"/>
                  <a:pt x="247" y="98"/>
                  <a:pt x="246" y="97"/>
                </a:cubicBezTo>
                <a:cubicBezTo>
                  <a:pt x="245" y="96"/>
                  <a:pt x="247" y="94"/>
                  <a:pt x="245" y="91"/>
                </a:cubicBezTo>
                <a:cubicBezTo>
                  <a:pt x="243" y="88"/>
                  <a:pt x="245" y="89"/>
                  <a:pt x="242" y="87"/>
                </a:cubicBezTo>
                <a:cubicBezTo>
                  <a:pt x="240" y="84"/>
                  <a:pt x="240" y="84"/>
                  <a:pt x="240" y="84"/>
                </a:cubicBezTo>
                <a:cubicBezTo>
                  <a:pt x="240" y="84"/>
                  <a:pt x="234" y="82"/>
                  <a:pt x="236" y="86"/>
                </a:cubicBezTo>
                <a:cubicBezTo>
                  <a:pt x="238" y="89"/>
                  <a:pt x="236" y="93"/>
                  <a:pt x="237" y="93"/>
                </a:cubicBezTo>
                <a:cubicBezTo>
                  <a:pt x="239" y="93"/>
                  <a:pt x="240" y="92"/>
                  <a:pt x="241" y="95"/>
                </a:cubicBezTo>
                <a:cubicBezTo>
                  <a:pt x="242" y="98"/>
                  <a:pt x="243" y="99"/>
                  <a:pt x="244" y="100"/>
                </a:cubicBezTo>
                <a:cubicBezTo>
                  <a:pt x="245" y="101"/>
                  <a:pt x="245" y="105"/>
                  <a:pt x="246" y="106"/>
                </a:cubicBezTo>
                <a:cubicBezTo>
                  <a:pt x="248" y="106"/>
                  <a:pt x="251" y="106"/>
                  <a:pt x="251" y="107"/>
                </a:cubicBezTo>
                <a:cubicBezTo>
                  <a:pt x="251" y="109"/>
                  <a:pt x="249" y="111"/>
                  <a:pt x="251" y="112"/>
                </a:cubicBezTo>
                <a:cubicBezTo>
                  <a:pt x="253" y="113"/>
                  <a:pt x="254" y="114"/>
                  <a:pt x="255" y="113"/>
                </a:cubicBezTo>
                <a:cubicBezTo>
                  <a:pt x="256" y="113"/>
                  <a:pt x="256" y="114"/>
                  <a:pt x="258" y="113"/>
                </a:cubicBezTo>
                <a:cubicBezTo>
                  <a:pt x="260"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0" y="137"/>
                </a:cubicBezTo>
                <a:cubicBezTo>
                  <a:pt x="259" y="137"/>
                  <a:pt x="257" y="141"/>
                  <a:pt x="256" y="142"/>
                </a:cubicBezTo>
                <a:cubicBezTo>
                  <a:pt x="255" y="143"/>
                  <a:pt x="255" y="149"/>
                  <a:pt x="255" y="149"/>
                </a:cubicBezTo>
                <a:cubicBezTo>
                  <a:pt x="252" y="153"/>
                  <a:pt x="252" y="153"/>
                  <a:pt x="252" y="153"/>
                </a:cubicBezTo>
                <a:cubicBezTo>
                  <a:pt x="252" y="153"/>
                  <a:pt x="251" y="158"/>
                  <a:pt x="252" y="159"/>
                </a:cubicBezTo>
                <a:cubicBezTo>
                  <a:pt x="252" y="160"/>
                  <a:pt x="253" y="165"/>
                  <a:pt x="252" y="168"/>
                </a:cubicBezTo>
                <a:cubicBezTo>
                  <a:pt x="251" y="171"/>
                  <a:pt x="248" y="173"/>
                  <a:pt x="248" y="173"/>
                </a:cubicBezTo>
                <a:cubicBezTo>
                  <a:pt x="248" y="173"/>
                  <a:pt x="253" y="178"/>
                  <a:pt x="250" y="179"/>
                </a:cubicBezTo>
                <a:cubicBezTo>
                  <a:pt x="247" y="179"/>
                  <a:pt x="245" y="183"/>
                  <a:pt x="244" y="184"/>
                </a:cubicBezTo>
                <a:cubicBezTo>
                  <a:pt x="243" y="185"/>
                  <a:pt x="244" y="187"/>
                  <a:pt x="242" y="187"/>
                </a:cubicBezTo>
                <a:cubicBezTo>
                  <a:pt x="240" y="188"/>
                  <a:pt x="238" y="188"/>
                  <a:pt x="238" y="189"/>
                </a:cubicBezTo>
                <a:cubicBezTo>
                  <a:pt x="238" y="190"/>
                  <a:pt x="238" y="194"/>
                  <a:pt x="238" y="194"/>
                </a:cubicBezTo>
                <a:cubicBezTo>
                  <a:pt x="232" y="202"/>
                  <a:pt x="232" y="202"/>
                  <a:pt x="232" y="202"/>
                </a:cubicBezTo>
                <a:cubicBezTo>
                  <a:pt x="226" y="207"/>
                  <a:pt x="226" y="207"/>
                  <a:pt x="226" y="207"/>
                </a:cubicBezTo>
                <a:cubicBezTo>
                  <a:pt x="226" y="207"/>
                  <a:pt x="227" y="210"/>
                  <a:pt x="225" y="211"/>
                </a:cubicBezTo>
                <a:cubicBezTo>
                  <a:pt x="223" y="211"/>
                  <a:pt x="216" y="214"/>
                  <a:pt x="215" y="215"/>
                </a:cubicBezTo>
                <a:cubicBezTo>
                  <a:pt x="214" y="216"/>
                  <a:pt x="209" y="218"/>
                  <a:pt x="208" y="218"/>
                </a:cubicBezTo>
                <a:cubicBezTo>
                  <a:pt x="206" y="218"/>
                  <a:pt x="209" y="223"/>
                  <a:pt x="206" y="218"/>
                </a:cubicBezTo>
                <a:cubicBezTo>
                  <a:pt x="203" y="213"/>
                  <a:pt x="205" y="216"/>
                  <a:pt x="203" y="211"/>
                </a:cubicBezTo>
                <a:cubicBezTo>
                  <a:pt x="201" y="206"/>
                  <a:pt x="201" y="210"/>
                  <a:pt x="201" y="206"/>
                </a:cubicBezTo>
                <a:cubicBezTo>
                  <a:pt x="201" y="202"/>
                  <a:pt x="201" y="206"/>
                  <a:pt x="201" y="202"/>
                </a:cubicBezTo>
                <a:cubicBezTo>
                  <a:pt x="200" y="198"/>
                  <a:pt x="202" y="201"/>
                  <a:pt x="200" y="197"/>
                </a:cubicBezTo>
                <a:cubicBezTo>
                  <a:pt x="198" y="192"/>
                  <a:pt x="198" y="194"/>
                  <a:pt x="196" y="191"/>
                </a:cubicBezTo>
                <a:cubicBezTo>
                  <a:pt x="193" y="188"/>
                  <a:pt x="191" y="191"/>
                  <a:pt x="193" y="187"/>
                </a:cubicBezTo>
                <a:cubicBezTo>
                  <a:pt x="194" y="183"/>
                  <a:pt x="193" y="187"/>
                  <a:pt x="194" y="183"/>
                </a:cubicBezTo>
                <a:cubicBezTo>
                  <a:pt x="195" y="178"/>
                  <a:pt x="194" y="178"/>
                  <a:pt x="197" y="176"/>
                </a:cubicBezTo>
                <a:cubicBezTo>
                  <a:pt x="199" y="174"/>
                  <a:pt x="201" y="173"/>
                  <a:pt x="201" y="171"/>
                </a:cubicBezTo>
                <a:cubicBezTo>
                  <a:pt x="201" y="168"/>
                  <a:pt x="201" y="167"/>
                  <a:pt x="200" y="165"/>
                </a:cubicBezTo>
                <a:cubicBezTo>
                  <a:pt x="199" y="164"/>
                  <a:pt x="197" y="161"/>
                  <a:pt x="197" y="160"/>
                </a:cubicBezTo>
                <a:cubicBezTo>
                  <a:pt x="196" y="159"/>
                  <a:pt x="196" y="160"/>
                  <a:pt x="194" y="157"/>
                </a:cubicBezTo>
                <a:cubicBezTo>
                  <a:pt x="192" y="154"/>
                  <a:pt x="191" y="152"/>
                  <a:pt x="191" y="152"/>
                </a:cubicBezTo>
                <a:cubicBezTo>
                  <a:pt x="191" y="152"/>
                  <a:pt x="190" y="145"/>
                  <a:pt x="190" y="143"/>
                </a:cubicBezTo>
                <a:cubicBezTo>
                  <a:pt x="190" y="140"/>
                  <a:pt x="189" y="144"/>
                  <a:pt x="190" y="140"/>
                </a:cubicBezTo>
                <a:cubicBezTo>
                  <a:pt x="191" y="136"/>
                  <a:pt x="192" y="133"/>
                  <a:pt x="192" y="133"/>
                </a:cubicBezTo>
                <a:cubicBezTo>
                  <a:pt x="192" y="133"/>
                  <a:pt x="187" y="130"/>
                  <a:pt x="185" y="130"/>
                </a:cubicBezTo>
                <a:cubicBezTo>
                  <a:pt x="183" y="131"/>
                  <a:pt x="183" y="134"/>
                  <a:pt x="180" y="131"/>
                </a:cubicBezTo>
                <a:cubicBezTo>
                  <a:pt x="177" y="129"/>
                  <a:pt x="178" y="127"/>
                  <a:pt x="177" y="127"/>
                </a:cubicBezTo>
                <a:cubicBezTo>
                  <a:pt x="176" y="126"/>
                  <a:pt x="174" y="126"/>
                  <a:pt x="172" y="127"/>
                </a:cubicBezTo>
                <a:cubicBezTo>
                  <a:pt x="171" y="128"/>
                  <a:pt x="167" y="128"/>
                  <a:pt x="164" y="130"/>
                </a:cubicBezTo>
                <a:cubicBezTo>
                  <a:pt x="161" y="131"/>
                  <a:pt x="160" y="131"/>
                  <a:pt x="156" y="131"/>
                </a:cubicBezTo>
                <a:cubicBezTo>
                  <a:pt x="152" y="131"/>
                  <a:pt x="148" y="132"/>
                  <a:pt x="145" y="130"/>
                </a:cubicBezTo>
                <a:cubicBezTo>
                  <a:pt x="142" y="129"/>
                  <a:pt x="141" y="131"/>
                  <a:pt x="140" y="128"/>
                </a:cubicBezTo>
                <a:cubicBezTo>
                  <a:pt x="139" y="124"/>
                  <a:pt x="140" y="125"/>
                  <a:pt x="137" y="123"/>
                </a:cubicBezTo>
                <a:cubicBezTo>
                  <a:pt x="134" y="122"/>
                  <a:pt x="134" y="123"/>
                  <a:pt x="133" y="120"/>
                </a:cubicBezTo>
                <a:cubicBezTo>
                  <a:pt x="133" y="117"/>
                  <a:pt x="135" y="118"/>
                  <a:pt x="132" y="115"/>
                </a:cubicBezTo>
                <a:cubicBezTo>
                  <a:pt x="130" y="112"/>
                  <a:pt x="134" y="116"/>
                  <a:pt x="130" y="112"/>
                </a:cubicBezTo>
                <a:cubicBezTo>
                  <a:pt x="126" y="108"/>
                  <a:pt x="125" y="112"/>
                  <a:pt x="126" y="108"/>
                </a:cubicBezTo>
                <a:cubicBezTo>
                  <a:pt x="128" y="105"/>
                  <a:pt x="129" y="107"/>
                  <a:pt x="129" y="103"/>
                </a:cubicBezTo>
                <a:cubicBezTo>
                  <a:pt x="129" y="99"/>
                  <a:pt x="135" y="105"/>
                  <a:pt x="131" y="97"/>
                </a:cubicBezTo>
                <a:cubicBezTo>
                  <a:pt x="127" y="89"/>
                  <a:pt x="127" y="91"/>
                  <a:pt x="130" y="85"/>
                </a:cubicBezTo>
                <a:cubicBezTo>
                  <a:pt x="133" y="79"/>
                  <a:pt x="137" y="77"/>
                  <a:pt x="138" y="76"/>
                </a:cubicBezTo>
                <a:cubicBezTo>
                  <a:pt x="139" y="74"/>
                  <a:pt x="140" y="71"/>
                  <a:pt x="141" y="70"/>
                </a:cubicBezTo>
                <a:cubicBezTo>
                  <a:pt x="143" y="69"/>
                  <a:pt x="142" y="68"/>
                  <a:pt x="145" y="68"/>
                </a:cubicBezTo>
                <a:cubicBezTo>
                  <a:pt x="148" y="69"/>
                  <a:pt x="151" y="67"/>
                  <a:pt x="153" y="65"/>
                </a:cubicBezTo>
                <a:cubicBezTo>
                  <a:pt x="155" y="63"/>
                  <a:pt x="157" y="61"/>
                  <a:pt x="159" y="60"/>
                </a:cubicBezTo>
                <a:cubicBezTo>
                  <a:pt x="160" y="60"/>
                  <a:pt x="159" y="61"/>
                  <a:pt x="162" y="60"/>
                </a:cubicBezTo>
                <a:cubicBezTo>
                  <a:pt x="165" y="59"/>
                  <a:pt x="166" y="59"/>
                  <a:pt x="168" y="59"/>
                </a:cubicBezTo>
                <a:cubicBezTo>
                  <a:pt x="170" y="59"/>
                  <a:pt x="166" y="60"/>
                  <a:pt x="172" y="59"/>
                </a:cubicBezTo>
                <a:cubicBezTo>
                  <a:pt x="177" y="58"/>
                  <a:pt x="176" y="58"/>
                  <a:pt x="177" y="58"/>
                </a:cubicBezTo>
                <a:cubicBezTo>
                  <a:pt x="178" y="58"/>
                  <a:pt x="178" y="58"/>
                  <a:pt x="180" y="58"/>
                </a:cubicBezTo>
                <a:cubicBezTo>
                  <a:pt x="182" y="59"/>
                  <a:pt x="182" y="54"/>
                  <a:pt x="182" y="59"/>
                </a:cubicBezTo>
                <a:cubicBezTo>
                  <a:pt x="183" y="63"/>
                  <a:pt x="180" y="66"/>
                  <a:pt x="184" y="66"/>
                </a:cubicBezTo>
                <a:cubicBezTo>
                  <a:pt x="188" y="66"/>
                  <a:pt x="184" y="66"/>
                  <a:pt x="188" y="66"/>
                </a:cubicBezTo>
                <a:cubicBezTo>
                  <a:pt x="192" y="66"/>
                  <a:pt x="191" y="67"/>
                  <a:pt x="193" y="68"/>
                </a:cubicBezTo>
                <a:cubicBezTo>
                  <a:pt x="195" y="69"/>
                  <a:pt x="196" y="70"/>
                  <a:pt x="199" y="70"/>
                </a:cubicBezTo>
                <a:cubicBezTo>
                  <a:pt x="202" y="70"/>
                  <a:pt x="198" y="75"/>
                  <a:pt x="202" y="70"/>
                </a:cubicBezTo>
                <a:cubicBezTo>
                  <a:pt x="206" y="66"/>
                  <a:pt x="199" y="65"/>
                  <a:pt x="206" y="66"/>
                </a:cubicBezTo>
                <a:cubicBezTo>
                  <a:pt x="214" y="67"/>
                  <a:pt x="215" y="68"/>
                  <a:pt x="216" y="68"/>
                </a:cubicBezTo>
                <a:cubicBezTo>
                  <a:pt x="218" y="67"/>
                  <a:pt x="218" y="68"/>
                  <a:pt x="221" y="67"/>
                </a:cubicBezTo>
                <a:cubicBezTo>
                  <a:pt x="224" y="65"/>
                  <a:pt x="225" y="65"/>
                  <a:pt x="226" y="66"/>
                </a:cubicBezTo>
                <a:cubicBezTo>
                  <a:pt x="227" y="66"/>
                  <a:pt x="227" y="69"/>
                  <a:pt x="229" y="66"/>
                </a:cubicBezTo>
                <a:cubicBezTo>
                  <a:pt x="230" y="63"/>
                  <a:pt x="233" y="64"/>
                  <a:pt x="229" y="62"/>
                </a:cubicBezTo>
                <a:cubicBezTo>
                  <a:pt x="225" y="61"/>
                  <a:pt x="223" y="63"/>
                  <a:pt x="223" y="60"/>
                </a:cubicBezTo>
                <a:cubicBezTo>
                  <a:pt x="222" y="58"/>
                  <a:pt x="226" y="58"/>
                  <a:pt x="222" y="58"/>
                </a:cubicBezTo>
                <a:cubicBezTo>
                  <a:pt x="218" y="57"/>
                  <a:pt x="219" y="57"/>
                  <a:pt x="216" y="56"/>
                </a:cubicBezTo>
                <a:cubicBezTo>
                  <a:pt x="213" y="55"/>
                  <a:pt x="210" y="59"/>
                  <a:pt x="209" y="56"/>
                </a:cubicBezTo>
                <a:cubicBezTo>
                  <a:pt x="208" y="53"/>
                  <a:pt x="202" y="58"/>
                  <a:pt x="208" y="53"/>
                </a:cubicBezTo>
                <a:cubicBezTo>
                  <a:pt x="214" y="48"/>
                  <a:pt x="211" y="46"/>
                  <a:pt x="215" y="47"/>
                </a:cubicBezTo>
                <a:cubicBezTo>
                  <a:pt x="218" y="48"/>
                  <a:pt x="218" y="51"/>
                  <a:pt x="220" y="49"/>
                </a:cubicBezTo>
                <a:cubicBezTo>
                  <a:pt x="222" y="47"/>
                  <a:pt x="226" y="46"/>
                  <a:pt x="222" y="43"/>
                </a:cubicBezTo>
                <a:cubicBezTo>
                  <a:pt x="218" y="40"/>
                  <a:pt x="221" y="41"/>
                  <a:pt x="217" y="40"/>
                </a:cubicBezTo>
                <a:cubicBezTo>
                  <a:pt x="212" y="38"/>
                  <a:pt x="208" y="47"/>
                  <a:pt x="206" y="46"/>
                </a:cubicBezTo>
                <a:cubicBezTo>
                  <a:pt x="204" y="44"/>
                  <a:pt x="203" y="43"/>
                  <a:pt x="202" y="44"/>
                </a:cubicBezTo>
                <a:cubicBezTo>
                  <a:pt x="201" y="45"/>
                  <a:pt x="201" y="48"/>
                  <a:pt x="200" y="51"/>
                </a:cubicBezTo>
                <a:cubicBezTo>
                  <a:pt x="200" y="54"/>
                  <a:pt x="203" y="54"/>
                  <a:pt x="198" y="52"/>
                </a:cubicBezTo>
                <a:cubicBezTo>
                  <a:pt x="194" y="50"/>
                  <a:pt x="203" y="51"/>
                  <a:pt x="194" y="48"/>
                </a:cubicBezTo>
                <a:cubicBezTo>
                  <a:pt x="184" y="44"/>
                  <a:pt x="181" y="45"/>
                  <a:pt x="179" y="46"/>
                </a:cubicBezTo>
                <a:cubicBezTo>
                  <a:pt x="178" y="48"/>
                  <a:pt x="176" y="47"/>
                  <a:pt x="175" y="48"/>
                </a:cubicBezTo>
                <a:cubicBezTo>
                  <a:pt x="174" y="49"/>
                  <a:pt x="178" y="52"/>
                  <a:pt x="174" y="49"/>
                </a:cubicBezTo>
                <a:cubicBezTo>
                  <a:pt x="170" y="47"/>
                  <a:pt x="166" y="51"/>
                  <a:pt x="166" y="51"/>
                </a:cubicBezTo>
                <a:cubicBezTo>
                  <a:pt x="166" y="51"/>
                  <a:pt x="165" y="50"/>
                  <a:pt x="163" y="51"/>
                </a:cubicBezTo>
                <a:cubicBezTo>
                  <a:pt x="162" y="53"/>
                  <a:pt x="158" y="54"/>
                  <a:pt x="156" y="53"/>
                </a:cubicBezTo>
                <a:cubicBezTo>
                  <a:pt x="155" y="52"/>
                  <a:pt x="150" y="54"/>
                  <a:pt x="154" y="49"/>
                </a:cubicBezTo>
                <a:cubicBezTo>
                  <a:pt x="157" y="44"/>
                  <a:pt x="155" y="47"/>
                  <a:pt x="160" y="45"/>
                </a:cubicBezTo>
                <a:cubicBezTo>
                  <a:pt x="166" y="42"/>
                  <a:pt x="174" y="42"/>
                  <a:pt x="167" y="40"/>
                </a:cubicBezTo>
                <a:cubicBezTo>
                  <a:pt x="160" y="39"/>
                  <a:pt x="171" y="39"/>
                  <a:pt x="161" y="34"/>
                </a:cubicBezTo>
                <a:cubicBezTo>
                  <a:pt x="152" y="30"/>
                  <a:pt x="152" y="36"/>
                  <a:pt x="152" y="30"/>
                </a:cubicBezTo>
                <a:cubicBezTo>
                  <a:pt x="152" y="23"/>
                  <a:pt x="151" y="23"/>
                  <a:pt x="149" y="23"/>
                </a:cubicBezTo>
                <a:cubicBezTo>
                  <a:pt x="147" y="24"/>
                  <a:pt x="141" y="25"/>
                  <a:pt x="139" y="25"/>
                </a:cubicBezTo>
                <a:cubicBezTo>
                  <a:pt x="137" y="26"/>
                  <a:pt x="139" y="28"/>
                  <a:pt x="135" y="25"/>
                </a:cubicBezTo>
                <a:cubicBezTo>
                  <a:pt x="131" y="22"/>
                  <a:pt x="129" y="26"/>
                  <a:pt x="131" y="22"/>
                </a:cubicBezTo>
                <a:cubicBezTo>
                  <a:pt x="133" y="19"/>
                  <a:pt x="133" y="18"/>
                  <a:pt x="135" y="16"/>
                </a:cubicBezTo>
                <a:cubicBezTo>
                  <a:pt x="138" y="13"/>
                  <a:pt x="137" y="5"/>
                  <a:pt x="144" y="8"/>
                </a:cubicBezTo>
                <a:cubicBezTo>
                  <a:pt x="151" y="11"/>
                  <a:pt x="148" y="10"/>
                  <a:pt x="153" y="11"/>
                </a:cubicBezTo>
                <a:cubicBezTo>
                  <a:pt x="158" y="11"/>
                  <a:pt x="161" y="10"/>
                  <a:pt x="161" y="9"/>
                </a:cubicBezTo>
                <a:cubicBezTo>
                  <a:pt x="161" y="8"/>
                  <a:pt x="155" y="5"/>
                  <a:pt x="155" y="5"/>
                </a:cubicBezTo>
                <a:cubicBezTo>
                  <a:pt x="155" y="5"/>
                  <a:pt x="153" y="6"/>
                  <a:pt x="154" y="5"/>
                </a:cubicBezTo>
                <a:cubicBezTo>
                  <a:pt x="154" y="4"/>
                  <a:pt x="156" y="2"/>
                  <a:pt x="156" y="2"/>
                </a:cubicBezTo>
                <a:cubicBezTo>
                  <a:pt x="154" y="0"/>
                  <a:pt x="154" y="0"/>
                  <a:pt x="154" y="0"/>
                </a:cubicBezTo>
                <a:cubicBezTo>
                  <a:pt x="154" y="0"/>
                  <a:pt x="135" y="0"/>
                  <a:pt x="131" y="1"/>
                </a:cubicBezTo>
                <a:close/>
              </a:path>
            </a:pathLst>
          </a:custGeom>
          <a:solidFill>
            <a:schemeClr val="bg1"/>
          </a:solidFill>
          <a:ln w="9525">
            <a:noFill/>
            <a:round/>
          </a:ln>
        </p:spPr>
        <p:txBody>
          <a:bodyPr/>
          <a:lstStyle/>
          <a:p>
            <a:endParaRPr lang="zh-CN" altLang="en-US"/>
          </a:p>
        </p:txBody>
      </p:sp>
      <p:grpSp>
        <p:nvGrpSpPr>
          <p:cNvPr id="8" name="组合 7"/>
          <p:cNvGrpSpPr/>
          <p:nvPr/>
        </p:nvGrpSpPr>
        <p:grpSpPr>
          <a:xfrm>
            <a:off x="9105900" y="1268413"/>
            <a:ext cx="1200150" cy="1206500"/>
            <a:chOff x="6272213" y="4106863"/>
            <a:chExt cx="619125" cy="622300"/>
          </a:xfrm>
        </p:grpSpPr>
        <p:sp>
          <p:nvSpPr>
            <p:cNvPr id="10254" name="Freeform 835"/>
            <p:cNvSpPr>
              <a:spLocks noEditPoints="1"/>
            </p:cNvSpPr>
            <p:nvPr/>
          </p:nvSpPr>
          <p:spPr bwMode="auto">
            <a:xfrm>
              <a:off x="6272213" y="4106863"/>
              <a:ext cx="619125" cy="622300"/>
            </a:xfrm>
            <a:custGeom>
              <a:gdLst>
                <a:gd name="T0" fmla="*/ 529148 w 289"/>
                <a:gd name="T1" fmla="*/ 92272 h 290"/>
                <a:gd name="T2" fmla="*/ 222799 w 289"/>
                <a:gd name="T3" fmla="*/ 105147 h 290"/>
                <a:gd name="T4" fmla="*/ 0 w 289"/>
                <a:gd name="T5" fmla="*/ 311150 h 290"/>
                <a:gd name="T6" fmla="*/ 222799 w 289"/>
                <a:gd name="T7" fmla="*/ 517153 h 290"/>
                <a:gd name="T8" fmla="*/ 529148 w 289"/>
                <a:gd name="T9" fmla="*/ 530028 h 290"/>
                <a:gd name="T10" fmla="*/ 492729 w 289"/>
                <a:gd name="T11" fmla="*/ 126606 h 290"/>
                <a:gd name="T12" fmla="*/ 400610 w 289"/>
                <a:gd name="T13" fmla="*/ 128752 h 290"/>
                <a:gd name="T14" fmla="*/ 402753 w 289"/>
                <a:gd name="T15" fmla="*/ 349776 h 290"/>
                <a:gd name="T16" fmla="*/ 308491 w 289"/>
                <a:gd name="T17" fmla="*/ 407714 h 290"/>
                <a:gd name="T18" fmla="*/ 214230 w 289"/>
                <a:gd name="T19" fmla="*/ 349776 h 290"/>
                <a:gd name="T20" fmla="*/ 242080 w 289"/>
                <a:gd name="T21" fmla="*/ 242482 h 290"/>
                <a:gd name="T22" fmla="*/ 349195 w 289"/>
                <a:gd name="T23" fmla="*/ 216732 h 290"/>
                <a:gd name="T24" fmla="*/ 404895 w 289"/>
                <a:gd name="T25" fmla="*/ 311150 h 290"/>
                <a:gd name="T26" fmla="*/ 398468 w 289"/>
                <a:gd name="T27" fmla="*/ 221024 h 290"/>
                <a:gd name="T28" fmla="*/ 355622 w 289"/>
                <a:gd name="T29" fmla="*/ 197419 h 290"/>
                <a:gd name="T30" fmla="*/ 396326 w 289"/>
                <a:gd name="T31" fmla="*/ 201711 h 290"/>
                <a:gd name="T32" fmla="*/ 308491 w 289"/>
                <a:gd name="T33" fmla="*/ 197419 h 290"/>
                <a:gd name="T34" fmla="*/ 325630 w 289"/>
                <a:gd name="T35" fmla="*/ 197419 h 290"/>
                <a:gd name="T36" fmla="*/ 237795 w 289"/>
                <a:gd name="T37" fmla="*/ 137335 h 290"/>
                <a:gd name="T38" fmla="*/ 239938 w 289"/>
                <a:gd name="T39" fmla="*/ 218878 h 290"/>
                <a:gd name="T40" fmla="*/ 218515 w 289"/>
                <a:gd name="T41" fmla="*/ 221024 h 290"/>
                <a:gd name="T42" fmla="*/ 169242 w 289"/>
                <a:gd name="T43" fmla="*/ 293983 h 290"/>
                <a:gd name="T44" fmla="*/ 197092 w 289"/>
                <a:gd name="T45" fmla="*/ 263941 h 290"/>
                <a:gd name="T46" fmla="*/ 194949 w 289"/>
                <a:gd name="T47" fmla="*/ 328317 h 290"/>
                <a:gd name="T48" fmla="*/ 197092 w 289"/>
                <a:gd name="T49" fmla="*/ 358359 h 290"/>
                <a:gd name="T50" fmla="*/ 169242 w 289"/>
                <a:gd name="T51" fmla="*/ 328317 h 290"/>
                <a:gd name="T52" fmla="*/ 229226 w 289"/>
                <a:gd name="T53" fmla="*/ 392693 h 290"/>
                <a:gd name="T54" fmla="*/ 216372 w 289"/>
                <a:gd name="T55" fmla="*/ 379818 h 290"/>
                <a:gd name="T56" fmla="*/ 237795 w 289"/>
                <a:gd name="T57" fmla="*/ 484965 h 290"/>
                <a:gd name="T58" fmla="*/ 293495 w 289"/>
                <a:gd name="T59" fmla="*/ 424881 h 290"/>
                <a:gd name="T60" fmla="*/ 308491 w 289"/>
                <a:gd name="T61" fmla="*/ 437756 h 290"/>
                <a:gd name="T62" fmla="*/ 396326 w 289"/>
                <a:gd name="T63" fmla="*/ 420589 h 290"/>
                <a:gd name="T64" fmla="*/ 355622 w 289"/>
                <a:gd name="T65" fmla="*/ 424881 h 290"/>
                <a:gd name="T66" fmla="*/ 400610 w 289"/>
                <a:gd name="T67" fmla="*/ 379818 h 290"/>
                <a:gd name="T68" fmla="*/ 422033 w 289"/>
                <a:gd name="T69" fmla="*/ 358359 h 290"/>
                <a:gd name="T70" fmla="*/ 419891 w 289"/>
                <a:gd name="T71" fmla="*/ 396984 h 290"/>
                <a:gd name="T72" fmla="*/ 424176 w 289"/>
                <a:gd name="T73" fmla="*/ 311150 h 290"/>
                <a:gd name="T74" fmla="*/ 424176 w 289"/>
                <a:gd name="T75" fmla="*/ 328317 h 290"/>
                <a:gd name="T76" fmla="*/ 482018 w 289"/>
                <a:gd name="T77" fmla="*/ 240337 h 290"/>
                <a:gd name="T78" fmla="*/ 308491 w 289"/>
                <a:gd name="T79" fmla="*/ 51501 h 290"/>
                <a:gd name="T80" fmla="*/ 246365 w 289"/>
                <a:gd name="T81" fmla="*/ 115877 h 290"/>
                <a:gd name="T82" fmla="*/ 216372 w 289"/>
                <a:gd name="T83" fmla="*/ 128752 h 290"/>
                <a:gd name="T84" fmla="*/ 126396 w 289"/>
                <a:gd name="T85" fmla="*/ 126606 h 290"/>
                <a:gd name="T86" fmla="*/ 158530 w 289"/>
                <a:gd name="T87" fmla="*/ 311150 h 290"/>
                <a:gd name="T88" fmla="*/ 126396 w 289"/>
                <a:gd name="T89" fmla="*/ 495694 h 290"/>
                <a:gd name="T90" fmla="*/ 216372 w 289"/>
                <a:gd name="T91" fmla="*/ 493548 h 290"/>
                <a:gd name="T92" fmla="*/ 246365 w 289"/>
                <a:gd name="T93" fmla="*/ 506423 h 290"/>
                <a:gd name="T94" fmla="*/ 308491 w 289"/>
                <a:gd name="T95" fmla="*/ 570799 h 290"/>
                <a:gd name="T96" fmla="*/ 415606 w 289"/>
                <a:gd name="T97" fmla="*/ 418443 h 290"/>
                <a:gd name="T98" fmla="*/ 503441 w 289"/>
                <a:gd name="T99" fmla="*/ 375526 h 290"/>
                <a:gd name="T100" fmla="*/ 569852 w 289"/>
                <a:gd name="T101" fmla="*/ 311150 h 2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
                <a:gd name="T154" fmla="*/ 0 h 290"/>
                <a:gd name="T155" fmla="*/ 289 w 289"/>
                <a:gd name="T156" fmla="*/ 290 h 290"/>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 h="290">
                  <a:moveTo>
                    <a:pt x="289" y="145"/>
                  </a:moveTo>
                  <a:cubicBezTo>
                    <a:pt x="289" y="129"/>
                    <a:pt x="270" y="115"/>
                    <a:pt x="241" y="105"/>
                  </a:cubicBezTo>
                  <a:cubicBezTo>
                    <a:pt x="255" y="77"/>
                    <a:pt x="258" y="54"/>
                    <a:pt x="247" y="43"/>
                  </a:cubicBezTo>
                  <a:cubicBezTo>
                    <a:pt x="236" y="31"/>
                    <a:pt x="212" y="35"/>
                    <a:pt x="184" y="49"/>
                  </a:cubicBezTo>
                  <a:cubicBezTo>
                    <a:pt x="174" y="19"/>
                    <a:pt x="160" y="0"/>
                    <a:pt x="144" y="0"/>
                  </a:cubicBezTo>
                  <a:cubicBezTo>
                    <a:pt x="128" y="0"/>
                    <a:pt x="114" y="19"/>
                    <a:pt x="104" y="49"/>
                  </a:cubicBezTo>
                  <a:cubicBezTo>
                    <a:pt x="76" y="35"/>
                    <a:pt x="53" y="31"/>
                    <a:pt x="42" y="43"/>
                  </a:cubicBezTo>
                  <a:cubicBezTo>
                    <a:pt x="31" y="54"/>
                    <a:pt x="34" y="77"/>
                    <a:pt x="48" y="105"/>
                  </a:cubicBezTo>
                  <a:cubicBezTo>
                    <a:pt x="18" y="115"/>
                    <a:pt x="0" y="129"/>
                    <a:pt x="0" y="145"/>
                  </a:cubicBezTo>
                  <a:cubicBezTo>
                    <a:pt x="0" y="161"/>
                    <a:pt x="18" y="175"/>
                    <a:pt x="48" y="185"/>
                  </a:cubicBezTo>
                  <a:cubicBezTo>
                    <a:pt x="34" y="213"/>
                    <a:pt x="31" y="236"/>
                    <a:pt x="42" y="247"/>
                  </a:cubicBezTo>
                  <a:cubicBezTo>
                    <a:pt x="53" y="259"/>
                    <a:pt x="76" y="255"/>
                    <a:pt x="104" y="241"/>
                  </a:cubicBezTo>
                  <a:cubicBezTo>
                    <a:pt x="114" y="271"/>
                    <a:pt x="128" y="290"/>
                    <a:pt x="144" y="290"/>
                  </a:cubicBezTo>
                  <a:cubicBezTo>
                    <a:pt x="160" y="290"/>
                    <a:pt x="174" y="271"/>
                    <a:pt x="184" y="241"/>
                  </a:cubicBezTo>
                  <a:cubicBezTo>
                    <a:pt x="212" y="255"/>
                    <a:pt x="236" y="259"/>
                    <a:pt x="247" y="247"/>
                  </a:cubicBezTo>
                  <a:cubicBezTo>
                    <a:pt x="258" y="236"/>
                    <a:pt x="255" y="213"/>
                    <a:pt x="241" y="185"/>
                  </a:cubicBezTo>
                  <a:cubicBezTo>
                    <a:pt x="270" y="175"/>
                    <a:pt x="289" y="161"/>
                    <a:pt x="289" y="145"/>
                  </a:cubicBezTo>
                  <a:close/>
                  <a:moveTo>
                    <a:pt x="230" y="59"/>
                  </a:moveTo>
                  <a:cubicBezTo>
                    <a:pt x="238" y="67"/>
                    <a:pt x="237" y="83"/>
                    <a:pt x="229" y="102"/>
                  </a:cubicBezTo>
                  <a:cubicBezTo>
                    <a:pt x="219" y="99"/>
                    <a:pt x="207" y="97"/>
                    <a:pt x="194" y="95"/>
                  </a:cubicBezTo>
                  <a:cubicBezTo>
                    <a:pt x="193" y="82"/>
                    <a:pt x="190" y="71"/>
                    <a:pt x="187" y="60"/>
                  </a:cubicBezTo>
                  <a:cubicBezTo>
                    <a:pt x="207" y="52"/>
                    <a:pt x="222" y="51"/>
                    <a:pt x="230" y="59"/>
                  </a:cubicBezTo>
                  <a:close/>
                  <a:moveTo>
                    <a:pt x="189" y="145"/>
                  </a:moveTo>
                  <a:cubicBezTo>
                    <a:pt x="189" y="151"/>
                    <a:pt x="189" y="157"/>
                    <a:pt x="188" y="163"/>
                  </a:cubicBezTo>
                  <a:cubicBezTo>
                    <a:pt x="184" y="168"/>
                    <a:pt x="180" y="172"/>
                    <a:pt x="176" y="177"/>
                  </a:cubicBezTo>
                  <a:cubicBezTo>
                    <a:pt x="172" y="181"/>
                    <a:pt x="167" y="185"/>
                    <a:pt x="163" y="189"/>
                  </a:cubicBezTo>
                  <a:cubicBezTo>
                    <a:pt x="157" y="189"/>
                    <a:pt x="151" y="190"/>
                    <a:pt x="144" y="190"/>
                  </a:cubicBezTo>
                  <a:cubicBezTo>
                    <a:pt x="138" y="190"/>
                    <a:pt x="132" y="189"/>
                    <a:pt x="126" y="189"/>
                  </a:cubicBezTo>
                  <a:cubicBezTo>
                    <a:pt x="122" y="185"/>
                    <a:pt x="117" y="181"/>
                    <a:pt x="113" y="177"/>
                  </a:cubicBezTo>
                  <a:cubicBezTo>
                    <a:pt x="108" y="172"/>
                    <a:pt x="104" y="168"/>
                    <a:pt x="100" y="163"/>
                  </a:cubicBezTo>
                  <a:cubicBezTo>
                    <a:pt x="100" y="157"/>
                    <a:pt x="100" y="151"/>
                    <a:pt x="100" y="145"/>
                  </a:cubicBezTo>
                  <a:cubicBezTo>
                    <a:pt x="100" y="139"/>
                    <a:pt x="100" y="133"/>
                    <a:pt x="100" y="127"/>
                  </a:cubicBezTo>
                  <a:cubicBezTo>
                    <a:pt x="104" y="122"/>
                    <a:pt x="108" y="118"/>
                    <a:pt x="113" y="113"/>
                  </a:cubicBezTo>
                  <a:cubicBezTo>
                    <a:pt x="117" y="109"/>
                    <a:pt x="122" y="105"/>
                    <a:pt x="126" y="101"/>
                  </a:cubicBezTo>
                  <a:cubicBezTo>
                    <a:pt x="132" y="100"/>
                    <a:pt x="138" y="100"/>
                    <a:pt x="144" y="100"/>
                  </a:cubicBezTo>
                  <a:cubicBezTo>
                    <a:pt x="151" y="100"/>
                    <a:pt x="157" y="100"/>
                    <a:pt x="163" y="101"/>
                  </a:cubicBezTo>
                  <a:cubicBezTo>
                    <a:pt x="167" y="105"/>
                    <a:pt x="172" y="109"/>
                    <a:pt x="176" y="113"/>
                  </a:cubicBezTo>
                  <a:cubicBezTo>
                    <a:pt x="180" y="118"/>
                    <a:pt x="184" y="122"/>
                    <a:pt x="188" y="127"/>
                  </a:cubicBezTo>
                  <a:cubicBezTo>
                    <a:pt x="189" y="133"/>
                    <a:pt x="189" y="139"/>
                    <a:pt x="189" y="145"/>
                  </a:cubicBezTo>
                  <a:close/>
                  <a:moveTo>
                    <a:pt x="182" y="107"/>
                  </a:moveTo>
                  <a:cubicBezTo>
                    <a:pt x="180" y="105"/>
                    <a:pt x="178" y="104"/>
                    <a:pt x="177" y="102"/>
                  </a:cubicBezTo>
                  <a:cubicBezTo>
                    <a:pt x="180" y="102"/>
                    <a:pt x="183" y="103"/>
                    <a:pt x="186" y="103"/>
                  </a:cubicBezTo>
                  <a:cubicBezTo>
                    <a:pt x="187" y="106"/>
                    <a:pt x="187" y="109"/>
                    <a:pt x="187" y="113"/>
                  </a:cubicBezTo>
                  <a:cubicBezTo>
                    <a:pt x="186" y="111"/>
                    <a:pt x="184" y="109"/>
                    <a:pt x="182" y="107"/>
                  </a:cubicBezTo>
                  <a:close/>
                  <a:moveTo>
                    <a:pt x="166" y="92"/>
                  </a:moveTo>
                  <a:cubicBezTo>
                    <a:pt x="161" y="88"/>
                    <a:pt x="157" y="84"/>
                    <a:pt x="152" y="80"/>
                  </a:cubicBezTo>
                  <a:cubicBezTo>
                    <a:pt x="161" y="74"/>
                    <a:pt x="169" y="69"/>
                    <a:pt x="178" y="64"/>
                  </a:cubicBezTo>
                  <a:cubicBezTo>
                    <a:pt x="181" y="73"/>
                    <a:pt x="183" y="83"/>
                    <a:pt x="185" y="94"/>
                  </a:cubicBezTo>
                  <a:cubicBezTo>
                    <a:pt x="179" y="93"/>
                    <a:pt x="173" y="93"/>
                    <a:pt x="166" y="92"/>
                  </a:cubicBezTo>
                  <a:close/>
                  <a:moveTo>
                    <a:pt x="152" y="92"/>
                  </a:moveTo>
                  <a:cubicBezTo>
                    <a:pt x="149" y="92"/>
                    <a:pt x="147" y="92"/>
                    <a:pt x="144" y="92"/>
                  </a:cubicBezTo>
                  <a:cubicBezTo>
                    <a:pt x="142" y="92"/>
                    <a:pt x="139" y="92"/>
                    <a:pt x="137" y="92"/>
                  </a:cubicBezTo>
                  <a:cubicBezTo>
                    <a:pt x="139" y="90"/>
                    <a:pt x="142" y="88"/>
                    <a:pt x="144" y="86"/>
                  </a:cubicBezTo>
                  <a:cubicBezTo>
                    <a:pt x="147" y="88"/>
                    <a:pt x="149" y="90"/>
                    <a:pt x="152" y="92"/>
                  </a:cubicBezTo>
                  <a:close/>
                  <a:moveTo>
                    <a:pt x="122" y="92"/>
                  </a:moveTo>
                  <a:cubicBezTo>
                    <a:pt x="116" y="93"/>
                    <a:pt x="110" y="93"/>
                    <a:pt x="104" y="94"/>
                  </a:cubicBezTo>
                  <a:cubicBezTo>
                    <a:pt x="106" y="83"/>
                    <a:pt x="108" y="73"/>
                    <a:pt x="111" y="64"/>
                  </a:cubicBezTo>
                  <a:cubicBezTo>
                    <a:pt x="119" y="69"/>
                    <a:pt x="128" y="74"/>
                    <a:pt x="137" y="80"/>
                  </a:cubicBezTo>
                  <a:cubicBezTo>
                    <a:pt x="132" y="84"/>
                    <a:pt x="127" y="88"/>
                    <a:pt x="122" y="92"/>
                  </a:cubicBezTo>
                  <a:close/>
                  <a:moveTo>
                    <a:pt x="112" y="102"/>
                  </a:moveTo>
                  <a:cubicBezTo>
                    <a:pt x="110" y="104"/>
                    <a:pt x="108" y="105"/>
                    <a:pt x="107" y="107"/>
                  </a:cubicBezTo>
                  <a:cubicBezTo>
                    <a:pt x="105" y="109"/>
                    <a:pt x="103" y="111"/>
                    <a:pt x="101" y="113"/>
                  </a:cubicBezTo>
                  <a:cubicBezTo>
                    <a:pt x="102" y="109"/>
                    <a:pt x="102" y="106"/>
                    <a:pt x="102" y="103"/>
                  </a:cubicBezTo>
                  <a:cubicBezTo>
                    <a:pt x="106" y="103"/>
                    <a:pt x="109" y="102"/>
                    <a:pt x="112" y="102"/>
                  </a:cubicBezTo>
                  <a:close/>
                  <a:moveTo>
                    <a:pt x="92" y="123"/>
                  </a:moveTo>
                  <a:cubicBezTo>
                    <a:pt x="87" y="128"/>
                    <a:pt x="83" y="133"/>
                    <a:pt x="79" y="137"/>
                  </a:cubicBezTo>
                  <a:cubicBezTo>
                    <a:pt x="73" y="129"/>
                    <a:pt x="68" y="120"/>
                    <a:pt x="64" y="112"/>
                  </a:cubicBezTo>
                  <a:cubicBezTo>
                    <a:pt x="73" y="109"/>
                    <a:pt x="82" y="106"/>
                    <a:pt x="93" y="104"/>
                  </a:cubicBezTo>
                  <a:cubicBezTo>
                    <a:pt x="92" y="111"/>
                    <a:pt x="92" y="117"/>
                    <a:pt x="92" y="123"/>
                  </a:cubicBezTo>
                  <a:close/>
                  <a:moveTo>
                    <a:pt x="91" y="137"/>
                  </a:moveTo>
                  <a:cubicBezTo>
                    <a:pt x="91" y="140"/>
                    <a:pt x="91" y="142"/>
                    <a:pt x="91" y="145"/>
                  </a:cubicBezTo>
                  <a:cubicBezTo>
                    <a:pt x="91" y="148"/>
                    <a:pt x="91" y="150"/>
                    <a:pt x="91" y="153"/>
                  </a:cubicBezTo>
                  <a:cubicBezTo>
                    <a:pt x="89" y="150"/>
                    <a:pt x="87" y="148"/>
                    <a:pt x="85" y="145"/>
                  </a:cubicBezTo>
                  <a:cubicBezTo>
                    <a:pt x="87" y="142"/>
                    <a:pt x="89" y="140"/>
                    <a:pt x="91" y="137"/>
                  </a:cubicBezTo>
                  <a:close/>
                  <a:moveTo>
                    <a:pt x="92" y="167"/>
                  </a:moveTo>
                  <a:cubicBezTo>
                    <a:pt x="92" y="173"/>
                    <a:pt x="92" y="179"/>
                    <a:pt x="93" y="185"/>
                  </a:cubicBezTo>
                  <a:cubicBezTo>
                    <a:pt x="82" y="184"/>
                    <a:pt x="73" y="181"/>
                    <a:pt x="64" y="178"/>
                  </a:cubicBezTo>
                  <a:cubicBezTo>
                    <a:pt x="68" y="170"/>
                    <a:pt x="73" y="161"/>
                    <a:pt x="79" y="153"/>
                  </a:cubicBezTo>
                  <a:cubicBezTo>
                    <a:pt x="83" y="157"/>
                    <a:pt x="87" y="162"/>
                    <a:pt x="92" y="167"/>
                  </a:cubicBezTo>
                  <a:close/>
                  <a:moveTo>
                    <a:pt x="101" y="177"/>
                  </a:moveTo>
                  <a:cubicBezTo>
                    <a:pt x="103" y="179"/>
                    <a:pt x="105" y="181"/>
                    <a:pt x="107" y="183"/>
                  </a:cubicBezTo>
                  <a:cubicBezTo>
                    <a:pt x="108" y="185"/>
                    <a:pt x="110" y="186"/>
                    <a:pt x="112" y="188"/>
                  </a:cubicBezTo>
                  <a:cubicBezTo>
                    <a:pt x="109" y="188"/>
                    <a:pt x="106" y="187"/>
                    <a:pt x="102" y="187"/>
                  </a:cubicBezTo>
                  <a:cubicBezTo>
                    <a:pt x="102" y="184"/>
                    <a:pt x="102" y="181"/>
                    <a:pt x="101" y="177"/>
                  </a:cubicBezTo>
                  <a:close/>
                  <a:moveTo>
                    <a:pt x="122" y="198"/>
                  </a:moveTo>
                  <a:cubicBezTo>
                    <a:pt x="127" y="202"/>
                    <a:pt x="132" y="206"/>
                    <a:pt x="137" y="210"/>
                  </a:cubicBezTo>
                  <a:cubicBezTo>
                    <a:pt x="128" y="216"/>
                    <a:pt x="119" y="221"/>
                    <a:pt x="111" y="226"/>
                  </a:cubicBezTo>
                  <a:cubicBezTo>
                    <a:pt x="108" y="217"/>
                    <a:pt x="106" y="207"/>
                    <a:pt x="104" y="196"/>
                  </a:cubicBezTo>
                  <a:cubicBezTo>
                    <a:pt x="110" y="197"/>
                    <a:pt x="116" y="197"/>
                    <a:pt x="122" y="198"/>
                  </a:cubicBezTo>
                  <a:close/>
                  <a:moveTo>
                    <a:pt x="137" y="198"/>
                  </a:moveTo>
                  <a:cubicBezTo>
                    <a:pt x="139" y="198"/>
                    <a:pt x="142" y="198"/>
                    <a:pt x="144" y="198"/>
                  </a:cubicBezTo>
                  <a:cubicBezTo>
                    <a:pt x="147" y="198"/>
                    <a:pt x="149" y="198"/>
                    <a:pt x="152" y="198"/>
                  </a:cubicBezTo>
                  <a:cubicBezTo>
                    <a:pt x="149" y="200"/>
                    <a:pt x="147" y="202"/>
                    <a:pt x="144" y="204"/>
                  </a:cubicBezTo>
                  <a:cubicBezTo>
                    <a:pt x="142" y="202"/>
                    <a:pt x="139" y="200"/>
                    <a:pt x="137" y="198"/>
                  </a:cubicBezTo>
                  <a:close/>
                  <a:moveTo>
                    <a:pt x="166" y="198"/>
                  </a:moveTo>
                  <a:cubicBezTo>
                    <a:pt x="173" y="197"/>
                    <a:pt x="179" y="197"/>
                    <a:pt x="185" y="196"/>
                  </a:cubicBezTo>
                  <a:cubicBezTo>
                    <a:pt x="183" y="207"/>
                    <a:pt x="181" y="217"/>
                    <a:pt x="178" y="226"/>
                  </a:cubicBezTo>
                  <a:cubicBezTo>
                    <a:pt x="169" y="221"/>
                    <a:pt x="161" y="216"/>
                    <a:pt x="152" y="210"/>
                  </a:cubicBezTo>
                  <a:cubicBezTo>
                    <a:pt x="157" y="206"/>
                    <a:pt x="161" y="202"/>
                    <a:pt x="166" y="198"/>
                  </a:cubicBezTo>
                  <a:close/>
                  <a:moveTo>
                    <a:pt x="177" y="188"/>
                  </a:moveTo>
                  <a:cubicBezTo>
                    <a:pt x="178" y="186"/>
                    <a:pt x="180" y="185"/>
                    <a:pt x="182" y="183"/>
                  </a:cubicBezTo>
                  <a:cubicBezTo>
                    <a:pt x="184" y="181"/>
                    <a:pt x="186" y="179"/>
                    <a:pt x="187" y="177"/>
                  </a:cubicBezTo>
                  <a:cubicBezTo>
                    <a:pt x="187" y="181"/>
                    <a:pt x="187" y="184"/>
                    <a:pt x="186" y="187"/>
                  </a:cubicBezTo>
                  <a:cubicBezTo>
                    <a:pt x="183" y="187"/>
                    <a:pt x="180" y="188"/>
                    <a:pt x="177" y="188"/>
                  </a:cubicBezTo>
                  <a:close/>
                  <a:moveTo>
                    <a:pt x="197" y="167"/>
                  </a:moveTo>
                  <a:cubicBezTo>
                    <a:pt x="201" y="162"/>
                    <a:pt x="205" y="157"/>
                    <a:pt x="209" y="153"/>
                  </a:cubicBezTo>
                  <a:cubicBezTo>
                    <a:pt x="215" y="161"/>
                    <a:pt x="221" y="170"/>
                    <a:pt x="225" y="178"/>
                  </a:cubicBezTo>
                  <a:cubicBezTo>
                    <a:pt x="216" y="181"/>
                    <a:pt x="206" y="184"/>
                    <a:pt x="196" y="185"/>
                  </a:cubicBezTo>
                  <a:cubicBezTo>
                    <a:pt x="196" y="179"/>
                    <a:pt x="197" y="173"/>
                    <a:pt x="197" y="167"/>
                  </a:cubicBezTo>
                  <a:close/>
                  <a:moveTo>
                    <a:pt x="198" y="153"/>
                  </a:moveTo>
                  <a:cubicBezTo>
                    <a:pt x="198" y="150"/>
                    <a:pt x="198" y="148"/>
                    <a:pt x="198" y="145"/>
                  </a:cubicBezTo>
                  <a:cubicBezTo>
                    <a:pt x="198" y="142"/>
                    <a:pt x="198" y="140"/>
                    <a:pt x="198" y="137"/>
                  </a:cubicBezTo>
                  <a:cubicBezTo>
                    <a:pt x="200" y="140"/>
                    <a:pt x="202" y="142"/>
                    <a:pt x="204" y="145"/>
                  </a:cubicBezTo>
                  <a:cubicBezTo>
                    <a:pt x="202" y="148"/>
                    <a:pt x="200" y="150"/>
                    <a:pt x="198" y="153"/>
                  </a:cubicBezTo>
                  <a:close/>
                  <a:moveTo>
                    <a:pt x="197" y="123"/>
                  </a:moveTo>
                  <a:cubicBezTo>
                    <a:pt x="197" y="117"/>
                    <a:pt x="196" y="111"/>
                    <a:pt x="196" y="105"/>
                  </a:cubicBezTo>
                  <a:cubicBezTo>
                    <a:pt x="206" y="106"/>
                    <a:pt x="216" y="109"/>
                    <a:pt x="225" y="112"/>
                  </a:cubicBezTo>
                  <a:cubicBezTo>
                    <a:pt x="221" y="120"/>
                    <a:pt x="215" y="129"/>
                    <a:pt x="209" y="137"/>
                  </a:cubicBezTo>
                  <a:cubicBezTo>
                    <a:pt x="205" y="133"/>
                    <a:pt x="201" y="128"/>
                    <a:pt x="197" y="123"/>
                  </a:cubicBezTo>
                  <a:close/>
                  <a:moveTo>
                    <a:pt x="144" y="24"/>
                  </a:moveTo>
                  <a:cubicBezTo>
                    <a:pt x="156" y="24"/>
                    <a:pt x="166" y="35"/>
                    <a:pt x="174" y="54"/>
                  </a:cubicBezTo>
                  <a:cubicBezTo>
                    <a:pt x="164" y="60"/>
                    <a:pt x="154" y="66"/>
                    <a:pt x="144" y="74"/>
                  </a:cubicBezTo>
                  <a:cubicBezTo>
                    <a:pt x="134" y="66"/>
                    <a:pt x="124" y="60"/>
                    <a:pt x="115" y="54"/>
                  </a:cubicBezTo>
                  <a:cubicBezTo>
                    <a:pt x="123" y="35"/>
                    <a:pt x="133" y="24"/>
                    <a:pt x="144" y="24"/>
                  </a:cubicBezTo>
                  <a:close/>
                  <a:moveTo>
                    <a:pt x="59" y="59"/>
                  </a:moveTo>
                  <a:cubicBezTo>
                    <a:pt x="67" y="51"/>
                    <a:pt x="82" y="52"/>
                    <a:pt x="101" y="60"/>
                  </a:cubicBezTo>
                  <a:cubicBezTo>
                    <a:pt x="98" y="71"/>
                    <a:pt x="96" y="82"/>
                    <a:pt x="94" y="95"/>
                  </a:cubicBezTo>
                  <a:cubicBezTo>
                    <a:pt x="82" y="97"/>
                    <a:pt x="70" y="99"/>
                    <a:pt x="59" y="102"/>
                  </a:cubicBezTo>
                  <a:cubicBezTo>
                    <a:pt x="51" y="83"/>
                    <a:pt x="51" y="67"/>
                    <a:pt x="59" y="59"/>
                  </a:cubicBezTo>
                  <a:close/>
                  <a:moveTo>
                    <a:pt x="23" y="145"/>
                  </a:moveTo>
                  <a:cubicBezTo>
                    <a:pt x="23" y="134"/>
                    <a:pt x="35" y="123"/>
                    <a:pt x="54" y="115"/>
                  </a:cubicBezTo>
                  <a:cubicBezTo>
                    <a:pt x="59" y="125"/>
                    <a:pt x="66" y="135"/>
                    <a:pt x="74" y="145"/>
                  </a:cubicBezTo>
                  <a:cubicBezTo>
                    <a:pt x="66" y="155"/>
                    <a:pt x="59" y="165"/>
                    <a:pt x="54" y="175"/>
                  </a:cubicBezTo>
                  <a:cubicBezTo>
                    <a:pt x="35" y="167"/>
                    <a:pt x="23" y="156"/>
                    <a:pt x="23" y="145"/>
                  </a:cubicBezTo>
                  <a:close/>
                  <a:moveTo>
                    <a:pt x="59" y="231"/>
                  </a:moveTo>
                  <a:cubicBezTo>
                    <a:pt x="51" y="223"/>
                    <a:pt x="51" y="207"/>
                    <a:pt x="59" y="188"/>
                  </a:cubicBezTo>
                  <a:cubicBezTo>
                    <a:pt x="70" y="191"/>
                    <a:pt x="82" y="193"/>
                    <a:pt x="94" y="195"/>
                  </a:cubicBezTo>
                  <a:cubicBezTo>
                    <a:pt x="96" y="208"/>
                    <a:pt x="98" y="219"/>
                    <a:pt x="101" y="230"/>
                  </a:cubicBezTo>
                  <a:cubicBezTo>
                    <a:pt x="82" y="238"/>
                    <a:pt x="67" y="239"/>
                    <a:pt x="59" y="231"/>
                  </a:cubicBezTo>
                  <a:close/>
                  <a:moveTo>
                    <a:pt x="144" y="266"/>
                  </a:moveTo>
                  <a:cubicBezTo>
                    <a:pt x="133" y="266"/>
                    <a:pt x="123" y="255"/>
                    <a:pt x="115" y="236"/>
                  </a:cubicBezTo>
                  <a:cubicBezTo>
                    <a:pt x="124" y="230"/>
                    <a:pt x="134" y="223"/>
                    <a:pt x="144" y="216"/>
                  </a:cubicBezTo>
                  <a:cubicBezTo>
                    <a:pt x="154" y="223"/>
                    <a:pt x="164" y="230"/>
                    <a:pt x="174" y="236"/>
                  </a:cubicBezTo>
                  <a:cubicBezTo>
                    <a:pt x="166" y="255"/>
                    <a:pt x="156" y="266"/>
                    <a:pt x="144" y="266"/>
                  </a:cubicBezTo>
                  <a:close/>
                  <a:moveTo>
                    <a:pt x="230" y="231"/>
                  </a:moveTo>
                  <a:cubicBezTo>
                    <a:pt x="222" y="239"/>
                    <a:pt x="207" y="238"/>
                    <a:pt x="187" y="230"/>
                  </a:cubicBezTo>
                  <a:cubicBezTo>
                    <a:pt x="190" y="219"/>
                    <a:pt x="193" y="208"/>
                    <a:pt x="194" y="195"/>
                  </a:cubicBezTo>
                  <a:cubicBezTo>
                    <a:pt x="207" y="193"/>
                    <a:pt x="219" y="191"/>
                    <a:pt x="229" y="188"/>
                  </a:cubicBezTo>
                  <a:cubicBezTo>
                    <a:pt x="237" y="207"/>
                    <a:pt x="238" y="223"/>
                    <a:pt x="230" y="231"/>
                  </a:cubicBezTo>
                  <a:close/>
                  <a:moveTo>
                    <a:pt x="235" y="175"/>
                  </a:moveTo>
                  <a:cubicBezTo>
                    <a:pt x="229" y="165"/>
                    <a:pt x="223" y="155"/>
                    <a:pt x="215" y="145"/>
                  </a:cubicBezTo>
                  <a:cubicBezTo>
                    <a:pt x="223" y="135"/>
                    <a:pt x="229" y="125"/>
                    <a:pt x="235" y="115"/>
                  </a:cubicBezTo>
                  <a:cubicBezTo>
                    <a:pt x="254" y="123"/>
                    <a:pt x="266" y="134"/>
                    <a:pt x="266" y="145"/>
                  </a:cubicBezTo>
                  <a:cubicBezTo>
                    <a:pt x="266" y="156"/>
                    <a:pt x="254" y="167"/>
                    <a:pt x="235" y="175"/>
                  </a:cubicBezTo>
                  <a:close/>
                </a:path>
              </a:pathLst>
            </a:custGeom>
            <a:solidFill>
              <a:schemeClr val="bg1"/>
            </a:solidFill>
            <a:ln w="9525">
              <a:noFill/>
              <a:round/>
            </a:ln>
          </p:spPr>
          <p:txBody>
            <a:bodyPr/>
            <a:lstStyle/>
            <a:p>
              <a:endParaRPr lang="zh-CN" altLang="en-US"/>
            </a:p>
          </p:txBody>
        </p:sp>
        <p:sp>
          <p:nvSpPr>
            <p:cNvPr id="10255" name="Oval 836"/>
            <p:cNvSpPr>
              <a:spLocks noChangeArrowheads="1"/>
            </p:cNvSpPr>
            <p:nvPr/>
          </p:nvSpPr>
          <p:spPr bwMode="auto">
            <a:xfrm>
              <a:off x="6534151" y="4370388"/>
              <a:ext cx="96838" cy="95250"/>
            </a:xfrm>
            <a:prstGeom prst="ellipse">
              <a:avLst/>
            </a:prstGeom>
            <a:solidFill>
              <a:schemeClr val="bg1"/>
            </a:solidFill>
            <a:ln w="9525">
              <a:noFill/>
              <a:round/>
            </a:ln>
          </p:spPr>
          <p:txBody>
            <a:bodyPr/>
            <a:lstStyle/>
            <a:p>
              <a:endParaRPr lang="zh-CN" altLang="en-US">
                <a:latin typeface="Calibri" panose="020f0502020204030204" pitchFamily="34" charset="0"/>
              </a:endParaRPr>
            </a:p>
          </p:txBody>
        </p:sp>
      </p:grpSp>
      <p:sp>
        <p:nvSpPr>
          <p:cNvPr id="11" name="等腰三角形 10"/>
          <p:cNvSpPr/>
          <p:nvPr/>
        </p:nvSpPr>
        <p:spPr>
          <a:xfrm>
            <a:off x="5676900" y="2781300"/>
            <a:ext cx="838200" cy="3238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4" name="矩形 13"/>
          <p:cNvSpPr/>
          <p:nvPr/>
        </p:nvSpPr>
        <p:spPr>
          <a:xfrm>
            <a:off x="0" y="6686550"/>
            <a:ext cx="12192000" cy="17145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5" name="文本框 14"/>
          <p:cNvSpPr txBox="1"/>
          <p:nvPr/>
        </p:nvSpPr>
        <p:spPr>
          <a:xfrm>
            <a:off x="1325563" y="3365500"/>
            <a:ext cx="2347912" cy="523875"/>
          </a:xfrm>
          <a:prstGeom prst="rect">
            <a:avLst/>
          </a:prstGeom>
          <a:noFill/>
        </p:spPr>
        <p:txBody>
          <a:bodyPr>
            <a:spAutoFit/>
          </a:bodyPr>
          <a:lstStyle/>
          <a:p>
            <a:pPr fontAlgn="auto">
              <a:spcBef>
                <a:spcPct val="0"/>
              </a:spcBef>
              <a:spcAft>
                <a:spcPct val="0"/>
              </a:spcAft>
              <a:defRPr/>
            </a:pPr>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rPr>
              <a:t>YOUR TITLE</a:t>
            </a:r>
            <a:endParaRPr lang="zh-CN" altLang="en-US" sz="2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921250" y="3365500"/>
            <a:ext cx="2349500" cy="523875"/>
          </a:xfrm>
          <a:prstGeom prst="rect">
            <a:avLst/>
          </a:prstGeom>
          <a:noFill/>
        </p:spPr>
        <p:txBody>
          <a:bodyPr>
            <a:spAutoFit/>
          </a:bodyPr>
          <a:lstStyle/>
          <a:p>
            <a:pPr fontAlgn="auto">
              <a:spcBef>
                <a:spcPct val="0"/>
              </a:spcBef>
              <a:spcAft>
                <a:spcPct val="0"/>
              </a:spcAft>
              <a:defRPr/>
            </a:pPr>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rPr>
              <a:t>YOUR TITLE</a:t>
            </a:r>
            <a:endParaRPr lang="zh-CN" altLang="en-US" sz="2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531225" y="3365500"/>
            <a:ext cx="2349500" cy="523875"/>
          </a:xfrm>
          <a:prstGeom prst="rect">
            <a:avLst/>
          </a:prstGeom>
          <a:noFill/>
        </p:spPr>
        <p:txBody>
          <a:bodyPr>
            <a:spAutoFit/>
          </a:bodyPr>
          <a:lstStyle/>
          <a:p>
            <a:pPr fontAlgn="auto">
              <a:spcBef>
                <a:spcPct val="0"/>
              </a:spcBef>
              <a:spcAft>
                <a:spcPct val="0"/>
              </a:spcAft>
              <a:defRPr/>
            </a:pPr>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rPr>
              <a:t>YOUR TITLE</a:t>
            </a:r>
            <a:endParaRPr lang="zh-CN" altLang="en-US" sz="2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325563" y="3992563"/>
            <a:ext cx="2347912" cy="2246312"/>
          </a:xfrm>
          <a:prstGeom prst="rect">
            <a:avLst/>
          </a:prstGeom>
          <a:noFill/>
        </p:spPr>
        <p:txBody>
          <a:bodyPr>
            <a:spAutoFit/>
          </a:bodyPr>
          <a:lstStyle/>
          <a:p>
            <a:pPr algn="just" fontAlgn="auto">
              <a:spcBef>
                <a:spcPct val="0"/>
              </a:spcBef>
              <a:spcAft>
                <a:spcPct val="0"/>
              </a:spcAft>
              <a:defRPr/>
            </a:pPr>
            <a:r>
              <a:rPr lang="en-US" altLang="zh-CN" sz="2000">
                <a:solidFill>
                  <a:schemeClr val="tx1">
                    <a:lumMod val="85000"/>
                    <a:lumOff val="15000"/>
                  </a:schemeClr>
                </a:solidFill>
                <a:latin typeface="+mn-lt"/>
                <a:ea typeface="+mn-ea"/>
              </a:rPr>
              <a:t>Add your text here and write down your ideas here add your text here and write down your ideas here add your text  thank you </a:t>
            </a:r>
            <a:endParaRPr lang="zh-CN" altLang="en-US" sz="2000">
              <a:solidFill>
                <a:schemeClr val="tx1">
                  <a:lumMod val="85000"/>
                  <a:lumOff val="15000"/>
                </a:schemeClr>
              </a:solidFill>
              <a:latin typeface="+mn-lt"/>
              <a:ea typeface="+mn-ea"/>
            </a:endParaRPr>
          </a:p>
        </p:txBody>
      </p:sp>
      <p:sp>
        <p:nvSpPr>
          <p:cNvPr id="19" name="文本框 18"/>
          <p:cNvSpPr txBox="1"/>
          <p:nvPr/>
        </p:nvSpPr>
        <p:spPr>
          <a:xfrm>
            <a:off x="4921250" y="3992563"/>
            <a:ext cx="2349500" cy="2246312"/>
          </a:xfrm>
          <a:prstGeom prst="rect">
            <a:avLst/>
          </a:prstGeom>
          <a:noFill/>
        </p:spPr>
        <p:txBody>
          <a:bodyPr>
            <a:spAutoFit/>
          </a:bodyPr>
          <a:lstStyle/>
          <a:p>
            <a:pPr algn="just" fontAlgn="auto">
              <a:spcBef>
                <a:spcPct val="0"/>
              </a:spcBef>
              <a:spcAft>
                <a:spcPct val="0"/>
              </a:spcAft>
              <a:defRPr/>
            </a:pPr>
            <a:r>
              <a:rPr lang="en-US" altLang="zh-CN" sz="2000">
                <a:solidFill>
                  <a:schemeClr val="tx1">
                    <a:lumMod val="85000"/>
                    <a:lumOff val="15000"/>
                  </a:schemeClr>
                </a:solidFill>
                <a:latin typeface="+mn-lt"/>
                <a:ea typeface="+mn-ea"/>
              </a:rPr>
              <a:t>Add your text here and write down your ideas here add your text here and write down your ideas here add your text  thank you </a:t>
            </a:r>
            <a:endParaRPr lang="zh-CN" altLang="en-US" sz="2000">
              <a:solidFill>
                <a:schemeClr val="tx1">
                  <a:lumMod val="85000"/>
                  <a:lumOff val="15000"/>
                </a:schemeClr>
              </a:solidFill>
              <a:latin typeface="+mn-lt"/>
              <a:ea typeface="+mn-ea"/>
            </a:endParaRPr>
          </a:p>
        </p:txBody>
      </p:sp>
      <p:sp>
        <p:nvSpPr>
          <p:cNvPr id="20" name="文本框 19"/>
          <p:cNvSpPr txBox="1"/>
          <p:nvPr/>
        </p:nvSpPr>
        <p:spPr>
          <a:xfrm>
            <a:off x="8531225" y="3992563"/>
            <a:ext cx="2349500" cy="2246312"/>
          </a:xfrm>
          <a:prstGeom prst="rect">
            <a:avLst/>
          </a:prstGeom>
          <a:noFill/>
        </p:spPr>
        <p:txBody>
          <a:bodyPr>
            <a:spAutoFit/>
          </a:bodyPr>
          <a:lstStyle/>
          <a:p>
            <a:pPr algn="just" fontAlgn="auto">
              <a:spcBef>
                <a:spcPct val="0"/>
              </a:spcBef>
              <a:spcAft>
                <a:spcPct val="0"/>
              </a:spcAft>
              <a:defRPr/>
            </a:pPr>
            <a:r>
              <a:rPr lang="en-US" altLang="zh-CN" sz="2000">
                <a:solidFill>
                  <a:schemeClr val="tx1">
                    <a:lumMod val="85000"/>
                    <a:lumOff val="15000"/>
                  </a:schemeClr>
                </a:solidFill>
                <a:latin typeface="+mn-lt"/>
                <a:ea typeface="+mn-ea"/>
              </a:rPr>
              <a:t>Add your text here and write down your ideas here add your text here and write down your ideas here add your text  thank you </a:t>
            </a:r>
            <a:endParaRPr lang="zh-CN" altLang="en-US" sz="2000">
              <a:solidFill>
                <a:schemeClr val="tx1">
                  <a:lumMod val="85000"/>
                  <a:lumOff val="15000"/>
                </a:schemeClr>
              </a:solidFill>
              <a:latin typeface="+mn-lt"/>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4343"/>
        </a:solidFill>
        <a:effectLst/>
      </p:bgPr>
    </p:bg>
    <p:spTree>
      <p:nvGrpSpPr>
        <p:cNvPr id="1" name=""/>
        <p:cNvGrpSpPr/>
        <p:nvPr/>
      </p:nvGrpSpPr>
      <p:grpSpPr>
        <a:xfrm>
          <a:off x="0" y="0"/>
          <a:ext cx="0" cy="0"/>
        </a:xfrm>
      </p:grpSpPr>
      <p:sp>
        <p:nvSpPr>
          <p:cNvPr id="12" name="矩形 11"/>
          <p:cNvSpPr/>
          <p:nvPr/>
        </p:nvSpPr>
        <p:spPr>
          <a:xfrm>
            <a:off x="8389938" y="1741488"/>
            <a:ext cx="2484437" cy="248126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1" name="矩形 10"/>
          <p:cNvSpPr/>
          <p:nvPr/>
        </p:nvSpPr>
        <p:spPr>
          <a:xfrm>
            <a:off x="4854575" y="1741488"/>
            <a:ext cx="2486025" cy="248126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1268" name="文本框 1"/>
          <p:cNvSpPr txBox="1">
            <a:spLocks noChangeArrowheads="1"/>
          </p:cNvSpPr>
          <p:nvPr/>
        </p:nvSpPr>
        <p:spPr bwMode="auto">
          <a:xfrm>
            <a:off x="3802063" y="488950"/>
            <a:ext cx="4587875" cy="769938"/>
          </a:xfrm>
          <a:prstGeom prst="rect">
            <a:avLst/>
          </a:prstGeom>
          <a:noFill/>
          <a:ln w="9525">
            <a:noFill/>
            <a:miter lim="800000"/>
          </a:ln>
        </p:spPr>
        <p:txBody>
          <a:bodyPr>
            <a:spAutoFit/>
          </a:bodyPr>
          <a:lstStyle/>
          <a:p>
            <a:r>
              <a:rPr lang="en-US" altLang="zh-CN" sz="4400">
                <a:solidFill>
                  <a:schemeClr val="bg1"/>
                </a:solidFill>
                <a:latin typeface="微软雅黑" panose="020b0503020204020204" pitchFamily="34" charset="-122"/>
                <a:ea typeface="微软雅黑" panose="020b0503020204020204" pitchFamily="34" charset="-122"/>
              </a:rPr>
              <a:t>ADD TITLE HERE</a:t>
            </a:r>
            <a:endParaRPr lang="zh-CN" altLang="en-US" sz="4400">
              <a:solidFill>
                <a:schemeClr val="bg1"/>
              </a:solidFill>
              <a:latin typeface="微软雅黑" panose="020b0503020204020204" pitchFamily="34" charset="-122"/>
              <a:ea typeface="微软雅黑" panose="020b0503020204020204" pitchFamily="34" charset="-122"/>
            </a:endParaRPr>
          </a:p>
        </p:txBody>
      </p:sp>
      <p:pic>
        <p:nvPicPr>
          <p:cNvPr id="11269" name="图片 3"/>
          <p:cNvPicPr>
            <a:picLocks noChangeAspect="1"/>
          </p:cNvPicPr>
          <p:nvPr/>
        </p:nvPicPr>
        <p:blipFill>
          <a:blip r:embed="rId4"/>
          <a:srcRect l="25822" r="17928"/>
          <a:stretch>
            <a:fillRect/>
          </a:stretch>
        </p:blipFill>
        <p:spPr bwMode="auto">
          <a:xfrm>
            <a:off x="1262063" y="1741488"/>
            <a:ext cx="2482850" cy="2481262"/>
          </a:xfrm>
          <a:prstGeom prst="rect">
            <a:avLst/>
          </a:prstGeom>
          <a:noFill/>
          <a:ln w="9525">
            <a:noFill/>
            <a:miter lim="800000"/>
          </a:ln>
        </p:spPr>
      </p:pic>
      <p:sp>
        <p:nvSpPr>
          <p:cNvPr id="8" name="矩形 7"/>
          <p:cNvSpPr/>
          <p:nvPr/>
        </p:nvSpPr>
        <p:spPr>
          <a:xfrm>
            <a:off x="1262063" y="1741488"/>
            <a:ext cx="757237" cy="7556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85000"/>
                  <a:lumOff val="15000"/>
                </a:schemeClr>
              </a:solidFill>
            </a:endParaRPr>
          </a:p>
        </p:txBody>
      </p:sp>
      <p:sp>
        <p:nvSpPr>
          <p:cNvPr id="9" name="矩形 8"/>
          <p:cNvSpPr/>
          <p:nvPr/>
        </p:nvSpPr>
        <p:spPr>
          <a:xfrm>
            <a:off x="4854575" y="1741488"/>
            <a:ext cx="757238" cy="7556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85000"/>
                  <a:lumOff val="15000"/>
                </a:schemeClr>
              </a:solidFill>
            </a:endParaRPr>
          </a:p>
        </p:txBody>
      </p:sp>
      <p:sp>
        <p:nvSpPr>
          <p:cNvPr id="10" name="矩形 9"/>
          <p:cNvSpPr/>
          <p:nvPr/>
        </p:nvSpPr>
        <p:spPr>
          <a:xfrm>
            <a:off x="8389938" y="1741488"/>
            <a:ext cx="755650" cy="7556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85000"/>
                  <a:lumOff val="15000"/>
                </a:schemeClr>
              </a:solidFill>
            </a:endParaRPr>
          </a:p>
        </p:txBody>
      </p:sp>
      <p:sp>
        <p:nvSpPr>
          <p:cNvPr id="11273" name="文本框 12"/>
          <p:cNvSpPr txBox="1">
            <a:spLocks noChangeArrowheads="1"/>
          </p:cNvSpPr>
          <p:nvPr/>
        </p:nvSpPr>
        <p:spPr bwMode="auto">
          <a:xfrm>
            <a:off x="1311275" y="1789113"/>
            <a:ext cx="660400" cy="708025"/>
          </a:xfrm>
          <a:prstGeom prst="rect">
            <a:avLst/>
          </a:prstGeom>
          <a:noFill/>
          <a:ln w="9525">
            <a:noFill/>
            <a:miter lim="800000"/>
          </a:ln>
        </p:spPr>
        <p:txBody>
          <a:bodyPr>
            <a:spAutoFit/>
          </a:bodyPr>
          <a:lstStyle/>
          <a:p>
            <a:r>
              <a:rPr lang="en-US" altLang="zh-CN" sz="4000">
                <a:solidFill>
                  <a:schemeClr val="bg1"/>
                </a:solidFill>
                <a:latin typeface="Gray Design Regular"/>
              </a:rPr>
              <a:t>01</a:t>
            </a:r>
            <a:endParaRPr lang="zh-CN" altLang="en-US" sz="4000">
              <a:solidFill>
                <a:schemeClr val="bg1"/>
              </a:solidFill>
              <a:latin typeface="Gray Design Regular"/>
            </a:endParaRPr>
          </a:p>
        </p:txBody>
      </p:sp>
      <p:sp>
        <p:nvSpPr>
          <p:cNvPr id="11274" name="文本框 13"/>
          <p:cNvSpPr txBox="1">
            <a:spLocks noChangeArrowheads="1"/>
          </p:cNvSpPr>
          <p:nvPr/>
        </p:nvSpPr>
        <p:spPr bwMode="auto">
          <a:xfrm>
            <a:off x="4854575" y="1789113"/>
            <a:ext cx="825500" cy="708025"/>
          </a:xfrm>
          <a:prstGeom prst="rect">
            <a:avLst/>
          </a:prstGeom>
          <a:noFill/>
          <a:ln w="9525">
            <a:noFill/>
            <a:miter lim="800000"/>
          </a:ln>
        </p:spPr>
        <p:txBody>
          <a:bodyPr>
            <a:spAutoFit/>
          </a:bodyPr>
          <a:lstStyle/>
          <a:p>
            <a:r>
              <a:rPr lang="en-US" altLang="zh-CN" sz="4000">
                <a:solidFill>
                  <a:schemeClr val="bg1"/>
                </a:solidFill>
                <a:latin typeface="Gray Design Regular"/>
              </a:rPr>
              <a:t>02</a:t>
            </a:r>
            <a:endParaRPr lang="zh-CN" altLang="en-US" sz="4000">
              <a:solidFill>
                <a:schemeClr val="bg1"/>
              </a:solidFill>
              <a:latin typeface="Gray Design Regular"/>
            </a:endParaRPr>
          </a:p>
        </p:txBody>
      </p:sp>
      <p:sp>
        <p:nvSpPr>
          <p:cNvPr id="11275" name="文本框 14"/>
          <p:cNvSpPr txBox="1">
            <a:spLocks noChangeArrowheads="1"/>
          </p:cNvSpPr>
          <p:nvPr/>
        </p:nvSpPr>
        <p:spPr bwMode="auto">
          <a:xfrm>
            <a:off x="8375650" y="1789113"/>
            <a:ext cx="879475" cy="708025"/>
          </a:xfrm>
          <a:prstGeom prst="rect">
            <a:avLst/>
          </a:prstGeom>
          <a:noFill/>
          <a:ln w="9525">
            <a:noFill/>
            <a:miter lim="800000"/>
          </a:ln>
        </p:spPr>
        <p:txBody>
          <a:bodyPr>
            <a:spAutoFit/>
          </a:bodyPr>
          <a:lstStyle/>
          <a:p>
            <a:r>
              <a:rPr lang="en-US" altLang="zh-CN" sz="4000">
                <a:solidFill>
                  <a:schemeClr val="bg1"/>
                </a:solidFill>
                <a:latin typeface="Gray Design Regular"/>
              </a:rPr>
              <a:t>03</a:t>
            </a:r>
            <a:endParaRPr lang="zh-CN" altLang="en-US" sz="4000">
              <a:solidFill>
                <a:schemeClr val="bg1"/>
              </a:solidFill>
              <a:latin typeface="Gray Design Regular"/>
            </a:endParaRPr>
          </a:p>
        </p:txBody>
      </p:sp>
      <p:sp>
        <p:nvSpPr>
          <p:cNvPr id="11276" name="文本框 15"/>
          <p:cNvSpPr txBox="1">
            <a:spLocks noChangeArrowheads="1"/>
          </p:cNvSpPr>
          <p:nvPr/>
        </p:nvSpPr>
        <p:spPr bwMode="auto">
          <a:xfrm>
            <a:off x="1349375" y="4271963"/>
            <a:ext cx="2308225" cy="568325"/>
          </a:xfrm>
          <a:prstGeom prst="rect">
            <a:avLst/>
          </a:prstGeom>
          <a:noFill/>
          <a:ln w="9525">
            <a:noFill/>
            <a:miter lim="800000"/>
          </a:ln>
        </p:spPr>
        <p:txBody>
          <a:bodyPr>
            <a:spAutoFit/>
          </a:bodyPr>
          <a:lstStyle/>
          <a:p>
            <a:r>
              <a:rPr lang="en-US" altLang="zh-CN" sz="3100">
                <a:solidFill>
                  <a:schemeClr val="bg1"/>
                </a:solidFill>
                <a:latin typeface="微软雅黑 Light" panose="020b0502040204020203" charset="-122"/>
                <a:ea typeface="微软雅黑 Light" panose="020b0502040204020203" charset="-122"/>
                <a:cs typeface="微软雅黑 Light" panose="020b0502040204020203" charset="-122"/>
              </a:rPr>
              <a:t>YOUR TITLE</a:t>
            </a:r>
            <a:endParaRPr lang="zh-CN" altLang="en-US" sz="3100">
              <a:solidFill>
                <a:schemeClr val="bg1"/>
              </a:solidFill>
              <a:latin typeface="微软雅黑 Light" panose="020b0502040204020203" charset="-122"/>
              <a:ea typeface="微软雅黑 Light" panose="020b0502040204020203" charset="-122"/>
              <a:cs typeface="微软雅黑 Light" panose="020b0502040204020203" charset="-122"/>
            </a:endParaRPr>
          </a:p>
        </p:txBody>
      </p:sp>
      <p:sp>
        <p:nvSpPr>
          <p:cNvPr id="11277" name="文本框 16"/>
          <p:cNvSpPr txBox="1">
            <a:spLocks noChangeArrowheads="1"/>
          </p:cNvSpPr>
          <p:nvPr/>
        </p:nvSpPr>
        <p:spPr bwMode="auto">
          <a:xfrm>
            <a:off x="4930775" y="4271963"/>
            <a:ext cx="2330450" cy="568325"/>
          </a:xfrm>
          <a:prstGeom prst="rect">
            <a:avLst/>
          </a:prstGeom>
          <a:noFill/>
          <a:ln w="9525">
            <a:noFill/>
            <a:miter lim="800000"/>
          </a:ln>
        </p:spPr>
        <p:txBody>
          <a:bodyPr>
            <a:spAutoFit/>
          </a:bodyPr>
          <a:lstStyle/>
          <a:p>
            <a:r>
              <a:rPr lang="en-US" altLang="zh-CN" sz="3100">
                <a:solidFill>
                  <a:schemeClr val="bg1"/>
                </a:solidFill>
                <a:latin typeface="微软雅黑 Light" panose="020b0502040204020203" charset="-122"/>
                <a:ea typeface="微软雅黑 Light" panose="020b0502040204020203" charset="-122"/>
                <a:cs typeface="微软雅黑 Light" panose="020b0502040204020203" charset="-122"/>
              </a:rPr>
              <a:t>YOUR TITLE</a:t>
            </a:r>
            <a:endParaRPr lang="zh-CN" altLang="en-US" sz="3100">
              <a:solidFill>
                <a:schemeClr val="bg1"/>
              </a:solidFill>
              <a:latin typeface="微软雅黑 Light" panose="020b0502040204020203" charset="-122"/>
              <a:ea typeface="微软雅黑 Light" panose="020b0502040204020203" charset="-122"/>
              <a:cs typeface="微软雅黑 Light" panose="020b0502040204020203" charset="-122"/>
            </a:endParaRPr>
          </a:p>
        </p:txBody>
      </p:sp>
      <p:sp>
        <p:nvSpPr>
          <p:cNvPr id="11278" name="文本框 17"/>
          <p:cNvSpPr txBox="1">
            <a:spLocks noChangeArrowheads="1"/>
          </p:cNvSpPr>
          <p:nvPr/>
        </p:nvSpPr>
        <p:spPr bwMode="auto">
          <a:xfrm>
            <a:off x="8485188" y="4271963"/>
            <a:ext cx="2293937" cy="568325"/>
          </a:xfrm>
          <a:prstGeom prst="rect">
            <a:avLst/>
          </a:prstGeom>
          <a:noFill/>
          <a:ln w="9525">
            <a:noFill/>
            <a:miter lim="800000"/>
          </a:ln>
        </p:spPr>
        <p:txBody>
          <a:bodyPr>
            <a:spAutoFit/>
          </a:bodyPr>
          <a:lstStyle/>
          <a:p>
            <a:r>
              <a:rPr lang="en-US" altLang="zh-CN" sz="3100">
                <a:solidFill>
                  <a:schemeClr val="bg1"/>
                </a:solidFill>
                <a:latin typeface="微软雅黑 Light" panose="020b0502040204020203" charset="-122"/>
                <a:ea typeface="微软雅黑 Light" panose="020b0502040204020203" charset="-122"/>
                <a:cs typeface="微软雅黑 Light" panose="020b0502040204020203" charset="-122"/>
              </a:rPr>
              <a:t>YOUR TITLE</a:t>
            </a:r>
            <a:endParaRPr lang="zh-CN" altLang="en-US" sz="3100">
              <a:solidFill>
                <a:schemeClr val="bg1"/>
              </a:solidFill>
              <a:latin typeface="微软雅黑 Light" panose="020b0502040204020203" charset="-122"/>
              <a:ea typeface="微软雅黑 Light" panose="020b0502040204020203" charset="-122"/>
              <a:cs typeface="微软雅黑 Light" panose="020b0502040204020203" charset="-122"/>
            </a:endParaRPr>
          </a:p>
        </p:txBody>
      </p:sp>
      <p:sp>
        <p:nvSpPr>
          <p:cNvPr id="20" name="文本框 19"/>
          <p:cNvSpPr txBox="1"/>
          <p:nvPr/>
        </p:nvSpPr>
        <p:spPr>
          <a:xfrm>
            <a:off x="1309688" y="4752975"/>
            <a:ext cx="2347912" cy="1755775"/>
          </a:xfrm>
          <a:prstGeom prst="rect">
            <a:avLst/>
          </a:prstGeom>
          <a:noFill/>
        </p:spPr>
        <p:txBody>
          <a:bodyPr>
            <a:spAutoFit/>
          </a:bodyPr>
          <a:lstStyle/>
          <a:p>
            <a:pPr algn="just" fontAlgn="auto">
              <a:spcBef>
                <a:spcPct val="0"/>
              </a:spcBef>
              <a:spcAft>
                <a:spcPct val="0"/>
              </a:spcAft>
              <a:defRPr/>
            </a:pPr>
            <a:r>
              <a:rPr lang="en-US" altLang="zh-CN">
                <a:solidFill>
                  <a:schemeClr val="bg1">
                    <a:lumMod val="85000"/>
                  </a:schemeClr>
                </a:solidFill>
                <a:latin typeface="+mn-lt"/>
                <a:ea typeface="+mn-ea"/>
              </a:rPr>
              <a:t>Add your text here and write down your ideas here add your text here and write down your ideas here add your text  thank you </a:t>
            </a:r>
            <a:endParaRPr lang="zh-CN" altLang="en-US">
              <a:solidFill>
                <a:schemeClr val="bg1">
                  <a:lumMod val="85000"/>
                </a:schemeClr>
              </a:solidFill>
              <a:latin typeface="+mn-lt"/>
              <a:ea typeface="+mn-ea"/>
            </a:endParaRPr>
          </a:p>
        </p:txBody>
      </p:sp>
      <p:sp>
        <p:nvSpPr>
          <p:cNvPr id="21" name="文本框 20"/>
          <p:cNvSpPr txBox="1"/>
          <p:nvPr/>
        </p:nvSpPr>
        <p:spPr>
          <a:xfrm>
            <a:off x="4913313" y="4783138"/>
            <a:ext cx="2347912" cy="1754187"/>
          </a:xfrm>
          <a:prstGeom prst="rect">
            <a:avLst/>
          </a:prstGeom>
          <a:noFill/>
        </p:spPr>
        <p:txBody>
          <a:bodyPr>
            <a:spAutoFit/>
          </a:bodyPr>
          <a:lstStyle/>
          <a:p>
            <a:pPr algn="just" fontAlgn="auto">
              <a:spcBef>
                <a:spcPct val="0"/>
              </a:spcBef>
              <a:spcAft>
                <a:spcPct val="0"/>
              </a:spcAft>
              <a:defRPr/>
            </a:pPr>
            <a:r>
              <a:rPr lang="en-US" altLang="zh-CN">
                <a:solidFill>
                  <a:schemeClr val="bg1">
                    <a:lumMod val="85000"/>
                  </a:schemeClr>
                </a:solidFill>
                <a:latin typeface="+mn-lt"/>
                <a:ea typeface="+mn-ea"/>
              </a:rPr>
              <a:t>Add your text here and write down your ideas here add your text here and write down your ideas here add your text  thank you </a:t>
            </a:r>
            <a:endParaRPr lang="zh-CN" altLang="en-US">
              <a:solidFill>
                <a:schemeClr val="bg1">
                  <a:lumMod val="85000"/>
                </a:schemeClr>
              </a:solidFill>
              <a:latin typeface="+mn-lt"/>
              <a:ea typeface="+mn-ea"/>
            </a:endParaRPr>
          </a:p>
        </p:txBody>
      </p:sp>
      <p:sp>
        <p:nvSpPr>
          <p:cNvPr id="22" name="文本框 21"/>
          <p:cNvSpPr txBox="1"/>
          <p:nvPr/>
        </p:nvSpPr>
        <p:spPr>
          <a:xfrm>
            <a:off x="8477250" y="4783138"/>
            <a:ext cx="2347913" cy="1754187"/>
          </a:xfrm>
          <a:prstGeom prst="rect">
            <a:avLst/>
          </a:prstGeom>
          <a:noFill/>
        </p:spPr>
        <p:txBody>
          <a:bodyPr>
            <a:spAutoFit/>
          </a:bodyPr>
          <a:lstStyle/>
          <a:p>
            <a:pPr algn="just" fontAlgn="auto">
              <a:spcBef>
                <a:spcPct val="0"/>
              </a:spcBef>
              <a:spcAft>
                <a:spcPct val="0"/>
              </a:spcAft>
              <a:defRPr/>
            </a:pPr>
            <a:r>
              <a:rPr lang="en-US" altLang="zh-CN">
                <a:solidFill>
                  <a:schemeClr val="bg1">
                    <a:lumMod val="85000"/>
                  </a:schemeClr>
                </a:solidFill>
                <a:latin typeface="+mn-lt"/>
                <a:ea typeface="+mn-ea"/>
              </a:rPr>
              <a:t>Add your text here and write down your ideas here add your text here and write down your ideas here add your text  thank you </a:t>
            </a:r>
            <a:endParaRPr lang="zh-CN" altLang="en-US">
              <a:solidFill>
                <a:schemeClr val="bg1">
                  <a:lumMod val="85000"/>
                </a:schemeClr>
              </a:solidFill>
              <a:latin typeface="+mn-lt"/>
              <a:ea typeface="+mn-ea"/>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2289" name="图片 1"/>
          <p:cNvPicPr>
            <a:picLocks noChangeAspect="1"/>
          </p:cNvPicPr>
          <p:nvPr/>
        </p:nvPicPr>
        <p:blipFill>
          <a:blip r:embed="rId2"/>
          <a:srcRect r="50000"/>
          <a:stretch>
            <a:fillRect/>
          </a:stretch>
        </p:blipFill>
        <p:spPr bwMode="auto">
          <a:xfrm>
            <a:off x="0" y="0"/>
            <a:ext cx="6096000" cy="6858000"/>
          </a:xfrm>
          <a:prstGeom prst="rect">
            <a:avLst/>
          </a:prstGeom>
          <a:noFill/>
          <a:ln w="9525">
            <a:noFill/>
            <a:miter lim="800000"/>
          </a:ln>
        </p:spPr>
      </p:pic>
      <p:sp>
        <p:nvSpPr>
          <p:cNvPr id="12290" name="文本框 2"/>
          <p:cNvSpPr txBox="1">
            <a:spLocks noChangeArrowheads="1"/>
          </p:cNvSpPr>
          <p:nvPr/>
        </p:nvSpPr>
        <p:spPr bwMode="auto">
          <a:xfrm>
            <a:off x="228600" y="0"/>
            <a:ext cx="7767638" cy="7016750"/>
          </a:xfrm>
          <a:prstGeom prst="rect">
            <a:avLst/>
          </a:prstGeom>
          <a:noFill/>
          <a:ln w="9525">
            <a:noFill/>
            <a:miter lim="800000"/>
          </a:ln>
        </p:spPr>
        <p:txBody>
          <a:bodyPr>
            <a:spAutoFit/>
          </a:bodyPr>
          <a:lstStyle/>
          <a:p>
            <a:r>
              <a:rPr lang="en-US" altLang="zh-CN" sz="45000">
                <a:solidFill>
                  <a:schemeClr val="bg1"/>
                </a:solidFill>
                <a:latin typeface="Gray Design Medium"/>
              </a:rPr>
              <a:t>02</a:t>
            </a:r>
            <a:endParaRPr lang="zh-CN" altLang="en-US" sz="45000">
              <a:solidFill>
                <a:schemeClr val="bg1"/>
              </a:solidFill>
              <a:latin typeface="Gray Design Medium"/>
            </a:endParaRPr>
          </a:p>
        </p:txBody>
      </p:sp>
      <p:sp>
        <p:nvSpPr>
          <p:cNvPr id="4" name="矩形 3"/>
          <p:cNvSpPr/>
          <p:nvPr/>
        </p:nvSpPr>
        <p:spPr>
          <a:xfrm>
            <a:off x="6096000" y="0"/>
            <a:ext cx="6096000" cy="6858000"/>
          </a:xfrm>
          <a:prstGeom prst="rect">
            <a:avLst/>
          </a:prstGeom>
          <a:solidFill>
            <a:schemeClr val="tx1">
              <a:lumMod val="85000"/>
              <a:lumOff val="15000"/>
            </a:schemeClr>
          </a:solidFill>
          <a:ln>
            <a:noFill/>
          </a:ln>
          <a:effectLst>
            <a:outerShdw blurRad="190500" dist="254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2292" name="文本框 4"/>
          <p:cNvSpPr txBox="1">
            <a:spLocks noChangeArrowheads="1"/>
          </p:cNvSpPr>
          <p:nvPr/>
        </p:nvSpPr>
        <p:spPr bwMode="auto">
          <a:xfrm>
            <a:off x="6510338" y="2413000"/>
            <a:ext cx="4519612" cy="1016000"/>
          </a:xfrm>
          <a:prstGeom prst="rect">
            <a:avLst/>
          </a:prstGeom>
          <a:noFill/>
          <a:ln w="9525">
            <a:noFill/>
            <a:miter lim="800000"/>
          </a:ln>
        </p:spPr>
        <p:txBody>
          <a:bodyPr>
            <a:spAutoFit/>
          </a:bodyPr>
          <a:lstStyle/>
          <a:p>
            <a:r>
              <a:rPr lang="en-US" altLang="zh-CN" sz="6000" b="1">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a:off x="11544300" y="3200400"/>
            <a:ext cx="838200"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7" name="文本框 6"/>
          <p:cNvSpPr txBox="1"/>
          <p:nvPr/>
        </p:nvSpPr>
        <p:spPr>
          <a:xfrm>
            <a:off x="6629400" y="3576638"/>
            <a:ext cx="4305300" cy="923925"/>
          </a:xfrm>
          <a:prstGeom prst="rect">
            <a:avLst/>
          </a:prstGeom>
          <a:noFill/>
        </p:spPr>
        <p:txBody>
          <a:bodyPr>
            <a:spAutoFit/>
          </a:bodyPr>
          <a:lstStyle/>
          <a:p>
            <a:pPr algn="just" fontAlgn="auto">
              <a:spcBef>
                <a:spcPct val="0"/>
              </a:spcBef>
              <a:spcAft>
                <a:spcPct val="0"/>
              </a:spcAft>
              <a:defRPr/>
            </a:pPr>
            <a:r>
              <a:rPr lang="en-US" altLang="zh-CN">
                <a:solidFill>
                  <a:schemeClr val="bg1">
                    <a:lumMod val="95000"/>
                  </a:schemeClr>
                </a:solidFill>
                <a:latin typeface="+mn-lt"/>
                <a:ea typeface="+mn-ea"/>
              </a:rPr>
              <a:t>Add your text here and write down your ideas here add your text here and write down your ideas here</a:t>
            </a:r>
            <a:endParaRPr lang="zh-CN" altLang="en-US">
              <a:solidFill>
                <a:schemeClr val="bg1">
                  <a:lumMod val="95000"/>
                </a:schemeClr>
              </a:solidFill>
              <a:latin typeface="+mn-lt"/>
              <a:ea typeface="+mn-ea"/>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2571750" y="2382838"/>
            <a:ext cx="1046163" cy="1046162"/>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2" name="矩形 1"/>
          <p:cNvSpPr/>
          <p:nvPr/>
        </p:nvSpPr>
        <p:spPr>
          <a:xfrm>
            <a:off x="863600" y="3429000"/>
            <a:ext cx="5232400" cy="5927725"/>
          </a:xfrm>
          <a:prstGeom prst="rect">
            <a:avLst/>
          </a:prstGeom>
          <a:blipFill>
            <a:blip r:embed="rId2"/>
            <a:stretch>
              <a:fillRect/>
            </a:stretch>
          </a:blipFill>
          <a:ln w="98425">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3" name="矩形 2"/>
          <p:cNvSpPr/>
          <p:nvPr/>
        </p:nvSpPr>
        <p:spPr>
          <a:xfrm>
            <a:off x="3617913" y="889000"/>
            <a:ext cx="2486025" cy="2481263"/>
          </a:xfrm>
          <a:prstGeom prst="rect">
            <a:avLst/>
          </a:prstGeom>
          <a:blipFill>
            <a:blip r:embed="rId3"/>
            <a:stretch>
              <a:fillRect/>
            </a:stretch>
          </a:blipFill>
          <a:ln w="38100">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 name="矩形 4"/>
          <p:cNvSpPr/>
          <p:nvPr/>
        </p:nvSpPr>
        <p:spPr>
          <a:xfrm>
            <a:off x="6129338" y="2768600"/>
            <a:ext cx="6062662" cy="408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pic>
        <p:nvPicPr>
          <p:cNvPr id="13317" name="图片 5"/>
          <p:cNvPicPr>
            <a:picLocks noChangeAspect="1"/>
          </p:cNvPicPr>
          <p:nvPr/>
        </p:nvPicPr>
        <p:blipFill>
          <a:blip r:embed="rId4"/>
          <a:srcRect l="25822" r="17928"/>
          <a:stretch>
            <a:fillRect/>
          </a:stretch>
        </p:blipFill>
        <p:spPr bwMode="auto">
          <a:xfrm>
            <a:off x="6135688" y="1446213"/>
            <a:ext cx="1308100" cy="1308100"/>
          </a:xfrm>
          <a:prstGeom prst="rect">
            <a:avLst/>
          </a:prstGeom>
          <a:noFill/>
          <a:ln w="25400">
            <a:solidFill>
              <a:srgbClr val="FF4343"/>
            </a:solidFill>
            <a:miter lim="800000"/>
          </a:ln>
        </p:spPr>
      </p:pic>
      <p:sp>
        <p:nvSpPr>
          <p:cNvPr id="8" name="矩形 7"/>
          <p:cNvSpPr/>
          <p:nvPr/>
        </p:nvSpPr>
        <p:spPr>
          <a:xfrm>
            <a:off x="7461250" y="2228850"/>
            <a:ext cx="552450" cy="55086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9" name="矩形 8"/>
          <p:cNvSpPr/>
          <p:nvPr/>
        </p:nvSpPr>
        <p:spPr>
          <a:xfrm>
            <a:off x="8031163" y="2008188"/>
            <a:ext cx="184150" cy="185737"/>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0" name="矩形 9"/>
          <p:cNvSpPr/>
          <p:nvPr/>
        </p:nvSpPr>
        <p:spPr>
          <a:xfrm>
            <a:off x="2120900" y="1998663"/>
            <a:ext cx="368300" cy="36830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1" name="矩形 10"/>
          <p:cNvSpPr/>
          <p:nvPr/>
        </p:nvSpPr>
        <p:spPr>
          <a:xfrm>
            <a:off x="1741488" y="1936750"/>
            <a:ext cx="173037" cy="173038"/>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3322" name="文本框 11"/>
          <p:cNvSpPr txBox="1">
            <a:spLocks noChangeArrowheads="1"/>
          </p:cNvSpPr>
          <p:nvPr/>
        </p:nvSpPr>
        <p:spPr bwMode="auto">
          <a:xfrm>
            <a:off x="7232650" y="401638"/>
            <a:ext cx="4519613" cy="1016000"/>
          </a:xfrm>
          <a:prstGeom prst="rect">
            <a:avLst/>
          </a:prstGeom>
          <a:noFill/>
          <a:ln w="9525">
            <a:noFill/>
            <a:miter lim="800000"/>
          </a:ln>
        </p:spPr>
        <p:txBody>
          <a:bodyPr>
            <a:spAutoFit/>
          </a:bodyPr>
          <a:lstStyle/>
          <a:p>
            <a:r>
              <a:rPr lang="en-US" altLang="zh-CN" sz="6000" b="1">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13323" name="文本框 12"/>
          <p:cNvSpPr txBox="1">
            <a:spLocks noChangeArrowheads="1"/>
          </p:cNvSpPr>
          <p:nvPr/>
        </p:nvSpPr>
        <p:spPr bwMode="auto">
          <a:xfrm>
            <a:off x="6796088" y="3125788"/>
            <a:ext cx="4954587" cy="584200"/>
          </a:xfrm>
          <a:prstGeom prst="rect">
            <a:avLst/>
          </a:prstGeom>
          <a:noFill/>
          <a:ln w="9525">
            <a:noFill/>
            <a:miter lim="800000"/>
          </a:ln>
        </p:spPr>
        <p:txBody>
          <a:bodyPr>
            <a:spAutoFit/>
          </a:bodyPr>
          <a:lstStyle/>
          <a:p>
            <a:r>
              <a:rPr lang="en-US" altLang="zh-CN" sz="3200">
                <a:latin typeface="Calibri" panose="020f0502020204030204" pitchFamily="34" charset="0"/>
              </a:rPr>
              <a:t>ADD YOUR TEXT RIGHT HERE</a:t>
            </a:r>
            <a:endParaRPr lang="zh-CN" altLang="en-US" sz="3200">
              <a:latin typeface="Calibri" panose="020f0502020204030204" pitchFamily="34" charset="0"/>
            </a:endParaRPr>
          </a:p>
        </p:txBody>
      </p:sp>
      <p:sp>
        <p:nvSpPr>
          <p:cNvPr id="15" name="文本框 14"/>
          <p:cNvSpPr txBox="1"/>
          <p:nvPr/>
        </p:nvSpPr>
        <p:spPr>
          <a:xfrm>
            <a:off x="6811963" y="3662363"/>
            <a:ext cx="4938712" cy="1014412"/>
          </a:xfrm>
          <a:prstGeom prst="rect">
            <a:avLst/>
          </a:prstGeom>
          <a:noFill/>
        </p:spPr>
        <p:txBody>
          <a:bodyPr>
            <a:spAutoFit/>
          </a:bodyPr>
          <a:lstStyle/>
          <a:p>
            <a:pPr algn="just" fontAlgn="auto">
              <a:spcBef>
                <a:spcPct val="0"/>
              </a:spcBef>
              <a:spcAft>
                <a:spcPct val="0"/>
              </a:spcAft>
              <a:defRPr/>
            </a:pPr>
            <a:r>
              <a:rPr lang="en-US" altLang="zh-CN" sz="2000">
                <a:solidFill>
                  <a:schemeClr val="tx1">
                    <a:lumMod val="85000"/>
                    <a:lumOff val="15000"/>
                  </a:schemeClr>
                </a:solidFill>
                <a:latin typeface="+mn-lt"/>
                <a:ea typeface="+mn-ea"/>
              </a:rPr>
              <a:t>Add your text here and write down your ideas here add your text here and write down your ideas here add your text  thank you </a:t>
            </a:r>
            <a:endParaRPr lang="zh-CN" altLang="en-US" sz="2000">
              <a:solidFill>
                <a:schemeClr val="tx1">
                  <a:lumMod val="85000"/>
                  <a:lumOff val="15000"/>
                </a:schemeClr>
              </a:solidFill>
              <a:latin typeface="+mn-lt"/>
              <a:ea typeface="+mn-ea"/>
            </a:endParaRPr>
          </a:p>
        </p:txBody>
      </p:sp>
      <p:sp>
        <p:nvSpPr>
          <p:cNvPr id="13325" name="文本框 15"/>
          <p:cNvSpPr txBox="1">
            <a:spLocks noChangeArrowheads="1"/>
          </p:cNvSpPr>
          <p:nvPr/>
        </p:nvSpPr>
        <p:spPr bwMode="auto">
          <a:xfrm>
            <a:off x="6796088" y="4802188"/>
            <a:ext cx="4954587" cy="584200"/>
          </a:xfrm>
          <a:prstGeom prst="rect">
            <a:avLst/>
          </a:prstGeom>
          <a:noFill/>
          <a:ln w="9525">
            <a:noFill/>
            <a:miter lim="800000"/>
          </a:ln>
        </p:spPr>
        <p:txBody>
          <a:bodyPr>
            <a:spAutoFit/>
          </a:bodyPr>
          <a:lstStyle/>
          <a:p>
            <a:r>
              <a:rPr lang="en-US" altLang="zh-CN" sz="3200">
                <a:latin typeface="Calibri" panose="020f0502020204030204" pitchFamily="34" charset="0"/>
              </a:rPr>
              <a:t>ADD YOUR TEXT RIGHT HERE</a:t>
            </a:r>
            <a:endParaRPr lang="zh-CN" altLang="en-US" sz="3200">
              <a:latin typeface="Calibri" panose="020f0502020204030204" pitchFamily="34" charset="0"/>
            </a:endParaRPr>
          </a:p>
        </p:txBody>
      </p:sp>
      <p:sp>
        <p:nvSpPr>
          <p:cNvPr id="17" name="文本框 16"/>
          <p:cNvSpPr txBox="1"/>
          <p:nvPr/>
        </p:nvSpPr>
        <p:spPr>
          <a:xfrm>
            <a:off x="6811963" y="5338763"/>
            <a:ext cx="4938712" cy="1014412"/>
          </a:xfrm>
          <a:prstGeom prst="rect">
            <a:avLst/>
          </a:prstGeom>
          <a:noFill/>
        </p:spPr>
        <p:txBody>
          <a:bodyPr>
            <a:spAutoFit/>
          </a:bodyPr>
          <a:lstStyle/>
          <a:p>
            <a:pPr algn="just" fontAlgn="auto">
              <a:spcBef>
                <a:spcPct val="0"/>
              </a:spcBef>
              <a:spcAft>
                <a:spcPct val="0"/>
              </a:spcAft>
              <a:defRPr/>
            </a:pPr>
            <a:r>
              <a:rPr lang="en-US" altLang="zh-CN" sz="2000">
                <a:solidFill>
                  <a:schemeClr val="tx1">
                    <a:lumMod val="85000"/>
                    <a:lumOff val="15000"/>
                  </a:schemeClr>
                </a:solidFill>
                <a:latin typeface="+mn-lt"/>
                <a:ea typeface="+mn-ea"/>
              </a:rPr>
              <a:t>Add your text here and write down your ideas here add your text here and write down your ideas here add your text  thank you </a:t>
            </a:r>
            <a:endParaRPr lang="zh-CN" altLang="en-US" sz="2000">
              <a:solidFill>
                <a:schemeClr val="tx1">
                  <a:lumMod val="85000"/>
                  <a:lumOff val="15000"/>
                </a:schemeClr>
              </a:solidFill>
              <a:latin typeface="+mn-lt"/>
              <a:ea typeface="+mn-ea"/>
            </a:endParaRPr>
          </a:p>
        </p:txBody>
      </p:sp>
      <p:sp>
        <p:nvSpPr>
          <p:cNvPr id="18" name="矩形 17"/>
          <p:cNvSpPr/>
          <p:nvPr/>
        </p:nvSpPr>
        <p:spPr>
          <a:xfrm>
            <a:off x="0" y="0"/>
            <a:ext cx="544513" cy="54451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9" name="矩形 18"/>
          <p:cNvSpPr/>
          <p:nvPr/>
        </p:nvSpPr>
        <p:spPr>
          <a:xfrm>
            <a:off x="11582400" y="0"/>
            <a:ext cx="609600" cy="60960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337" name="图片 4"/>
          <p:cNvPicPr>
            <a:picLocks noChangeAspect="1"/>
          </p:cNvPicPr>
          <p:nvPr/>
        </p:nvPicPr>
        <p:blipFill>
          <a:blip r:embed="rId2"/>
          <a:srcRect l="50119"/>
          <a:stretch>
            <a:fillRect/>
          </a:stretch>
        </p:blipFill>
        <p:spPr bwMode="auto">
          <a:xfrm>
            <a:off x="6096000" y="0"/>
            <a:ext cx="6096000" cy="6858000"/>
          </a:xfrm>
          <a:prstGeom prst="rect">
            <a:avLst/>
          </a:prstGeom>
          <a:noFill/>
          <a:ln w="9525">
            <a:noFill/>
            <a:miter lim="800000"/>
          </a:ln>
        </p:spPr>
      </p:pic>
      <p:graphicFrame>
        <p:nvGraphicFramePr>
          <p:cNvPr id="14338" name="图表 3"/>
          <p:cNvGraphicFramePr>
            <a:graphicFrameLocks noChangeAspect="1"/>
          </p:cNvGraphicFramePr>
          <p:nvPr/>
        </p:nvGraphicFramePr>
        <p:xfrm>
          <a:off x="442913" y="1617663"/>
          <a:ext cx="5283200" cy="4413250"/>
        </p:xfrm>
        <a:graphic>
          <a:graphicData uri="http://schemas.openxmlformats.org/presentationml/2006/ole">
            <mc:AlternateContent>
              <mc:Choice xmlns:v="urn:schemas-microsoft-com:vml" Requires="v">
                <p:oleObj spid="_x0000_s1038" r:id="rId3" imgW="5279390" imgH="4413250" progId="Excel.Chart.8">
                  <p:embed/>
                </p:oleObj>
              </mc:Choice>
              <mc:Fallback>
                <p:oleObj r:id="rId3" imgW="5279390" imgH="4413250" progId="Excel.Chart.8">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442913" y="1617663"/>
                        <a:ext cx="5283200" cy="4413250"/>
                      </a:xfrm>
                      <a:prstGeom prst="rect">
                        <a:avLst/>
                      </a:prstGeom>
                      <a:noFill/>
                    </p:spPr>
                  </p:pic>
                </p:oleObj>
              </mc:Fallback>
            </mc:AlternateContent>
          </a:graphicData>
        </a:graphic>
      </p:graphicFrame>
      <p:sp>
        <p:nvSpPr>
          <p:cNvPr id="14339" name="文本框 5"/>
          <p:cNvSpPr txBox="1">
            <a:spLocks noChangeArrowheads="1"/>
          </p:cNvSpPr>
          <p:nvPr/>
        </p:nvSpPr>
        <p:spPr bwMode="auto">
          <a:xfrm>
            <a:off x="803275" y="779463"/>
            <a:ext cx="4519613" cy="1016000"/>
          </a:xfrm>
          <a:prstGeom prst="rect">
            <a:avLst/>
          </a:prstGeom>
          <a:noFill/>
          <a:ln w="9525">
            <a:noFill/>
            <a:miter lim="800000"/>
          </a:ln>
        </p:spPr>
        <p:txBody>
          <a:bodyPr>
            <a:spAutoFit/>
          </a:bodyPr>
          <a:lstStyle/>
          <a:p>
            <a:r>
              <a:rPr lang="en-US" altLang="zh-CN" sz="6000" b="1">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8" name="等腰三角形 7"/>
          <p:cNvSpPr/>
          <p:nvPr/>
        </p:nvSpPr>
        <p:spPr>
          <a:xfrm rot="5400000">
            <a:off x="5960269" y="3318669"/>
            <a:ext cx="503237" cy="2317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9" name="文本框 8"/>
          <p:cNvSpPr txBox="1"/>
          <p:nvPr/>
        </p:nvSpPr>
        <p:spPr>
          <a:xfrm>
            <a:off x="6675438" y="2166938"/>
            <a:ext cx="4937125" cy="1016000"/>
          </a:xfrm>
          <a:prstGeom prst="rect">
            <a:avLst/>
          </a:prstGeom>
          <a:noFill/>
        </p:spPr>
        <p:txBody>
          <a:bodyPr>
            <a:spAutoFit/>
          </a:bodyPr>
          <a:lstStyle/>
          <a:p>
            <a:pPr algn="just" fontAlgn="auto">
              <a:spcBef>
                <a:spcPct val="0"/>
              </a:spcBef>
              <a:spcAft>
                <a:spcPct val="0"/>
              </a:spcAft>
              <a:defRPr/>
            </a:pPr>
            <a:r>
              <a:rPr lang="en-US" altLang="zh-CN" sz="2000">
                <a:solidFill>
                  <a:schemeClr val="bg1">
                    <a:lumMod val="85000"/>
                  </a:schemeClr>
                </a:solidFill>
                <a:latin typeface="+mn-lt"/>
                <a:ea typeface="+mn-ea"/>
              </a:rPr>
              <a:t>Add your text here and write down your ideas here add your text here and write down your ideas here add your text  thank you </a:t>
            </a:r>
            <a:endParaRPr lang="zh-CN" altLang="en-US" sz="2000">
              <a:solidFill>
                <a:schemeClr val="bg1">
                  <a:lumMod val="85000"/>
                </a:schemeClr>
              </a:solidFill>
              <a:latin typeface="+mn-lt"/>
              <a:ea typeface="+mn-ea"/>
            </a:endParaRPr>
          </a:p>
        </p:txBody>
      </p:sp>
      <p:sp>
        <p:nvSpPr>
          <p:cNvPr id="14342" name="文本框 9"/>
          <p:cNvSpPr txBox="1">
            <a:spLocks noChangeArrowheads="1"/>
          </p:cNvSpPr>
          <p:nvPr/>
        </p:nvSpPr>
        <p:spPr bwMode="auto">
          <a:xfrm>
            <a:off x="6657975" y="1549400"/>
            <a:ext cx="4954588" cy="585788"/>
          </a:xfrm>
          <a:prstGeom prst="rect">
            <a:avLst/>
          </a:prstGeom>
          <a:noFill/>
          <a:ln w="9525">
            <a:noFill/>
            <a:miter lim="800000"/>
          </a:ln>
        </p:spPr>
        <p:txBody>
          <a:bodyPr>
            <a:spAutoFit/>
          </a:bodyPr>
          <a:lstStyle/>
          <a:p>
            <a:r>
              <a:rPr lang="en-US" altLang="zh-CN" sz="3200">
                <a:solidFill>
                  <a:schemeClr val="bg1"/>
                </a:solidFill>
                <a:latin typeface="Calibri" panose="020f0502020204030204" pitchFamily="34" charset="0"/>
              </a:rPr>
              <a:t>ADD YOUR TEXT RIGHT HERE</a:t>
            </a:r>
            <a:endParaRPr lang="zh-CN" altLang="en-US" sz="3200">
              <a:solidFill>
                <a:schemeClr val="bg1"/>
              </a:solidFill>
              <a:latin typeface="Calibri" panose="020f0502020204030204" pitchFamily="34" charset="0"/>
            </a:endParaRPr>
          </a:p>
        </p:txBody>
      </p:sp>
      <p:sp>
        <p:nvSpPr>
          <p:cNvPr id="11" name="文本框 10"/>
          <p:cNvSpPr txBox="1"/>
          <p:nvPr/>
        </p:nvSpPr>
        <p:spPr>
          <a:xfrm>
            <a:off x="6675438" y="4203700"/>
            <a:ext cx="4937125" cy="1016000"/>
          </a:xfrm>
          <a:prstGeom prst="rect">
            <a:avLst/>
          </a:prstGeom>
          <a:noFill/>
        </p:spPr>
        <p:txBody>
          <a:bodyPr>
            <a:spAutoFit/>
          </a:bodyPr>
          <a:lstStyle/>
          <a:p>
            <a:pPr algn="just" fontAlgn="auto">
              <a:spcBef>
                <a:spcPct val="0"/>
              </a:spcBef>
              <a:spcAft>
                <a:spcPct val="0"/>
              </a:spcAft>
              <a:defRPr/>
            </a:pPr>
            <a:r>
              <a:rPr lang="en-US" altLang="zh-CN" sz="2000">
                <a:solidFill>
                  <a:schemeClr val="bg1">
                    <a:lumMod val="85000"/>
                  </a:schemeClr>
                </a:solidFill>
                <a:latin typeface="+mn-lt"/>
                <a:ea typeface="+mn-ea"/>
              </a:rPr>
              <a:t>Add your text here and write down your ideas here add your text here and write down your ideas here add your text  thank you </a:t>
            </a:r>
            <a:endParaRPr lang="zh-CN" altLang="en-US" sz="2000">
              <a:solidFill>
                <a:schemeClr val="bg1">
                  <a:lumMod val="85000"/>
                </a:schemeClr>
              </a:solidFill>
              <a:latin typeface="+mn-lt"/>
              <a:ea typeface="+mn-ea"/>
            </a:endParaRPr>
          </a:p>
        </p:txBody>
      </p:sp>
      <p:sp>
        <p:nvSpPr>
          <p:cNvPr id="14344" name="文本框 11"/>
          <p:cNvSpPr txBox="1">
            <a:spLocks noChangeArrowheads="1"/>
          </p:cNvSpPr>
          <p:nvPr/>
        </p:nvSpPr>
        <p:spPr bwMode="auto">
          <a:xfrm>
            <a:off x="6657975" y="3586163"/>
            <a:ext cx="4954588" cy="585787"/>
          </a:xfrm>
          <a:prstGeom prst="rect">
            <a:avLst/>
          </a:prstGeom>
          <a:noFill/>
          <a:ln w="9525">
            <a:noFill/>
            <a:miter lim="800000"/>
          </a:ln>
        </p:spPr>
        <p:txBody>
          <a:bodyPr>
            <a:spAutoFit/>
          </a:bodyPr>
          <a:lstStyle/>
          <a:p>
            <a:r>
              <a:rPr lang="en-US" altLang="zh-CN" sz="3200">
                <a:solidFill>
                  <a:schemeClr val="bg1"/>
                </a:solidFill>
                <a:latin typeface="Calibri" panose="020f0502020204030204" pitchFamily="34" charset="0"/>
              </a:rPr>
              <a:t>ADD YOUR TEXT RIGHT HERE</a:t>
            </a:r>
            <a:endParaRPr lang="zh-CN" altLang="en-US" sz="3200">
              <a:solidFill>
                <a:schemeClr val="bg1"/>
              </a:solidFill>
              <a:latin typeface="Calibri" panose="020f0502020204030204" pitchFamily="34" charset="0"/>
            </a:endParaRPr>
          </a:p>
        </p:txBody>
      </p:sp>
      <p:sp>
        <p:nvSpPr>
          <p:cNvPr id="13" name="矩形 12"/>
          <p:cNvSpPr/>
          <p:nvPr/>
        </p:nvSpPr>
        <p:spPr>
          <a:xfrm rot="18104924">
            <a:off x="-559594" y="491331"/>
            <a:ext cx="2724151" cy="67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cxnSp>
        <p:nvCxnSpPr>
          <p:cNvPr id="14" name="直接连接符 13"/>
          <p:cNvCxnSpPr/>
          <p:nvPr/>
        </p:nvCxnSpPr>
        <p:spPr>
          <a:xfrm flipV="1">
            <a:off x="849313" y="806450"/>
            <a:ext cx="363537" cy="604838"/>
          </a:xfrm>
          <a:prstGeom prst="line">
            <a:avLst/>
          </a:prstGeom>
          <a:ln w="19050">
            <a:solidFill>
              <a:srgbClr val="FF4343"/>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18104924">
            <a:off x="4803775" y="1211263"/>
            <a:ext cx="1036638" cy="67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cxnSp>
        <p:nvCxnSpPr>
          <p:cNvPr id="16" name="直接连接符 15"/>
          <p:cNvCxnSpPr/>
          <p:nvPr/>
        </p:nvCxnSpPr>
        <p:spPr>
          <a:xfrm flipV="1">
            <a:off x="4811713" y="1096963"/>
            <a:ext cx="390525" cy="633412"/>
          </a:xfrm>
          <a:prstGeom prst="line">
            <a:avLst/>
          </a:prstGeom>
          <a:ln w="19050">
            <a:solidFill>
              <a:srgbClr val="FF434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0"/>
            <a:ext cx="12192000" cy="3730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4" name="椭圆 3"/>
          <p:cNvSpPr/>
          <p:nvPr/>
        </p:nvSpPr>
        <p:spPr>
          <a:xfrm>
            <a:off x="1176338" y="4064000"/>
            <a:ext cx="2235200" cy="22352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 name="椭圆 4"/>
          <p:cNvSpPr/>
          <p:nvPr/>
        </p:nvSpPr>
        <p:spPr>
          <a:xfrm>
            <a:off x="4978400" y="4064000"/>
            <a:ext cx="2235200" cy="22352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6" name="椭圆 5"/>
          <p:cNvSpPr/>
          <p:nvPr/>
        </p:nvSpPr>
        <p:spPr>
          <a:xfrm>
            <a:off x="8948738" y="4064000"/>
            <a:ext cx="2235200" cy="22352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7" name="矩形 6"/>
          <p:cNvSpPr/>
          <p:nvPr/>
        </p:nvSpPr>
        <p:spPr>
          <a:xfrm>
            <a:off x="1176338" y="3095625"/>
            <a:ext cx="2235200" cy="66675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8" name="矩形 7"/>
          <p:cNvSpPr/>
          <p:nvPr/>
        </p:nvSpPr>
        <p:spPr>
          <a:xfrm>
            <a:off x="4978400" y="3095625"/>
            <a:ext cx="2235200" cy="66675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9" name="矩形 8"/>
          <p:cNvSpPr/>
          <p:nvPr/>
        </p:nvSpPr>
        <p:spPr>
          <a:xfrm>
            <a:off x="8948738" y="3095625"/>
            <a:ext cx="2235200" cy="66675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5368" name="文本框 9"/>
          <p:cNvSpPr txBox="1">
            <a:spLocks noChangeArrowheads="1"/>
          </p:cNvSpPr>
          <p:nvPr/>
        </p:nvSpPr>
        <p:spPr bwMode="auto">
          <a:xfrm>
            <a:off x="1292225" y="3221038"/>
            <a:ext cx="2001838" cy="461962"/>
          </a:xfrm>
          <a:prstGeom prst="rect">
            <a:avLst/>
          </a:prstGeom>
          <a:noFill/>
          <a:ln w="9525">
            <a:noFill/>
            <a:miter lim="800000"/>
          </a:ln>
        </p:spPr>
        <p:txBody>
          <a:bodyPr>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5369" name="文本框 10"/>
          <p:cNvSpPr txBox="1">
            <a:spLocks noChangeArrowheads="1"/>
          </p:cNvSpPr>
          <p:nvPr/>
        </p:nvSpPr>
        <p:spPr bwMode="auto">
          <a:xfrm>
            <a:off x="5094288" y="3221038"/>
            <a:ext cx="2003425" cy="461962"/>
          </a:xfrm>
          <a:prstGeom prst="rect">
            <a:avLst/>
          </a:prstGeom>
          <a:noFill/>
          <a:ln w="9525">
            <a:noFill/>
            <a:miter lim="800000"/>
          </a:ln>
        </p:spPr>
        <p:txBody>
          <a:bodyPr>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5370" name="文本框 11"/>
          <p:cNvSpPr txBox="1">
            <a:spLocks noChangeArrowheads="1"/>
          </p:cNvSpPr>
          <p:nvPr/>
        </p:nvSpPr>
        <p:spPr bwMode="auto">
          <a:xfrm>
            <a:off x="9064625" y="3221038"/>
            <a:ext cx="2001838" cy="461962"/>
          </a:xfrm>
          <a:prstGeom prst="rect">
            <a:avLst/>
          </a:prstGeom>
          <a:noFill/>
          <a:ln w="9525">
            <a:noFill/>
            <a:miter lim="800000"/>
          </a:ln>
        </p:spPr>
        <p:txBody>
          <a:bodyPr>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9188" y="1003300"/>
            <a:ext cx="2347912" cy="1754188"/>
          </a:xfrm>
          <a:prstGeom prst="rect">
            <a:avLst/>
          </a:prstGeom>
          <a:noFill/>
        </p:spPr>
        <p:txBody>
          <a:bodyPr>
            <a:spAutoFit/>
          </a:bodyPr>
          <a:lstStyle/>
          <a:p>
            <a:pPr algn="just" fontAlgn="auto">
              <a:spcBef>
                <a:spcPct val="0"/>
              </a:spcBef>
              <a:spcAft>
                <a:spcPct val="0"/>
              </a:spcAft>
              <a:defRPr/>
            </a:pPr>
            <a:r>
              <a:rPr lang="en-US" altLang="zh-CN">
                <a:solidFill>
                  <a:schemeClr val="tx1">
                    <a:lumMod val="85000"/>
                    <a:lumOff val="15000"/>
                  </a:schemeClr>
                </a:solidFill>
                <a:latin typeface="+mn-lt"/>
                <a:ea typeface="+mn-ea"/>
              </a:rPr>
              <a:t>Add your text here and write down your ideas here add your text here and write down your ideas here add your text  thank you </a:t>
            </a:r>
            <a:endParaRPr lang="zh-CN" altLang="en-US">
              <a:solidFill>
                <a:schemeClr val="tx1">
                  <a:lumMod val="85000"/>
                  <a:lumOff val="15000"/>
                </a:schemeClr>
              </a:solidFill>
              <a:latin typeface="+mn-lt"/>
              <a:ea typeface="+mn-ea"/>
            </a:endParaRPr>
          </a:p>
        </p:txBody>
      </p:sp>
      <p:sp>
        <p:nvSpPr>
          <p:cNvPr id="14" name="文本框 13"/>
          <p:cNvSpPr txBox="1"/>
          <p:nvPr/>
        </p:nvSpPr>
        <p:spPr>
          <a:xfrm>
            <a:off x="4921250" y="1003300"/>
            <a:ext cx="2349500" cy="1754188"/>
          </a:xfrm>
          <a:prstGeom prst="rect">
            <a:avLst/>
          </a:prstGeom>
          <a:noFill/>
        </p:spPr>
        <p:txBody>
          <a:bodyPr>
            <a:spAutoFit/>
          </a:bodyPr>
          <a:lstStyle/>
          <a:p>
            <a:pPr algn="just" fontAlgn="auto">
              <a:spcBef>
                <a:spcPct val="0"/>
              </a:spcBef>
              <a:spcAft>
                <a:spcPct val="0"/>
              </a:spcAft>
              <a:defRPr/>
            </a:pPr>
            <a:r>
              <a:rPr lang="en-US" altLang="zh-CN">
                <a:solidFill>
                  <a:schemeClr val="tx1">
                    <a:lumMod val="85000"/>
                    <a:lumOff val="15000"/>
                  </a:schemeClr>
                </a:solidFill>
                <a:latin typeface="+mn-lt"/>
                <a:ea typeface="+mn-ea"/>
              </a:rPr>
              <a:t>Add your text here and write down your ideas here add your text here and write down your ideas here add your text  thank you </a:t>
            </a:r>
            <a:endParaRPr lang="zh-CN" altLang="en-US">
              <a:solidFill>
                <a:schemeClr val="tx1">
                  <a:lumMod val="85000"/>
                  <a:lumOff val="15000"/>
                </a:schemeClr>
              </a:solidFill>
              <a:latin typeface="+mn-lt"/>
              <a:ea typeface="+mn-ea"/>
            </a:endParaRPr>
          </a:p>
        </p:txBody>
      </p:sp>
      <p:sp>
        <p:nvSpPr>
          <p:cNvPr id="15" name="文本框 14"/>
          <p:cNvSpPr txBox="1"/>
          <p:nvPr/>
        </p:nvSpPr>
        <p:spPr>
          <a:xfrm>
            <a:off x="8834438" y="1003300"/>
            <a:ext cx="2349500" cy="1754188"/>
          </a:xfrm>
          <a:prstGeom prst="rect">
            <a:avLst/>
          </a:prstGeom>
          <a:noFill/>
        </p:spPr>
        <p:txBody>
          <a:bodyPr>
            <a:spAutoFit/>
          </a:bodyPr>
          <a:lstStyle/>
          <a:p>
            <a:pPr algn="just" fontAlgn="auto">
              <a:spcBef>
                <a:spcPct val="0"/>
              </a:spcBef>
              <a:spcAft>
                <a:spcPct val="0"/>
              </a:spcAft>
              <a:defRPr/>
            </a:pPr>
            <a:r>
              <a:rPr lang="en-US" altLang="zh-CN">
                <a:solidFill>
                  <a:schemeClr val="tx1">
                    <a:lumMod val="85000"/>
                    <a:lumOff val="15000"/>
                  </a:schemeClr>
                </a:solidFill>
                <a:latin typeface="+mn-lt"/>
                <a:ea typeface="+mn-ea"/>
              </a:rPr>
              <a:t>Add your text here and write down your ideas here add your text here and write down your ideas here add your text  thank you </a:t>
            </a:r>
            <a:endParaRPr lang="zh-CN" altLang="en-US">
              <a:solidFill>
                <a:schemeClr val="tx1">
                  <a:lumMod val="85000"/>
                  <a:lumOff val="15000"/>
                </a:schemeClr>
              </a:solidFill>
              <a:latin typeface="+mn-lt"/>
              <a:ea typeface="+mn-ea"/>
            </a:endParaRPr>
          </a:p>
        </p:txBody>
      </p:sp>
      <p:sp>
        <p:nvSpPr>
          <p:cNvPr id="16" name="等腰三角形 15"/>
          <p:cNvSpPr/>
          <p:nvPr/>
        </p:nvSpPr>
        <p:spPr>
          <a:xfrm rot="10800000">
            <a:off x="5783263" y="373063"/>
            <a:ext cx="625475" cy="247650"/>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RESOURCE_PATHS_HASH_PRESENTER" val="bb995384ae03b6cbaa4110255f3527c2049"/>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79</Paragraphs>
  <Slides>16</Slides>
  <Notes>3</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16</vt:i4>
      </vt:variant>
    </vt:vector>
  </HeadingPairs>
  <TitlesOfParts>
    <vt:vector baseType="lpstr" size="27">
      <vt:lpstr>Arial</vt:lpstr>
      <vt:lpstr>Calibri Light</vt:lpstr>
      <vt:lpstr>Calibri</vt:lpstr>
      <vt:lpstr>宋体</vt:lpstr>
      <vt:lpstr>Gray Design Medium</vt:lpstr>
      <vt:lpstr>微软雅黑</vt:lpstr>
      <vt:lpstr>微软雅黑 Light</vt:lpstr>
      <vt:lpstr>Gray Design Regular</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cp:revision>
  <dcterms:created xsi:type="dcterms:W3CDTF">2015-04-07T12:21:00Z</dcterms:created>
  <dcterms:modified xsi:type="dcterms:W3CDTF">2023-05-08T04:46:51Z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