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xls" ContentType="application/vnd.ms-excel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786" r:id="rId2"/>
    <p:sldMasterId id="2147483787" r:id="rId3"/>
    <p:sldMasterId id="2147483788" r:id="rId4"/>
    <p:sldMasterId id="2147483789" r:id="rId5"/>
    <p:sldMasterId id="2147483790" r:id="rId6"/>
    <p:sldMasterId id="2147483791" r:id="rId7"/>
    <p:sldMasterId id="2147483792" r:id="rId8"/>
    <p:sldMasterId id="2147483793" r:id="rId9"/>
    <p:sldMasterId id="2147483794" r:id="rId10"/>
    <p:sldMasterId id="2147483905" r:id="rId11"/>
    <p:sldMasterId id="2147483917" r:id="rId12"/>
    <p:sldMasterId id="2147483919" r:id="rId13"/>
    <p:sldMasterId id="2147483920" r:id="rId14"/>
    <p:sldMasterId id="2147483921" r:id="rId15"/>
    <p:sldMasterId id="2147483922" r:id="rId16"/>
    <p:sldMasterId id="2147483923" r:id="rId17"/>
    <p:sldMasterId id="2147483924" r:id="rId18"/>
    <p:sldMasterId id="2147483925" r:id="rId19"/>
    <p:sldMasterId id="2147483926" r:id="rId20"/>
    <p:sldMasterId id="2147483927" r:id="rId21"/>
    <p:sldMasterId id="2147484170" r:id="rId22"/>
  </p:sldMasterIdLst>
  <p:notesMasterIdLst>
    <p:notesMasterId r:id="rId23"/>
  </p:notesMasterIdLst>
  <p:sldIdLst>
    <p:sldId id="256" r:id="rId24"/>
    <p:sldId id="272" r:id="rId25"/>
    <p:sldId id="260" r:id="rId26"/>
    <p:sldId id="257" r:id="rId27"/>
    <p:sldId id="258" r:id="rId28"/>
    <p:sldId id="273" r:id="rId29"/>
    <p:sldId id="259" r:id="rId30"/>
    <p:sldId id="262" r:id="rId31"/>
    <p:sldId id="261" r:id="rId32"/>
    <p:sldId id="263" r:id="rId33"/>
    <p:sldId id="264" r:id="rId34"/>
    <p:sldId id="265" r:id="rId35"/>
    <p:sldId id="267" r:id="rId36"/>
    <p:sldId id="271" r:id="rId37"/>
    <p:sldId id="274" r:id="rId38"/>
    <p:sldId id="269" r:id="rId39"/>
    <p:sldId id="268" r:id="rId40"/>
    <p:sldId id="270" r:id="rId41"/>
    <p:sldId id="275" r:id="rId42"/>
    <p:sldId id="276" r:id="rId43"/>
    <p:sldId id="291" r:id="rId44"/>
    <p:sldId id="295" r:id="rId45"/>
  </p:sldIdLst>
  <p:sldSz cx="9144000" cy="5143500"/>
  <p:notesSz cx="6858000" cy="9144000"/>
  <p:custDataLst>
    <p:tags r:id="rId46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itchFamily="34" charset="0"/>
      <a:buNone/>
      <a:defRPr sz="1800" b="0" i="0" u="none" baseline="0">
        <a:solidFill>
          <a:schemeClr val="tx1"/>
        </a:solidFill>
        <a:latin typeface="Calibri" pitchFamily="34" charset="0"/>
        <a:ea typeface="宋体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itchFamily="34" charset="0"/>
      <a:buNone/>
      <a:defRPr sz="1800" b="0" i="0" u="none" baseline="0">
        <a:solidFill>
          <a:schemeClr val="tx1"/>
        </a:solidFill>
        <a:latin typeface="Calibri" pitchFamily="34" charset="0"/>
        <a:ea typeface="宋体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itchFamily="34" charset="0"/>
      <a:buNone/>
      <a:defRPr sz="1800" b="0" i="0" u="none" baseline="0">
        <a:solidFill>
          <a:schemeClr val="tx1"/>
        </a:solidFill>
        <a:latin typeface="Calibri" pitchFamily="34" charset="0"/>
        <a:ea typeface="宋体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itchFamily="34" charset="0"/>
      <a:buNone/>
      <a:defRPr sz="1800" b="0" i="0" u="none" baseline="0">
        <a:solidFill>
          <a:schemeClr val="tx1"/>
        </a:solidFill>
        <a:latin typeface="Calibri" pitchFamily="34" charset="0"/>
        <a:ea typeface="宋体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 typeface="Arial" pitchFamily="34" charset="0"/>
      <a:buNone/>
      <a:defRPr sz="1800" b="0" i="0" u="none" baseline="0">
        <a:solidFill>
          <a:schemeClr val="tx1"/>
        </a:solidFill>
        <a:latin typeface="Calibri" pitchFamily="34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37" d="100"/>
          <a:sy n="137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Master" Target="slideMasters/slideMaster11.xml" /><Relationship Id="rId12" Type="http://schemas.openxmlformats.org/officeDocument/2006/relationships/slideMaster" Target="slideMasters/slideMaster12.xml" /><Relationship Id="rId13" Type="http://schemas.openxmlformats.org/officeDocument/2006/relationships/slideMaster" Target="slideMasters/slideMaster13.xml" /><Relationship Id="rId14" Type="http://schemas.openxmlformats.org/officeDocument/2006/relationships/slideMaster" Target="slideMasters/slideMaster14.xml" /><Relationship Id="rId15" Type="http://schemas.openxmlformats.org/officeDocument/2006/relationships/slideMaster" Target="slideMasters/slideMaster15.xml" /><Relationship Id="rId16" Type="http://schemas.openxmlformats.org/officeDocument/2006/relationships/slideMaster" Target="slideMasters/slideMaster16.xml" /><Relationship Id="rId17" Type="http://schemas.openxmlformats.org/officeDocument/2006/relationships/slideMaster" Target="slideMasters/slideMaster17.xml" /><Relationship Id="rId18" Type="http://schemas.openxmlformats.org/officeDocument/2006/relationships/slideMaster" Target="slideMasters/slideMaster18.xml" /><Relationship Id="rId19" Type="http://schemas.openxmlformats.org/officeDocument/2006/relationships/slideMaster" Target="slideMasters/slideMaster19.xml" /><Relationship Id="rId2" Type="http://schemas.openxmlformats.org/officeDocument/2006/relationships/slideMaster" Target="slideMasters/slideMaster2.xml" /><Relationship Id="rId20" Type="http://schemas.openxmlformats.org/officeDocument/2006/relationships/slideMaster" Target="slideMasters/slideMaster20.xml" /><Relationship Id="rId21" Type="http://schemas.openxmlformats.org/officeDocument/2006/relationships/slideMaster" Target="slideMasters/slideMaster21.xml" /><Relationship Id="rId22" Type="http://schemas.openxmlformats.org/officeDocument/2006/relationships/slideMaster" Target="slideMasters/slideMaster22.xml" /><Relationship Id="rId23" Type="http://schemas.openxmlformats.org/officeDocument/2006/relationships/notesMaster" Target="notesMasters/notesMaster1.xml" /><Relationship Id="rId24" Type="http://schemas.openxmlformats.org/officeDocument/2006/relationships/slide" Target="slides/slide1.xml" /><Relationship Id="rId25" Type="http://schemas.openxmlformats.org/officeDocument/2006/relationships/slide" Target="slides/slide2.xml" /><Relationship Id="rId26" Type="http://schemas.openxmlformats.org/officeDocument/2006/relationships/slide" Target="slides/slide3.xml" /><Relationship Id="rId27" Type="http://schemas.openxmlformats.org/officeDocument/2006/relationships/slide" Target="slides/slide4.xml" /><Relationship Id="rId28" Type="http://schemas.openxmlformats.org/officeDocument/2006/relationships/slide" Target="slides/slide5.xml" /><Relationship Id="rId29" Type="http://schemas.openxmlformats.org/officeDocument/2006/relationships/slide" Target="slides/slide6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7.xml" /><Relationship Id="rId31" Type="http://schemas.openxmlformats.org/officeDocument/2006/relationships/slide" Target="slides/slide8.xml" /><Relationship Id="rId32" Type="http://schemas.openxmlformats.org/officeDocument/2006/relationships/slide" Target="slides/slide9.xml" /><Relationship Id="rId33" Type="http://schemas.openxmlformats.org/officeDocument/2006/relationships/slide" Target="slides/slide10.xml" /><Relationship Id="rId34" Type="http://schemas.openxmlformats.org/officeDocument/2006/relationships/slide" Target="slides/slide11.xml" /><Relationship Id="rId35" Type="http://schemas.openxmlformats.org/officeDocument/2006/relationships/slide" Target="slides/slide12.xml" /><Relationship Id="rId36" Type="http://schemas.openxmlformats.org/officeDocument/2006/relationships/slide" Target="slides/slide13.xml" /><Relationship Id="rId37" Type="http://schemas.openxmlformats.org/officeDocument/2006/relationships/slide" Target="slides/slide14.xml" /><Relationship Id="rId38" Type="http://schemas.openxmlformats.org/officeDocument/2006/relationships/slide" Target="slides/slide15.xml" /><Relationship Id="rId39" Type="http://schemas.openxmlformats.org/officeDocument/2006/relationships/slide" Target="slides/slide16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17.xml" /><Relationship Id="rId41" Type="http://schemas.openxmlformats.org/officeDocument/2006/relationships/slide" Target="slides/slide18.xml" /><Relationship Id="rId42" Type="http://schemas.openxmlformats.org/officeDocument/2006/relationships/slide" Target="slides/slide19.xml" /><Relationship Id="rId43" Type="http://schemas.openxmlformats.org/officeDocument/2006/relationships/slide" Target="slides/slide20.xml" /><Relationship Id="rId44" Type="http://schemas.openxmlformats.org/officeDocument/2006/relationships/slide" Target="slides/slide21.xml" /><Relationship Id="rId45" Type="http://schemas.openxmlformats.org/officeDocument/2006/relationships/slide" Target="slides/slide22.xml" /><Relationship Id="rId46" Type="http://schemas.openxmlformats.org/officeDocument/2006/relationships/tags" Target="tags/tag61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Master" Target="slideMasters/slideMaster5.xml" /><Relationship Id="rId50" Type="http://schemas.openxmlformats.org/officeDocument/2006/relationships/tableStyles" Target="tableStyles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Relationship Id="rId2" Type="http://schemas.openxmlformats.org/officeDocument/2006/relationships/image" Target="../media/image18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2530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endParaRPr lang="zh-CN" altLang="en-US" sz="1200"/>
          </a:p>
        </p:txBody>
      </p:sp>
      <p:sp>
        <p:nvSpPr>
          <p:cNvPr id="22531" name="日期占位符 2"/>
          <p:cNvSpPr>
            <a:spLocks noGrp="1"/>
          </p:cNvSpPr>
          <p:nvPr>
            <p:ph type="dt" idx="4294967295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D59D578F-4901-48F4-A36F-952E0D7A78CB}" type="datetime1">
              <a:rPr lang="zh-CN" altLang="en-US" sz="1200"/>
              <a:t>*</a:t>
            </a:fld>
            <a:endParaRPr lang="zh-CN" altLang="en-US" sz="1200"/>
          </a:p>
        </p:txBody>
      </p:sp>
      <p:sp>
        <p:nvSpPr>
          <p:cNvPr id="22532" name="幻灯片图像占位符 3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2533" name="备注占位符 4"/>
          <p:cNvSpPr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/>
            <a:r>
              <a:t>编辑母版文本样式</a:t>
            </a:r>
          </a:p>
          <a:p>
            <a:pPr marL="457200" lvl="1" indent="0"/>
            <a:r>
              <a:t>第二级</a:t>
            </a:r>
          </a:p>
          <a:p>
            <a:pPr marL="914400" lvl="2" indent="0"/>
            <a:r>
              <a:t>第三级</a:t>
            </a:r>
          </a:p>
          <a:p>
            <a:pPr marL="1371600" lvl="3" indent="0"/>
            <a:r>
              <a:t>第四级</a:t>
            </a:r>
          </a:p>
          <a:p>
            <a:pPr marL="1828800" lvl="4" indent="0"/>
            <a:r>
              <a:t>第五级</a:t>
            </a:r>
          </a:p>
        </p:txBody>
      </p:sp>
      <p:sp>
        <p:nvSpPr>
          <p:cNvPr id="22534" name="页脚占位符 5"/>
          <p:cNvSpPr>
            <a:spLocks noGrp="1"/>
          </p:cNvSpPr>
          <p:nvPr>
            <p:ph type="ftr" sz="quarter" idx="4294967295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200"/>
          </a:p>
        </p:txBody>
      </p:sp>
      <p:sp>
        <p:nvSpPr>
          <p:cNvPr id="22535" name="灯片编号占位符 6"/>
          <p:cNvSpPr>
            <a:spLocks noGrp="1"/>
          </p:cNvSpPr>
          <p:nvPr>
            <p:ph type="sldNum" sz="quarter" idx="429496729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b" anchorCtr="0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03A79D6B-1882-4AB8-803E-EB6305E417A6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457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457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2457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A40884A7-3588-43CD-BF2A-7E716DBF732D}" type="slidenum">
              <a:rPr lang="zh-CN" altLang="en-US" sz="120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608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608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</a:lstStyle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46083" name="灯片编号占位符 3" title="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D09CE7A-19D3-4096-8E77-FF4B25B00B92}" type="slidenum">
              <a:rPr lang="zh-CN" altLang="en-US" sz="1200">
                <a:solidFill>
                  <a:srgbClr val="000000"/>
                </a:solidFill>
              </a:rPr>
              <a:t>21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itchFamily="2" charset="-122"/>
              </a:rPr>
              <a:t>22</a:t>
            </a:fld>
            <a:endParaRPr lang="zh-CN" altLang="en-US" sz="900">
              <a:solidFill>
                <a:srgbClr val="000000"/>
              </a:solidFill>
              <a:latin typeface="Calibri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1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1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1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0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0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2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2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2.xml" /></Relationships>
</file>

<file path=ppt/slideLayouts/_rels/slideLayout2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2.xml" /></Relationships>
</file>

<file path=ppt/slideLayouts/_rels/slideLayout2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2.xml" /></Relationships>
</file>

<file path=ppt/slideLayouts/_rels/slideLayout2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2.xml" /></Relationships>
</file>

<file path=ppt/slideLayouts/_rels/slideLayout2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2.xml" /></Relationships>
</file>

<file path=ppt/slideLayouts/_rels/slideLayout2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2.xml" /></Relationships>
</file>

<file path=ppt/slideLayouts/_rels/slideLayout2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2.xml" /></Relationships>
</file>

<file path=ppt/slideLayouts/_rels/slideLayout2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2.xml" /></Relationships>
</file>

<file path=ppt/slideLayouts/_rels/slideLayout2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2.xml" /></Relationships>
</file>

<file path=ppt/slideLayouts/_rels/slideLayout24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F5BBD20-8D2C-410D-B772-2F4D3241659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2A6508B-F603-4DD4-A75E-B762FC87F736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F5BBD20-8D2C-410D-B772-2F4D3241659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2A6508B-F603-4DD4-A75E-B762FC87F736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F5BBD20-8D2C-410D-B772-2F4D3241659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2A6508B-F603-4DD4-A75E-B762FC87F736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F5BBD20-8D2C-410D-B772-2F4D3241659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2A6508B-F603-4DD4-A75E-B762FC87F736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F5BBD20-8D2C-410D-B772-2F4D3241659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2A6508B-F603-4DD4-A75E-B762FC87F736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F5BBD20-8D2C-410D-B772-2F4D3241659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2A6508B-F603-4DD4-A75E-B762FC87F736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F5BBD20-8D2C-410D-B772-2F4D3241659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2A6508B-F603-4DD4-A75E-B762FC87F736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F5BBD20-8D2C-410D-B772-2F4D3241659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2A6508B-F603-4DD4-A75E-B762FC87F736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F5BBD20-8D2C-410D-B772-2F4D3241659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2A6508B-F603-4DD4-A75E-B762FC87F736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F5BBD20-8D2C-410D-B772-2F4D3241659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2A6508B-F603-4DD4-A75E-B762FC87F736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F5BBD20-8D2C-410D-B772-2F4D3241659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2A6508B-F603-4DD4-A75E-B762FC87F736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C408AF3-BB4D-482D-A1FF-EE9FFAFF4E9E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517E56D-5A8C-4B75-904A-249AD5666A6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C408AF3-BB4D-482D-A1FF-EE9FFAFF4E9E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517E56D-5A8C-4B75-904A-249AD5666A6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C408AF3-BB4D-482D-A1FF-EE9FFAFF4E9E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517E56D-5A8C-4B75-904A-249AD5666A6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C408AF3-BB4D-482D-A1FF-EE9FFAFF4E9E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517E56D-5A8C-4B75-904A-249AD5666A6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C408AF3-BB4D-482D-A1FF-EE9FFAFF4E9E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517E56D-5A8C-4B75-904A-249AD5666A6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C408AF3-BB4D-482D-A1FF-EE9FFAFF4E9E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517E56D-5A8C-4B75-904A-249AD5666A6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C408AF3-BB4D-482D-A1FF-EE9FFAFF4E9E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517E56D-5A8C-4B75-904A-249AD5666A6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C408AF3-BB4D-482D-A1FF-EE9FFAFF4E9E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517E56D-5A8C-4B75-904A-249AD5666A6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C408AF3-BB4D-482D-A1FF-EE9FFAFF4E9E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517E56D-5A8C-4B75-904A-249AD5666A6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C64F180-2AD1-4A52-AD09-46A0CB87209A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621730-906F-4EB3-9E0E-DA42028A627B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C408AF3-BB4D-482D-A1FF-EE9FFAFF4E9E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517E56D-5A8C-4B75-904A-249AD5666A6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C408AF3-BB4D-482D-A1FF-EE9FFAFF4E9E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517E56D-5A8C-4B75-904A-249AD5666A6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F87ADC1-2DCA-4F47-8174-E59D79C8549D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674144-C1A0-4B23-9B76-4B6C83BEA01B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F87ADC1-2DCA-4F47-8174-E59D79C8549D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674144-C1A0-4B23-9B76-4B6C83BEA01B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F87ADC1-2DCA-4F47-8174-E59D79C8549D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674144-C1A0-4B23-9B76-4B6C83BEA01B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F87ADC1-2DCA-4F47-8174-E59D79C8549D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674144-C1A0-4B23-9B76-4B6C83BEA01B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F87ADC1-2DCA-4F47-8174-E59D79C8549D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674144-C1A0-4B23-9B76-4B6C83BEA01B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F87ADC1-2DCA-4F47-8174-E59D79C8549D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674144-C1A0-4B23-9B76-4B6C83BEA01B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F87ADC1-2DCA-4F47-8174-E59D79C8549D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674144-C1A0-4B23-9B76-4B6C83BEA01B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F87ADC1-2DCA-4F47-8174-E59D79C8549D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674144-C1A0-4B23-9B76-4B6C83BEA01B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C64F180-2AD1-4A52-AD09-46A0CB87209A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621730-906F-4EB3-9E0E-DA42028A627B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F87ADC1-2DCA-4F47-8174-E59D79C8549D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674144-C1A0-4B23-9B76-4B6C83BEA01B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F87ADC1-2DCA-4F47-8174-E59D79C8549D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674144-C1A0-4B23-9B76-4B6C83BEA01B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F87ADC1-2DCA-4F47-8174-E59D79C8549D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674144-C1A0-4B23-9B76-4B6C83BEA01B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38BDAB9-5EDE-4947-9D03-F3BFF0B7FEB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C63E7F-F5C3-40A1-84E4-5AB25C78096D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38BDAB9-5EDE-4947-9D03-F3BFF0B7FEB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C63E7F-F5C3-40A1-84E4-5AB25C78096D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38BDAB9-5EDE-4947-9D03-F3BFF0B7FEB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C63E7F-F5C3-40A1-84E4-5AB25C78096D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38BDAB9-5EDE-4947-9D03-F3BFF0B7FEB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C63E7F-F5C3-40A1-84E4-5AB25C78096D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38BDAB9-5EDE-4947-9D03-F3BFF0B7FEB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C63E7F-F5C3-40A1-84E4-5AB25C78096D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38BDAB9-5EDE-4947-9D03-F3BFF0B7FEB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C63E7F-F5C3-40A1-84E4-5AB25C78096D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38BDAB9-5EDE-4947-9D03-F3BFF0B7FEB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C63E7F-F5C3-40A1-84E4-5AB25C78096D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C64F180-2AD1-4A52-AD09-46A0CB87209A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621730-906F-4EB3-9E0E-DA42028A627B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38BDAB9-5EDE-4947-9D03-F3BFF0B7FEB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C63E7F-F5C3-40A1-84E4-5AB25C78096D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38BDAB9-5EDE-4947-9D03-F3BFF0B7FEB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C63E7F-F5C3-40A1-84E4-5AB25C78096D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38BDAB9-5EDE-4947-9D03-F3BFF0B7FEB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C63E7F-F5C3-40A1-84E4-5AB25C78096D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38BDAB9-5EDE-4947-9D03-F3BFF0B7FEB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C63E7F-F5C3-40A1-84E4-5AB25C78096D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8110D42-23A0-44CD-A7F5-774275EDF311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17A10C9-A254-4327-BE58-56B0530F63F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8110D42-23A0-44CD-A7F5-774275EDF311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17A10C9-A254-4327-BE58-56B0530F63F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8110D42-23A0-44CD-A7F5-774275EDF311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17A10C9-A254-4327-BE58-56B0530F63F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8110D42-23A0-44CD-A7F5-774275EDF311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17A10C9-A254-4327-BE58-56B0530F63F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8110D42-23A0-44CD-A7F5-774275EDF311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17A10C9-A254-4327-BE58-56B0530F63F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8110D42-23A0-44CD-A7F5-774275EDF311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17A10C9-A254-4327-BE58-56B0530F63F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C64F180-2AD1-4A52-AD09-46A0CB87209A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621730-906F-4EB3-9E0E-DA42028A627B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8110D42-23A0-44CD-A7F5-774275EDF311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17A10C9-A254-4327-BE58-56B0530F63F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8110D42-23A0-44CD-A7F5-774275EDF311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17A10C9-A254-4327-BE58-56B0530F63F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8110D42-23A0-44CD-A7F5-774275EDF311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17A10C9-A254-4327-BE58-56B0530F63F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8110D42-23A0-44CD-A7F5-774275EDF311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17A10C9-A254-4327-BE58-56B0530F63F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8110D42-23A0-44CD-A7F5-774275EDF311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17A10C9-A254-4327-BE58-56B0530F63F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EF37210-EF99-48EF-8EC7-A5DDCA8313B2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886AA00-EBEF-468F-BEF1-003701387CA6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EF37210-EF99-48EF-8EC7-A5DDCA8313B2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886AA00-EBEF-468F-BEF1-003701387CA6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EF37210-EF99-48EF-8EC7-A5DDCA8313B2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886AA00-EBEF-468F-BEF1-003701387CA6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EF37210-EF99-48EF-8EC7-A5DDCA8313B2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886AA00-EBEF-468F-BEF1-003701387CA6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EF37210-EF99-48EF-8EC7-A5DDCA8313B2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886AA00-EBEF-468F-BEF1-003701387CA6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C64F180-2AD1-4A52-AD09-46A0CB87209A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621730-906F-4EB3-9E0E-DA42028A627B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EF37210-EF99-48EF-8EC7-A5DDCA8313B2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886AA00-EBEF-468F-BEF1-003701387CA6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EF37210-EF99-48EF-8EC7-A5DDCA8313B2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886AA00-EBEF-468F-BEF1-003701387CA6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EF37210-EF99-48EF-8EC7-A5DDCA8313B2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886AA00-EBEF-468F-BEF1-003701387CA6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EF37210-EF99-48EF-8EC7-A5DDCA8313B2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886AA00-EBEF-468F-BEF1-003701387CA6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EF37210-EF99-48EF-8EC7-A5DDCA8313B2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886AA00-EBEF-468F-BEF1-003701387CA6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EF37210-EF99-48EF-8EC7-A5DDCA8313B2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886AA00-EBEF-468F-BEF1-003701387CA6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D4EAEB8-7F94-4DAA-A4AC-321AD57015CF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0242709-DD42-4B66-8464-870B7B1683F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D4EAEB8-7F94-4DAA-A4AC-321AD57015CF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0242709-DD42-4B66-8464-870B7B1683F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D4EAEB8-7F94-4DAA-A4AC-321AD57015CF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0242709-DD42-4B66-8464-870B7B1683F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D4EAEB8-7F94-4DAA-A4AC-321AD57015CF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0242709-DD42-4B66-8464-870B7B1683F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C64F180-2AD1-4A52-AD09-46A0CB87209A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621730-906F-4EB3-9E0E-DA42028A627B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D4EAEB8-7F94-4DAA-A4AC-321AD57015CF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0242709-DD42-4B66-8464-870B7B1683F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D4EAEB8-7F94-4DAA-A4AC-321AD57015CF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0242709-DD42-4B66-8464-870B7B1683F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D4EAEB8-7F94-4DAA-A4AC-321AD57015CF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0242709-DD42-4B66-8464-870B7B1683F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D4EAEB8-7F94-4DAA-A4AC-321AD57015CF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0242709-DD42-4B66-8464-870B7B1683F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D4EAEB8-7F94-4DAA-A4AC-321AD57015CF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0242709-DD42-4B66-8464-870B7B1683F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D4EAEB8-7F94-4DAA-A4AC-321AD57015CF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0242709-DD42-4B66-8464-870B7B1683F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D4EAEB8-7F94-4DAA-A4AC-321AD57015CF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0242709-DD42-4B66-8464-870B7B1683F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187B9C-BDBB-4EEA-93EE-9477A54F01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E19866-F89E-41A0-A06B-C5754D89483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187B9C-BDBB-4EEA-93EE-9477A54F01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E19866-F89E-41A0-A06B-C5754D89483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187B9C-BDBB-4EEA-93EE-9477A54F01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E19866-F89E-41A0-A06B-C5754D89483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C64F180-2AD1-4A52-AD09-46A0CB87209A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621730-906F-4EB3-9E0E-DA42028A627B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187B9C-BDBB-4EEA-93EE-9477A54F01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E19866-F89E-41A0-A06B-C5754D89483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187B9C-BDBB-4EEA-93EE-9477A54F01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E19866-F89E-41A0-A06B-C5754D89483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187B9C-BDBB-4EEA-93EE-9477A54F01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E19866-F89E-41A0-A06B-C5754D89483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187B9C-BDBB-4EEA-93EE-9477A54F01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E19866-F89E-41A0-A06B-C5754D89483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187B9C-BDBB-4EEA-93EE-9477A54F01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E19866-F89E-41A0-A06B-C5754D89483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187B9C-BDBB-4EEA-93EE-9477A54F01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E19866-F89E-41A0-A06B-C5754D89483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187B9C-BDBB-4EEA-93EE-9477A54F01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E19866-F89E-41A0-A06B-C5754D89483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187B9C-BDBB-4EEA-93EE-9477A54F01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E19866-F89E-41A0-A06B-C5754D89483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E020F64-BE35-49CC-91EF-5FB8D3BB21F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BE67226-40BB-4A9C-B341-A7F4E1835253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E020F64-BE35-49CC-91EF-5FB8D3BB21F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BE67226-40BB-4A9C-B341-A7F4E1835253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C64F180-2AD1-4A52-AD09-46A0CB87209A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621730-906F-4EB3-9E0E-DA42028A627B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E020F64-BE35-49CC-91EF-5FB8D3BB21F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BE67226-40BB-4A9C-B341-A7F4E1835253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E020F64-BE35-49CC-91EF-5FB8D3BB21F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BE67226-40BB-4A9C-B341-A7F4E1835253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E020F64-BE35-49CC-91EF-5FB8D3BB21F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BE67226-40BB-4A9C-B341-A7F4E1835253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E020F64-BE35-49CC-91EF-5FB8D3BB21F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BE67226-40BB-4A9C-B341-A7F4E1835253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E020F64-BE35-49CC-91EF-5FB8D3BB21F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BE67226-40BB-4A9C-B341-A7F4E1835253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E020F64-BE35-49CC-91EF-5FB8D3BB21F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BE67226-40BB-4A9C-B341-A7F4E1835253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E020F64-BE35-49CC-91EF-5FB8D3BB21F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BE67226-40BB-4A9C-B341-A7F4E1835253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E020F64-BE35-49CC-91EF-5FB8D3BB21F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BE67226-40BB-4A9C-B341-A7F4E1835253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E020F64-BE35-49CC-91EF-5FB8D3BB21F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BE67226-40BB-4A9C-B341-A7F4E1835253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1BA495A-36F3-45E7-8AAF-AC45F65C1A10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E10359-E3B9-426A-809B-555D9AB7D82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C64F180-2AD1-4A52-AD09-46A0CB87209A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621730-906F-4EB3-9E0E-DA42028A627B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1BA495A-36F3-45E7-8AAF-AC45F65C1A10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E10359-E3B9-426A-809B-555D9AB7D82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1BA495A-36F3-45E7-8AAF-AC45F65C1A10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E10359-E3B9-426A-809B-555D9AB7D82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1BA495A-36F3-45E7-8AAF-AC45F65C1A10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E10359-E3B9-426A-809B-555D9AB7D82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1BA495A-36F3-45E7-8AAF-AC45F65C1A10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E10359-E3B9-426A-809B-555D9AB7D82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1BA495A-36F3-45E7-8AAF-AC45F65C1A10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E10359-E3B9-426A-809B-555D9AB7D82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1BA495A-36F3-45E7-8AAF-AC45F65C1A10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E10359-E3B9-426A-809B-555D9AB7D82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1BA495A-36F3-45E7-8AAF-AC45F65C1A10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E10359-E3B9-426A-809B-555D9AB7D82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1BA495A-36F3-45E7-8AAF-AC45F65C1A10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E10359-E3B9-426A-809B-555D9AB7D82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1BA495A-36F3-45E7-8AAF-AC45F65C1A10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E10359-E3B9-426A-809B-555D9AB7D82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1BA495A-36F3-45E7-8AAF-AC45F65C1A10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E10359-E3B9-426A-809B-555D9AB7D82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C64F180-2AD1-4A52-AD09-46A0CB87209A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621730-906F-4EB3-9E0E-DA42028A627B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46F3202-1104-45D6-8934-D38CF964F6B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29F4272-294E-4921-9726-F422AFD9D28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46F3202-1104-45D6-8934-D38CF964F6B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29F4272-294E-4921-9726-F422AFD9D28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46F3202-1104-45D6-8934-D38CF964F6B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29F4272-294E-4921-9726-F422AFD9D28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46F3202-1104-45D6-8934-D38CF964F6B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29F4272-294E-4921-9726-F422AFD9D28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46F3202-1104-45D6-8934-D38CF964F6B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29F4272-294E-4921-9726-F422AFD9D28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46F3202-1104-45D6-8934-D38CF964F6B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29F4272-294E-4921-9726-F422AFD9D28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46F3202-1104-45D6-8934-D38CF964F6B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29F4272-294E-4921-9726-F422AFD9D28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46F3202-1104-45D6-8934-D38CF964F6B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29F4272-294E-4921-9726-F422AFD9D28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46F3202-1104-45D6-8934-D38CF964F6B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29F4272-294E-4921-9726-F422AFD9D28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46F3202-1104-45D6-8934-D38CF964F6B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29F4272-294E-4921-9726-F422AFD9D28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C64F180-2AD1-4A52-AD09-46A0CB87209A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621730-906F-4EB3-9E0E-DA42028A627B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46F3202-1104-45D6-8934-D38CF964F6B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29F4272-294E-4921-9726-F422AFD9D28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679A5F4-1DB0-4D42-9172-472C4E45BE96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A5BB1E-9A3C-472D-9205-7A081B72504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679A5F4-1DB0-4D42-9172-472C4E45BE96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A5BB1E-9A3C-472D-9205-7A081B72504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679A5F4-1DB0-4D42-9172-472C4E45BE96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A5BB1E-9A3C-472D-9205-7A081B72504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679A5F4-1DB0-4D42-9172-472C4E45BE96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A5BB1E-9A3C-472D-9205-7A081B72504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679A5F4-1DB0-4D42-9172-472C4E45BE96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A5BB1E-9A3C-472D-9205-7A081B72504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679A5F4-1DB0-4D42-9172-472C4E45BE96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A5BB1E-9A3C-472D-9205-7A081B72504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679A5F4-1DB0-4D42-9172-472C4E45BE96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A5BB1E-9A3C-472D-9205-7A081B72504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679A5F4-1DB0-4D42-9172-472C4E45BE96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A5BB1E-9A3C-472D-9205-7A081B72504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679A5F4-1DB0-4D42-9172-472C4E45BE96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A5BB1E-9A3C-472D-9205-7A081B72504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49C332E-A3EA-4470-840E-FC2895689B18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0BB6EDB-239B-4518-9E18-ED38C0314B3C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679A5F4-1DB0-4D42-9172-472C4E45BE96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A5BB1E-9A3C-472D-9205-7A081B72504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679A5F4-1DB0-4D42-9172-472C4E45BE96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A5BB1E-9A3C-472D-9205-7A081B72504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49C332E-A3EA-4470-840E-FC2895689B18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0BB6EDB-239B-4518-9E18-ED38C0314B3C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49C332E-A3EA-4470-840E-FC2895689B18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0BB6EDB-239B-4518-9E18-ED38C0314B3C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49C332E-A3EA-4470-840E-FC2895689B18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0BB6EDB-239B-4518-9E18-ED38C0314B3C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49C332E-A3EA-4470-840E-FC2895689B18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0BB6EDB-239B-4518-9E18-ED38C0314B3C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49C332E-A3EA-4470-840E-FC2895689B18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0BB6EDB-239B-4518-9E18-ED38C0314B3C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49C332E-A3EA-4470-840E-FC2895689B18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0BB6EDB-239B-4518-9E18-ED38C0314B3C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49C332E-A3EA-4470-840E-FC2895689B18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0BB6EDB-239B-4518-9E18-ED38C0314B3C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49C332E-A3EA-4470-840E-FC2895689B18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0BB6EDB-239B-4518-9E18-ED38C0314B3C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49C332E-A3EA-4470-840E-FC2895689B18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0BB6EDB-239B-4518-9E18-ED38C0314B3C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49C332E-A3EA-4470-840E-FC2895689B18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0BB6EDB-239B-4518-9E18-ED38C0314B3C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99C744-660D-43D2-A21F-AF29668BA642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CD9D12C-949D-4EC9-B5FD-EF6A1743AD88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99C744-660D-43D2-A21F-AF29668BA642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CD9D12C-949D-4EC9-B5FD-EF6A1743AD88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99C744-660D-43D2-A21F-AF29668BA642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CD9D12C-949D-4EC9-B5FD-EF6A1743AD88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99C744-660D-43D2-A21F-AF29668BA642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CD9D12C-949D-4EC9-B5FD-EF6A1743AD88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99C744-660D-43D2-A21F-AF29668BA642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CD9D12C-949D-4EC9-B5FD-EF6A1743AD88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99C744-660D-43D2-A21F-AF29668BA642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CD9D12C-949D-4EC9-B5FD-EF6A1743AD88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99C744-660D-43D2-A21F-AF29668BA642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CD9D12C-949D-4EC9-B5FD-EF6A1743AD88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99C744-660D-43D2-A21F-AF29668BA642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CD9D12C-949D-4EC9-B5FD-EF6A1743AD88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99C744-660D-43D2-A21F-AF29668BA642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CD9D12C-949D-4EC9-B5FD-EF6A1743AD88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99C744-660D-43D2-A21F-AF29668BA642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CD9D12C-949D-4EC9-B5FD-EF6A1743AD88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99C744-660D-43D2-A21F-AF29668BA642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CD9D12C-949D-4EC9-B5FD-EF6A1743AD88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BA69BAE-D477-4F6A-BA86-71950C28BEA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1330F0-C45F-46FC-BF80-9D4DA9D98D3A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BA69BAE-D477-4F6A-BA86-71950C28BEA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1330F0-C45F-46FC-BF80-9D4DA9D98D3A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BA69BAE-D477-4F6A-BA86-71950C28BEA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1330F0-C45F-46FC-BF80-9D4DA9D98D3A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BA69BAE-D477-4F6A-BA86-71950C28BEA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1330F0-C45F-46FC-BF80-9D4DA9D98D3A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BA69BAE-D477-4F6A-BA86-71950C28BEA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1330F0-C45F-46FC-BF80-9D4DA9D98D3A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BA69BAE-D477-4F6A-BA86-71950C28BEA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1330F0-C45F-46FC-BF80-9D4DA9D98D3A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BA69BAE-D477-4F6A-BA86-71950C28BEA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1330F0-C45F-46FC-BF80-9D4DA9D98D3A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BA69BAE-D477-4F6A-BA86-71950C28BEA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1330F0-C45F-46FC-BF80-9D4DA9D98D3A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BA69BAE-D477-4F6A-BA86-71950C28BEA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1330F0-C45F-46FC-BF80-9D4DA9D98D3A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BA69BAE-D477-4F6A-BA86-71950C28BEA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1330F0-C45F-46FC-BF80-9D4DA9D98D3A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BA69BAE-D477-4F6A-BA86-71950C28BEA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1330F0-C45F-46FC-BF80-9D4DA9D98D3A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C908546-F69E-4AC6-9079-24986B2C2F2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F01F5A8-5672-456F-90A5-2B8E1DF35369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C908546-F69E-4AC6-9079-24986B2C2F2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F01F5A8-5672-456F-90A5-2B8E1DF35369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C908546-F69E-4AC6-9079-24986B2C2F2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F01F5A8-5672-456F-90A5-2B8E1DF35369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C908546-F69E-4AC6-9079-24986B2C2F2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F01F5A8-5672-456F-90A5-2B8E1DF35369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C908546-F69E-4AC6-9079-24986B2C2F2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F01F5A8-5672-456F-90A5-2B8E1DF35369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C908546-F69E-4AC6-9079-24986B2C2F2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F01F5A8-5672-456F-90A5-2B8E1DF35369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C908546-F69E-4AC6-9079-24986B2C2F2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F01F5A8-5672-456F-90A5-2B8E1DF35369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C908546-F69E-4AC6-9079-24986B2C2F2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F01F5A8-5672-456F-90A5-2B8E1DF35369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C908546-F69E-4AC6-9079-24986B2C2F2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F01F5A8-5672-456F-90A5-2B8E1DF35369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C908546-F69E-4AC6-9079-24986B2C2F2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F01F5A8-5672-456F-90A5-2B8E1DF35369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C908546-F69E-4AC6-9079-24986B2C2F2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F01F5A8-5672-456F-90A5-2B8E1DF35369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4197452-AA02-48CD-AB22-4A1F2DBE1D9F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333587EF-7587-4F1E-8AB4-7D0A5A703574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4197452-AA02-48CD-AB22-4A1F2DBE1D9F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333587EF-7587-4F1E-8AB4-7D0A5A703574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4197452-AA02-48CD-AB22-4A1F2DBE1D9F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333587EF-7587-4F1E-8AB4-7D0A5A703574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4197452-AA02-48CD-AB22-4A1F2DBE1D9F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333587EF-7587-4F1E-8AB4-7D0A5A703574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4197452-AA02-48CD-AB22-4A1F2DBE1D9F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333587EF-7587-4F1E-8AB4-7D0A5A703574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4197452-AA02-48CD-AB22-4A1F2DBE1D9F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333587EF-7587-4F1E-8AB4-7D0A5A703574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4197452-AA02-48CD-AB22-4A1F2DBE1D9F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333587EF-7587-4F1E-8AB4-7D0A5A703574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4197452-AA02-48CD-AB22-4A1F2DBE1D9F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333587EF-7587-4F1E-8AB4-7D0A5A703574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4197452-AA02-48CD-AB22-4A1F2DBE1D9F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333587EF-7587-4F1E-8AB4-7D0A5A703574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4197452-AA02-48CD-AB22-4A1F2DBE1D9F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333587EF-7587-4F1E-8AB4-7D0A5A703574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4197452-AA02-48CD-AB22-4A1F2DBE1D9F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333587EF-7587-4F1E-8AB4-7D0A5A703574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B3ACDCA-4AB3-401B-942F-A4FE752EDFC6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82DA0E8-D121-4C1B-89E6-544041BDDCE3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B3ACDCA-4AB3-401B-942F-A4FE752EDFC6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82DA0E8-D121-4C1B-89E6-544041BDDCE3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B3ACDCA-4AB3-401B-942F-A4FE752EDFC6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82DA0E8-D121-4C1B-89E6-544041BDDCE3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B3ACDCA-4AB3-401B-942F-A4FE752EDFC6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82DA0E8-D121-4C1B-89E6-544041BDDCE3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B3ACDCA-4AB3-401B-942F-A4FE752EDFC6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82DA0E8-D121-4C1B-89E6-544041BDDCE3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B3ACDCA-4AB3-401B-942F-A4FE752EDFC6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82DA0E8-D121-4C1B-89E6-544041BDDCE3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B3ACDCA-4AB3-401B-942F-A4FE752EDFC6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82DA0E8-D121-4C1B-89E6-544041BDDCE3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B3ACDCA-4AB3-401B-942F-A4FE752EDFC6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82DA0E8-D121-4C1B-89E6-544041BDDCE3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B3ACDCA-4AB3-401B-942F-A4FE752EDFC6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82DA0E8-D121-4C1B-89E6-544041BDDCE3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B3ACDCA-4AB3-401B-942F-A4FE752EDFC6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82DA0E8-D121-4C1B-89E6-544041BDDCE3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B3ACDCA-4AB3-401B-942F-A4FE752EDFC6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82DA0E8-D121-4C1B-89E6-544041BDDCE3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94FA174-7B9D-40D0-B7E7-816980E3C0E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64D444A-6202-495B-8AA4-5A3A46208847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94FA174-7B9D-40D0-B7E7-816980E3C0E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64D444A-6202-495B-8AA4-5A3A46208847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94FA174-7B9D-40D0-B7E7-816980E3C0E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64D444A-6202-495B-8AA4-5A3A46208847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94FA174-7B9D-40D0-B7E7-816980E3C0E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64D444A-6202-495B-8AA4-5A3A46208847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94FA174-7B9D-40D0-B7E7-816980E3C0E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64D444A-6202-495B-8AA4-5A3A46208847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94FA174-7B9D-40D0-B7E7-816980E3C0E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64D444A-6202-495B-8AA4-5A3A46208847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94FA174-7B9D-40D0-B7E7-816980E3C0E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64D444A-6202-495B-8AA4-5A3A46208847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94FA174-7B9D-40D0-B7E7-816980E3C0E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64D444A-6202-495B-8AA4-5A3A46208847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94FA174-7B9D-40D0-B7E7-816980E3C0E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64D444A-6202-495B-8AA4-5A3A46208847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94FA174-7B9D-40D0-B7E7-816980E3C0E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64D444A-6202-495B-8AA4-5A3A46208847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94FA174-7B9D-40D0-B7E7-816980E3C0E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64D444A-6202-495B-8AA4-5A3A46208847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0.xml" /><Relationship Id="rId10" Type="http://schemas.openxmlformats.org/officeDocument/2006/relationships/slideLayout" Target="../slideLayouts/slideLayout109.xml" /><Relationship Id="rId11" Type="http://schemas.openxmlformats.org/officeDocument/2006/relationships/slideLayout" Target="../slideLayouts/slideLayout110.xml" /><Relationship Id="rId12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3" Type="http://schemas.openxmlformats.org/officeDocument/2006/relationships/slideLayout" Target="../slideLayouts/slideLayout102.xml" /><Relationship Id="rId4" Type="http://schemas.openxmlformats.org/officeDocument/2006/relationships/slideLayout" Target="../slideLayouts/slideLayout103.xml" /><Relationship Id="rId5" Type="http://schemas.openxmlformats.org/officeDocument/2006/relationships/slideLayout" Target="../slideLayouts/slideLayout104.xml" /><Relationship Id="rId6" Type="http://schemas.openxmlformats.org/officeDocument/2006/relationships/slideLayout" Target="../slideLayouts/slideLayout105.xml" /><Relationship Id="rId7" Type="http://schemas.openxmlformats.org/officeDocument/2006/relationships/slideLayout" Target="../slideLayouts/slideLayout106.xml" /><Relationship Id="rId8" Type="http://schemas.openxmlformats.org/officeDocument/2006/relationships/slideLayout" Target="../slideLayouts/slideLayout107.xml" /><Relationship Id="rId9" Type="http://schemas.openxmlformats.org/officeDocument/2006/relationships/slideLayout" Target="../slideLayouts/slideLayout108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1.xml" /><Relationship Id="rId10" Type="http://schemas.openxmlformats.org/officeDocument/2006/relationships/slideLayout" Target="../slideLayouts/slideLayout120.xml" /><Relationship Id="rId11" Type="http://schemas.openxmlformats.org/officeDocument/2006/relationships/slideLayout" Target="../slideLayouts/slideLayout121.xml" /><Relationship Id="rId12" Type="http://schemas.openxmlformats.org/officeDocument/2006/relationships/theme" Target="../theme/theme11.xml" /><Relationship Id="rId2" Type="http://schemas.openxmlformats.org/officeDocument/2006/relationships/slideLayout" Target="../slideLayouts/slideLayout112.xml" /><Relationship Id="rId3" Type="http://schemas.openxmlformats.org/officeDocument/2006/relationships/slideLayout" Target="../slideLayouts/slideLayout113.xml" /><Relationship Id="rId4" Type="http://schemas.openxmlformats.org/officeDocument/2006/relationships/slideLayout" Target="../slideLayouts/slideLayout114.xml" /><Relationship Id="rId5" Type="http://schemas.openxmlformats.org/officeDocument/2006/relationships/slideLayout" Target="../slideLayouts/slideLayout115.xml" /><Relationship Id="rId6" Type="http://schemas.openxmlformats.org/officeDocument/2006/relationships/slideLayout" Target="../slideLayouts/slideLayout116.xml" /><Relationship Id="rId7" Type="http://schemas.openxmlformats.org/officeDocument/2006/relationships/slideLayout" Target="../slideLayouts/slideLayout117.xml" /><Relationship Id="rId8" Type="http://schemas.openxmlformats.org/officeDocument/2006/relationships/slideLayout" Target="../slideLayouts/slideLayout118.xml" /><Relationship Id="rId9" Type="http://schemas.openxmlformats.org/officeDocument/2006/relationships/slideLayout" Target="../slideLayouts/slideLayout119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2.xml" /><Relationship Id="rId10" Type="http://schemas.openxmlformats.org/officeDocument/2006/relationships/slideLayout" Target="../slideLayouts/slideLayout131.xml" /><Relationship Id="rId11" Type="http://schemas.openxmlformats.org/officeDocument/2006/relationships/slideLayout" Target="../slideLayouts/slideLayout132.xml" /><Relationship Id="rId12" Type="http://schemas.openxmlformats.org/officeDocument/2006/relationships/theme" Target="../theme/theme12.xml" /><Relationship Id="rId2" Type="http://schemas.openxmlformats.org/officeDocument/2006/relationships/slideLayout" Target="../slideLayouts/slideLayout123.xml" /><Relationship Id="rId3" Type="http://schemas.openxmlformats.org/officeDocument/2006/relationships/slideLayout" Target="../slideLayouts/slideLayout124.xml" /><Relationship Id="rId4" Type="http://schemas.openxmlformats.org/officeDocument/2006/relationships/slideLayout" Target="../slideLayouts/slideLayout125.xml" /><Relationship Id="rId5" Type="http://schemas.openxmlformats.org/officeDocument/2006/relationships/slideLayout" Target="../slideLayouts/slideLayout126.xml" /><Relationship Id="rId6" Type="http://schemas.openxmlformats.org/officeDocument/2006/relationships/slideLayout" Target="../slideLayouts/slideLayout127.xml" /><Relationship Id="rId7" Type="http://schemas.openxmlformats.org/officeDocument/2006/relationships/slideLayout" Target="../slideLayouts/slideLayout128.xml" /><Relationship Id="rId8" Type="http://schemas.openxmlformats.org/officeDocument/2006/relationships/slideLayout" Target="../slideLayouts/slideLayout129.xml" /><Relationship Id="rId9" Type="http://schemas.openxmlformats.org/officeDocument/2006/relationships/slideLayout" Target="../slideLayouts/slideLayout130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3.xml" /><Relationship Id="rId10" Type="http://schemas.openxmlformats.org/officeDocument/2006/relationships/slideLayout" Target="../slideLayouts/slideLayout142.xml" /><Relationship Id="rId11" Type="http://schemas.openxmlformats.org/officeDocument/2006/relationships/slideLayout" Target="../slideLayouts/slideLayout143.xml" /><Relationship Id="rId12" Type="http://schemas.openxmlformats.org/officeDocument/2006/relationships/theme" Target="../theme/theme13.xml" /><Relationship Id="rId2" Type="http://schemas.openxmlformats.org/officeDocument/2006/relationships/slideLayout" Target="../slideLayouts/slideLayout134.xml" /><Relationship Id="rId3" Type="http://schemas.openxmlformats.org/officeDocument/2006/relationships/slideLayout" Target="../slideLayouts/slideLayout135.xml" /><Relationship Id="rId4" Type="http://schemas.openxmlformats.org/officeDocument/2006/relationships/slideLayout" Target="../slideLayouts/slideLayout136.xml" /><Relationship Id="rId5" Type="http://schemas.openxmlformats.org/officeDocument/2006/relationships/slideLayout" Target="../slideLayouts/slideLayout137.xml" /><Relationship Id="rId6" Type="http://schemas.openxmlformats.org/officeDocument/2006/relationships/slideLayout" Target="../slideLayouts/slideLayout138.xml" /><Relationship Id="rId7" Type="http://schemas.openxmlformats.org/officeDocument/2006/relationships/slideLayout" Target="../slideLayouts/slideLayout139.xml" /><Relationship Id="rId8" Type="http://schemas.openxmlformats.org/officeDocument/2006/relationships/slideLayout" Target="../slideLayouts/slideLayout140.xml" /><Relationship Id="rId9" Type="http://schemas.openxmlformats.org/officeDocument/2006/relationships/slideLayout" Target="../slideLayouts/slideLayout141.xml" /></Relationships>
</file>

<file path=ppt/slideMasters/_rels/slideMaster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4.xml" /><Relationship Id="rId10" Type="http://schemas.openxmlformats.org/officeDocument/2006/relationships/slideLayout" Target="../slideLayouts/slideLayout153.xml" /><Relationship Id="rId11" Type="http://schemas.openxmlformats.org/officeDocument/2006/relationships/slideLayout" Target="../slideLayouts/slideLayout154.xml" /><Relationship Id="rId12" Type="http://schemas.openxmlformats.org/officeDocument/2006/relationships/theme" Target="../theme/theme14.xml" /><Relationship Id="rId2" Type="http://schemas.openxmlformats.org/officeDocument/2006/relationships/slideLayout" Target="../slideLayouts/slideLayout145.xml" /><Relationship Id="rId3" Type="http://schemas.openxmlformats.org/officeDocument/2006/relationships/slideLayout" Target="../slideLayouts/slideLayout146.xml" /><Relationship Id="rId4" Type="http://schemas.openxmlformats.org/officeDocument/2006/relationships/slideLayout" Target="../slideLayouts/slideLayout147.xml" /><Relationship Id="rId5" Type="http://schemas.openxmlformats.org/officeDocument/2006/relationships/slideLayout" Target="../slideLayouts/slideLayout148.xml" /><Relationship Id="rId6" Type="http://schemas.openxmlformats.org/officeDocument/2006/relationships/slideLayout" Target="../slideLayouts/slideLayout149.xml" /><Relationship Id="rId7" Type="http://schemas.openxmlformats.org/officeDocument/2006/relationships/slideLayout" Target="../slideLayouts/slideLayout150.xml" /><Relationship Id="rId8" Type="http://schemas.openxmlformats.org/officeDocument/2006/relationships/slideLayout" Target="../slideLayouts/slideLayout151.xml" /><Relationship Id="rId9" Type="http://schemas.openxmlformats.org/officeDocument/2006/relationships/slideLayout" Target="../slideLayouts/slideLayout152.xml" /></Relationships>
</file>

<file path=ppt/slideMasters/_rels/slideMaster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5.xml" /><Relationship Id="rId10" Type="http://schemas.openxmlformats.org/officeDocument/2006/relationships/slideLayout" Target="../slideLayouts/slideLayout164.xml" /><Relationship Id="rId11" Type="http://schemas.openxmlformats.org/officeDocument/2006/relationships/slideLayout" Target="../slideLayouts/slideLayout165.xml" /><Relationship Id="rId12" Type="http://schemas.openxmlformats.org/officeDocument/2006/relationships/theme" Target="../theme/theme15.xml" /><Relationship Id="rId2" Type="http://schemas.openxmlformats.org/officeDocument/2006/relationships/slideLayout" Target="../slideLayouts/slideLayout156.xml" /><Relationship Id="rId3" Type="http://schemas.openxmlformats.org/officeDocument/2006/relationships/slideLayout" Target="../slideLayouts/slideLayout157.xml" /><Relationship Id="rId4" Type="http://schemas.openxmlformats.org/officeDocument/2006/relationships/slideLayout" Target="../slideLayouts/slideLayout158.xml" /><Relationship Id="rId5" Type="http://schemas.openxmlformats.org/officeDocument/2006/relationships/slideLayout" Target="../slideLayouts/slideLayout159.xml" /><Relationship Id="rId6" Type="http://schemas.openxmlformats.org/officeDocument/2006/relationships/slideLayout" Target="../slideLayouts/slideLayout160.xml" /><Relationship Id="rId7" Type="http://schemas.openxmlformats.org/officeDocument/2006/relationships/slideLayout" Target="../slideLayouts/slideLayout161.xml" /><Relationship Id="rId8" Type="http://schemas.openxmlformats.org/officeDocument/2006/relationships/slideLayout" Target="../slideLayouts/slideLayout162.xml" /><Relationship Id="rId9" Type="http://schemas.openxmlformats.org/officeDocument/2006/relationships/slideLayout" Target="../slideLayouts/slideLayout163.xml" /></Relationships>
</file>

<file path=ppt/slideMasters/_rels/slideMaster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6.xml" /><Relationship Id="rId10" Type="http://schemas.openxmlformats.org/officeDocument/2006/relationships/slideLayout" Target="../slideLayouts/slideLayout175.xml" /><Relationship Id="rId11" Type="http://schemas.openxmlformats.org/officeDocument/2006/relationships/slideLayout" Target="../slideLayouts/slideLayout176.xml" /><Relationship Id="rId12" Type="http://schemas.openxmlformats.org/officeDocument/2006/relationships/theme" Target="../theme/theme16.xml" /><Relationship Id="rId2" Type="http://schemas.openxmlformats.org/officeDocument/2006/relationships/slideLayout" Target="../slideLayouts/slideLayout167.xml" /><Relationship Id="rId3" Type="http://schemas.openxmlformats.org/officeDocument/2006/relationships/slideLayout" Target="../slideLayouts/slideLayout168.xml" /><Relationship Id="rId4" Type="http://schemas.openxmlformats.org/officeDocument/2006/relationships/slideLayout" Target="../slideLayouts/slideLayout169.xml" /><Relationship Id="rId5" Type="http://schemas.openxmlformats.org/officeDocument/2006/relationships/slideLayout" Target="../slideLayouts/slideLayout170.xml" /><Relationship Id="rId6" Type="http://schemas.openxmlformats.org/officeDocument/2006/relationships/slideLayout" Target="../slideLayouts/slideLayout171.xml" /><Relationship Id="rId7" Type="http://schemas.openxmlformats.org/officeDocument/2006/relationships/slideLayout" Target="../slideLayouts/slideLayout172.xml" /><Relationship Id="rId8" Type="http://schemas.openxmlformats.org/officeDocument/2006/relationships/slideLayout" Target="../slideLayouts/slideLayout173.xml" /><Relationship Id="rId9" Type="http://schemas.openxmlformats.org/officeDocument/2006/relationships/slideLayout" Target="../slideLayouts/slideLayout174.xml" /></Relationships>
</file>

<file path=ppt/slideMasters/_rels/slideMaster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7.xml" /><Relationship Id="rId10" Type="http://schemas.openxmlformats.org/officeDocument/2006/relationships/slideLayout" Target="../slideLayouts/slideLayout186.xml" /><Relationship Id="rId11" Type="http://schemas.openxmlformats.org/officeDocument/2006/relationships/slideLayout" Target="../slideLayouts/slideLayout187.xml" /><Relationship Id="rId12" Type="http://schemas.openxmlformats.org/officeDocument/2006/relationships/theme" Target="../theme/theme17.xml" /><Relationship Id="rId2" Type="http://schemas.openxmlformats.org/officeDocument/2006/relationships/slideLayout" Target="../slideLayouts/slideLayout178.xml" /><Relationship Id="rId3" Type="http://schemas.openxmlformats.org/officeDocument/2006/relationships/slideLayout" Target="../slideLayouts/slideLayout179.xml" /><Relationship Id="rId4" Type="http://schemas.openxmlformats.org/officeDocument/2006/relationships/slideLayout" Target="../slideLayouts/slideLayout180.xml" /><Relationship Id="rId5" Type="http://schemas.openxmlformats.org/officeDocument/2006/relationships/slideLayout" Target="../slideLayouts/slideLayout181.xml" /><Relationship Id="rId6" Type="http://schemas.openxmlformats.org/officeDocument/2006/relationships/slideLayout" Target="../slideLayouts/slideLayout182.xml" /><Relationship Id="rId7" Type="http://schemas.openxmlformats.org/officeDocument/2006/relationships/slideLayout" Target="../slideLayouts/slideLayout183.xml" /><Relationship Id="rId8" Type="http://schemas.openxmlformats.org/officeDocument/2006/relationships/slideLayout" Target="../slideLayouts/slideLayout184.xml" /><Relationship Id="rId9" Type="http://schemas.openxmlformats.org/officeDocument/2006/relationships/slideLayout" Target="../slideLayouts/slideLayout185.xml" /></Relationships>
</file>

<file path=ppt/slideMasters/_rels/slideMaster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8.xml" /><Relationship Id="rId10" Type="http://schemas.openxmlformats.org/officeDocument/2006/relationships/slideLayout" Target="../slideLayouts/slideLayout197.xml" /><Relationship Id="rId11" Type="http://schemas.openxmlformats.org/officeDocument/2006/relationships/slideLayout" Target="../slideLayouts/slideLayout198.xml" /><Relationship Id="rId12" Type="http://schemas.openxmlformats.org/officeDocument/2006/relationships/theme" Target="../theme/theme18.xml" /><Relationship Id="rId2" Type="http://schemas.openxmlformats.org/officeDocument/2006/relationships/slideLayout" Target="../slideLayouts/slideLayout189.xml" /><Relationship Id="rId3" Type="http://schemas.openxmlformats.org/officeDocument/2006/relationships/slideLayout" Target="../slideLayouts/slideLayout190.xml" /><Relationship Id="rId4" Type="http://schemas.openxmlformats.org/officeDocument/2006/relationships/slideLayout" Target="../slideLayouts/slideLayout191.xml" /><Relationship Id="rId5" Type="http://schemas.openxmlformats.org/officeDocument/2006/relationships/slideLayout" Target="../slideLayouts/slideLayout192.xml" /><Relationship Id="rId6" Type="http://schemas.openxmlformats.org/officeDocument/2006/relationships/slideLayout" Target="../slideLayouts/slideLayout193.xml" /><Relationship Id="rId7" Type="http://schemas.openxmlformats.org/officeDocument/2006/relationships/slideLayout" Target="../slideLayouts/slideLayout194.xml" /><Relationship Id="rId8" Type="http://schemas.openxmlformats.org/officeDocument/2006/relationships/slideLayout" Target="../slideLayouts/slideLayout195.xml" /><Relationship Id="rId9" Type="http://schemas.openxmlformats.org/officeDocument/2006/relationships/slideLayout" Target="../slideLayouts/slideLayout196.xml" /></Relationships>
</file>

<file path=ppt/slideMasters/_rels/slideMaster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9.xml" /><Relationship Id="rId10" Type="http://schemas.openxmlformats.org/officeDocument/2006/relationships/slideLayout" Target="../slideLayouts/slideLayout208.xml" /><Relationship Id="rId11" Type="http://schemas.openxmlformats.org/officeDocument/2006/relationships/slideLayout" Target="../slideLayouts/slideLayout209.xml" /><Relationship Id="rId12" Type="http://schemas.openxmlformats.org/officeDocument/2006/relationships/theme" Target="../theme/theme19.xml" /><Relationship Id="rId2" Type="http://schemas.openxmlformats.org/officeDocument/2006/relationships/slideLayout" Target="../slideLayouts/slideLayout200.xml" /><Relationship Id="rId3" Type="http://schemas.openxmlformats.org/officeDocument/2006/relationships/slideLayout" Target="../slideLayouts/slideLayout201.xml" /><Relationship Id="rId4" Type="http://schemas.openxmlformats.org/officeDocument/2006/relationships/slideLayout" Target="../slideLayouts/slideLayout202.xml" /><Relationship Id="rId5" Type="http://schemas.openxmlformats.org/officeDocument/2006/relationships/slideLayout" Target="../slideLayouts/slideLayout203.xml" /><Relationship Id="rId6" Type="http://schemas.openxmlformats.org/officeDocument/2006/relationships/slideLayout" Target="../slideLayouts/slideLayout204.xml" /><Relationship Id="rId7" Type="http://schemas.openxmlformats.org/officeDocument/2006/relationships/slideLayout" Target="../slideLayouts/slideLayout205.xml" /><Relationship Id="rId8" Type="http://schemas.openxmlformats.org/officeDocument/2006/relationships/slideLayout" Target="../slideLayouts/slideLayout206.xml" /><Relationship Id="rId9" Type="http://schemas.openxmlformats.org/officeDocument/2006/relationships/slideLayout" Target="../slideLayouts/slideLayout207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0.xml" /><Relationship Id="rId10" Type="http://schemas.openxmlformats.org/officeDocument/2006/relationships/slideLayout" Target="../slideLayouts/slideLayout219.xml" /><Relationship Id="rId11" Type="http://schemas.openxmlformats.org/officeDocument/2006/relationships/slideLayout" Target="../slideLayouts/slideLayout220.xml" /><Relationship Id="rId12" Type="http://schemas.openxmlformats.org/officeDocument/2006/relationships/theme" Target="../theme/theme20.xml" /><Relationship Id="rId2" Type="http://schemas.openxmlformats.org/officeDocument/2006/relationships/slideLayout" Target="../slideLayouts/slideLayout211.xml" /><Relationship Id="rId3" Type="http://schemas.openxmlformats.org/officeDocument/2006/relationships/slideLayout" Target="../slideLayouts/slideLayout212.xml" /><Relationship Id="rId4" Type="http://schemas.openxmlformats.org/officeDocument/2006/relationships/slideLayout" Target="../slideLayouts/slideLayout213.xml" /><Relationship Id="rId5" Type="http://schemas.openxmlformats.org/officeDocument/2006/relationships/slideLayout" Target="../slideLayouts/slideLayout214.xml" /><Relationship Id="rId6" Type="http://schemas.openxmlformats.org/officeDocument/2006/relationships/slideLayout" Target="../slideLayouts/slideLayout215.xml" /><Relationship Id="rId7" Type="http://schemas.openxmlformats.org/officeDocument/2006/relationships/slideLayout" Target="../slideLayouts/slideLayout216.xml" /><Relationship Id="rId8" Type="http://schemas.openxmlformats.org/officeDocument/2006/relationships/slideLayout" Target="../slideLayouts/slideLayout217.xml" /><Relationship Id="rId9" Type="http://schemas.openxmlformats.org/officeDocument/2006/relationships/slideLayout" Target="../slideLayouts/slideLayout218.xml" /></Relationships>
</file>

<file path=ppt/slideMasters/_rels/slideMaster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1.xml" /><Relationship Id="rId10" Type="http://schemas.openxmlformats.org/officeDocument/2006/relationships/slideLayout" Target="../slideLayouts/slideLayout230.xml" /><Relationship Id="rId11" Type="http://schemas.openxmlformats.org/officeDocument/2006/relationships/slideLayout" Target="../slideLayouts/slideLayout231.xml" /><Relationship Id="rId12" Type="http://schemas.openxmlformats.org/officeDocument/2006/relationships/theme" Target="../theme/theme21.xml" /><Relationship Id="rId2" Type="http://schemas.openxmlformats.org/officeDocument/2006/relationships/slideLayout" Target="../slideLayouts/slideLayout222.xml" /><Relationship Id="rId3" Type="http://schemas.openxmlformats.org/officeDocument/2006/relationships/slideLayout" Target="../slideLayouts/slideLayout223.xml" /><Relationship Id="rId4" Type="http://schemas.openxmlformats.org/officeDocument/2006/relationships/slideLayout" Target="../slideLayouts/slideLayout224.xml" /><Relationship Id="rId5" Type="http://schemas.openxmlformats.org/officeDocument/2006/relationships/slideLayout" Target="../slideLayouts/slideLayout225.xml" /><Relationship Id="rId6" Type="http://schemas.openxmlformats.org/officeDocument/2006/relationships/slideLayout" Target="../slideLayouts/slideLayout226.xml" /><Relationship Id="rId7" Type="http://schemas.openxmlformats.org/officeDocument/2006/relationships/slideLayout" Target="../slideLayouts/slideLayout227.xml" /><Relationship Id="rId8" Type="http://schemas.openxmlformats.org/officeDocument/2006/relationships/slideLayout" Target="../slideLayouts/slideLayout228.xml" /><Relationship Id="rId9" Type="http://schemas.openxmlformats.org/officeDocument/2006/relationships/slideLayout" Target="../slideLayouts/slideLayout229.xml" /></Relationships>
</file>

<file path=ppt/slideMasters/_rels/slideMaster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2.xml" /><Relationship Id="rId10" Type="http://schemas.openxmlformats.org/officeDocument/2006/relationships/slideLayout" Target="../slideLayouts/slideLayout241.xml" /><Relationship Id="rId11" Type="http://schemas.openxmlformats.org/officeDocument/2006/relationships/slideLayout" Target="../slideLayouts/slideLayout24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2.xml" /><Relationship Id="rId2" Type="http://schemas.openxmlformats.org/officeDocument/2006/relationships/slideLayout" Target="../slideLayouts/slideLayout233.xml" /><Relationship Id="rId3" Type="http://schemas.openxmlformats.org/officeDocument/2006/relationships/slideLayout" Target="../slideLayouts/slideLayout234.xml" /><Relationship Id="rId4" Type="http://schemas.openxmlformats.org/officeDocument/2006/relationships/slideLayout" Target="../slideLayouts/slideLayout235.xml" /><Relationship Id="rId5" Type="http://schemas.openxmlformats.org/officeDocument/2006/relationships/slideLayout" Target="../slideLayouts/slideLayout236.xml" /><Relationship Id="rId6" Type="http://schemas.openxmlformats.org/officeDocument/2006/relationships/slideLayout" Target="../slideLayouts/slideLayout237.xml" /><Relationship Id="rId7" Type="http://schemas.openxmlformats.org/officeDocument/2006/relationships/slideLayout" Target="../slideLayouts/slideLayout238.xml" /><Relationship Id="rId8" Type="http://schemas.openxmlformats.org/officeDocument/2006/relationships/slideLayout" Target="../slideLayouts/slideLayout239.xml" /><Relationship Id="rId9" Type="http://schemas.openxmlformats.org/officeDocument/2006/relationships/slideLayout" Target="../slideLayouts/slideLayout24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10" Type="http://schemas.openxmlformats.org/officeDocument/2006/relationships/slideLayout" Target="../slideLayouts/slideLayout54.xml" /><Relationship Id="rId11" Type="http://schemas.openxmlformats.org/officeDocument/2006/relationships/slideLayout" Target="../slideLayouts/slideLayout55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3" Type="http://schemas.openxmlformats.org/officeDocument/2006/relationships/slideLayout" Target="../slideLayouts/slideLayout47.xml" /><Relationship Id="rId4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9.xml" /><Relationship Id="rId6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1.xml" /><Relationship Id="rId8" Type="http://schemas.openxmlformats.org/officeDocument/2006/relationships/slideLayout" Target="../slideLayouts/slideLayout52.xml" /><Relationship Id="rId9" Type="http://schemas.openxmlformats.org/officeDocument/2006/relationships/slideLayout" Target="../slideLayouts/slideLayout53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 /><Relationship Id="rId10" Type="http://schemas.openxmlformats.org/officeDocument/2006/relationships/slideLayout" Target="../slideLayouts/slideLayout65.xml" /><Relationship Id="rId11" Type="http://schemas.openxmlformats.org/officeDocument/2006/relationships/slideLayout" Target="../slideLayouts/slideLayout66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3" Type="http://schemas.openxmlformats.org/officeDocument/2006/relationships/slideLayout" Target="../slideLayouts/slideLayout58.xml" /><Relationship Id="rId4" Type="http://schemas.openxmlformats.org/officeDocument/2006/relationships/slideLayout" Target="../slideLayouts/slideLayout59.xml" /><Relationship Id="rId5" Type="http://schemas.openxmlformats.org/officeDocument/2006/relationships/slideLayout" Target="../slideLayouts/slideLayout60.xml" /><Relationship Id="rId6" Type="http://schemas.openxmlformats.org/officeDocument/2006/relationships/slideLayout" Target="../slideLayouts/slideLayout61.xml" /><Relationship Id="rId7" Type="http://schemas.openxmlformats.org/officeDocument/2006/relationships/slideLayout" Target="../slideLayouts/slideLayout62.xml" /><Relationship Id="rId8" Type="http://schemas.openxmlformats.org/officeDocument/2006/relationships/slideLayout" Target="../slideLayouts/slideLayout63.xml" /><Relationship Id="rId9" Type="http://schemas.openxmlformats.org/officeDocument/2006/relationships/slideLayout" Target="../slideLayouts/slideLayout64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Relationship Id="rId10" Type="http://schemas.openxmlformats.org/officeDocument/2006/relationships/slideLayout" Target="../slideLayouts/slideLayout76.xml" /><Relationship Id="rId11" Type="http://schemas.openxmlformats.org/officeDocument/2006/relationships/slideLayout" Target="../slideLayouts/slideLayout77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3" Type="http://schemas.openxmlformats.org/officeDocument/2006/relationships/slideLayout" Target="../slideLayouts/slideLayout69.xml" /><Relationship Id="rId4" Type="http://schemas.openxmlformats.org/officeDocument/2006/relationships/slideLayout" Target="../slideLayouts/slideLayout70.xml" /><Relationship Id="rId5" Type="http://schemas.openxmlformats.org/officeDocument/2006/relationships/slideLayout" Target="../slideLayouts/slideLayout71.xml" /><Relationship Id="rId6" Type="http://schemas.openxmlformats.org/officeDocument/2006/relationships/slideLayout" Target="../slideLayouts/slideLayout72.xml" /><Relationship Id="rId7" Type="http://schemas.openxmlformats.org/officeDocument/2006/relationships/slideLayout" Target="../slideLayouts/slideLayout73.xml" /><Relationship Id="rId8" Type="http://schemas.openxmlformats.org/officeDocument/2006/relationships/slideLayout" Target="../slideLayouts/slideLayout74.xml" /><Relationship Id="rId9" Type="http://schemas.openxmlformats.org/officeDocument/2006/relationships/slideLayout" Target="../slideLayouts/slideLayout75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 /><Relationship Id="rId10" Type="http://schemas.openxmlformats.org/officeDocument/2006/relationships/slideLayout" Target="../slideLayouts/slideLayout87.xml" /><Relationship Id="rId11" Type="http://schemas.openxmlformats.org/officeDocument/2006/relationships/slideLayout" Target="../slideLayouts/slideLayout88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3" Type="http://schemas.openxmlformats.org/officeDocument/2006/relationships/slideLayout" Target="../slideLayouts/slideLayout80.xml" /><Relationship Id="rId4" Type="http://schemas.openxmlformats.org/officeDocument/2006/relationships/slideLayout" Target="../slideLayouts/slideLayout81.xml" /><Relationship Id="rId5" Type="http://schemas.openxmlformats.org/officeDocument/2006/relationships/slideLayout" Target="../slideLayouts/slideLayout82.xml" /><Relationship Id="rId6" Type="http://schemas.openxmlformats.org/officeDocument/2006/relationships/slideLayout" Target="../slideLayouts/slideLayout83.xml" /><Relationship Id="rId7" Type="http://schemas.openxmlformats.org/officeDocument/2006/relationships/slideLayout" Target="../slideLayouts/slideLayout84.xml" /><Relationship Id="rId8" Type="http://schemas.openxmlformats.org/officeDocument/2006/relationships/slideLayout" Target="../slideLayouts/slideLayout85.xml" /><Relationship Id="rId9" Type="http://schemas.openxmlformats.org/officeDocument/2006/relationships/slideLayout" Target="../slideLayouts/slideLayout86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 /><Relationship Id="rId10" Type="http://schemas.openxmlformats.org/officeDocument/2006/relationships/slideLayout" Target="../slideLayouts/slideLayout98.xml" /><Relationship Id="rId11" Type="http://schemas.openxmlformats.org/officeDocument/2006/relationships/slideLayout" Target="../slideLayouts/slideLayout99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3" Type="http://schemas.openxmlformats.org/officeDocument/2006/relationships/slideLayout" Target="../slideLayouts/slideLayout91.xml" /><Relationship Id="rId4" Type="http://schemas.openxmlformats.org/officeDocument/2006/relationships/slideLayout" Target="../slideLayouts/slideLayout92.xml" /><Relationship Id="rId5" Type="http://schemas.openxmlformats.org/officeDocument/2006/relationships/slideLayout" Target="../slideLayouts/slideLayout93.xml" /><Relationship Id="rId6" Type="http://schemas.openxmlformats.org/officeDocument/2006/relationships/slideLayout" Target="../slideLayouts/slideLayout94.xml" /><Relationship Id="rId7" Type="http://schemas.openxmlformats.org/officeDocument/2006/relationships/slideLayout" Target="../slideLayouts/slideLayout95.xml" /><Relationship Id="rId8" Type="http://schemas.openxmlformats.org/officeDocument/2006/relationships/slideLayout" Target="../slideLayouts/slideLayout96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grpSp>
        <p:nvGrpSpPr>
          <p:cNvPr id="1026" name="Group 2" title=""/>
          <p:cNvGrpSpPr/>
          <p:nvPr/>
        </p:nvGrpSpPr>
        <p:grpSpPr>
          <a:xfrm>
            <a:off x="-30162" y="0"/>
            <a:ext cx="9301162" cy="5143500"/>
            <a:chExt cx="9306240" cy="5143500"/>
          </a:xfrm>
        </p:grpSpPr>
        <p:sp>
          <p:nvSpPr>
            <p:cNvPr id="1027" name="矩形 61" title=""/>
            <p:cNvSpPr/>
            <p:nvPr/>
          </p:nvSpPr>
          <p:spPr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8" name="矩形 62" title=""/>
            <p:cNvSpPr/>
            <p:nvPr/>
          </p:nvSpPr>
          <p:spPr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9" name="矩形 59" title=""/>
            <p:cNvSpPr/>
            <p:nvPr/>
          </p:nvSpPr>
          <p:spPr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0" name="矩形 60" title=""/>
            <p:cNvSpPr/>
            <p:nvPr/>
          </p:nvSpPr>
          <p:spPr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1" name="矩形 57" title=""/>
            <p:cNvSpPr/>
            <p:nvPr/>
          </p:nvSpPr>
          <p:spPr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2" name="矩形 58" title=""/>
            <p:cNvSpPr/>
            <p:nvPr/>
          </p:nvSpPr>
          <p:spPr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3" name="矩形 55" title=""/>
            <p:cNvSpPr/>
            <p:nvPr/>
          </p:nvSpPr>
          <p:spPr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4" name="矩形 56" title=""/>
            <p:cNvSpPr/>
            <p:nvPr/>
          </p:nvSpPr>
          <p:spPr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5" name="矩形 53" title=""/>
            <p:cNvSpPr/>
            <p:nvPr/>
          </p:nvSpPr>
          <p:spPr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6" name="矩形 54" title=""/>
            <p:cNvSpPr/>
            <p:nvPr/>
          </p:nvSpPr>
          <p:spPr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7" name="矩形 51" title=""/>
            <p:cNvSpPr/>
            <p:nvPr/>
          </p:nvSpPr>
          <p:spPr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8" name="矩形 52" title=""/>
            <p:cNvSpPr/>
            <p:nvPr/>
          </p:nvSpPr>
          <p:spPr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9" name="矩形 49" title=""/>
            <p:cNvSpPr/>
            <p:nvPr/>
          </p:nvSpPr>
          <p:spPr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0" name="矩形 50" title=""/>
            <p:cNvSpPr/>
            <p:nvPr/>
          </p:nvSpPr>
          <p:spPr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1" name="矩形 47" title=""/>
            <p:cNvSpPr/>
            <p:nvPr/>
          </p:nvSpPr>
          <p:spPr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2" name="矩形 48" title=""/>
            <p:cNvSpPr/>
            <p:nvPr/>
          </p:nvSpPr>
          <p:spPr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3" name="矩形 37" title=""/>
            <p:cNvSpPr/>
            <p:nvPr/>
          </p:nvSpPr>
          <p:spPr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4" name="矩形 38" title=""/>
            <p:cNvSpPr/>
            <p:nvPr/>
          </p:nvSpPr>
          <p:spPr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5" name="矩形 35" title=""/>
            <p:cNvSpPr/>
            <p:nvPr/>
          </p:nvSpPr>
          <p:spPr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6" name="矩形 36" title=""/>
            <p:cNvSpPr/>
            <p:nvPr/>
          </p:nvSpPr>
          <p:spPr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7" name="矩形 33" title=""/>
            <p:cNvSpPr/>
            <p:nvPr/>
          </p:nvSpPr>
          <p:spPr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" name="矩形 34" title=""/>
            <p:cNvSpPr/>
            <p:nvPr/>
          </p:nvSpPr>
          <p:spPr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9" name="矩形 31" title=""/>
            <p:cNvSpPr/>
            <p:nvPr/>
          </p:nvSpPr>
          <p:spPr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0" name="矩形 32" title=""/>
            <p:cNvSpPr/>
            <p:nvPr/>
          </p:nvSpPr>
          <p:spPr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1" name="矩形 29" title=""/>
            <p:cNvSpPr/>
            <p:nvPr/>
          </p:nvSpPr>
          <p:spPr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2" name="矩形 30" title=""/>
            <p:cNvSpPr/>
            <p:nvPr/>
          </p:nvSpPr>
          <p:spPr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3" name="矩形 27" title=""/>
            <p:cNvSpPr/>
            <p:nvPr/>
          </p:nvSpPr>
          <p:spPr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4" name="矩形 28" title=""/>
            <p:cNvSpPr/>
            <p:nvPr/>
          </p:nvSpPr>
          <p:spPr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5" name="矩形 25" title=""/>
            <p:cNvSpPr/>
            <p:nvPr/>
          </p:nvSpPr>
          <p:spPr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6" name="矩形 26" title=""/>
            <p:cNvSpPr/>
            <p:nvPr/>
          </p:nvSpPr>
          <p:spPr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7" name="矩形 23" title=""/>
            <p:cNvSpPr/>
            <p:nvPr/>
          </p:nvSpPr>
          <p:spPr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8" name="矩形 24" title=""/>
            <p:cNvSpPr/>
            <p:nvPr/>
          </p:nvSpPr>
          <p:spPr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9" name="矩形 21" title=""/>
            <p:cNvSpPr/>
            <p:nvPr/>
          </p:nvSpPr>
          <p:spPr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0" name="矩形 22" title=""/>
            <p:cNvSpPr/>
            <p:nvPr/>
          </p:nvSpPr>
          <p:spPr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1" name="矩形 19" title=""/>
            <p:cNvSpPr/>
            <p:nvPr/>
          </p:nvSpPr>
          <p:spPr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2" name="矩形 20" title=""/>
            <p:cNvSpPr/>
            <p:nvPr/>
          </p:nvSpPr>
          <p:spPr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3" name="矩形 18" title=""/>
            <p:cNvSpPr/>
            <p:nvPr/>
          </p:nvSpPr>
          <p:spPr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64" name="Group 40" title=""/>
          <p:cNvGrpSpPr/>
          <p:nvPr/>
        </p:nvGrpSpPr>
        <p:grpSpPr>
          <a:xfrm>
            <a:off x="-735012" y="-6350"/>
            <a:ext cx="10460037" cy="427038"/>
            <a:chExt cx="10464883" cy="432048"/>
          </a:xfrm>
        </p:grpSpPr>
        <p:sp>
          <p:nvSpPr>
            <p:cNvPr id="1065" name="椭圆 63" title=""/>
            <p:cNvSpPr/>
            <p:nvPr/>
          </p:nvSpPr>
          <p:spPr>
            <a:xfrm flipV="1">
              <a:off x="0" y="0"/>
              <a:ext cx="864001" cy="432048"/>
            </a:xfrm>
            <a:custGeom>
              <a:cxnLst>
                <a:cxn ang="0">
                  <a:pos x="134513" y="0"/>
                </a:cxn>
                <a:cxn ang="0">
                  <a:pos x="269026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66" name="椭圆 63" title=""/>
            <p:cNvSpPr/>
            <p:nvPr/>
          </p:nvSpPr>
          <p:spPr>
            <a:xfrm flipV="1">
              <a:off x="873530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67" name="椭圆 63" title=""/>
            <p:cNvSpPr/>
            <p:nvPr/>
          </p:nvSpPr>
          <p:spPr>
            <a:xfrm flipV="1">
              <a:off x="1745471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68" name="椭圆 63" title=""/>
            <p:cNvSpPr/>
            <p:nvPr/>
          </p:nvSpPr>
          <p:spPr>
            <a:xfrm flipV="1">
              <a:off x="261741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69" name="椭圆 63" title=""/>
            <p:cNvSpPr/>
            <p:nvPr/>
          </p:nvSpPr>
          <p:spPr>
            <a:xfrm flipV="1">
              <a:off x="3490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70" name="椭圆 63" title=""/>
            <p:cNvSpPr/>
            <p:nvPr/>
          </p:nvSpPr>
          <p:spPr>
            <a:xfrm flipV="1">
              <a:off x="436447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71" name="椭圆 63" title=""/>
            <p:cNvSpPr/>
            <p:nvPr/>
          </p:nvSpPr>
          <p:spPr>
            <a:xfrm flipV="1">
              <a:off x="523641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72" name="椭圆 63" title=""/>
            <p:cNvSpPr/>
            <p:nvPr/>
          </p:nvSpPr>
          <p:spPr>
            <a:xfrm flipV="1">
              <a:off x="6109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73" name="椭圆 63" title=""/>
            <p:cNvSpPr/>
            <p:nvPr/>
          </p:nvSpPr>
          <p:spPr>
            <a:xfrm flipV="1">
              <a:off x="698188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74" name="椭圆 63" title=""/>
            <p:cNvSpPr/>
            <p:nvPr/>
          </p:nvSpPr>
          <p:spPr>
            <a:xfrm flipV="1">
              <a:off x="785541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75" name="椭圆 63" title=""/>
            <p:cNvSpPr/>
            <p:nvPr/>
          </p:nvSpPr>
          <p:spPr>
            <a:xfrm flipV="1">
              <a:off x="8727354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76" name="椭圆 63" title=""/>
            <p:cNvSpPr/>
            <p:nvPr/>
          </p:nvSpPr>
          <p:spPr>
            <a:xfrm flipV="1">
              <a:off x="960088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grpSp>
        <p:nvGrpSpPr>
          <p:cNvPr id="10242" name="Group 2" title=""/>
          <p:cNvGrpSpPr/>
          <p:nvPr/>
        </p:nvGrpSpPr>
        <p:grpSpPr>
          <a:xfrm>
            <a:off x="-30162" y="0"/>
            <a:ext cx="9301162" cy="5143500"/>
            <a:chExt cx="9306240" cy="5143500"/>
          </a:xfrm>
        </p:grpSpPr>
        <p:sp>
          <p:nvSpPr>
            <p:cNvPr id="10243" name="矩形 61" title=""/>
            <p:cNvSpPr/>
            <p:nvPr/>
          </p:nvSpPr>
          <p:spPr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44" name="矩形 62" title=""/>
            <p:cNvSpPr/>
            <p:nvPr/>
          </p:nvSpPr>
          <p:spPr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45" name="矩形 59" title=""/>
            <p:cNvSpPr/>
            <p:nvPr/>
          </p:nvSpPr>
          <p:spPr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46" name="矩形 60" title=""/>
            <p:cNvSpPr/>
            <p:nvPr/>
          </p:nvSpPr>
          <p:spPr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47" name="矩形 57" title=""/>
            <p:cNvSpPr/>
            <p:nvPr/>
          </p:nvSpPr>
          <p:spPr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48" name="矩形 58" title=""/>
            <p:cNvSpPr/>
            <p:nvPr/>
          </p:nvSpPr>
          <p:spPr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49" name="矩形 55" title=""/>
            <p:cNvSpPr/>
            <p:nvPr/>
          </p:nvSpPr>
          <p:spPr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50" name="矩形 56" title=""/>
            <p:cNvSpPr/>
            <p:nvPr/>
          </p:nvSpPr>
          <p:spPr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51" name="矩形 53" title=""/>
            <p:cNvSpPr/>
            <p:nvPr/>
          </p:nvSpPr>
          <p:spPr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52" name="矩形 54" title=""/>
            <p:cNvSpPr/>
            <p:nvPr/>
          </p:nvSpPr>
          <p:spPr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53" name="矩形 51" title=""/>
            <p:cNvSpPr/>
            <p:nvPr/>
          </p:nvSpPr>
          <p:spPr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54" name="矩形 52" title=""/>
            <p:cNvSpPr/>
            <p:nvPr/>
          </p:nvSpPr>
          <p:spPr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55" name="矩形 49" title=""/>
            <p:cNvSpPr/>
            <p:nvPr/>
          </p:nvSpPr>
          <p:spPr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56" name="矩形 50" title=""/>
            <p:cNvSpPr/>
            <p:nvPr/>
          </p:nvSpPr>
          <p:spPr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57" name="矩形 47" title=""/>
            <p:cNvSpPr/>
            <p:nvPr/>
          </p:nvSpPr>
          <p:spPr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58" name="矩形 48" title=""/>
            <p:cNvSpPr/>
            <p:nvPr/>
          </p:nvSpPr>
          <p:spPr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59" name="矩形 37" title=""/>
            <p:cNvSpPr/>
            <p:nvPr/>
          </p:nvSpPr>
          <p:spPr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60" name="矩形 38" title=""/>
            <p:cNvSpPr/>
            <p:nvPr/>
          </p:nvSpPr>
          <p:spPr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61" name="矩形 35" title=""/>
            <p:cNvSpPr/>
            <p:nvPr/>
          </p:nvSpPr>
          <p:spPr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62" name="矩形 36" title=""/>
            <p:cNvSpPr/>
            <p:nvPr/>
          </p:nvSpPr>
          <p:spPr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63" name="矩形 33" title=""/>
            <p:cNvSpPr/>
            <p:nvPr/>
          </p:nvSpPr>
          <p:spPr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64" name="矩形 34" title=""/>
            <p:cNvSpPr/>
            <p:nvPr/>
          </p:nvSpPr>
          <p:spPr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65" name="矩形 31" title=""/>
            <p:cNvSpPr/>
            <p:nvPr/>
          </p:nvSpPr>
          <p:spPr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66" name="矩形 32" title=""/>
            <p:cNvSpPr/>
            <p:nvPr/>
          </p:nvSpPr>
          <p:spPr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67" name="矩形 29" title=""/>
            <p:cNvSpPr/>
            <p:nvPr/>
          </p:nvSpPr>
          <p:spPr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68" name="矩形 30" title=""/>
            <p:cNvSpPr/>
            <p:nvPr/>
          </p:nvSpPr>
          <p:spPr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69" name="矩形 27" title=""/>
            <p:cNvSpPr/>
            <p:nvPr/>
          </p:nvSpPr>
          <p:spPr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70" name="矩形 28" title=""/>
            <p:cNvSpPr/>
            <p:nvPr/>
          </p:nvSpPr>
          <p:spPr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71" name="矩形 25" title=""/>
            <p:cNvSpPr/>
            <p:nvPr/>
          </p:nvSpPr>
          <p:spPr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72" name="矩形 26" title=""/>
            <p:cNvSpPr/>
            <p:nvPr/>
          </p:nvSpPr>
          <p:spPr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73" name="矩形 23" title=""/>
            <p:cNvSpPr/>
            <p:nvPr/>
          </p:nvSpPr>
          <p:spPr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74" name="矩形 24" title=""/>
            <p:cNvSpPr/>
            <p:nvPr/>
          </p:nvSpPr>
          <p:spPr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75" name="矩形 21" title=""/>
            <p:cNvSpPr/>
            <p:nvPr/>
          </p:nvSpPr>
          <p:spPr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76" name="矩形 22" title=""/>
            <p:cNvSpPr/>
            <p:nvPr/>
          </p:nvSpPr>
          <p:spPr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77" name="矩形 19" title=""/>
            <p:cNvSpPr/>
            <p:nvPr/>
          </p:nvSpPr>
          <p:spPr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78" name="矩形 20" title=""/>
            <p:cNvSpPr/>
            <p:nvPr/>
          </p:nvSpPr>
          <p:spPr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79" name="矩形 18" title=""/>
            <p:cNvSpPr/>
            <p:nvPr/>
          </p:nvSpPr>
          <p:spPr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10280" name="Group 40" title=""/>
          <p:cNvGrpSpPr/>
          <p:nvPr/>
        </p:nvGrpSpPr>
        <p:grpSpPr>
          <a:xfrm>
            <a:off x="-735012" y="-6350"/>
            <a:ext cx="10460037" cy="427038"/>
            <a:chExt cx="10464883" cy="432048"/>
          </a:xfrm>
        </p:grpSpPr>
        <p:sp>
          <p:nvSpPr>
            <p:cNvPr id="10281" name="椭圆 63" title=""/>
            <p:cNvSpPr/>
            <p:nvPr/>
          </p:nvSpPr>
          <p:spPr>
            <a:xfrm flipV="1">
              <a:off x="0" y="0"/>
              <a:ext cx="864001" cy="432048"/>
            </a:xfrm>
            <a:custGeom>
              <a:cxnLst>
                <a:cxn ang="0">
                  <a:pos x="134513" y="0"/>
                </a:cxn>
                <a:cxn ang="0">
                  <a:pos x="269026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82" name="椭圆 63" title=""/>
            <p:cNvSpPr/>
            <p:nvPr/>
          </p:nvSpPr>
          <p:spPr>
            <a:xfrm flipV="1">
              <a:off x="873530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83" name="椭圆 63" title=""/>
            <p:cNvSpPr/>
            <p:nvPr/>
          </p:nvSpPr>
          <p:spPr>
            <a:xfrm flipV="1">
              <a:off x="1745471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84" name="椭圆 63" title=""/>
            <p:cNvSpPr/>
            <p:nvPr/>
          </p:nvSpPr>
          <p:spPr>
            <a:xfrm flipV="1">
              <a:off x="261741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85" name="椭圆 63" title=""/>
            <p:cNvSpPr/>
            <p:nvPr/>
          </p:nvSpPr>
          <p:spPr>
            <a:xfrm flipV="1">
              <a:off x="3490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86" name="椭圆 63" title=""/>
            <p:cNvSpPr/>
            <p:nvPr/>
          </p:nvSpPr>
          <p:spPr>
            <a:xfrm flipV="1">
              <a:off x="436447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87" name="椭圆 63" title=""/>
            <p:cNvSpPr/>
            <p:nvPr/>
          </p:nvSpPr>
          <p:spPr>
            <a:xfrm flipV="1">
              <a:off x="523641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88" name="椭圆 63" title=""/>
            <p:cNvSpPr/>
            <p:nvPr/>
          </p:nvSpPr>
          <p:spPr>
            <a:xfrm flipV="1">
              <a:off x="6109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89" name="椭圆 63" title=""/>
            <p:cNvSpPr/>
            <p:nvPr/>
          </p:nvSpPr>
          <p:spPr>
            <a:xfrm flipV="1">
              <a:off x="698188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90" name="椭圆 63" title=""/>
            <p:cNvSpPr/>
            <p:nvPr/>
          </p:nvSpPr>
          <p:spPr>
            <a:xfrm flipV="1">
              <a:off x="785541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91" name="椭圆 63" title=""/>
            <p:cNvSpPr/>
            <p:nvPr/>
          </p:nvSpPr>
          <p:spPr>
            <a:xfrm flipV="1">
              <a:off x="8727354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0292" name="椭圆 63" title=""/>
            <p:cNvSpPr/>
            <p:nvPr/>
          </p:nvSpPr>
          <p:spPr>
            <a:xfrm flipV="1">
              <a:off x="960088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10293" name="日期占位符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F5BBD20-8D2C-410D-B772-2F4D3241659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294" name="页脚占位符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295" name="灯片编号占位符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2A6508B-F603-4DD4-A75E-B762FC87F736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126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1267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1268" name="日期占位符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C408AF3-BB4D-482D-A1FF-EE9FFAFF4E9E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269" name="页脚占位符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270" name="灯片编号占位符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7517E56D-5A8C-4B75-904A-249AD5666A61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2290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2291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F87ADC1-2DCA-4F47-8174-E59D79C8549D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1674144-C1A0-4B23-9B76-4B6C83BEA01B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3314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3315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38BDAB9-5EDE-4947-9D03-F3BFF0B7FEB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5C63E7F-F5C3-40A1-84E4-5AB25C78096D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4338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4339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4340" name="日期占位符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8110D42-23A0-44CD-A7F5-774275EDF311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341" name="页脚占位符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342" name="灯片编号占位符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17A10C9-A254-4327-BE58-56B0530F63F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5362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5363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5364" name="日期占位符 6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EF37210-EF99-48EF-8EC7-A5DDCA8313B2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365" name="页脚占位符 7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5366" name="灯片编号占位符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F886AA00-EBEF-468F-BEF1-003701387CA6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638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6387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6388" name="日期占位符 2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ED4EAEB8-7F94-4DAA-A4AC-321AD57015CF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389" name="页脚占位符 3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6390" name="灯片编号占位符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0242709-DD42-4B66-8464-870B7B1683F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7410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7411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7412" name="日期占位符 1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187B9C-BDBB-4EEA-93EE-9477A54F011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13" name="页脚占位符 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7414" name="灯片编号占位符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21E19866-F89E-41A0-A06B-C5754D894830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8434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8435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8436" name="日期占位符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E020F64-BE35-49CC-91EF-5FB8D3BB21F7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437" name="页脚占位符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438" name="灯片编号占位符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CBE67226-40BB-4A9C-B341-A7F4E1835253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9458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9459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9460" name="日期占位符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1BA495A-36F3-45E7-8AAF-AC45F65C1A10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461" name="页脚占位符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9462" name="灯片编号占位符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4AE10359-E3B9-426A-809B-555D9AB7D82F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grpSp>
        <p:nvGrpSpPr>
          <p:cNvPr id="2050" name="Group 2" title=""/>
          <p:cNvGrpSpPr/>
          <p:nvPr/>
        </p:nvGrpSpPr>
        <p:grpSpPr>
          <a:xfrm>
            <a:off x="-30162" y="0"/>
            <a:ext cx="9301162" cy="5143500"/>
            <a:chExt cx="9306240" cy="5143500"/>
          </a:xfrm>
        </p:grpSpPr>
        <p:sp>
          <p:nvSpPr>
            <p:cNvPr id="2051" name="矩形 61" title=""/>
            <p:cNvSpPr/>
            <p:nvPr/>
          </p:nvSpPr>
          <p:spPr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52" name="矩形 62" title=""/>
            <p:cNvSpPr/>
            <p:nvPr/>
          </p:nvSpPr>
          <p:spPr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53" name="矩形 59" title=""/>
            <p:cNvSpPr/>
            <p:nvPr/>
          </p:nvSpPr>
          <p:spPr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54" name="矩形 60" title=""/>
            <p:cNvSpPr/>
            <p:nvPr/>
          </p:nvSpPr>
          <p:spPr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55" name="矩形 57" title=""/>
            <p:cNvSpPr/>
            <p:nvPr/>
          </p:nvSpPr>
          <p:spPr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56" name="矩形 58" title=""/>
            <p:cNvSpPr/>
            <p:nvPr/>
          </p:nvSpPr>
          <p:spPr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57" name="矩形 55" title=""/>
            <p:cNvSpPr/>
            <p:nvPr/>
          </p:nvSpPr>
          <p:spPr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58" name="矩形 56" title=""/>
            <p:cNvSpPr/>
            <p:nvPr/>
          </p:nvSpPr>
          <p:spPr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59" name="矩形 53" title=""/>
            <p:cNvSpPr/>
            <p:nvPr/>
          </p:nvSpPr>
          <p:spPr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60" name="矩形 54" title=""/>
            <p:cNvSpPr/>
            <p:nvPr/>
          </p:nvSpPr>
          <p:spPr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61" name="矩形 51" title=""/>
            <p:cNvSpPr/>
            <p:nvPr/>
          </p:nvSpPr>
          <p:spPr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62" name="矩形 52" title=""/>
            <p:cNvSpPr/>
            <p:nvPr/>
          </p:nvSpPr>
          <p:spPr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63" name="矩形 49" title=""/>
            <p:cNvSpPr/>
            <p:nvPr/>
          </p:nvSpPr>
          <p:spPr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64" name="矩形 50" title=""/>
            <p:cNvSpPr/>
            <p:nvPr/>
          </p:nvSpPr>
          <p:spPr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65" name="矩形 47" title=""/>
            <p:cNvSpPr/>
            <p:nvPr/>
          </p:nvSpPr>
          <p:spPr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66" name="矩形 48" title=""/>
            <p:cNvSpPr/>
            <p:nvPr/>
          </p:nvSpPr>
          <p:spPr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67" name="矩形 37" title=""/>
            <p:cNvSpPr/>
            <p:nvPr/>
          </p:nvSpPr>
          <p:spPr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68" name="矩形 38" title=""/>
            <p:cNvSpPr/>
            <p:nvPr/>
          </p:nvSpPr>
          <p:spPr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69" name="矩形 35" title=""/>
            <p:cNvSpPr/>
            <p:nvPr/>
          </p:nvSpPr>
          <p:spPr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70" name="矩形 36" title=""/>
            <p:cNvSpPr/>
            <p:nvPr/>
          </p:nvSpPr>
          <p:spPr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71" name="矩形 33" title=""/>
            <p:cNvSpPr/>
            <p:nvPr/>
          </p:nvSpPr>
          <p:spPr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72" name="矩形 34" title=""/>
            <p:cNvSpPr/>
            <p:nvPr/>
          </p:nvSpPr>
          <p:spPr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73" name="矩形 31" title=""/>
            <p:cNvSpPr/>
            <p:nvPr/>
          </p:nvSpPr>
          <p:spPr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74" name="矩形 32" title=""/>
            <p:cNvSpPr/>
            <p:nvPr/>
          </p:nvSpPr>
          <p:spPr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75" name="矩形 29" title=""/>
            <p:cNvSpPr/>
            <p:nvPr/>
          </p:nvSpPr>
          <p:spPr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76" name="矩形 30" title=""/>
            <p:cNvSpPr/>
            <p:nvPr/>
          </p:nvSpPr>
          <p:spPr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77" name="矩形 27" title=""/>
            <p:cNvSpPr/>
            <p:nvPr/>
          </p:nvSpPr>
          <p:spPr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78" name="矩形 28" title=""/>
            <p:cNvSpPr/>
            <p:nvPr/>
          </p:nvSpPr>
          <p:spPr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79" name="矩形 25" title=""/>
            <p:cNvSpPr/>
            <p:nvPr/>
          </p:nvSpPr>
          <p:spPr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80" name="矩形 26" title=""/>
            <p:cNvSpPr/>
            <p:nvPr/>
          </p:nvSpPr>
          <p:spPr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81" name="矩形 23" title=""/>
            <p:cNvSpPr/>
            <p:nvPr/>
          </p:nvSpPr>
          <p:spPr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82" name="矩形 24" title=""/>
            <p:cNvSpPr/>
            <p:nvPr/>
          </p:nvSpPr>
          <p:spPr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83" name="矩形 21" title=""/>
            <p:cNvSpPr/>
            <p:nvPr/>
          </p:nvSpPr>
          <p:spPr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84" name="矩形 22" title=""/>
            <p:cNvSpPr/>
            <p:nvPr/>
          </p:nvSpPr>
          <p:spPr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85" name="矩形 19" title=""/>
            <p:cNvSpPr/>
            <p:nvPr/>
          </p:nvSpPr>
          <p:spPr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86" name="矩形 20" title=""/>
            <p:cNvSpPr/>
            <p:nvPr/>
          </p:nvSpPr>
          <p:spPr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87" name="矩形 18" title=""/>
            <p:cNvSpPr/>
            <p:nvPr/>
          </p:nvSpPr>
          <p:spPr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2088" name="Group 40" title=""/>
          <p:cNvGrpSpPr/>
          <p:nvPr/>
        </p:nvGrpSpPr>
        <p:grpSpPr>
          <a:xfrm>
            <a:off x="-735012" y="-6350"/>
            <a:ext cx="10460037" cy="427038"/>
            <a:chExt cx="10464883" cy="432048"/>
          </a:xfrm>
        </p:grpSpPr>
        <p:sp>
          <p:nvSpPr>
            <p:cNvPr id="2089" name="椭圆 63" title=""/>
            <p:cNvSpPr/>
            <p:nvPr/>
          </p:nvSpPr>
          <p:spPr>
            <a:xfrm flipV="1">
              <a:off x="0" y="0"/>
              <a:ext cx="864001" cy="432048"/>
            </a:xfrm>
            <a:custGeom>
              <a:cxnLst>
                <a:cxn ang="0">
                  <a:pos x="134513" y="0"/>
                </a:cxn>
                <a:cxn ang="0">
                  <a:pos x="269026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90" name="椭圆 63" title=""/>
            <p:cNvSpPr/>
            <p:nvPr/>
          </p:nvSpPr>
          <p:spPr>
            <a:xfrm flipV="1">
              <a:off x="873530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91" name="椭圆 63" title=""/>
            <p:cNvSpPr/>
            <p:nvPr/>
          </p:nvSpPr>
          <p:spPr>
            <a:xfrm flipV="1">
              <a:off x="1745471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92" name="椭圆 63" title=""/>
            <p:cNvSpPr/>
            <p:nvPr/>
          </p:nvSpPr>
          <p:spPr>
            <a:xfrm flipV="1">
              <a:off x="261741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93" name="椭圆 63" title=""/>
            <p:cNvSpPr/>
            <p:nvPr/>
          </p:nvSpPr>
          <p:spPr>
            <a:xfrm flipV="1">
              <a:off x="3490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94" name="椭圆 63" title=""/>
            <p:cNvSpPr/>
            <p:nvPr/>
          </p:nvSpPr>
          <p:spPr>
            <a:xfrm flipV="1">
              <a:off x="436447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95" name="椭圆 63" title=""/>
            <p:cNvSpPr/>
            <p:nvPr/>
          </p:nvSpPr>
          <p:spPr>
            <a:xfrm flipV="1">
              <a:off x="523641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96" name="椭圆 63" title=""/>
            <p:cNvSpPr/>
            <p:nvPr/>
          </p:nvSpPr>
          <p:spPr>
            <a:xfrm flipV="1">
              <a:off x="6109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97" name="椭圆 63" title=""/>
            <p:cNvSpPr/>
            <p:nvPr/>
          </p:nvSpPr>
          <p:spPr>
            <a:xfrm flipV="1">
              <a:off x="698188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98" name="椭圆 63" title=""/>
            <p:cNvSpPr/>
            <p:nvPr/>
          </p:nvSpPr>
          <p:spPr>
            <a:xfrm flipV="1">
              <a:off x="785541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099" name="椭圆 63" title=""/>
            <p:cNvSpPr/>
            <p:nvPr/>
          </p:nvSpPr>
          <p:spPr>
            <a:xfrm flipV="1">
              <a:off x="8727354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2100" name="椭圆 63" title=""/>
            <p:cNvSpPr/>
            <p:nvPr/>
          </p:nvSpPr>
          <p:spPr>
            <a:xfrm flipV="1">
              <a:off x="960088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2101" name="日期占位符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C64F180-2AD1-4A52-AD09-46A0CB87209A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02" name="页脚占位符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03" name="灯片编号占位符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621730-906F-4EB3-9E0E-DA42028A627B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482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0483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20484" name="日期占位符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46F3202-1104-45D6-8934-D38CF964F6B9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485" name="页脚占位符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486" name="灯片编号占位符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29F4272-294E-4921-9726-F422AFD9D28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150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1507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1" lang="zh-CN" altLang="en-US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21508" name="日期占位符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679A5F4-1DB0-4D42-9172-472C4E45BE96}" type="datetime1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509" name="页脚占位符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1510" name="灯片编号占位符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5EA5BB1E-9A3C-472D-9205-7A081B725049}" type="slidenum">
              <a:rPr lang="zh-CN" altLang="en-US" sz="1200">
                <a:solidFill>
                  <a:srgbClr val="898989"/>
                </a:solidFill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grpSp>
        <p:nvGrpSpPr>
          <p:cNvPr id="3074" name="Group 2" title=""/>
          <p:cNvGrpSpPr/>
          <p:nvPr/>
        </p:nvGrpSpPr>
        <p:grpSpPr>
          <a:xfrm>
            <a:off x="-30162" y="0"/>
            <a:ext cx="9301162" cy="5143500"/>
            <a:chExt cx="9306240" cy="5143500"/>
          </a:xfrm>
        </p:grpSpPr>
        <p:sp>
          <p:nvSpPr>
            <p:cNvPr id="3075" name="矩形 61" title=""/>
            <p:cNvSpPr/>
            <p:nvPr/>
          </p:nvSpPr>
          <p:spPr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76" name="矩形 62" title=""/>
            <p:cNvSpPr/>
            <p:nvPr/>
          </p:nvSpPr>
          <p:spPr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77" name="矩形 59" title=""/>
            <p:cNvSpPr/>
            <p:nvPr/>
          </p:nvSpPr>
          <p:spPr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78" name="矩形 60" title=""/>
            <p:cNvSpPr/>
            <p:nvPr/>
          </p:nvSpPr>
          <p:spPr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79" name="矩形 57" title=""/>
            <p:cNvSpPr/>
            <p:nvPr/>
          </p:nvSpPr>
          <p:spPr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80" name="矩形 58" title=""/>
            <p:cNvSpPr/>
            <p:nvPr/>
          </p:nvSpPr>
          <p:spPr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81" name="矩形 55" title=""/>
            <p:cNvSpPr/>
            <p:nvPr/>
          </p:nvSpPr>
          <p:spPr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82" name="矩形 56" title=""/>
            <p:cNvSpPr/>
            <p:nvPr/>
          </p:nvSpPr>
          <p:spPr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83" name="矩形 53" title=""/>
            <p:cNvSpPr/>
            <p:nvPr/>
          </p:nvSpPr>
          <p:spPr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84" name="矩形 54" title=""/>
            <p:cNvSpPr/>
            <p:nvPr/>
          </p:nvSpPr>
          <p:spPr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85" name="矩形 51" title=""/>
            <p:cNvSpPr/>
            <p:nvPr/>
          </p:nvSpPr>
          <p:spPr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86" name="矩形 52" title=""/>
            <p:cNvSpPr/>
            <p:nvPr/>
          </p:nvSpPr>
          <p:spPr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87" name="矩形 49" title=""/>
            <p:cNvSpPr/>
            <p:nvPr/>
          </p:nvSpPr>
          <p:spPr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88" name="矩形 50" title=""/>
            <p:cNvSpPr/>
            <p:nvPr/>
          </p:nvSpPr>
          <p:spPr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89" name="矩形 47" title=""/>
            <p:cNvSpPr/>
            <p:nvPr/>
          </p:nvSpPr>
          <p:spPr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90" name="矩形 48" title=""/>
            <p:cNvSpPr/>
            <p:nvPr/>
          </p:nvSpPr>
          <p:spPr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91" name="矩形 37" title=""/>
            <p:cNvSpPr/>
            <p:nvPr/>
          </p:nvSpPr>
          <p:spPr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92" name="矩形 38" title=""/>
            <p:cNvSpPr/>
            <p:nvPr/>
          </p:nvSpPr>
          <p:spPr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93" name="矩形 35" title=""/>
            <p:cNvSpPr/>
            <p:nvPr/>
          </p:nvSpPr>
          <p:spPr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94" name="矩形 36" title=""/>
            <p:cNvSpPr/>
            <p:nvPr/>
          </p:nvSpPr>
          <p:spPr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95" name="矩形 33" title=""/>
            <p:cNvSpPr/>
            <p:nvPr/>
          </p:nvSpPr>
          <p:spPr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96" name="矩形 34" title=""/>
            <p:cNvSpPr/>
            <p:nvPr/>
          </p:nvSpPr>
          <p:spPr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97" name="矩形 31" title=""/>
            <p:cNvSpPr/>
            <p:nvPr/>
          </p:nvSpPr>
          <p:spPr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98" name="矩形 32" title=""/>
            <p:cNvSpPr/>
            <p:nvPr/>
          </p:nvSpPr>
          <p:spPr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099" name="矩形 29" title=""/>
            <p:cNvSpPr/>
            <p:nvPr/>
          </p:nvSpPr>
          <p:spPr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00" name="矩形 30" title=""/>
            <p:cNvSpPr/>
            <p:nvPr/>
          </p:nvSpPr>
          <p:spPr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01" name="矩形 27" title=""/>
            <p:cNvSpPr/>
            <p:nvPr/>
          </p:nvSpPr>
          <p:spPr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02" name="矩形 28" title=""/>
            <p:cNvSpPr/>
            <p:nvPr/>
          </p:nvSpPr>
          <p:spPr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03" name="矩形 25" title=""/>
            <p:cNvSpPr/>
            <p:nvPr/>
          </p:nvSpPr>
          <p:spPr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04" name="矩形 26" title=""/>
            <p:cNvSpPr/>
            <p:nvPr/>
          </p:nvSpPr>
          <p:spPr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05" name="矩形 23" title=""/>
            <p:cNvSpPr/>
            <p:nvPr/>
          </p:nvSpPr>
          <p:spPr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06" name="矩形 24" title=""/>
            <p:cNvSpPr/>
            <p:nvPr/>
          </p:nvSpPr>
          <p:spPr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07" name="矩形 21" title=""/>
            <p:cNvSpPr/>
            <p:nvPr/>
          </p:nvSpPr>
          <p:spPr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08" name="矩形 22" title=""/>
            <p:cNvSpPr/>
            <p:nvPr/>
          </p:nvSpPr>
          <p:spPr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09" name="矩形 19" title=""/>
            <p:cNvSpPr/>
            <p:nvPr/>
          </p:nvSpPr>
          <p:spPr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10" name="矩形 20" title=""/>
            <p:cNvSpPr/>
            <p:nvPr/>
          </p:nvSpPr>
          <p:spPr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11" name="矩形 18" title=""/>
            <p:cNvSpPr/>
            <p:nvPr/>
          </p:nvSpPr>
          <p:spPr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3112" name="Group 40" title=""/>
          <p:cNvGrpSpPr/>
          <p:nvPr/>
        </p:nvGrpSpPr>
        <p:grpSpPr>
          <a:xfrm>
            <a:off x="-735012" y="-6350"/>
            <a:ext cx="10460037" cy="427038"/>
            <a:chExt cx="10464883" cy="432048"/>
          </a:xfrm>
        </p:grpSpPr>
        <p:sp>
          <p:nvSpPr>
            <p:cNvPr id="3113" name="椭圆 63" title=""/>
            <p:cNvSpPr/>
            <p:nvPr/>
          </p:nvSpPr>
          <p:spPr>
            <a:xfrm flipV="1">
              <a:off x="0" y="0"/>
              <a:ext cx="864001" cy="432048"/>
            </a:xfrm>
            <a:custGeom>
              <a:cxnLst>
                <a:cxn ang="0">
                  <a:pos x="134513" y="0"/>
                </a:cxn>
                <a:cxn ang="0">
                  <a:pos x="269026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14" name="椭圆 63" title=""/>
            <p:cNvSpPr/>
            <p:nvPr/>
          </p:nvSpPr>
          <p:spPr>
            <a:xfrm flipV="1">
              <a:off x="873530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15" name="椭圆 63" title=""/>
            <p:cNvSpPr/>
            <p:nvPr/>
          </p:nvSpPr>
          <p:spPr>
            <a:xfrm flipV="1">
              <a:off x="1745471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16" name="椭圆 63" title=""/>
            <p:cNvSpPr/>
            <p:nvPr/>
          </p:nvSpPr>
          <p:spPr>
            <a:xfrm flipV="1">
              <a:off x="261741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17" name="椭圆 63" title=""/>
            <p:cNvSpPr/>
            <p:nvPr/>
          </p:nvSpPr>
          <p:spPr>
            <a:xfrm flipV="1">
              <a:off x="3490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18" name="椭圆 63" title=""/>
            <p:cNvSpPr/>
            <p:nvPr/>
          </p:nvSpPr>
          <p:spPr>
            <a:xfrm flipV="1">
              <a:off x="436447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19" name="椭圆 63" title=""/>
            <p:cNvSpPr/>
            <p:nvPr/>
          </p:nvSpPr>
          <p:spPr>
            <a:xfrm flipV="1">
              <a:off x="523641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20" name="椭圆 63" title=""/>
            <p:cNvSpPr/>
            <p:nvPr/>
          </p:nvSpPr>
          <p:spPr>
            <a:xfrm flipV="1">
              <a:off x="6109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21" name="椭圆 63" title=""/>
            <p:cNvSpPr/>
            <p:nvPr/>
          </p:nvSpPr>
          <p:spPr>
            <a:xfrm flipV="1">
              <a:off x="698188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22" name="椭圆 63" title=""/>
            <p:cNvSpPr/>
            <p:nvPr/>
          </p:nvSpPr>
          <p:spPr>
            <a:xfrm flipV="1">
              <a:off x="785541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23" name="椭圆 63" title=""/>
            <p:cNvSpPr/>
            <p:nvPr/>
          </p:nvSpPr>
          <p:spPr>
            <a:xfrm flipV="1">
              <a:off x="8727354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3124" name="椭圆 63" title=""/>
            <p:cNvSpPr/>
            <p:nvPr/>
          </p:nvSpPr>
          <p:spPr>
            <a:xfrm flipV="1">
              <a:off x="960088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3125" name="日期占位符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649C332E-A3EA-4470-840E-FC2895689B18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126" name="页脚占位符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127" name="灯片编号占位符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B0BB6EDB-239B-4518-9E18-ED38C0314B3C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grpSp>
        <p:nvGrpSpPr>
          <p:cNvPr id="4098" name="Group 2" title=""/>
          <p:cNvGrpSpPr/>
          <p:nvPr/>
        </p:nvGrpSpPr>
        <p:grpSpPr>
          <a:xfrm>
            <a:off x="-30162" y="0"/>
            <a:ext cx="9301162" cy="5143500"/>
            <a:chExt cx="9306240" cy="5143500"/>
          </a:xfrm>
        </p:grpSpPr>
        <p:sp>
          <p:nvSpPr>
            <p:cNvPr id="4099" name="矩形 61" title=""/>
            <p:cNvSpPr/>
            <p:nvPr/>
          </p:nvSpPr>
          <p:spPr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00" name="矩形 62" title=""/>
            <p:cNvSpPr/>
            <p:nvPr/>
          </p:nvSpPr>
          <p:spPr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01" name="矩形 59" title=""/>
            <p:cNvSpPr/>
            <p:nvPr/>
          </p:nvSpPr>
          <p:spPr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02" name="矩形 60" title=""/>
            <p:cNvSpPr/>
            <p:nvPr/>
          </p:nvSpPr>
          <p:spPr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03" name="矩形 57" title=""/>
            <p:cNvSpPr/>
            <p:nvPr/>
          </p:nvSpPr>
          <p:spPr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04" name="矩形 58" title=""/>
            <p:cNvSpPr/>
            <p:nvPr/>
          </p:nvSpPr>
          <p:spPr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05" name="矩形 55" title=""/>
            <p:cNvSpPr/>
            <p:nvPr/>
          </p:nvSpPr>
          <p:spPr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06" name="矩形 56" title=""/>
            <p:cNvSpPr/>
            <p:nvPr/>
          </p:nvSpPr>
          <p:spPr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07" name="矩形 53" title=""/>
            <p:cNvSpPr/>
            <p:nvPr/>
          </p:nvSpPr>
          <p:spPr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08" name="矩形 54" title=""/>
            <p:cNvSpPr/>
            <p:nvPr/>
          </p:nvSpPr>
          <p:spPr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09" name="矩形 51" title=""/>
            <p:cNvSpPr/>
            <p:nvPr/>
          </p:nvSpPr>
          <p:spPr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10" name="矩形 52" title=""/>
            <p:cNvSpPr/>
            <p:nvPr/>
          </p:nvSpPr>
          <p:spPr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11" name="矩形 49" title=""/>
            <p:cNvSpPr/>
            <p:nvPr/>
          </p:nvSpPr>
          <p:spPr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12" name="矩形 50" title=""/>
            <p:cNvSpPr/>
            <p:nvPr/>
          </p:nvSpPr>
          <p:spPr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13" name="矩形 47" title=""/>
            <p:cNvSpPr/>
            <p:nvPr/>
          </p:nvSpPr>
          <p:spPr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14" name="矩形 48" title=""/>
            <p:cNvSpPr/>
            <p:nvPr/>
          </p:nvSpPr>
          <p:spPr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15" name="矩形 37" title=""/>
            <p:cNvSpPr/>
            <p:nvPr/>
          </p:nvSpPr>
          <p:spPr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16" name="矩形 38" title=""/>
            <p:cNvSpPr/>
            <p:nvPr/>
          </p:nvSpPr>
          <p:spPr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17" name="矩形 35" title=""/>
            <p:cNvSpPr/>
            <p:nvPr/>
          </p:nvSpPr>
          <p:spPr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18" name="矩形 36" title=""/>
            <p:cNvSpPr/>
            <p:nvPr/>
          </p:nvSpPr>
          <p:spPr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19" name="矩形 33" title=""/>
            <p:cNvSpPr/>
            <p:nvPr/>
          </p:nvSpPr>
          <p:spPr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20" name="矩形 34" title=""/>
            <p:cNvSpPr/>
            <p:nvPr/>
          </p:nvSpPr>
          <p:spPr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21" name="矩形 31" title=""/>
            <p:cNvSpPr/>
            <p:nvPr/>
          </p:nvSpPr>
          <p:spPr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22" name="矩形 32" title=""/>
            <p:cNvSpPr/>
            <p:nvPr/>
          </p:nvSpPr>
          <p:spPr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23" name="矩形 29" title=""/>
            <p:cNvSpPr/>
            <p:nvPr/>
          </p:nvSpPr>
          <p:spPr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24" name="矩形 30" title=""/>
            <p:cNvSpPr/>
            <p:nvPr/>
          </p:nvSpPr>
          <p:spPr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25" name="矩形 27" title=""/>
            <p:cNvSpPr/>
            <p:nvPr/>
          </p:nvSpPr>
          <p:spPr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26" name="矩形 28" title=""/>
            <p:cNvSpPr/>
            <p:nvPr/>
          </p:nvSpPr>
          <p:spPr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27" name="矩形 25" title=""/>
            <p:cNvSpPr/>
            <p:nvPr/>
          </p:nvSpPr>
          <p:spPr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28" name="矩形 26" title=""/>
            <p:cNvSpPr/>
            <p:nvPr/>
          </p:nvSpPr>
          <p:spPr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29" name="矩形 23" title=""/>
            <p:cNvSpPr/>
            <p:nvPr/>
          </p:nvSpPr>
          <p:spPr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30" name="矩形 24" title=""/>
            <p:cNvSpPr/>
            <p:nvPr/>
          </p:nvSpPr>
          <p:spPr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31" name="矩形 21" title=""/>
            <p:cNvSpPr/>
            <p:nvPr/>
          </p:nvSpPr>
          <p:spPr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32" name="矩形 22" title=""/>
            <p:cNvSpPr/>
            <p:nvPr/>
          </p:nvSpPr>
          <p:spPr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33" name="矩形 19" title=""/>
            <p:cNvSpPr/>
            <p:nvPr/>
          </p:nvSpPr>
          <p:spPr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34" name="矩形 20" title=""/>
            <p:cNvSpPr/>
            <p:nvPr/>
          </p:nvSpPr>
          <p:spPr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35" name="矩形 18" title=""/>
            <p:cNvSpPr/>
            <p:nvPr/>
          </p:nvSpPr>
          <p:spPr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4136" name="Group 40" title=""/>
          <p:cNvGrpSpPr/>
          <p:nvPr/>
        </p:nvGrpSpPr>
        <p:grpSpPr>
          <a:xfrm>
            <a:off x="-735012" y="-6350"/>
            <a:ext cx="10460037" cy="427038"/>
            <a:chExt cx="10464883" cy="432048"/>
          </a:xfrm>
        </p:grpSpPr>
        <p:sp>
          <p:nvSpPr>
            <p:cNvPr id="4137" name="椭圆 63" title=""/>
            <p:cNvSpPr/>
            <p:nvPr/>
          </p:nvSpPr>
          <p:spPr>
            <a:xfrm flipV="1">
              <a:off x="0" y="0"/>
              <a:ext cx="864001" cy="432048"/>
            </a:xfrm>
            <a:custGeom>
              <a:cxnLst>
                <a:cxn ang="0">
                  <a:pos x="134513" y="0"/>
                </a:cxn>
                <a:cxn ang="0">
                  <a:pos x="269026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38" name="椭圆 63" title=""/>
            <p:cNvSpPr/>
            <p:nvPr/>
          </p:nvSpPr>
          <p:spPr>
            <a:xfrm flipV="1">
              <a:off x="873530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39" name="椭圆 63" title=""/>
            <p:cNvSpPr/>
            <p:nvPr/>
          </p:nvSpPr>
          <p:spPr>
            <a:xfrm flipV="1">
              <a:off x="1745471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40" name="椭圆 63" title=""/>
            <p:cNvSpPr/>
            <p:nvPr/>
          </p:nvSpPr>
          <p:spPr>
            <a:xfrm flipV="1">
              <a:off x="261741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41" name="椭圆 63" title=""/>
            <p:cNvSpPr/>
            <p:nvPr/>
          </p:nvSpPr>
          <p:spPr>
            <a:xfrm flipV="1">
              <a:off x="3490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42" name="椭圆 63" title=""/>
            <p:cNvSpPr/>
            <p:nvPr/>
          </p:nvSpPr>
          <p:spPr>
            <a:xfrm flipV="1">
              <a:off x="436447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43" name="椭圆 63" title=""/>
            <p:cNvSpPr/>
            <p:nvPr/>
          </p:nvSpPr>
          <p:spPr>
            <a:xfrm flipV="1">
              <a:off x="523641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44" name="椭圆 63" title=""/>
            <p:cNvSpPr/>
            <p:nvPr/>
          </p:nvSpPr>
          <p:spPr>
            <a:xfrm flipV="1">
              <a:off x="6109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45" name="椭圆 63" title=""/>
            <p:cNvSpPr/>
            <p:nvPr/>
          </p:nvSpPr>
          <p:spPr>
            <a:xfrm flipV="1">
              <a:off x="698188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46" name="椭圆 63" title=""/>
            <p:cNvSpPr/>
            <p:nvPr/>
          </p:nvSpPr>
          <p:spPr>
            <a:xfrm flipV="1">
              <a:off x="785541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47" name="椭圆 63" title=""/>
            <p:cNvSpPr/>
            <p:nvPr/>
          </p:nvSpPr>
          <p:spPr>
            <a:xfrm flipV="1">
              <a:off x="8727354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4148" name="椭圆 63" title=""/>
            <p:cNvSpPr/>
            <p:nvPr/>
          </p:nvSpPr>
          <p:spPr>
            <a:xfrm flipV="1">
              <a:off x="960088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4149" name="日期占位符 6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599C744-660D-43D2-A21F-AF29668BA642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150" name="页脚占位符 7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151" name="灯片编号占位符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1CD9D12C-949D-4EC9-B5FD-EF6A1743AD88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grpSp>
        <p:nvGrpSpPr>
          <p:cNvPr id="5122" name="Group 2" title=""/>
          <p:cNvGrpSpPr/>
          <p:nvPr/>
        </p:nvGrpSpPr>
        <p:grpSpPr>
          <a:xfrm>
            <a:off x="-30162" y="0"/>
            <a:ext cx="9301162" cy="5143500"/>
            <a:chExt cx="9306240" cy="5143500"/>
          </a:xfrm>
        </p:grpSpPr>
        <p:sp>
          <p:nvSpPr>
            <p:cNvPr id="5123" name="矩形 61" title=""/>
            <p:cNvSpPr/>
            <p:nvPr/>
          </p:nvSpPr>
          <p:spPr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24" name="矩形 62" title=""/>
            <p:cNvSpPr/>
            <p:nvPr/>
          </p:nvSpPr>
          <p:spPr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25" name="矩形 59" title=""/>
            <p:cNvSpPr/>
            <p:nvPr/>
          </p:nvSpPr>
          <p:spPr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26" name="矩形 60" title=""/>
            <p:cNvSpPr/>
            <p:nvPr/>
          </p:nvSpPr>
          <p:spPr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27" name="矩形 57" title=""/>
            <p:cNvSpPr/>
            <p:nvPr/>
          </p:nvSpPr>
          <p:spPr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28" name="矩形 58" title=""/>
            <p:cNvSpPr/>
            <p:nvPr/>
          </p:nvSpPr>
          <p:spPr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29" name="矩形 55" title=""/>
            <p:cNvSpPr/>
            <p:nvPr/>
          </p:nvSpPr>
          <p:spPr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30" name="矩形 56" title=""/>
            <p:cNvSpPr/>
            <p:nvPr/>
          </p:nvSpPr>
          <p:spPr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31" name="矩形 53" title=""/>
            <p:cNvSpPr/>
            <p:nvPr/>
          </p:nvSpPr>
          <p:spPr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32" name="矩形 54" title=""/>
            <p:cNvSpPr/>
            <p:nvPr/>
          </p:nvSpPr>
          <p:spPr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33" name="矩形 51" title=""/>
            <p:cNvSpPr/>
            <p:nvPr/>
          </p:nvSpPr>
          <p:spPr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34" name="矩形 52" title=""/>
            <p:cNvSpPr/>
            <p:nvPr/>
          </p:nvSpPr>
          <p:spPr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35" name="矩形 49" title=""/>
            <p:cNvSpPr/>
            <p:nvPr/>
          </p:nvSpPr>
          <p:spPr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36" name="矩形 50" title=""/>
            <p:cNvSpPr/>
            <p:nvPr/>
          </p:nvSpPr>
          <p:spPr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37" name="矩形 47" title=""/>
            <p:cNvSpPr/>
            <p:nvPr/>
          </p:nvSpPr>
          <p:spPr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38" name="矩形 48" title=""/>
            <p:cNvSpPr/>
            <p:nvPr/>
          </p:nvSpPr>
          <p:spPr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39" name="矩形 37" title=""/>
            <p:cNvSpPr/>
            <p:nvPr/>
          </p:nvSpPr>
          <p:spPr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40" name="矩形 38" title=""/>
            <p:cNvSpPr/>
            <p:nvPr/>
          </p:nvSpPr>
          <p:spPr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41" name="矩形 35" title=""/>
            <p:cNvSpPr/>
            <p:nvPr/>
          </p:nvSpPr>
          <p:spPr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42" name="矩形 36" title=""/>
            <p:cNvSpPr/>
            <p:nvPr/>
          </p:nvSpPr>
          <p:spPr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43" name="矩形 33" title=""/>
            <p:cNvSpPr/>
            <p:nvPr/>
          </p:nvSpPr>
          <p:spPr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44" name="矩形 34" title=""/>
            <p:cNvSpPr/>
            <p:nvPr/>
          </p:nvSpPr>
          <p:spPr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45" name="矩形 31" title=""/>
            <p:cNvSpPr/>
            <p:nvPr/>
          </p:nvSpPr>
          <p:spPr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46" name="矩形 32" title=""/>
            <p:cNvSpPr/>
            <p:nvPr/>
          </p:nvSpPr>
          <p:spPr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47" name="矩形 29" title=""/>
            <p:cNvSpPr/>
            <p:nvPr/>
          </p:nvSpPr>
          <p:spPr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48" name="矩形 30" title=""/>
            <p:cNvSpPr/>
            <p:nvPr/>
          </p:nvSpPr>
          <p:spPr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49" name="矩形 27" title=""/>
            <p:cNvSpPr/>
            <p:nvPr/>
          </p:nvSpPr>
          <p:spPr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50" name="矩形 28" title=""/>
            <p:cNvSpPr/>
            <p:nvPr/>
          </p:nvSpPr>
          <p:spPr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51" name="矩形 25" title=""/>
            <p:cNvSpPr/>
            <p:nvPr/>
          </p:nvSpPr>
          <p:spPr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52" name="矩形 26" title=""/>
            <p:cNvSpPr/>
            <p:nvPr/>
          </p:nvSpPr>
          <p:spPr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53" name="矩形 23" title=""/>
            <p:cNvSpPr/>
            <p:nvPr/>
          </p:nvSpPr>
          <p:spPr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54" name="矩形 24" title=""/>
            <p:cNvSpPr/>
            <p:nvPr/>
          </p:nvSpPr>
          <p:spPr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55" name="矩形 21" title=""/>
            <p:cNvSpPr/>
            <p:nvPr/>
          </p:nvSpPr>
          <p:spPr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56" name="矩形 22" title=""/>
            <p:cNvSpPr/>
            <p:nvPr/>
          </p:nvSpPr>
          <p:spPr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57" name="矩形 19" title=""/>
            <p:cNvSpPr/>
            <p:nvPr/>
          </p:nvSpPr>
          <p:spPr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58" name="矩形 20" title=""/>
            <p:cNvSpPr/>
            <p:nvPr/>
          </p:nvSpPr>
          <p:spPr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59" name="矩形 18" title=""/>
            <p:cNvSpPr/>
            <p:nvPr/>
          </p:nvSpPr>
          <p:spPr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5160" name="Group 40" title=""/>
          <p:cNvGrpSpPr/>
          <p:nvPr/>
        </p:nvGrpSpPr>
        <p:grpSpPr>
          <a:xfrm>
            <a:off x="-735012" y="-6350"/>
            <a:ext cx="10460037" cy="427038"/>
            <a:chExt cx="10464883" cy="432048"/>
          </a:xfrm>
        </p:grpSpPr>
        <p:sp>
          <p:nvSpPr>
            <p:cNvPr id="5161" name="椭圆 63" title=""/>
            <p:cNvSpPr/>
            <p:nvPr/>
          </p:nvSpPr>
          <p:spPr>
            <a:xfrm flipV="1">
              <a:off x="0" y="0"/>
              <a:ext cx="864001" cy="432048"/>
            </a:xfrm>
            <a:custGeom>
              <a:cxnLst>
                <a:cxn ang="0">
                  <a:pos x="134513" y="0"/>
                </a:cxn>
                <a:cxn ang="0">
                  <a:pos x="269026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62" name="椭圆 63" title=""/>
            <p:cNvSpPr/>
            <p:nvPr/>
          </p:nvSpPr>
          <p:spPr>
            <a:xfrm flipV="1">
              <a:off x="873530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63" name="椭圆 63" title=""/>
            <p:cNvSpPr/>
            <p:nvPr/>
          </p:nvSpPr>
          <p:spPr>
            <a:xfrm flipV="1">
              <a:off x="1745471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64" name="椭圆 63" title=""/>
            <p:cNvSpPr/>
            <p:nvPr/>
          </p:nvSpPr>
          <p:spPr>
            <a:xfrm flipV="1">
              <a:off x="261741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65" name="椭圆 63" title=""/>
            <p:cNvSpPr/>
            <p:nvPr/>
          </p:nvSpPr>
          <p:spPr>
            <a:xfrm flipV="1">
              <a:off x="3490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66" name="椭圆 63" title=""/>
            <p:cNvSpPr/>
            <p:nvPr/>
          </p:nvSpPr>
          <p:spPr>
            <a:xfrm flipV="1">
              <a:off x="436447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67" name="椭圆 63" title=""/>
            <p:cNvSpPr/>
            <p:nvPr/>
          </p:nvSpPr>
          <p:spPr>
            <a:xfrm flipV="1">
              <a:off x="523641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68" name="椭圆 63" title=""/>
            <p:cNvSpPr/>
            <p:nvPr/>
          </p:nvSpPr>
          <p:spPr>
            <a:xfrm flipV="1">
              <a:off x="6109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69" name="椭圆 63" title=""/>
            <p:cNvSpPr/>
            <p:nvPr/>
          </p:nvSpPr>
          <p:spPr>
            <a:xfrm flipV="1">
              <a:off x="698188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70" name="椭圆 63" title=""/>
            <p:cNvSpPr/>
            <p:nvPr/>
          </p:nvSpPr>
          <p:spPr>
            <a:xfrm flipV="1">
              <a:off x="785541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71" name="椭圆 63" title=""/>
            <p:cNvSpPr/>
            <p:nvPr/>
          </p:nvSpPr>
          <p:spPr>
            <a:xfrm flipV="1">
              <a:off x="8727354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72" name="椭圆 63" title=""/>
            <p:cNvSpPr/>
            <p:nvPr/>
          </p:nvSpPr>
          <p:spPr>
            <a:xfrm flipV="1">
              <a:off x="960088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5173" name="日期占位符 2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BA69BAE-D477-4F6A-BA86-71950C28BEA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174" name="页脚占位符 3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175" name="灯片编号占位符 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5F1330F0-C45F-46FC-BF80-9D4DA9D98D3A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grpSp>
        <p:nvGrpSpPr>
          <p:cNvPr id="6146" name="Group 2" title=""/>
          <p:cNvGrpSpPr/>
          <p:nvPr/>
        </p:nvGrpSpPr>
        <p:grpSpPr>
          <a:xfrm>
            <a:off x="-30162" y="0"/>
            <a:ext cx="9301162" cy="5143500"/>
            <a:chExt cx="9306240" cy="5143500"/>
          </a:xfrm>
        </p:grpSpPr>
        <p:sp>
          <p:nvSpPr>
            <p:cNvPr id="6147" name="矩形 61" title=""/>
            <p:cNvSpPr/>
            <p:nvPr/>
          </p:nvSpPr>
          <p:spPr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48" name="矩形 62" title=""/>
            <p:cNvSpPr/>
            <p:nvPr/>
          </p:nvSpPr>
          <p:spPr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49" name="矩形 59" title=""/>
            <p:cNvSpPr/>
            <p:nvPr/>
          </p:nvSpPr>
          <p:spPr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50" name="矩形 60" title=""/>
            <p:cNvSpPr/>
            <p:nvPr/>
          </p:nvSpPr>
          <p:spPr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51" name="矩形 57" title=""/>
            <p:cNvSpPr/>
            <p:nvPr/>
          </p:nvSpPr>
          <p:spPr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52" name="矩形 58" title=""/>
            <p:cNvSpPr/>
            <p:nvPr/>
          </p:nvSpPr>
          <p:spPr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53" name="矩形 55" title=""/>
            <p:cNvSpPr/>
            <p:nvPr/>
          </p:nvSpPr>
          <p:spPr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54" name="矩形 56" title=""/>
            <p:cNvSpPr/>
            <p:nvPr/>
          </p:nvSpPr>
          <p:spPr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55" name="矩形 53" title=""/>
            <p:cNvSpPr/>
            <p:nvPr/>
          </p:nvSpPr>
          <p:spPr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56" name="矩形 54" title=""/>
            <p:cNvSpPr/>
            <p:nvPr/>
          </p:nvSpPr>
          <p:spPr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57" name="矩形 51" title=""/>
            <p:cNvSpPr/>
            <p:nvPr/>
          </p:nvSpPr>
          <p:spPr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58" name="矩形 52" title=""/>
            <p:cNvSpPr/>
            <p:nvPr/>
          </p:nvSpPr>
          <p:spPr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59" name="矩形 49" title=""/>
            <p:cNvSpPr/>
            <p:nvPr/>
          </p:nvSpPr>
          <p:spPr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60" name="矩形 50" title=""/>
            <p:cNvSpPr/>
            <p:nvPr/>
          </p:nvSpPr>
          <p:spPr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61" name="矩形 47" title=""/>
            <p:cNvSpPr/>
            <p:nvPr/>
          </p:nvSpPr>
          <p:spPr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62" name="矩形 48" title=""/>
            <p:cNvSpPr/>
            <p:nvPr/>
          </p:nvSpPr>
          <p:spPr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63" name="矩形 37" title=""/>
            <p:cNvSpPr/>
            <p:nvPr/>
          </p:nvSpPr>
          <p:spPr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64" name="矩形 38" title=""/>
            <p:cNvSpPr/>
            <p:nvPr/>
          </p:nvSpPr>
          <p:spPr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65" name="矩形 35" title=""/>
            <p:cNvSpPr/>
            <p:nvPr/>
          </p:nvSpPr>
          <p:spPr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66" name="矩形 36" title=""/>
            <p:cNvSpPr/>
            <p:nvPr/>
          </p:nvSpPr>
          <p:spPr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67" name="矩形 33" title=""/>
            <p:cNvSpPr/>
            <p:nvPr/>
          </p:nvSpPr>
          <p:spPr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68" name="矩形 34" title=""/>
            <p:cNvSpPr/>
            <p:nvPr/>
          </p:nvSpPr>
          <p:spPr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69" name="矩形 31" title=""/>
            <p:cNvSpPr/>
            <p:nvPr/>
          </p:nvSpPr>
          <p:spPr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70" name="矩形 32" title=""/>
            <p:cNvSpPr/>
            <p:nvPr/>
          </p:nvSpPr>
          <p:spPr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71" name="矩形 29" title=""/>
            <p:cNvSpPr/>
            <p:nvPr/>
          </p:nvSpPr>
          <p:spPr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72" name="矩形 30" title=""/>
            <p:cNvSpPr/>
            <p:nvPr/>
          </p:nvSpPr>
          <p:spPr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73" name="矩形 27" title=""/>
            <p:cNvSpPr/>
            <p:nvPr/>
          </p:nvSpPr>
          <p:spPr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74" name="矩形 28" title=""/>
            <p:cNvSpPr/>
            <p:nvPr/>
          </p:nvSpPr>
          <p:spPr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75" name="矩形 25" title=""/>
            <p:cNvSpPr/>
            <p:nvPr/>
          </p:nvSpPr>
          <p:spPr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76" name="矩形 26" title=""/>
            <p:cNvSpPr/>
            <p:nvPr/>
          </p:nvSpPr>
          <p:spPr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77" name="矩形 23" title=""/>
            <p:cNvSpPr/>
            <p:nvPr/>
          </p:nvSpPr>
          <p:spPr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78" name="矩形 24" title=""/>
            <p:cNvSpPr/>
            <p:nvPr/>
          </p:nvSpPr>
          <p:spPr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79" name="矩形 21" title=""/>
            <p:cNvSpPr/>
            <p:nvPr/>
          </p:nvSpPr>
          <p:spPr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80" name="矩形 22" title=""/>
            <p:cNvSpPr/>
            <p:nvPr/>
          </p:nvSpPr>
          <p:spPr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81" name="矩形 19" title=""/>
            <p:cNvSpPr/>
            <p:nvPr/>
          </p:nvSpPr>
          <p:spPr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82" name="矩形 20" title=""/>
            <p:cNvSpPr/>
            <p:nvPr/>
          </p:nvSpPr>
          <p:spPr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83" name="矩形 18" title=""/>
            <p:cNvSpPr/>
            <p:nvPr/>
          </p:nvSpPr>
          <p:spPr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6184" name="Group 40" title=""/>
          <p:cNvGrpSpPr/>
          <p:nvPr/>
        </p:nvGrpSpPr>
        <p:grpSpPr>
          <a:xfrm>
            <a:off x="-735012" y="-6350"/>
            <a:ext cx="10460037" cy="427038"/>
            <a:chExt cx="10464883" cy="432048"/>
          </a:xfrm>
        </p:grpSpPr>
        <p:sp>
          <p:nvSpPr>
            <p:cNvPr id="6185" name="椭圆 63" title=""/>
            <p:cNvSpPr/>
            <p:nvPr/>
          </p:nvSpPr>
          <p:spPr>
            <a:xfrm flipV="1">
              <a:off x="0" y="0"/>
              <a:ext cx="864001" cy="432048"/>
            </a:xfrm>
            <a:custGeom>
              <a:cxnLst>
                <a:cxn ang="0">
                  <a:pos x="134513" y="0"/>
                </a:cxn>
                <a:cxn ang="0">
                  <a:pos x="269026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86" name="椭圆 63" title=""/>
            <p:cNvSpPr/>
            <p:nvPr/>
          </p:nvSpPr>
          <p:spPr>
            <a:xfrm flipV="1">
              <a:off x="873530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87" name="椭圆 63" title=""/>
            <p:cNvSpPr/>
            <p:nvPr/>
          </p:nvSpPr>
          <p:spPr>
            <a:xfrm flipV="1">
              <a:off x="1745471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88" name="椭圆 63" title=""/>
            <p:cNvSpPr/>
            <p:nvPr/>
          </p:nvSpPr>
          <p:spPr>
            <a:xfrm flipV="1">
              <a:off x="261741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89" name="椭圆 63" title=""/>
            <p:cNvSpPr/>
            <p:nvPr/>
          </p:nvSpPr>
          <p:spPr>
            <a:xfrm flipV="1">
              <a:off x="3490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90" name="椭圆 63" title=""/>
            <p:cNvSpPr/>
            <p:nvPr/>
          </p:nvSpPr>
          <p:spPr>
            <a:xfrm flipV="1">
              <a:off x="436447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91" name="椭圆 63" title=""/>
            <p:cNvSpPr/>
            <p:nvPr/>
          </p:nvSpPr>
          <p:spPr>
            <a:xfrm flipV="1">
              <a:off x="523641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92" name="椭圆 63" title=""/>
            <p:cNvSpPr/>
            <p:nvPr/>
          </p:nvSpPr>
          <p:spPr>
            <a:xfrm flipV="1">
              <a:off x="6109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93" name="椭圆 63" title=""/>
            <p:cNvSpPr/>
            <p:nvPr/>
          </p:nvSpPr>
          <p:spPr>
            <a:xfrm flipV="1">
              <a:off x="698188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94" name="椭圆 63" title=""/>
            <p:cNvSpPr/>
            <p:nvPr/>
          </p:nvSpPr>
          <p:spPr>
            <a:xfrm flipV="1">
              <a:off x="785541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95" name="椭圆 63" title=""/>
            <p:cNvSpPr/>
            <p:nvPr/>
          </p:nvSpPr>
          <p:spPr>
            <a:xfrm flipV="1">
              <a:off x="8727354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196" name="椭圆 63" title=""/>
            <p:cNvSpPr/>
            <p:nvPr/>
          </p:nvSpPr>
          <p:spPr>
            <a:xfrm flipV="1">
              <a:off x="960088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6197" name="日期占位符 1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9C908546-F69E-4AC6-9079-24986B2C2F21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198" name="页脚占位符 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199" name="灯片编号占位符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F01F5A8-5672-456F-90A5-2B8E1DF35369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grpSp>
        <p:nvGrpSpPr>
          <p:cNvPr id="7170" name="Group 2" title=""/>
          <p:cNvGrpSpPr/>
          <p:nvPr/>
        </p:nvGrpSpPr>
        <p:grpSpPr>
          <a:xfrm>
            <a:off x="-30162" y="0"/>
            <a:ext cx="9301162" cy="5143500"/>
            <a:chExt cx="9306240" cy="5143500"/>
          </a:xfrm>
        </p:grpSpPr>
        <p:sp>
          <p:nvSpPr>
            <p:cNvPr id="7171" name="矩形 61" title=""/>
            <p:cNvSpPr/>
            <p:nvPr/>
          </p:nvSpPr>
          <p:spPr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72" name="矩形 62" title=""/>
            <p:cNvSpPr/>
            <p:nvPr/>
          </p:nvSpPr>
          <p:spPr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73" name="矩形 59" title=""/>
            <p:cNvSpPr/>
            <p:nvPr/>
          </p:nvSpPr>
          <p:spPr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74" name="矩形 60" title=""/>
            <p:cNvSpPr/>
            <p:nvPr/>
          </p:nvSpPr>
          <p:spPr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75" name="矩形 57" title=""/>
            <p:cNvSpPr/>
            <p:nvPr/>
          </p:nvSpPr>
          <p:spPr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76" name="矩形 58" title=""/>
            <p:cNvSpPr/>
            <p:nvPr/>
          </p:nvSpPr>
          <p:spPr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77" name="矩形 55" title=""/>
            <p:cNvSpPr/>
            <p:nvPr/>
          </p:nvSpPr>
          <p:spPr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78" name="矩形 56" title=""/>
            <p:cNvSpPr/>
            <p:nvPr/>
          </p:nvSpPr>
          <p:spPr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79" name="矩形 53" title=""/>
            <p:cNvSpPr/>
            <p:nvPr/>
          </p:nvSpPr>
          <p:spPr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80" name="矩形 54" title=""/>
            <p:cNvSpPr/>
            <p:nvPr/>
          </p:nvSpPr>
          <p:spPr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81" name="矩形 51" title=""/>
            <p:cNvSpPr/>
            <p:nvPr/>
          </p:nvSpPr>
          <p:spPr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82" name="矩形 52" title=""/>
            <p:cNvSpPr/>
            <p:nvPr/>
          </p:nvSpPr>
          <p:spPr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83" name="矩形 49" title=""/>
            <p:cNvSpPr/>
            <p:nvPr/>
          </p:nvSpPr>
          <p:spPr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84" name="矩形 50" title=""/>
            <p:cNvSpPr/>
            <p:nvPr/>
          </p:nvSpPr>
          <p:spPr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85" name="矩形 47" title=""/>
            <p:cNvSpPr/>
            <p:nvPr/>
          </p:nvSpPr>
          <p:spPr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86" name="矩形 48" title=""/>
            <p:cNvSpPr/>
            <p:nvPr/>
          </p:nvSpPr>
          <p:spPr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87" name="矩形 37" title=""/>
            <p:cNvSpPr/>
            <p:nvPr/>
          </p:nvSpPr>
          <p:spPr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88" name="矩形 38" title=""/>
            <p:cNvSpPr/>
            <p:nvPr/>
          </p:nvSpPr>
          <p:spPr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89" name="矩形 35" title=""/>
            <p:cNvSpPr/>
            <p:nvPr/>
          </p:nvSpPr>
          <p:spPr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90" name="矩形 36" title=""/>
            <p:cNvSpPr/>
            <p:nvPr/>
          </p:nvSpPr>
          <p:spPr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91" name="矩形 33" title=""/>
            <p:cNvSpPr/>
            <p:nvPr/>
          </p:nvSpPr>
          <p:spPr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92" name="矩形 34" title=""/>
            <p:cNvSpPr/>
            <p:nvPr/>
          </p:nvSpPr>
          <p:spPr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93" name="矩形 31" title=""/>
            <p:cNvSpPr/>
            <p:nvPr/>
          </p:nvSpPr>
          <p:spPr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94" name="矩形 32" title=""/>
            <p:cNvSpPr/>
            <p:nvPr/>
          </p:nvSpPr>
          <p:spPr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95" name="矩形 29" title=""/>
            <p:cNvSpPr/>
            <p:nvPr/>
          </p:nvSpPr>
          <p:spPr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96" name="矩形 30" title=""/>
            <p:cNvSpPr/>
            <p:nvPr/>
          </p:nvSpPr>
          <p:spPr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97" name="矩形 27" title=""/>
            <p:cNvSpPr/>
            <p:nvPr/>
          </p:nvSpPr>
          <p:spPr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98" name="矩形 28" title=""/>
            <p:cNvSpPr/>
            <p:nvPr/>
          </p:nvSpPr>
          <p:spPr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199" name="矩形 25" title=""/>
            <p:cNvSpPr/>
            <p:nvPr/>
          </p:nvSpPr>
          <p:spPr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00" name="矩形 26" title=""/>
            <p:cNvSpPr/>
            <p:nvPr/>
          </p:nvSpPr>
          <p:spPr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01" name="矩形 23" title=""/>
            <p:cNvSpPr/>
            <p:nvPr/>
          </p:nvSpPr>
          <p:spPr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02" name="矩形 24" title=""/>
            <p:cNvSpPr/>
            <p:nvPr/>
          </p:nvSpPr>
          <p:spPr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03" name="矩形 21" title=""/>
            <p:cNvSpPr/>
            <p:nvPr/>
          </p:nvSpPr>
          <p:spPr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04" name="矩形 22" title=""/>
            <p:cNvSpPr/>
            <p:nvPr/>
          </p:nvSpPr>
          <p:spPr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05" name="矩形 19" title=""/>
            <p:cNvSpPr/>
            <p:nvPr/>
          </p:nvSpPr>
          <p:spPr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06" name="矩形 20" title=""/>
            <p:cNvSpPr/>
            <p:nvPr/>
          </p:nvSpPr>
          <p:spPr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07" name="矩形 18" title=""/>
            <p:cNvSpPr/>
            <p:nvPr/>
          </p:nvSpPr>
          <p:spPr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7208" name="Group 40" title=""/>
          <p:cNvGrpSpPr/>
          <p:nvPr/>
        </p:nvGrpSpPr>
        <p:grpSpPr>
          <a:xfrm>
            <a:off x="-735012" y="-6350"/>
            <a:ext cx="10460037" cy="427038"/>
            <a:chExt cx="10464883" cy="432048"/>
          </a:xfrm>
        </p:grpSpPr>
        <p:sp>
          <p:nvSpPr>
            <p:cNvPr id="7209" name="椭圆 63" title=""/>
            <p:cNvSpPr/>
            <p:nvPr/>
          </p:nvSpPr>
          <p:spPr>
            <a:xfrm flipV="1">
              <a:off x="0" y="0"/>
              <a:ext cx="864001" cy="432048"/>
            </a:xfrm>
            <a:custGeom>
              <a:cxnLst>
                <a:cxn ang="0">
                  <a:pos x="134513" y="0"/>
                </a:cxn>
                <a:cxn ang="0">
                  <a:pos x="269026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10" name="椭圆 63" title=""/>
            <p:cNvSpPr/>
            <p:nvPr/>
          </p:nvSpPr>
          <p:spPr>
            <a:xfrm flipV="1">
              <a:off x="873530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11" name="椭圆 63" title=""/>
            <p:cNvSpPr/>
            <p:nvPr/>
          </p:nvSpPr>
          <p:spPr>
            <a:xfrm flipV="1">
              <a:off x="1745471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12" name="椭圆 63" title=""/>
            <p:cNvSpPr/>
            <p:nvPr/>
          </p:nvSpPr>
          <p:spPr>
            <a:xfrm flipV="1">
              <a:off x="261741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13" name="椭圆 63" title=""/>
            <p:cNvSpPr/>
            <p:nvPr/>
          </p:nvSpPr>
          <p:spPr>
            <a:xfrm flipV="1">
              <a:off x="3490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14" name="椭圆 63" title=""/>
            <p:cNvSpPr/>
            <p:nvPr/>
          </p:nvSpPr>
          <p:spPr>
            <a:xfrm flipV="1">
              <a:off x="436447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15" name="椭圆 63" title=""/>
            <p:cNvSpPr/>
            <p:nvPr/>
          </p:nvSpPr>
          <p:spPr>
            <a:xfrm flipV="1">
              <a:off x="523641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16" name="椭圆 63" title=""/>
            <p:cNvSpPr/>
            <p:nvPr/>
          </p:nvSpPr>
          <p:spPr>
            <a:xfrm flipV="1">
              <a:off x="6109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17" name="椭圆 63" title=""/>
            <p:cNvSpPr/>
            <p:nvPr/>
          </p:nvSpPr>
          <p:spPr>
            <a:xfrm flipV="1">
              <a:off x="698188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18" name="椭圆 63" title=""/>
            <p:cNvSpPr/>
            <p:nvPr/>
          </p:nvSpPr>
          <p:spPr>
            <a:xfrm flipV="1">
              <a:off x="785541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19" name="椭圆 63" title=""/>
            <p:cNvSpPr/>
            <p:nvPr/>
          </p:nvSpPr>
          <p:spPr>
            <a:xfrm flipV="1">
              <a:off x="8727354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220" name="椭圆 63" title=""/>
            <p:cNvSpPr/>
            <p:nvPr/>
          </p:nvSpPr>
          <p:spPr>
            <a:xfrm flipV="1">
              <a:off x="960088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7221" name="日期占位符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84197452-AA02-48CD-AB22-4A1F2DBE1D9F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222" name="页脚占位符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7223" name="灯片编号占位符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333587EF-7587-4F1E-8AB4-7D0A5A703574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grpSp>
        <p:nvGrpSpPr>
          <p:cNvPr id="8194" name="Group 2" title=""/>
          <p:cNvGrpSpPr/>
          <p:nvPr/>
        </p:nvGrpSpPr>
        <p:grpSpPr>
          <a:xfrm>
            <a:off x="-30162" y="0"/>
            <a:ext cx="9301162" cy="5143500"/>
            <a:chExt cx="9306240" cy="5143500"/>
          </a:xfrm>
        </p:grpSpPr>
        <p:sp>
          <p:nvSpPr>
            <p:cNvPr id="8195" name="矩形 61" title=""/>
            <p:cNvSpPr/>
            <p:nvPr/>
          </p:nvSpPr>
          <p:spPr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196" name="矩形 62" title=""/>
            <p:cNvSpPr/>
            <p:nvPr/>
          </p:nvSpPr>
          <p:spPr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197" name="矩形 59" title=""/>
            <p:cNvSpPr/>
            <p:nvPr/>
          </p:nvSpPr>
          <p:spPr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198" name="矩形 60" title=""/>
            <p:cNvSpPr/>
            <p:nvPr/>
          </p:nvSpPr>
          <p:spPr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199" name="矩形 57" title=""/>
            <p:cNvSpPr/>
            <p:nvPr/>
          </p:nvSpPr>
          <p:spPr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00" name="矩形 58" title=""/>
            <p:cNvSpPr/>
            <p:nvPr/>
          </p:nvSpPr>
          <p:spPr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01" name="矩形 55" title=""/>
            <p:cNvSpPr/>
            <p:nvPr/>
          </p:nvSpPr>
          <p:spPr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02" name="矩形 56" title=""/>
            <p:cNvSpPr/>
            <p:nvPr/>
          </p:nvSpPr>
          <p:spPr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03" name="矩形 53" title=""/>
            <p:cNvSpPr/>
            <p:nvPr/>
          </p:nvSpPr>
          <p:spPr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04" name="矩形 54" title=""/>
            <p:cNvSpPr/>
            <p:nvPr/>
          </p:nvSpPr>
          <p:spPr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05" name="矩形 51" title=""/>
            <p:cNvSpPr/>
            <p:nvPr/>
          </p:nvSpPr>
          <p:spPr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06" name="矩形 52" title=""/>
            <p:cNvSpPr/>
            <p:nvPr/>
          </p:nvSpPr>
          <p:spPr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07" name="矩形 49" title=""/>
            <p:cNvSpPr/>
            <p:nvPr/>
          </p:nvSpPr>
          <p:spPr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08" name="矩形 50" title=""/>
            <p:cNvSpPr/>
            <p:nvPr/>
          </p:nvSpPr>
          <p:spPr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09" name="矩形 47" title=""/>
            <p:cNvSpPr/>
            <p:nvPr/>
          </p:nvSpPr>
          <p:spPr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10" name="矩形 48" title=""/>
            <p:cNvSpPr/>
            <p:nvPr/>
          </p:nvSpPr>
          <p:spPr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11" name="矩形 37" title=""/>
            <p:cNvSpPr/>
            <p:nvPr/>
          </p:nvSpPr>
          <p:spPr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12" name="矩形 38" title=""/>
            <p:cNvSpPr/>
            <p:nvPr/>
          </p:nvSpPr>
          <p:spPr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13" name="矩形 35" title=""/>
            <p:cNvSpPr/>
            <p:nvPr/>
          </p:nvSpPr>
          <p:spPr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14" name="矩形 36" title=""/>
            <p:cNvSpPr/>
            <p:nvPr/>
          </p:nvSpPr>
          <p:spPr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15" name="矩形 33" title=""/>
            <p:cNvSpPr/>
            <p:nvPr/>
          </p:nvSpPr>
          <p:spPr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16" name="矩形 34" title=""/>
            <p:cNvSpPr/>
            <p:nvPr/>
          </p:nvSpPr>
          <p:spPr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17" name="矩形 31" title=""/>
            <p:cNvSpPr/>
            <p:nvPr/>
          </p:nvSpPr>
          <p:spPr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18" name="矩形 32" title=""/>
            <p:cNvSpPr/>
            <p:nvPr/>
          </p:nvSpPr>
          <p:spPr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19" name="矩形 29" title=""/>
            <p:cNvSpPr/>
            <p:nvPr/>
          </p:nvSpPr>
          <p:spPr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20" name="矩形 30" title=""/>
            <p:cNvSpPr/>
            <p:nvPr/>
          </p:nvSpPr>
          <p:spPr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21" name="矩形 27" title=""/>
            <p:cNvSpPr/>
            <p:nvPr/>
          </p:nvSpPr>
          <p:spPr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22" name="矩形 28" title=""/>
            <p:cNvSpPr/>
            <p:nvPr/>
          </p:nvSpPr>
          <p:spPr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23" name="矩形 25" title=""/>
            <p:cNvSpPr/>
            <p:nvPr/>
          </p:nvSpPr>
          <p:spPr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24" name="矩形 26" title=""/>
            <p:cNvSpPr/>
            <p:nvPr/>
          </p:nvSpPr>
          <p:spPr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25" name="矩形 23" title=""/>
            <p:cNvSpPr/>
            <p:nvPr/>
          </p:nvSpPr>
          <p:spPr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26" name="矩形 24" title=""/>
            <p:cNvSpPr/>
            <p:nvPr/>
          </p:nvSpPr>
          <p:spPr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27" name="矩形 21" title=""/>
            <p:cNvSpPr/>
            <p:nvPr/>
          </p:nvSpPr>
          <p:spPr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28" name="矩形 22" title=""/>
            <p:cNvSpPr/>
            <p:nvPr/>
          </p:nvSpPr>
          <p:spPr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29" name="矩形 19" title=""/>
            <p:cNvSpPr/>
            <p:nvPr/>
          </p:nvSpPr>
          <p:spPr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30" name="矩形 20" title=""/>
            <p:cNvSpPr/>
            <p:nvPr/>
          </p:nvSpPr>
          <p:spPr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31" name="矩形 18" title=""/>
            <p:cNvSpPr/>
            <p:nvPr/>
          </p:nvSpPr>
          <p:spPr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8232" name="Group 40" title=""/>
          <p:cNvGrpSpPr/>
          <p:nvPr/>
        </p:nvGrpSpPr>
        <p:grpSpPr>
          <a:xfrm>
            <a:off x="-735012" y="-6350"/>
            <a:ext cx="10460037" cy="427038"/>
            <a:chExt cx="10464883" cy="432048"/>
          </a:xfrm>
        </p:grpSpPr>
        <p:sp>
          <p:nvSpPr>
            <p:cNvPr id="8233" name="椭圆 63" title=""/>
            <p:cNvSpPr/>
            <p:nvPr/>
          </p:nvSpPr>
          <p:spPr>
            <a:xfrm flipV="1">
              <a:off x="0" y="0"/>
              <a:ext cx="864001" cy="432048"/>
            </a:xfrm>
            <a:custGeom>
              <a:cxnLst>
                <a:cxn ang="0">
                  <a:pos x="134513" y="0"/>
                </a:cxn>
                <a:cxn ang="0">
                  <a:pos x="269026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34" name="椭圆 63" title=""/>
            <p:cNvSpPr/>
            <p:nvPr/>
          </p:nvSpPr>
          <p:spPr>
            <a:xfrm flipV="1">
              <a:off x="873530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35" name="椭圆 63" title=""/>
            <p:cNvSpPr/>
            <p:nvPr/>
          </p:nvSpPr>
          <p:spPr>
            <a:xfrm flipV="1">
              <a:off x="1745471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36" name="椭圆 63" title=""/>
            <p:cNvSpPr/>
            <p:nvPr/>
          </p:nvSpPr>
          <p:spPr>
            <a:xfrm flipV="1">
              <a:off x="261741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37" name="椭圆 63" title=""/>
            <p:cNvSpPr/>
            <p:nvPr/>
          </p:nvSpPr>
          <p:spPr>
            <a:xfrm flipV="1">
              <a:off x="3490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38" name="椭圆 63" title=""/>
            <p:cNvSpPr/>
            <p:nvPr/>
          </p:nvSpPr>
          <p:spPr>
            <a:xfrm flipV="1">
              <a:off x="436447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39" name="椭圆 63" title=""/>
            <p:cNvSpPr/>
            <p:nvPr/>
          </p:nvSpPr>
          <p:spPr>
            <a:xfrm flipV="1">
              <a:off x="523641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40" name="椭圆 63" title=""/>
            <p:cNvSpPr/>
            <p:nvPr/>
          </p:nvSpPr>
          <p:spPr>
            <a:xfrm flipV="1">
              <a:off x="6109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41" name="椭圆 63" title=""/>
            <p:cNvSpPr/>
            <p:nvPr/>
          </p:nvSpPr>
          <p:spPr>
            <a:xfrm flipV="1">
              <a:off x="698188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42" name="椭圆 63" title=""/>
            <p:cNvSpPr/>
            <p:nvPr/>
          </p:nvSpPr>
          <p:spPr>
            <a:xfrm flipV="1">
              <a:off x="785541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43" name="椭圆 63" title=""/>
            <p:cNvSpPr/>
            <p:nvPr/>
          </p:nvSpPr>
          <p:spPr>
            <a:xfrm flipV="1">
              <a:off x="8727354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8244" name="椭圆 63" title=""/>
            <p:cNvSpPr/>
            <p:nvPr/>
          </p:nvSpPr>
          <p:spPr>
            <a:xfrm flipV="1">
              <a:off x="960088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8245" name="日期占位符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4B3ACDCA-4AB3-401B-942F-A4FE752EDFC6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246" name="页脚占位符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247" name="灯片编号占位符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282DA0E8-D121-4C1B-89E6-544041BDDCE3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grpSp>
        <p:nvGrpSpPr>
          <p:cNvPr id="9218" name="Group 2" title=""/>
          <p:cNvGrpSpPr/>
          <p:nvPr/>
        </p:nvGrpSpPr>
        <p:grpSpPr>
          <a:xfrm>
            <a:off x="-30162" y="0"/>
            <a:ext cx="9301162" cy="5143500"/>
            <a:chExt cx="9306240" cy="5143500"/>
          </a:xfrm>
        </p:grpSpPr>
        <p:sp>
          <p:nvSpPr>
            <p:cNvPr id="9219" name="矩形 61" title=""/>
            <p:cNvSpPr/>
            <p:nvPr/>
          </p:nvSpPr>
          <p:spPr>
            <a:xfrm>
              <a:off x="0" y="0"/>
              <a:ext cx="250963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20" name="矩形 62" title=""/>
            <p:cNvSpPr/>
            <p:nvPr/>
          </p:nvSpPr>
          <p:spPr>
            <a:xfrm>
              <a:off x="250963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21" name="矩形 59" title=""/>
            <p:cNvSpPr/>
            <p:nvPr/>
          </p:nvSpPr>
          <p:spPr>
            <a:xfrm>
              <a:off x="503513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22" name="矩形 60" title=""/>
            <p:cNvSpPr/>
            <p:nvPr/>
          </p:nvSpPr>
          <p:spPr>
            <a:xfrm>
              <a:off x="754475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23" name="矩形 57" title=""/>
            <p:cNvSpPr/>
            <p:nvPr/>
          </p:nvSpPr>
          <p:spPr>
            <a:xfrm>
              <a:off x="1007025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24" name="矩形 58" title=""/>
            <p:cNvSpPr/>
            <p:nvPr/>
          </p:nvSpPr>
          <p:spPr>
            <a:xfrm>
              <a:off x="1257987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25" name="矩形 55" title=""/>
            <p:cNvSpPr/>
            <p:nvPr/>
          </p:nvSpPr>
          <p:spPr>
            <a:xfrm>
              <a:off x="1510537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26" name="矩形 56" title=""/>
            <p:cNvSpPr/>
            <p:nvPr/>
          </p:nvSpPr>
          <p:spPr>
            <a:xfrm>
              <a:off x="1759911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27" name="矩形 53" title=""/>
            <p:cNvSpPr/>
            <p:nvPr/>
          </p:nvSpPr>
          <p:spPr>
            <a:xfrm>
              <a:off x="2010873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28" name="矩形 54" title=""/>
            <p:cNvSpPr/>
            <p:nvPr/>
          </p:nvSpPr>
          <p:spPr>
            <a:xfrm>
              <a:off x="2263423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29" name="矩形 51" title=""/>
            <p:cNvSpPr/>
            <p:nvPr/>
          </p:nvSpPr>
          <p:spPr>
            <a:xfrm>
              <a:off x="2514385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30" name="矩形 52" title=""/>
            <p:cNvSpPr/>
            <p:nvPr/>
          </p:nvSpPr>
          <p:spPr>
            <a:xfrm>
              <a:off x="2766935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31" name="矩形 49" title=""/>
            <p:cNvSpPr/>
            <p:nvPr/>
          </p:nvSpPr>
          <p:spPr>
            <a:xfrm>
              <a:off x="3017897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32" name="矩形 50" title=""/>
            <p:cNvSpPr/>
            <p:nvPr/>
          </p:nvSpPr>
          <p:spPr>
            <a:xfrm>
              <a:off x="3270447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33" name="矩形 47" title=""/>
            <p:cNvSpPr/>
            <p:nvPr/>
          </p:nvSpPr>
          <p:spPr>
            <a:xfrm>
              <a:off x="3521409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34" name="矩形 48" title=""/>
            <p:cNvSpPr/>
            <p:nvPr/>
          </p:nvSpPr>
          <p:spPr>
            <a:xfrm>
              <a:off x="3772371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35" name="矩形 37" title=""/>
            <p:cNvSpPr/>
            <p:nvPr/>
          </p:nvSpPr>
          <p:spPr>
            <a:xfrm>
              <a:off x="4024922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36" name="矩形 38" title=""/>
            <p:cNvSpPr/>
            <p:nvPr/>
          </p:nvSpPr>
          <p:spPr>
            <a:xfrm>
              <a:off x="427588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37" name="矩形 35" title=""/>
            <p:cNvSpPr/>
            <p:nvPr/>
          </p:nvSpPr>
          <p:spPr>
            <a:xfrm>
              <a:off x="4528433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38" name="矩形 36" title=""/>
            <p:cNvSpPr/>
            <p:nvPr/>
          </p:nvSpPr>
          <p:spPr>
            <a:xfrm>
              <a:off x="477780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39" name="矩形 33" title=""/>
            <p:cNvSpPr/>
            <p:nvPr/>
          </p:nvSpPr>
          <p:spPr>
            <a:xfrm>
              <a:off x="5030357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40" name="矩形 34" title=""/>
            <p:cNvSpPr/>
            <p:nvPr/>
          </p:nvSpPr>
          <p:spPr>
            <a:xfrm>
              <a:off x="5281319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41" name="矩形 31" title=""/>
            <p:cNvSpPr/>
            <p:nvPr/>
          </p:nvSpPr>
          <p:spPr>
            <a:xfrm>
              <a:off x="5533870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42" name="矩形 32" title=""/>
            <p:cNvSpPr/>
            <p:nvPr/>
          </p:nvSpPr>
          <p:spPr>
            <a:xfrm>
              <a:off x="5784832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43" name="矩形 29" title=""/>
            <p:cNvSpPr/>
            <p:nvPr/>
          </p:nvSpPr>
          <p:spPr>
            <a:xfrm>
              <a:off x="6035794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44" name="矩形 30" title=""/>
            <p:cNvSpPr/>
            <p:nvPr/>
          </p:nvSpPr>
          <p:spPr>
            <a:xfrm>
              <a:off x="6288344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45" name="矩形 27" title=""/>
            <p:cNvSpPr/>
            <p:nvPr/>
          </p:nvSpPr>
          <p:spPr>
            <a:xfrm>
              <a:off x="6539306" y="0"/>
              <a:ext cx="252551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46" name="矩形 28" title=""/>
            <p:cNvSpPr/>
            <p:nvPr/>
          </p:nvSpPr>
          <p:spPr>
            <a:xfrm>
              <a:off x="6791856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47" name="矩形 25" title=""/>
            <p:cNvSpPr/>
            <p:nvPr/>
          </p:nvSpPr>
          <p:spPr>
            <a:xfrm>
              <a:off x="7042818" y="0"/>
              <a:ext cx="252550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48" name="矩形 26" title=""/>
            <p:cNvSpPr/>
            <p:nvPr/>
          </p:nvSpPr>
          <p:spPr>
            <a:xfrm>
              <a:off x="7295368" y="0"/>
              <a:ext cx="250962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49" name="矩形 23" title=""/>
            <p:cNvSpPr/>
            <p:nvPr/>
          </p:nvSpPr>
          <p:spPr>
            <a:xfrm>
              <a:off x="7546330" y="0"/>
              <a:ext cx="249374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50" name="矩形 24" title=""/>
            <p:cNvSpPr/>
            <p:nvPr/>
          </p:nvSpPr>
          <p:spPr>
            <a:xfrm>
              <a:off x="7795704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51" name="矩形 21" title=""/>
            <p:cNvSpPr/>
            <p:nvPr/>
          </p:nvSpPr>
          <p:spPr>
            <a:xfrm>
              <a:off x="8048254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52" name="矩形 22" title=""/>
            <p:cNvSpPr/>
            <p:nvPr/>
          </p:nvSpPr>
          <p:spPr>
            <a:xfrm>
              <a:off x="8299216" y="0"/>
              <a:ext cx="252551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53" name="矩形 19" title=""/>
            <p:cNvSpPr/>
            <p:nvPr/>
          </p:nvSpPr>
          <p:spPr>
            <a:xfrm>
              <a:off x="8551766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54" name="矩形 20" title=""/>
            <p:cNvSpPr/>
            <p:nvPr/>
          </p:nvSpPr>
          <p:spPr>
            <a:xfrm>
              <a:off x="8802728" y="0"/>
              <a:ext cx="252550" cy="5143500"/>
            </a:xfrm>
            <a:prstGeom prst="rect">
              <a:avLst/>
            </a:prstGeom>
            <a:solidFill>
              <a:srgbClr val="1F253E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55" name="矩形 18" title=""/>
            <p:cNvSpPr/>
            <p:nvPr/>
          </p:nvSpPr>
          <p:spPr>
            <a:xfrm>
              <a:off x="9055278" y="0"/>
              <a:ext cx="250962" cy="5143500"/>
            </a:xfrm>
            <a:prstGeom prst="rect">
              <a:avLst/>
            </a:prstGeom>
            <a:solidFill>
              <a:srgbClr val="222C47"/>
            </a:solidFill>
            <a:ln w="25400">
              <a:solidFill>
                <a:srgbClr val="222C47"/>
              </a:solidFill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9256" name="Group 40" title=""/>
          <p:cNvGrpSpPr/>
          <p:nvPr/>
        </p:nvGrpSpPr>
        <p:grpSpPr>
          <a:xfrm>
            <a:off x="-735012" y="-6350"/>
            <a:ext cx="10460037" cy="427038"/>
            <a:chExt cx="10464883" cy="432048"/>
          </a:xfrm>
        </p:grpSpPr>
        <p:sp>
          <p:nvSpPr>
            <p:cNvPr id="9257" name="椭圆 63" title=""/>
            <p:cNvSpPr/>
            <p:nvPr/>
          </p:nvSpPr>
          <p:spPr>
            <a:xfrm flipV="1">
              <a:off x="0" y="0"/>
              <a:ext cx="864001" cy="432048"/>
            </a:xfrm>
            <a:custGeom>
              <a:cxnLst>
                <a:cxn ang="0">
                  <a:pos x="134513" y="0"/>
                </a:cxn>
                <a:cxn ang="0">
                  <a:pos x="269026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58" name="椭圆 63" title=""/>
            <p:cNvSpPr/>
            <p:nvPr/>
          </p:nvSpPr>
          <p:spPr>
            <a:xfrm flipV="1">
              <a:off x="873530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59" name="椭圆 63" title=""/>
            <p:cNvSpPr/>
            <p:nvPr/>
          </p:nvSpPr>
          <p:spPr>
            <a:xfrm flipV="1">
              <a:off x="1745471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60" name="椭圆 63" title=""/>
            <p:cNvSpPr/>
            <p:nvPr/>
          </p:nvSpPr>
          <p:spPr>
            <a:xfrm flipV="1">
              <a:off x="261741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61" name="椭圆 63" title=""/>
            <p:cNvSpPr/>
            <p:nvPr/>
          </p:nvSpPr>
          <p:spPr>
            <a:xfrm flipV="1">
              <a:off x="3490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62" name="椭圆 63" title=""/>
            <p:cNvSpPr/>
            <p:nvPr/>
          </p:nvSpPr>
          <p:spPr>
            <a:xfrm flipV="1">
              <a:off x="436447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63" name="椭圆 63" title=""/>
            <p:cNvSpPr/>
            <p:nvPr/>
          </p:nvSpPr>
          <p:spPr>
            <a:xfrm flipV="1">
              <a:off x="523641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64" name="椭圆 63" title=""/>
            <p:cNvSpPr/>
            <p:nvPr/>
          </p:nvSpPr>
          <p:spPr>
            <a:xfrm flipV="1">
              <a:off x="6109942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65" name="椭圆 63" title=""/>
            <p:cNvSpPr/>
            <p:nvPr/>
          </p:nvSpPr>
          <p:spPr>
            <a:xfrm flipV="1">
              <a:off x="6981883" y="0"/>
              <a:ext cx="865588" cy="432048"/>
            </a:xfrm>
            <a:custGeom>
              <a:cxnLst>
                <a:cxn ang="0">
                  <a:pos x="135256" y="0"/>
                </a:cxn>
                <a:cxn ang="0">
                  <a:pos x="270511" y="134680"/>
                </a:cxn>
                <a:cxn ang="0">
                  <a:pos x="0" y="134680"/>
                </a:cxn>
                <a:cxn ang="0">
                  <a:pos x="135256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66" name="椭圆 63" title=""/>
            <p:cNvSpPr/>
            <p:nvPr/>
          </p:nvSpPr>
          <p:spPr>
            <a:xfrm flipV="1">
              <a:off x="785541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67" name="椭圆 63" title=""/>
            <p:cNvSpPr/>
            <p:nvPr/>
          </p:nvSpPr>
          <p:spPr>
            <a:xfrm flipV="1">
              <a:off x="8727354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9268" name="椭圆 63" title=""/>
            <p:cNvSpPr/>
            <p:nvPr/>
          </p:nvSpPr>
          <p:spPr>
            <a:xfrm flipV="1">
              <a:off x="9600883" y="0"/>
              <a:ext cx="864000" cy="432048"/>
            </a:xfrm>
            <a:custGeom>
              <a:cxnLst>
                <a:cxn ang="0">
                  <a:pos x="134513" y="0"/>
                </a:cxn>
                <a:cxn ang="0">
                  <a:pos x="269025" y="134680"/>
                </a:cxn>
                <a:cxn ang="0">
                  <a:pos x="0" y="134680"/>
                </a:cxn>
                <a:cxn ang="0">
                  <a:pos x="134513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9269" name="日期占位符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C94FA174-7B9D-40D0-B7E7-816980E3C0E7}" type="datetime1">
              <a:rPr lang="zh-CN" altLang="en-US" sz="1800">
                <a:latin typeface="Calibri" pitchFamily="34" charset="0"/>
                <a:ea typeface="宋体" pitchFamily="2" charset="-122"/>
              </a:rPr>
              <a:t>*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270" name="页脚占位符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767263"/>
            <a:ext cx="2895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271" name="灯片编号占位符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767263"/>
            <a:ext cx="2133600" cy="274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fld id="{764D444A-6202-495B-8AA4-5A3A46208847}" type="slidenum">
              <a:rPr lang="zh-CN" altLang="en-US" sz="1800">
                <a:latin typeface="Calibri" pitchFamily="34" charset="0"/>
                <a:ea typeface="宋体" pitchFamily="2" charset="-122"/>
              </a:rPr>
              <a:t>‹#›</a:t>
            </a:fld>
            <a:endParaRPr lang="zh-CN" altLang="en-US" sz="1800">
              <a:latin typeface="Calibri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.xls" TargetMode="Internal" /><Relationship Id="rId3" Type="http://schemas.openxmlformats.org/officeDocument/2006/relationships/image" Target="../media/image17.emf" /><Relationship Id="rId4" Type="http://schemas.openxmlformats.org/officeDocument/2006/relationships/oleObject" Target="../embeddings/oleObject2.xls" TargetMode="Internal" /><Relationship Id="rId5" Type="http://schemas.openxmlformats.org/officeDocument/2006/relationships/image" Target="../media/image18.emf" /><Relationship Id="rId6" Type="http://schemas.openxmlformats.org/officeDocument/2006/relationships/vmlDrawing" Target="../drawings/vmlDrawing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3.xls" TargetMode="Internal" /><Relationship Id="rId3" Type="http://schemas.openxmlformats.org/officeDocument/2006/relationships/image" Target="../media/image19.emf" /><Relationship Id="rId4" Type="http://schemas.openxmlformats.org/officeDocument/2006/relationships/vmlDrawing" Target="../drawings/vmlDrawing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8.xml" /><Relationship Id="rId10" Type="http://schemas.openxmlformats.org/officeDocument/2006/relationships/image" Target="../media/image2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Relationship Id="rId4" Type="http://schemas.openxmlformats.org/officeDocument/2006/relationships/image" Target="../media/image7.png" /><Relationship Id="rId5" Type="http://schemas.openxmlformats.org/officeDocument/2006/relationships/image" Target="../media/image8.png" /><Relationship Id="rId6" Type="http://schemas.openxmlformats.org/officeDocument/2006/relationships/image" Target="../media/image9.png" /><Relationship Id="rId7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3553" name="矩形 29" title=""/>
          <p:cNvSpPr/>
          <p:nvPr/>
        </p:nvSpPr>
        <p:spPr>
          <a:xfrm>
            <a:off x="2163763" y="1504950"/>
            <a:ext cx="4929187" cy="14462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8800" b="1">
                <a:solidFill>
                  <a:srgbClr val="FFFFFF"/>
                </a:solidFill>
                <a:ea typeface="微软雅黑" pitchFamily="34" charset="-122"/>
                <a:sym typeface="Calibri" pitchFamily="34" charset="0"/>
              </a:rPr>
              <a:t>HEADLINE</a:t>
            </a:r>
            <a:endParaRPr lang="en-US" altLang="zh-CN" sz="8800" b="1">
              <a:solidFill>
                <a:srgbClr val="FFFFFF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grpSp>
        <p:nvGrpSpPr>
          <p:cNvPr id="23554" name="Group 5" title=""/>
          <p:cNvGrpSpPr/>
          <p:nvPr/>
        </p:nvGrpSpPr>
        <p:grpSpPr>
          <a:xfrm flipV="1">
            <a:off x="-895350" y="4732338"/>
            <a:ext cx="10458450" cy="431800"/>
            <a:chExt cx="10464883" cy="432048"/>
          </a:xfrm>
        </p:grpSpPr>
        <p:sp>
          <p:nvSpPr>
            <p:cNvPr id="23555" name="椭圆 63" title=""/>
            <p:cNvSpPr/>
            <p:nvPr/>
          </p:nvSpPr>
          <p:spPr>
            <a:xfrm flipV="1">
              <a:off x="0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3556" name="椭圆 63" title=""/>
            <p:cNvSpPr/>
            <p:nvPr/>
          </p:nvSpPr>
          <p:spPr>
            <a:xfrm flipV="1">
              <a:off x="873132" y="0"/>
              <a:ext cx="863608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3557" name="椭圆 63" title=""/>
            <p:cNvSpPr/>
            <p:nvPr/>
          </p:nvSpPr>
          <p:spPr>
            <a:xfrm flipV="1">
              <a:off x="1746265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3558" name="椭圆 63" title=""/>
            <p:cNvSpPr/>
            <p:nvPr/>
          </p:nvSpPr>
          <p:spPr>
            <a:xfrm flipV="1">
              <a:off x="2617809" y="0"/>
              <a:ext cx="865195" cy="432048"/>
            </a:xfrm>
            <a:custGeom>
              <a:cxnLst>
                <a:cxn ang="0">
                  <a:pos x="75578" y="0"/>
                </a:cxn>
                <a:cxn ang="0">
                  <a:pos x="151156" y="75195"/>
                </a:cxn>
                <a:cxn ang="0">
                  <a:pos x="0" y="75195"/>
                </a:cxn>
                <a:cxn ang="0">
                  <a:pos x="75578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3559" name="椭圆 63" title=""/>
            <p:cNvSpPr/>
            <p:nvPr/>
          </p:nvSpPr>
          <p:spPr>
            <a:xfrm flipV="1">
              <a:off x="3490940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3560" name="椭圆 63" title=""/>
            <p:cNvSpPr/>
            <p:nvPr/>
          </p:nvSpPr>
          <p:spPr>
            <a:xfrm flipV="1">
              <a:off x="4364072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3561" name="椭圆 63" title=""/>
            <p:cNvSpPr/>
            <p:nvPr/>
          </p:nvSpPr>
          <p:spPr>
            <a:xfrm flipV="1">
              <a:off x="5237204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3562" name="椭圆 63" title=""/>
            <p:cNvSpPr/>
            <p:nvPr/>
          </p:nvSpPr>
          <p:spPr>
            <a:xfrm flipV="1">
              <a:off x="6110336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3563" name="椭圆 63" title=""/>
            <p:cNvSpPr/>
            <p:nvPr/>
          </p:nvSpPr>
          <p:spPr>
            <a:xfrm flipV="1">
              <a:off x="6981881" y="0"/>
              <a:ext cx="865194" cy="432048"/>
            </a:xfrm>
            <a:custGeom>
              <a:cxnLst>
                <a:cxn ang="0">
                  <a:pos x="75578" y="0"/>
                </a:cxn>
                <a:cxn ang="0">
                  <a:pos x="151156" y="75195"/>
                </a:cxn>
                <a:cxn ang="0">
                  <a:pos x="0" y="75195"/>
                </a:cxn>
                <a:cxn ang="0">
                  <a:pos x="75578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3564" name="椭圆 63" title=""/>
            <p:cNvSpPr/>
            <p:nvPr/>
          </p:nvSpPr>
          <p:spPr>
            <a:xfrm flipV="1">
              <a:off x="7855013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3565" name="椭圆 63" title=""/>
            <p:cNvSpPr/>
            <p:nvPr/>
          </p:nvSpPr>
          <p:spPr>
            <a:xfrm flipV="1">
              <a:off x="8728144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3566" name="椭圆 63" title=""/>
            <p:cNvSpPr/>
            <p:nvPr/>
          </p:nvSpPr>
          <p:spPr>
            <a:xfrm flipV="1">
              <a:off x="9601276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cxnSp>
        <p:nvCxnSpPr>
          <p:cNvPr id="33793" name="直接连接符 9" title=""/>
          <p:cNvCxnSpPr/>
          <p:nvPr/>
        </p:nvCxnSpPr>
        <p:spPr>
          <a:xfrm flipV="1">
            <a:off x="585788" y="2482850"/>
            <a:ext cx="8331200" cy="0"/>
          </a:xfrm>
          <a:prstGeom prst="line">
            <a:avLst/>
          </a:prstGeom>
          <a:noFill/>
          <a:ln w="19050">
            <a:solidFill>
              <a:srgbClr val="2AC9D6"/>
            </a:solidFill>
            <a:round/>
          </a:ln>
        </p:spPr>
      </p:cxnSp>
      <p:sp>
        <p:nvSpPr>
          <p:cNvPr id="33794" name="椭圆 3" title=""/>
          <p:cNvSpPr/>
          <p:nvPr/>
        </p:nvSpPr>
        <p:spPr>
          <a:xfrm>
            <a:off x="1116013" y="2066925"/>
            <a:ext cx="935037" cy="93662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25400">
            <a:solidFill>
              <a:srgbClr val="2AC9D6"/>
            </a:solidFill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5" name="椭圆 5" title=""/>
          <p:cNvSpPr/>
          <p:nvPr/>
        </p:nvSpPr>
        <p:spPr>
          <a:xfrm>
            <a:off x="3227388" y="2066925"/>
            <a:ext cx="936625" cy="93662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5400">
            <a:solidFill>
              <a:srgbClr val="2AC9D6"/>
            </a:solidFill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6" name="椭圆 6" title=""/>
          <p:cNvSpPr/>
          <p:nvPr/>
        </p:nvSpPr>
        <p:spPr>
          <a:xfrm>
            <a:off x="5340350" y="2066925"/>
            <a:ext cx="936625" cy="93662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25400">
            <a:solidFill>
              <a:srgbClr val="2AC9D6"/>
            </a:solidFill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7" name="椭圆 7" title=""/>
          <p:cNvSpPr/>
          <p:nvPr/>
        </p:nvSpPr>
        <p:spPr>
          <a:xfrm>
            <a:off x="7451725" y="2066925"/>
            <a:ext cx="936625" cy="93662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25400">
            <a:solidFill>
              <a:srgbClr val="2AC9D6"/>
            </a:solidFill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8" name="矩形 11" title=""/>
          <p:cNvSpPr/>
          <p:nvPr/>
        </p:nvSpPr>
        <p:spPr>
          <a:xfrm>
            <a:off x="971550" y="3363913"/>
            <a:ext cx="1223963" cy="431800"/>
          </a:xfrm>
          <a:prstGeom prst="rect">
            <a:avLst/>
          </a:prstGeom>
          <a:solidFill>
            <a:srgbClr val="FB4F4F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9" name="TextBox 12" title=""/>
          <p:cNvSpPr txBox="1"/>
          <p:nvPr/>
        </p:nvSpPr>
        <p:spPr>
          <a:xfrm>
            <a:off x="1074738" y="3287713"/>
            <a:ext cx="1017587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3200" b="1">
                <a:solidFill>
                  <a:schemeClr val="bg1"/>
                </a:solidFill>
              </a:rPr>
              <a:t>2011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grpSp>
        <p:nvGrpSpPr>
          <p:cNvPr id="33800" name="Group 9" title=""/>
          <p:cNvGrpSpPr/>
          <p:nvPr/>
        </p:nvGrpSpPr>
        <p:grpSpPr>
          <a:xfrm>
            <a:off x="534988" y="1057275"/>
            <a:ext cx="2500312" cy="906463"/>
            <a:chExt cx="2498824" cy="906868"/>
          </a:xfrm>
        </p:grpSpPr>
        <p:sp>
          <p:nvSpPr>
            <p:cNvPr id="33801" name="TextBox 14" title=""/>
            <p:cNvSpPr txBox="1"/>
            <p:nvPr/>
          </p:nvSpPr>
          <p:spPr>
            <a:xfrm>
              <a:off x="34904" y="438346"/>
              <a:ext cx="2463920" cy="4685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2" name="TextBox 15" title=""/>
            <p:cNvSpPr txBox="1"/>
            <p:nvPr/>
          </p:nvSpPr>
          <p:spPr>
            <a:xfrm>
              <a:off x="0" y="0"/>
              <a:ext cx="2264014" cy="3700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3803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3804" name="Group 13" title=""/>
          <p:cNvGrpSpPr/>
          <p:nvPr/>
        </p:nvGrpSpPr>
        <p:grpSpPr>
          <a:xfrm>
            <a:off x="2481263" y="3103563"/>
            <a:ext cx="2465387" cy="930275"/>
            <a:chExt cx="2463920" cy="930487"/>
          </a:xfrm>
        </p:grpSpPr>
        <p:sp>
          <p:nvSpPr>
            <p:cNvPr id="33805" name="TextBox 19" title=""/>
            <p:cNvSpPr txBox="1"/>
            <p:nvPr/>
          </p:nvSpPr>
          <p:spPr>
            <a:xfrm>
              <a:off x="0" y="462067"/>
              <a:ext cx="2463920" cy="4684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6" name="TextBox 20" title=""/>
            <p:cNvSpPr txBox="1"/>
            <p:nvPr/>
          </p:nvSpPr>
          <p:spPr>
            <a:xfrm>
              <a:off x="26971" y="0"/>
              <a:ext cx="2264015" cy="36997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3807" name="直接连接符 47" title=""/>
            <p:cNvCxnSpPr/>
            <p:nvPr/>
          </p:nvCxnSpPr>
          <p:spPr>
            <a:xfrm>
              <a:off x="26826" y="389194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3808" name="Group 17" title=""/>
          <p:cNvGrpSpPr/>
          <p:nvPr/>
        </p:nvGrpSpPr>
        <p:grpSpPr>
          <a:xfrm>
            <a:off x="3084513" y="1379538"/>
            <a:ext cx="1223962" cy="584200"/>
            <a:chExt cx="1224136" cy="584775"/>
          </a:xfrm>
        </p:grpSpPr>
        <p:sp>
          <p:nvSpPr>
            <p:cNvPr id="33809" name="矩形 17" title=""/>
            <p:cNvSpPr/>
            <p:nvPr/>
          </p:nvSpPr>
          <p:spPr>
            <a:xfrm>
              <a:off x="0" y="92166"/>
              <a:ext cx="1224136" cy="432225"/>
            </a:xfrm>
            <a:prstGeom prst="rect">
              <a:avLst/>
            </a:prstGeom>
            <a:solidFill>
              <a:srgbClr val="FB4F4F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810" name="TextBox 22" title=""/>
            <p:cNvSpPr txBox="1"/>
            <p:nvPr/>
          </p:nvSpPr>
          <p:spPr>
            <a:xfrm>
              <a:off x="102954" y="0"/>
              <a:ext cx="1018227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3200" b="1">
                  <a:solidFill>
                    <a:schemeClr val="bg1"/>
                  </a:solidFill>
                </a:rPr>
                <a:t>2012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811" name="Group 20" title=""/>
          <p:cNvGrpSpPr/>
          <p:nvPr/>
        </p:nvGrpSpPr>
        <p:grpSpPr>
          <a:xfrm>
            <a:off x="4751388" y="1057275"/>
            <a:ext cx="2465387" cy="930275"/>
            <a:chExt cx="2463920" cy="930487"/>
          </a:xfrm>
        </p:grpSpPr>
        <p:sp>
          <p:nvSpPr>
            <p:cNvPr id="33812" name="TextBox 24" title=""/>
            <p:cNvSpPr txBox="1"/>
            <p:nvPr/>
          </p:nvSpPr>
          <p:spPr>
            <a:xfrm>
              <a:off x="0" y="462068"/>
              <a:ext cx="2463920" cy="4684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13" name="TextBox 25" title=""/>
            <p:cNvSpPr txBox="1"/>
            <p:nvPr/>
          </p:nvSpPr>
          <p:spPr>
            <a:xfrm>
              <a:off x="26971" y="0"/>
              <a:ext cx="2264015" cy="36997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3814" name="直接连接符 47" title=""/>
            <p:cNvCxnSpPr/>
            <p:nvPr/>
          </p:nvCxnSpPr>
          <p:spPr>
            <a:xfrm>
              <a:off x="26826" y="389194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3815" name="Group 24" title=""/>
          <p:cNvGrpSpPr/>
          <p:nvPr/>
        </p:nvGrpSpPr>
        <p:grpSpPr>
          <a:xfrm>
            <a:off x="5195888" y="3241675"/>
            <a:ext cx="1223962" cy="585788"/>
            <a:chExt cx="1224136" cy="584775"/>
          </a:xfrm>
        </p:grpSpPr>
        <p:sp>
          <p:nvSpPr>
            <p:cNvPr id="33816" name="矩形 29" title=""/>
            <p:cNvSpPr/>
            <p:nvPr/>
          </p:nvSpPr>
          <p:spPr>
            <a:xfrm>
              <a:off x="0" y="91916"/>
              <a:ext cx="1224136" cy="432639"/>
            </a:xfrm>
            <a:prstGeom prst="rect">
              <a:avLst/>
            </a:prstGeom>
            <a:solidFill>
              <a:srgbClr val="FB4F4F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817" name="TextBox 30" title=""/>
            <p:cNvSpPr txBox="1"/>
            <p:nvPr/>
          </p:nvSpPr>
          <p:spPr>
            <a:xfrm>
              <a:off x="102954" y="0"/>
              <a:ext cx="1018227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3200" b="1">
                  <a:solidFill>
                    <a:schemeClr val="bg1"/>
                  </a:solidFill>
                </a:rPr>
                <a:t>2013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818" name="Group 27" title=""/>
          <p:cNvGrpSpPr/>
          <p:nvPr/>
        </p:nvGrpSpPr>
        <p:grpSpPr>
          <a:xfrm>
            <a:off x="6688138" y="3241675"/>
            <a:ext cx="2465387" cy="930275"/>
            <a:chExt cx="2463920" cy="930487"/>
          </a:xfrm>
        </p:grpSpPr>
        <p:sp>
          <p:nvSpPr>
            <p:cNvPr id="33819" name="TextBox 32" title=""/>
            <p:cNvSpPr txBox="1"/>
            <p:nvPr/>
          </p:nvSpPr>
          <p:spPr>
            <a:xfrm>
              <a:off x="0" y="462068"/>
              <a:ext cx="2463920" cy="46841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0" name="TextBox 33" title=""/>
            <p:cNvSpPr txBox="1"/>
            <p:nvPr/>
          </p:nvSpPr>
          <p:spPr>
            <a:xfrm>
              <a:off x="26971" y="0"/>
              <a:ext cx="2264015" cy="36997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3821" name="直接连接符 47" title=""/>
            <p:cNvCxnSpPr/>
            <p:nvPr/>
          </p:nvCxnSpPr>
          <p:spPr>
            <a:xfrm>
              <a:off x="26826" y="389194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3822" name="Group 31" title=""/>
          <p:cNvGrpSpPr/>
          <p:nvPr/>
        </p:nvGrpSpPr>
        <p:grpSpPr>
          <a:xfrm>
            <a:off x="7308850" y="1377950"/>
            <a:ext cx="1223963" cy="584200"/>
            <a:chExt cx="1224136" cy="584775"/>
          </a:xfrm>
        </p:grpSpPr>
        <p:sp>
          <p:nvSpPr>
            <p:cNvPr id="33823" name="矩形 36" title=""/>
            <p:cNvSpPr/>
            <p:nvPr/>
          </p:nvSpPr>
          <p:spPr>
            <a:xfrm>
              <a:off x="0" y="92166"/>
              <a:ext cx="1224136" cy="432225"/>
            </a:xfrm>
            <a:prstGeom prst="rect">
              <a:avLst/>
            </a:prstGeom>
            <a:solidFill>
              <a:srgbClr val="FB4F4F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824" name="TextBox 37" title=""/>
            <p:cNvSpPr txBox="1"/>
            <p:nvPr/>
          </p:nvSpPr>
          <p:spPr>
            <a:xfrm>
              <a:off x="102954" y="0"/>
              <a:ext cx="1018227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3200" b="1">
                  <a:solidFill>
                    <a:schemeClr val="bg1"/>
                  </a:solidFill>
                </a:rPr>
                <a:t>2014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34817" name="形状 35" title=""/>
          <p:cNvSpPr/>
          <p:nvPr/>
        </p:nvSpPr>
        <p:spPr>
          <a:xfrm>
            <a:off x="1601788" y="3508375"/>
            <a:ext cx="2241550" cy="1401763"/>
          </a:xfrm>
          <a:custGeom>
            <a:cxnLst>
              <a:cxn ang="0">
                <a:pos x="0" y="1401763"/>
              </a:cxn>
              <a:cxn ang="0">
                <a:pos x="1891109" y="175220"/>
              </a:cxn>
              <a:cxn ang="0">
                <a:pos x="1871367" y="0"/>
              </a:cxn>
              <a:cxn ang="0">
                <a:pos x="2241550" y="280353"/>
              </a:cxn>
              <a:cxn ang="0">
                <a:pos x="1950337" y="700882"/>
              </a:cxn>
              <a:cxn ang="0">
                <a:pos x="1930594" y="525661"/>
              </a:cxn>
              <a:cxn ang="0">
                <a:pos x="0" y="1401763"/>
              </a:cxn>
            </a:cxnLst>
            <a:rect l="l" t="t" r="r" b="b"/>
            <a:pathLst>
              <a:path w="2241550" h="1401763">
                <a:moveTo>
                  <a:pt x="0" y="1401763"/>
                </a:moveTo>
                <a:cubicBezTo>
                  <a:pt x="249061" y="778757"/>
                  <a:pt x="879431" y="369909"/>
                  <a:pt x="1891109" y="175220"/>
                </a:cubicBezTo>
                <a:lnTo>
                  <a:pt x="1871367" y="0"/>
                </a:lnTo>
                <a:lnTo>
                  <a:pt x="2241550" y="280353"/>
                </a:lnTo>
                <a:lnTo>
                  <a:pt x="1950337" y="700882"/>
                </a:lnTo>
                <a:lnTo>
                  <a:pt x="1930594" y="525661"/>
                </a:lnTo>
                <a:cubicBezTo>
                  <a:pt x="1017123" y="603537"/>
                  <a:pt x="373592" y="895571"/>
                  <a:pt x="0" y="1401763"/>
                </a:cubicBez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4818" name="形状 36" title=""/>
          <p:cNvSpPr/>
          <p:nvPr/>
        </p:nvSpPr>
        <p:spPr>
          <a:xfrm>
            <a:off x="2968625" y="2127250"/>
            <a:ext cx="2241550" cy="1401763"/>
          </a:xfrm>
          <a:custGeom>
            <a:cxnLst>
              <a:cxn ang="0">
                <a:pos x="0" y="1401763"/>
              </a:cxn>
              <a:cxn ang="0">
                <a:pos x="1891109" y="175220"/>
              </a:cxn>
              <a:cxn ang="0">
                <a:pos x="1871367" y="0"/>
              </a:cxn>
              <a:cxn ang="0">
                <a:pos x="2241550" y="280353"/>
              </a:cxn>
              <a:cxn ang="0">
                <a:pos x="1950337" y="700882"/>
              </a:cxn>
              <a:cxn ang="0">
                <a:pos x="1930594" y="525661"/>
              </a:cxn>
              <a:cxn ang="0">
                <a:pos x="0" y="1401763"/>
              </a:cxn>
            </a:cxnLst>
            <a:rect l="l" t="t" r="r" b="b"/>
            <a:pathLst>
              <a:path w="2241550" h="1401763">
                <a:moveTo>
                  <a:pt x="0" y="1401763"/>
                </a:moveTo>
                <a:cubicBezTo>
                  <a:pt x="249061" y="778757"/>
                  <a:pt x="879431" y="369909"/>
                  <a:pt x="1891109" y="175220"/>
                </a:cubicBezTo>
                <a:lnTo>
                  <a:pt x="1871367" y="0"/>
                </a:lnTo>
                <a:lnTo>
                  <a:pt x="2241550" y="280353"/>
                </a:lnTo>
                <a:lnTo>
                  <a:pt x="1950337" y="700882"/>
                </a:lnTo>
                <a:lnTo>
                  <a:pt x="1930594" y="525661"/>
                </a:lnTo>
                <a:cubicBezTo>
                  <a:pt x="1017123" y="603537"/>
                  <a:pt x="373592" y="895571"/>
                  <a:pt x="0" y="1401763"/>
                </a:cubicBezTo>
                <a:close/>
              </a:path>
            </a:pathLst>
          </a:custGeom>
          <a:solidFill>
            <a:srgbClr val="2AC9D6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4819" name="形状 37" title=""/>
          <p:cNvSpPr/>
          <p:nvPr/>
        </p:nvSpPr>
        <p:spPr>
          <a:xfrm rot="300000">
            <a:off x="4775200" y="684213"/>
            <a:ext cx="2239963" cy="1400175"/>
          </a:xfrm>
          <a:custGeom>
            <a:cxnLst>
              <a:cxn ang="0">
                <a:pos x="0" y="1400175"/>
              </a:cxn>
              <a:cxn ang="0">
                <a:pos x="1889920" y="175022"/>
              </a:cxn>
              <a:cxn ang="0">
                <a:pos x="1870200" y="0"/>
              </a:cxn>
              <a:cxn ang="0">
                <a:pos x="2239963" y="280035"/>
              </a:cxn>
              <a:cxn ang="0">
                <a:pos x="1949081" y="700088"/>
              </a:cxn>
              <a:cxn ang="0">
                <a:pos x="1929361" y="525066"/>
              </a:cxn>
              <a:cxn ang="0">
                <a:pos x="0" y="1400175"/>
              </a:cxn>
            </a:cxnLst>
            <a:rect l="l" t="t" r="r" b="b"/>
            <a:pathLst>
              <a:path w="2239963" h="1400175">
                <a:moveTo>
                  <a:pt x="0" y="1400175"/>
                </a:moveTo>
                <a:cubicBezTo>
                  <a:pt x="248885" y="777875"/>
                  <a:pt x="878858" y="369491"/>
                  <a:pt x="1889919" y="175022"/>
                </a:cubicBezTo>
                <a:lnTo>
                  <a:pt x="1870199" y="0"/>
                </a:lnTo>
                <a:lnTo>
                  <a:pt x="2239963" y="280035"/>
                </a:lnTo>
                <a:lnTo>
                  <a:pt x="1949080" y="700088"/>
                </a:lnTo>
                <a:lnTo>
                  <a:pt x="1929360" y="525066"/>
                </a:lnTo>
                <a:cubicBezTo>
                  <a:pt x="1016447" y="602853"/>
                  <a:pt x="373327" y="894556"/>
                  <a:pt x="0" y="1400175"/>
                </a:cubicBezTo>
                <a:close/>
              </a:path>
            </a:pathLst>
          </a:custGeom>
          <a:solidFill>
            <a:srgbClr val="FB4F4F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34820" name="Group 5" title=""/>
          <p:cNvGrpSpPr/>
          <p:nvPr/>
        </p:nvGrpSpPr>
        <p:grpSpPr>
          <a:xfrm>
            <a:off x="3821113" y="4124325"/>
            <a:ext cx="2500312" cy="906463"/>
            <a:chExt cx="2498824" cy="906868"/>
          </a:xfrm>
        </p:grpSpPr>
        <p:sp>
          <p:nvSpPr>
            <p:cNvPr id="34821" name="TextBox 39" title=""/>
            <p:cNvSpPr txBox="1"/>
            <p:nvPr/>
          </p:nvSpPr>
          <p:spPr>
            <a:xfrm>
              <a:off x="34904" y="438346"/>
              <a:ext cx="2463920" cy="4685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2" name="TextBox 40" title=""/>
            <p:cNvSpPr txBox="1"/>
            <p:nvPr/>
          </p:nvSpPr>
          <p:spPr>
            <a:xfrm>
              <a:off x="0" y="0"/>
              <a:ext cx="2264014" cy="3700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4823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4824" name="Group 9" title=""/>
          <p:cNvGrpSpPr/>
          <p:nvPr/>
        </p:nvGrpSpPr>
        <p:grpSpPr>
          <a:xfrm>
            <a:off x="5445125" y="2873375"/>
            <a:ext cx="2500313" cy="906463"/>
            <a:chExt cx="2498824" cy="906868"/>
          </a:xfrm>
        </p:grpSpPr>
        <p:sp>
          <p:nvSpPr>
            <p:cNvPr id="34825" name="TextBox 43" title=""/>
            <p:cNvSpPr txBox="1"/>
            <p:nvPr/>
          </p:nvSpPr>
          <p:spPr>
            <a:xfrm>
              <a:off x="34904" y="438346"/>
              <a:ext cx="2463920" cy="4685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6" name="TextBox 44" title=""/>
            <p:cNvSpPr txBox="1"/>
            <p:nvPr/>
          </p:nvSpPr>
          <p:spPr>
            <a:xfrm>
              <a:off x="0" y="0"/>
              <a:ext cx="2264014" cy="3700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4827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4828" name="Group 13" title=""/>
          <p:cNvGrpSpPr/>
          <p:nvPr/>
        </p:nvGrpSpPr>
        <p:grpSpPr>
          <a:xfrm>
            <a:off x="6673850" y="1476375"/>
            <a:ext cx="2500313" cy="906463"/>
            <a:chExt cx="2498824" cy="906868"/>
          </a:xfrm>
        </p:grpSpPr>
        <p:sp>
          <p:nvSpPr>
            <p:cNvPr id="34829" name="TextBox 47" title=""/>
            <p:cNvSpPr txBox="1"/>
            <p:nvPr/>
          </p:nvSpPr>
          <p:spPr>
            <a:xfrm>
              <a:off x="34904" y="438346"/>
              <a:ext cx="2463920" cy="4685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2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30" name="TextBox 48" title=""/>
            <p:cNvSpPr txBox="1"/>
            <p:nvPr/>
          </p:nvSpPr>
          <p:spPr>
            <a:xfrm>
              <a:off x="0" y="0"/>
              <a:ext cx="2264014" cy="3700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4831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4832" name="Group 17" title=""/>
          <p:cNvGrpSpPr/>
          <p:nvPr/>
        </p:nvGrpSpPr>
        <p:grpSpPr>
          <a:xfrm>
            <a:off x="2411413" y="4210050"/>
            <a:ext cx="884237" cy="884238"/>
            <a:chExt cx="884414" cy="884414"/>
          </a:xfrm>
        </p:grpSpPr>
        <p:sp>
          <p:nvSpPr>
            <p:cNvPr id="34833" name="椭圆 50" title=""/>
            <p:cNvSpPr/>
            <p:nvPr/>
          </p:nvSpPr>
          <p:spPr>
            <a:xfrm>
              <a:off x="0" y="0"/>
              <a:ext cx="884414" cy="884414"/>
            </a:xfrm>
            <a:prstGeom prst="ellipse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34" name="矩形 51" title=""/>
            <p:cNvSpPr/>
            <p:nvPr/>
          </p:nvSpPr>
          <p:spPr>
            <a:xfrm>
              <a:off x="37289" y="37724"/>
              <a:ext cx="809837" cy="83099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4800" b="1">
                  <a:solidFill>
                    <a:srgbClr val="1F253E"/>
                  </a:solidFill>
                  <a:ea typeface="微软雅黑" pitchFamily="34" charset="-122"/>
                  <a:sym typeface="Calibri" pitchFamily="34" charset="0"/>
                </a:rPr>
                <a:t>01</a:t>
              </a:r>
              <a:endParaRPr lang="en-US" altLang="zh-CN" sz="4800" b="1">
                <a:solidFill>
                  <a:srgbClr val="1F253E"/>
                </a:solidFill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  <p:grpSp>
        <p:nvGrpSpPr>
          <p:cNvPr id="34835" name="Group 20" title=""/>
          <p:cNvGrpSpPr/>
          <p:nvPr/>
        </p:nvGrpSpPr>
        <p:grpSpPr>
          <a:xfrm>
            <a:off x="3786188" y="2836863"/>
            <a:ext cx="884237" cy="884237"/>
            <a:chExt cx="884414" cy="884414"/>
          </a:xfrm>
        </p:grpSpPr>
        <p:sp>
          <p:nvSpPr>
            <p:cNvPr id="34836" name="椭圆 54" title=""/>
            <p:cNvSpPr/>
            <p:nvPr/>
          </p:nvSpPr>
          <p:spPr>
            <a:xfrm>
              <a:off x="0" y="0"/>
              <a:ext cx="884414" cy="884414"/>
            </a:xfrm>
            <a:prstGeom prst="ellipse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37" name="矩形 55" title=""/>
            <p:cNvSpPr/>
            <p:nvPr/>
          </p:nvSpPr>
          <p:spPr>
            <a:xfrm>
              <a:off x="37289" y="37724"/>
              <a:ext cx="809837" cy="83099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4800" b="1">
                  <a:solidFill>
                    <a:srgbClr val="1F253E"/>
                  </a:solidFill>
                  <a:ea typeface="微软雅黑" pitchFamily="34" charset="-122"/>
                  <a:sym typeface="Calibri" pitchFamily="34" charset="0"/>
                </a:rPr>
                <a:t>02</a:t>
              </a:r>
              <a:endParaRPr lang="en-US" altLang="zh-CN" sz="4800" b="1">
                <a:solidFill>
                  <a:srgbClr val="1F253E"/>
                </a:solidFill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  <p:grpSp>
        <p:nvGrpSpPr>
          <p:cNvPr id="34838" name="Group 23" title=""/>
          <p:cNvGrpSpPr/>
          <p:nvPr/>
        </p:nvGrpSpPr>
        <p:grpSpPr>
          <a:xfrm>
            <a:off x="5524500" y="1438275"/>
            <a:ext cx="884238" cy="885825"/>
            <a:chExt cx="884414" cy="884414"/>
          </a:xfrm>
        </p:grpSpPr>
        <p:sp>
          <p:nvSpPr>
            <p:cNvPr id="34839" name="椭圆 57" title=""/>
            <p:cNvSpPr/>
            <p:nvPr/>
          </p:nvSpPr>
          <p:spPr>
            <a:xfrm>
              <a:off x="0" y="0"/>
              <a:ext cx="884414" cy="884414"/>
            </a:xfrm>
            <a:prstGeom prst="ellipse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40" name="矩形 58" title=""/>
            <p:cNvSpPr/>
            <p:nvPr/>
          </p:nvSpPr>
          <p:spPr>
            <a:xfrm>
              <a:off x="37289" y="37724"/>
              <a:ext cx="809837" cy="83099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4800" b="1">
                  <a:solidFill>
                    <a:srgbClr val="1F253E"/>
                  </a:solidFill>
                  <a:ea typeface="微软雅黑" pitchFamily="34" charset="-122"/>
                  <a:sym typeface="Calibri" pitchFamily="34" charset="0"/>
                </a:rPr>
                <a:t>03</a:t>
              </a:r>
              <a:endParaRPr lang="en-US" altLang="zh-CN" sz="4800" b="1">
                <a:solidFill>
                  <a:srgbClr val="1F253E"/>
                </a:solidFill>
                <a:ea typeface="微软雅黑" panose="020b0503020204020204" pitchFamily="34" charset="-122"/>
                <a:sym typeface="Calibri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grpSp>
        <p:nvGrpSpPr>
          <p:cNvPr id="35841" name="Group 2" title=""/>
          <p:cNvGrpSpPr/>
          <p:nvPr/>
        </p:nvGrpSpPr>
        <p:grpSpPr>
          <a:xfrm flipV="1">
            <a:off x="-898525" y="4706938"/>
            <a:ext cx="10460038" cy="431800"/>
            <a:chExt cx="10464883" cy="432048"/>
          </a:xfrm>
        </p:grpSpPr>
        <p:sp>
          <p:nvSpPr>
            <p:cNvPr id="35842" name="椭圆 63" title=""/>
            <p:cNvSpPr/>
            <p:nvPr/>
          </p:nvSpPr>
          <p:spPr>
            <a:xfrm flipV="1">
              <a:off x="0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5843" name="椭圆 63" title=""/>
            <p:cNvSpPr/>
            <p:nvPr/>
          </p:nvSpPr>
          <p:spPr>
            <a:xfrm flipV="1">
              <a:off x="873132" y="0"/>
              <a:ext cx="863608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5844" name="椭圆 63" title=""/>
            <p:cNvSpPr/>
            <p:nvPr/>
          </p:nvSpPr>
          <p:spPr>
            <a:xfrm flipV="1">
              <a:off x="1746265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5845" name="椭圆 63" title=""/>
            <p:cNvSpPr/>
            <p:nvPr/>
          </p:nvSpPr>
          <p:spPr>
            <a:xfrm flipV="1">
              <a:off x="2617809" y="0"/>
              <a:ext cx="865195" cy="432048"/>
            </a:xfrm>
            <a:custGeom>
              <a:cxnLst>
                <a:cxn ang="0">
                  <a:pos x="75578" y="0"/>
                </a:cxn>
                <a:cxn ang="0">
                  <a:pos x="151156" y="75195"/>
                </a:cxn>
                <a:cxn ang="0">
                  <a:pos x="0" y="75195"/>
                </a:cxn>
                <a:cxn ang="0">
                  <a:pos x="75578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5846" name="椭圆 63" title=""/>
            <p:cNvSpPr/>
            <p:nvPr/>
          </p:nvSpPr>
          <p:spPr>
            <a:xfrm flipV="1">
              <a:off x="3490940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5847" name="椭圆 63" title=""/>
            <p:cNvSpPr/>
            <p:nvPr/>
          </p:nvSpPr>
          <p:spPr>
            <a:xfrm flipV="1">
              <a:off x="4364072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5848" name="椭圆 63" title=""/>
            <p:cNvSpPr/>
            <p:nvPr/>
          </p:nvSpPr>
          <p:spPr>
            <a:xfrm flipV="1">
              <a:off x="5237204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5849" name="椭圆 63" title=""/>
            <p:cNvSpPr/>
            <p:nvPr/>
          </p:nvSpPr>
          <p:spPr>
            <a:xfrm flipV="1">
              <a:off x="6110336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5850" name="椭圆 63" title=""/>
            <p:cNvSpPr/>
            <p:nvPr/>
          </p:nvSpPr>
          <p:spPr>
            <a:xfrm flipV="1">
              <a:off x="6981881" y="0"/>
              <a:ext cx="865194" cy="432048"/>
            </a:xfrm>
            <a:custGeom>
              <a:cxnLst>
                <a:cxn ang="0">
                  <a:pos x="75578" y="0"/>
                </a:cxn>
                <a:cxn ang="0">
                  <a:pos x="151156" y="75195"/>
                </a:cxn>
                <a:cxn ang="0">
                  <a:pos x="0" y="75195"/>
                </a:cxn>
                <a:cxn ang="0">
                  <a:pos x="75578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5851" name="椭圆 63" title=""/>
            <p:cNvSpPr/>
            <p:nvPr/>
          </p:nvSpPr>
          <p:spPr>
            <a:xfrm flipV="1">
              <a:off x="7855013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5852" name="椭圆 63" title=""/>
            <p:cNvSpPr/>
            <p:nvPr/>
          </p:nvSpPr>
          <p:spPr>
            <a:xfrm flipV="1">
              <a:off x="8728144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5853" name="椭圆 63" title=""/>
            <p:cNvSpPr/>
            <p:nvPr/>
          </p:nvSpPr>
          <p:spPr>
            <a:xfrm flipV="1">
              <a:off x="9601276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5854" name="矩形 29" title=""/>
          <p:cNvSpPr/>
          <p:nvPr/>
        </p:nvSpPr>
        <p:spPr>
          <a:xfrm>
            <a:off x="2295525" y="1554163"/>
            <a:ext cx="5013325" cy="1554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9600" b="1">
                <a:solidFill>
                  <a:srgbClr val="FFFFFF"/>
                </a:solidFill>
                <a:ea typeface="微软雅黑" pitchFamily="34" charset="-122"/>
                <a:sym typeface="Calibri" pitchFamily="34" charset="0"/>
              </a:rPr>
              <a:t>PART 03</a:t>
            </a:r>
            <a:endParaRPr lang="en-US" altLang="zh-CN" sz="9600" b="1">
              <a:solidFill>
                <a:srgbClr val="FFFFFF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sp>
        <p:nvSpPr>
          <p:cNvPr id="35855" name="矩形 30" title=""/>
          <p:cNvSpPr/>
          <p:nvPr/>
        </p:nvSpPr>
        <p:spPr>
          <a:xfrm>
            <a:off x="2339975" y="2787650"/>
            <a:ext cx="3889375" cy="671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FFFF"/>
                </a:solidFill>
                <a:ea typeface="微软雅黑" pitchFamily="34" charset="-122"/>
                <a:sym typeface="微软雅黑" pitchFamily="34" charset="-122"/>
              </a:rPr>
              <a:t>PowerPoint Template</a:t>
            </a:r>
            <a:endParaRPr lang="zh-CN" altLang="en-US" sz="280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grpSp>
        <p:nvGrpSpPr>
          <p:cNvPr id="36865" name="Group 2" title=""/>
          <p:cNvGrpSpPr/>
          <p:nvPr/>
        </p:nvGrpSpPr>
        <p:grpSpPr>
          <a:xfrm>
            <a:off x="1651000" y="3878263"/>
            <a:ext cx="2498725" cy="1130300"/>
            <a:chExt cx="2498824" cy="1130299"/>
          </a:xfrm>
        </p:grpSpPr>
        <p:sp>
          <p:nvSpPr>
            <p:cNvPr id="36866" name="TextBox 18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67" name="TextBox 19" title=""/>
            <p:cNvSpPr txBox="1"/>
            <p:nvPr/>
          </p:nvSpPr>
          <p:spPr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6868" name="直接连接符 31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6869" name="Group 6" title=""/>
          <p:cNvGrpSpPr/>
          <p:nvPr/>
        </p:nvGrpSpPr>
        <p:grpSpPr>
          <a:xfrm>
            <a:off x="5148263" y="3878263"/>
            <a:ext cx="2498725" cy="1130300"/>
            <a:chExt cx="2498824" cy="1130299"/>
          </a:xfrm>
        </p:grpSpPr>
        <p:sp>
          <p:nvSpPr>
            <p:cNvPr id="36870" name="TextBox 22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71" name="TextBox 23" title=""/>
            <p:cNvSpPr txBox="1"/>
            <p:nvPr/>
          </p:nvSpPr>
          <p:spPr>
            <a:xfrm>
              <a:off x="0" y="0"/>
              <a:ext cx="2494061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6872" name="直接连接符 35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aphicFrame>
        <p:nvGraphicFramePr>
          <p:cNvPr id="36873" name="对象 1" title=""/>
          <p:cNvGraphicFramePr>
            <a:graphicFrameLocks noChangeAspect="1"/>
          </p:cNvGraphicFramePr>
          <p:nvPr/>
        </p:nvGraphicFramePr>
        <p:xfrm>
          <a:off x="-176212" y="1436688"/>
          <a:ext cx="4614862" cy="25892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4614862" imgH="2589212" progId="Excel.Chart.8">
                  <p:embed/>
                </p:oleObj>
              </mc:Choice>
              <mc:Fallback>
                <p:oleObj r:id="rId2" imgW="4614862" imgH="2589212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76212" y="1436688"/>
                        <a:ext cx="4614862" cy="2589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对象 2" title=""/>
          <p:cNvGraphicFramePr>
            <a:graphicFrameLocks noChangeAspect="1"/>
          </p:cNvGraphicFramePr>
          <p:nvPr/>
        </p:nvGraphicFramePr>
        <p:xfrm>
          <a:off x="4787900" y="1471613"/>
          <a:ext cx="4629150" cy="2562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4629150" imgH="2562225" progId="Excel.Chart.8">
                  <p:embed/>
                </p:oleObj>
              </mc:Choice>
              <mc:Fallback>
                <p:oleObj r:id="rId4" imgW="4629150" imgH="2562225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7900" y="1471613"/>
                        <a:ext cx="4629150" cy="2562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5" name="Group 12" title=""/>
          <p:cNvGrpSpPr/>
          <p:nvPr/>
        </p:nvGrpSpPr>
        <p:grpSpPr>
          <a:xfrm>
            <a:off x="4427538" y="4084638"/>
            <a:ext cx="577850" cy="539750"/>
            <a:chExt cx="827408" cy="772806"/>
          </a:xfrm>
        </p:grpSpPr>
        <p:sp>
          <p:nvSpPr>
            <p:cNvPr id="36876" name="Freeform 329" title=""/>
            <p:cNvSpPr/>
            <p:nvPr/>
          </p:nvSpPr>
          <p:spPr>
            <a:xfrm>
              <a:off x="100016" y="377311"/>
              <a:ext cx="152297" cy="272755"/>
            </a:xfrm>
            <a:custGeom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l" t="t" r="r" b="b"/>
              <a:pathLst>
                <a:path w="36" h="66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6"/>
                    <a:pt x="9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31" y="66"/>
                    <a:pt x="36" y="61"/>
                    <a:pt x="36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1" y="0"/>
                    <a:pt x="26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6877" name="Freeform 330" title=""/>
            <p:cNvSpPr/>
            <p:nvPr/>
          </p:nvSpPr>
          <p:spPr>
            <a:xfrm>
              <a:off x="331872" y="479594"/>
              <a:ext cx="150025" cy="170473"/>
            </a:xfrm>
            <a:custGeom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l" t="t" r="r" b="b"/>
              <a:pathLst>
                <a:path w="36" h="4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7"/>
                    <a:pt x="4" y="42"/>
                    <a:pt x="9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31" y="42"/>
                    <a:pt x="36" y="37"/>
                    <a:pt x="36" y="3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1" y="0"/>
                    <a:pt x="26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6878" name="Freeform 331" title=""/>
            <p:cNvSpPr/>
            <p:nvPr/>
          </p:nvSpPr>
          <p:spPr>
            <a:xfrm>
              <a:off x="566001" y="261390"/>
              <a:ext cx="147752" cy="388677"/>
            </a:xfrm>
            <a:custGeom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l" t="t" r="r" b="b"/>
              <a:pathLst>
                <a:path w="36" h="94">
                  <a:moveTo>
                    <a:pt x="2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4"/>
                    <a:pt x="9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31" y="94"/>
                    <a:pt x="36" y="89"/>
                    <a:pt x="36" y="84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1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6879" name="Freeform 332" title=""/>
            <p:cNvSpPr/>
            <p:nvPr/>
          </p:nvSpPr>
          <p:spPr>
            <a:xfrm>
              <a:off x="0" y="704617"/>
              <a:ext cx="827408" cy="68189"/>
            </a:xfrm>
            <a:custGeom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l" t="t" r="r" b="b"/>
              <a:pathLst>
                <a:path w="199" h="16">
                  <a:moveTo>
                    <a:pt x="19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96" y="16"/>
                    <a:pt x="199" y="13"/>
                    <a:pt x="199" y="8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199" y="3"/>
                    <a:pt x="196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6880" name="Freeform 333" title=""/>
            <p:cNvSpPr/>
            <p:nvPr/>
          </p:nvSpPr>
          <p:spPr>
            <a:xfrm>
              <a:off x="54554" y="0"/>
              <a:ext cx="693294" cy="322760"/>
            </a:xfrm>
            <a:custGeom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l" t="t" r="r" b="b"/>
              <a:pathLst>
                <a:path w="167" h="78">
                  <a:moveTo>
                    <a:pt x="8" y="6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3" y="78"/>
                    <a:pt x="83" y="78"/>
                    <a:pt x="84" y="78"/>
                  </a:cubicBezTo>
                  <a:cubicBezTo>
                    <a:pt x="85" y="78"/>
                    <a:pt x="86" y="78"/>
                    <a:pt x="87" y="77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4" y="29"/>
                    <a:pt x="154" y="29"/>
                    <a:pt x="155" y="29"/>
                  </a:cubicBezTo>
                  <a:cubicBezTo>
                    <a:pt x="155" y="29"/>
                    <a:pt x="156" y="28"/>
                    <a:pt x="156" y="28"/>
                  </a:cubicBezTo>
                  <a:cubicBezTo>
                    <a:pt x="157" y="27"/>
                    <a:pt x="157" y="26"/>
                    <a:pt x="158" y="26"/>
                  </a:cubicBezTo>
                  <a:cubicBezTo>
                    <a:pt x="158" y="26"/>
                    <a:pt x="163" y="11"/>
                    <a:pt x="166" y="2"/>
                  </a:cubicBezTo>
                  <a:cubicBezTo>
                    <a:pt x="166" y="2"/>
                    <a:pt x="167" y="1"/>
                    <a:pt x="166" y="0"/>
                  </a:cubicBezTo>
                  <a:cubicBezTo>
                    <a:pt x="166" y="0"/>
                    <a:pt x="165" y="0"/>
                    <a:pt x="16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39" y="10"/>
                    <a:pt x="139" y="10"/>
                  </a:cubicBezTo>
                  <a:cubicBezTo>
                    <a:pt x="138" y="11"/>
                    <a:pt x="138" y="12"/>
                    <a:pt x="138" y="12"/>
                  </a:cubicBezTo>
                  <a:cubicBezTo>
                    <a:pt x="138" y="12"/>
                    <a:pt x="138" y="13"/>
                    <a:pt x="138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9"/>
                    <a:pt x="26" y="39"/>
                    <a:pt x="25" y="4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4"/>
                    <a:pt x="0" y="67"/>
                    <a:pt x="2" y="68"/>
                  </a:cubicBezTo>
                  <a:cubicBezTo>
                    <a:pt x="4" y="70"/>
                    <a:pt x="6" y="70"/>
                    <a:pt x="8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6881" name="矩形 24" title=""/>
          <p:cNvSpPr/>
          <p:nvPr/>
        </p:nvSpPr>
        <p:spPr>
          <a:xfrm>
            <a:off x="395288" y="957263"/>
            <a:ext cx="295751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400" b="1">
                <a:solidFill>
                  <a:srgbClr val="FB4F4F"/>
                </a:solidFill>
                <a:ea typeface="微软雅黑" pitchFamily="34" charset="-122"/>
              </a:rPr>
              <a:t>ADD</a:t>
            </a:r>
            <a:r>
              <a:rPr lang="en-US" altLang="zh-CN" sz="2400" b="1">
                <a:solidFill>
                  <a:srgbClr val="FB4F4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>
                <a:solidFill>
                  <a:srgbClr val="FB4F4F"/>
                </a:solidFill>
                <a:ea typeface="微软雅黑" pitchFamily="34" charset="-122"/>
              </a:rPr>
              <a:t>YOUR</a:t>
            </a:r>
            <a:r>
              <a:rPr lang="en-US" altLang="zh-CN" sz="2400" b="1">
                <a:solidFill>
                  <a:srgbClr val="FB4F4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>
                <a:solidFill>
                  <a:srgbClr val="FB4F4F"/>
                </a:solidFill>
                <a:ea typeface="微软雅黑" pitchFamily="34" charset="-122"/>
              </a:rPr>
              <a:t>HEADLINE</a:t>
            </a:r>
            <a:endParaRPr lang="zh-CN" altLang="en-US" sz="2400" b="1">
              <a:solidFill>
                <a:srgbClr val="FB4F4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graphicFrame>
        <p:nvGraphicFramePr>
          <p:cNvPr id="37889" name="对象 3" title=""/>
          <p:cNvGraphicFramePr>
            <a:graphicFrameLocks noChangeAspect="1"/>
          </p:cNvGraphicFramePr>
          <p:nvPr/>
        </p:nvGraphicFramePr>
        <p:xfrm>
          <a:off x="250825" y="1779588"/>
          <a:ext cx="4629150" cy="2562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2" imgW="4629150" imgH="2562225" progId="Excel.Chart.8">
                  <p:embed/>
                </p:oleObj>
              </mc:Choice>
              <mc:Fallback>
                <p:oleObj r:id="rId2" imgW="4629150" imgH="2562225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825" y="1779588"/>
                        <a:ext cx="4629150" cy="2562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0" name="Group 3" title=""/>
          <p:cNvGrpSpPr/>
          <p:nvPr/>
        </p:nvGrpSpPr>
        <p:grpSpPr>
          <a:xfrm>
            <a:off x="4876800" y="2097088"/>
            <a:ext cx="2498725" cy="1130300"/>
            <a:chExt cx="2498824" cy="1130299"/>
          </a:xfrm>
        </p:grpSpPr>
        <p:sp>
          <p:nvSpPr>
            <p:cNvPr id="37891" name="TextBox 5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2" name="TextBox 6" title=""/>
            <p:cNvSpPr txBox="1"/>
            <p:nvPr/>
          </p:nvSpPr>
          <p:spPr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7893" name="直接连接符 31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7894" name="Group 7" title=""/>
          <p:cNvGrpSpPr/>
          <p:nvPr/>
        </p:nvGrpSpPr>
        <p:grpSpPr>
          <a:xfrm>
            <a:off x="4841875" y="3352800"/>
            <a:ext cx="2498725" cy="1130300"/>
            <a:chExt cx="2498824" cy="1130299"/>
          </a:xfrm>
        </p:grpSpPr>
        <p:sp>
          <p:nvSpPr>
            <p:cNvPr id="37895" name="TextBox 9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6" name="TextBox 10" title=""/>
            <p:cNvSpPr txBox="1"/>
            <p:nvPr/>
          </p:nvSpPr>
          <p:spPr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7897" name="直接连接符 31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sp>
        <p:nvSpPr>
          <p:cNvPr id="37898" name="Freeform 201" title=""/>
          <p:cNvSpPr>
            <a:spLocks noEditPoints="1"/>
          </p:cNvSpPr>
          <p:nvPr/>
        </p:nvSpPr>
        <p:spPr>
          <a:xfrm>
            <a:off x="4938713" y="1292225"/>
            <a:ext cx="703262" cy="588963"/>
          </a:xfrm>
          <a:custGeom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l" t="t" r="r" b="b"/>
            <a:pathLst>
              <a:path w="222" h="186">
                <a:moveTo>
                  <a:pt x="170" y="6"/>
                </a:moveTo>
                <a:lnTo>
                  <a:pt x="194" y="6"/>
                </a:lnTo>
                <a:lnTo>
                  <a:pt x="194" y="40"/>
                </a:lnTo>
                <a:lnTo>
                  <a:pt x="184" y="44"/>
                </a:lnTo>
                <a:lnTo>
                  <a:pt x="170" y="48"/>
                </a:lnTo>
                <a:lnTo>
                  <a:pt x="170" y="6"/>
                </a:lnTo>
                <a:close/>
                <a:moveTo>
                  <a:pt x="194" y="84"/>
                </a:moveTo>
                <a:lnTo>
                  <a:pt x="194" y="186"/>
                </a:lnTo>
                <a:lnTo>
                  <a:pt x="170" y="186"/>
                </a:lnTo>
                <a:lnTo>
                  <a:pt x="170" y="96"/>
                </a:lnTo>
                <a:lnTo>
                  <a:pt x="186" y="78"/>
                </a:lnTo>
                <a:lnTo>
                  <a:pt x="194" y="84"/>
                </a:lnTo>
                <a:close/>
                <a:moveTo>
                  <a:pt x="198" y="0"/>
                </a:moveTo>
                <a:lnTo>
                  <a:pt x="222" y="0"/>
                </a:lnTo>
                <a:lnTo>
                  <a:pt x="222" y="186"/>
                </a:lnTo>
                <a:lnTo>
                  <a:pt x="198" y="186"/>
                </a:lnTo>
                <a:lnTo>
                  <a:pt x="198" y="82"/>
                </a:lnTo>
                <a:lnTo>
                  <a:pt x="202" y="62"/>
                </a:lnTo>
                <a:lnTo>
                  <a:pt x="210" y="36"/>
                </a:lnTo>
                <a:lnTo>
                  <a:pt x="198" y="40"/>
                </a:lnTo>
                <a:lnTo>
                  <a:pt x="198" y="0"/>
                </a:lnTo>
                <a:close/>
                <a:moveTo>
                  <a:pt x="140" y="30"/>
                </a:moveTo>
                <a:lnTo>
                  <a:pt x="164" y="30"/>
                </a:lnTo>
                <a:lnTo>
                  <a:pt x="164" y="48"/>
                </a:lnTo>
                <a:lnTo>
                  <a:pt x="158" y="50"/>
                </a:lnTo>
                <a:lnTo>
                  <a:pt x="164" y="56"/>
                </a:lnTo>
                <a:lnTo>
                  <a:pt x="164" y="68"/>
                </a:lnTo>
                <a:lnTo>
                  <a:pt x="140" y="92"/>
                </a:lnTo>
                <a:lnTo>
                  <a:pt x="140" y="30"/>
                </a:lnTo>
                <a:close/>
                <a:moveTo>
                  <a:pt x="164" y="100"/>
                </a:moveTo>
                <a:lnTo>
                  <a:pt x="164" y="186"/>
                </a:lnTo>
                <a:lnTo>
                  <a:pt x="140" y="186"/>
                </a:lnTo>
                <a:lnTo>
                  <a:pt x="140" y="126"/>
                </a:lnTo>
                <a:lnTo>
                  <a:pt x="164" y="100"/>
                </a:lnTo>
                <a:close/>
                <a:moveTo>
                  <a:pt x="112" y="44"/>
                </a:moveTo>
                <a:lnTo>
                  <a:pt x="136" y="44"/>
                </a:lnTo>
                <a:lnTo>
                  <a:pt x="136" y="98"/>
                </a:lnTo>
                <a:lnTo>
                  <a:pt x="126" y="108"/>
                </a:lnTo>
                <a:lnTo>
                  <a:pt x="122" y="102"/>
                </a:lnTo>
                <a:lnTo>
                  <a:pt x="116" y="94"/>
                </a:lnTo>
                <a:lnTo>
                  <a:pt x="112" y="94"/>
                </a:lnTo>
                <a:lnTo>
                  <a:pt x="112" y="44"/>
                </a:lnTo>
                <a:close/>
                <a:moveTo>
                  <a:pt x="136" y="130"/>
                </a:moveTo>
                <a:lnTo>
                  <a:pt x="136" y="186"/>
                </a:lnTo>
                <a:lnTo>
                  <a:pt x="112" y="186"/>
                </a:lnTo>
                <a:lnTo>
                  <a:pt x="112" y="126"/>
                </a:lnTo>
                <a:lnTo>
                  <a:pt x="116" y="132"/>
                </a:lnTo>
                <a:lnTo>
                  <a:pt x="124" y="142"/>
                </a:lnTo>
                <a:lnTo>
                  <a:pt x="134" y="132"/>
                </a:lnTo>
                <a:lnTo>
                  <a:pt x="136" y="130"/>
                </a:lnTo>
                <a:close/>
                <a:moveTo>
                  <a:pt x="84" y="62"/>
                </a:moveTo>
                <a:lnTo>
                  <a:pt x="108" y="62"/>
                </a:lnTo>
                <a:lnTo>
                  <a:pt x="108" y="98"/>
                </a:lnTo>
                <a:lnTo>
                  <a:pt x="106" y="98"/>
                </a:lnTo>
                <a:lnTo>
                  <a:pt x="84" y="112"/>
                </a:lnTo>
                <a:lnTo>
                  <a:pt x="84" y="62"/>
                </a:lnTo>
                <a:close/>
                <a:moveTo>
                  <a:pt x="108" y="124"/>
                </a:moveTo>
                <a:lnTo>
                  <a:pt x="108" y="186"/>
                </a:lnTo>
                <a:lnTo>
                  <a:pt x="84" y="186"/>
                </a:lnTo>
                <a:lnTo>
                  <a:pt x="84" y="140"/>
                </a:lnTo>
                <a:lnTo>
                  <a:pt x="108" y="124"/>
                </a:lnTo>
                <a:close/>
                <a:moveTo>
                  <a:pt x="56" y="78"/>
                </a:moveTo>
                <a:lnTo>
                  <a:pt x="80" y="78"/>
                </a:lnTo>
                <a:lnTo>
                  <a:pt x="80" y="116"/>
                </a:lnTo>
                <a:lnTo>
                  <a:pt x="64" y="126"/>
                </a:lnTo>
                <a:lnTo>
                  <a:pt x="56" y="118"/>
                </a:lnTo>
                <a:lnTo>
                  <a:pt x="56" y="78"/>
                </a:lnTo>
                <a:close/>
                <a:moveTo>
                  <a:pt x="80" y="142"/>
                </a:moveTo>
                <a:lnTo>
                  <a:pt x="80" y="186"/>
                </a:lnTo>
                <a:lnTo>
                  <a:pt x="56" y="186"/>
                </a:lnTo>
                <a:lnTo>
                  <a:pt x="56" y="150"/>
                </a:lnTo>
                <a:lnTo>
                  <a:pt x="60" y="156"/>
                </a:lnTo>
                <a:lnTo>
                  <a:pt x="68" y="150"/>
                </a:lnTo>
                <a:lnTo>
                  <a:pt x="80" y="142"/>
                </a:lnTo>
                <a:close/>
                <a:moveTo>
                  <a:pt x="28" y="66"/>
                </a:moveTo>
                <a:lnTo>
                  <a:pt x="52" y="66"/>
                </a:lnTo>
                <a:lnTo>
                  <a:pt x="52" y="114"/>
                </a:lnTo>
                <a:lnTo>
                  <a:pt x="50" y="114"/>
                </a:lnTo>
                <a:lnTo>
                  <a:pt x="44" y="108"/>
                </a:lnTo>
                <a:lnTo>
                  <a:pt x="38" y="112"/>
                </a:lnTo>
                <a:lnTo>
                  <a:pt x="28" y="118"/>
                </a:lnTo>
                <a:lnTo>
                  <a:pt x="28" y="66"/>
                </a:lnTo>
                <a:close/>
                <a:moveTo>
                  <a:pt x="52" y="146"/>
                </a:moveTo>
                <a:lnTo>
                  <a:pt x="52" y="186"/>
                </a:lnTo>
                <a:lnTo>
                  <a:pt x="28" y="186"/>
                </a:lnTo>
                <a:lnTo>
                  <a:pt x="28" y="144"/>
                </a:lnTo>
                <a:lnTo>
                  <a:pt x="42" y="136"/>
                </a:lnTo>
                <a:lnTo>
                  <a:pt x="52" y="146"/>
                </a:lnTo>
                <a:close/>
                <a:moveTo>
                  <a:pt x="0" y="88"/>
                </a:moveTo>
                <a:lnTo>
                  <a:pt x="24" y="88"/>
                </a:lnTo>
                <a:lnTo>
                  <a:pt x="24" y="120"/>
                </a:lnTo>
                <a:lnTo>
                  <a:pt x="10" y="128"/>
                </a:lnTo>
                <a:lnTo>
                  <a:pt x="20" y="148"/>
                </a:lnTo>
                <a:lnTo>
                  <a:pt x="24" y="146"/>
                </a:lnTo>
                <a:lnTo>
                  <a:pt x="24" y="186"/>
                </a:lnTo>
                <a:lnTo>
                  <a:pt x="0" y="186"/>
                </a:lnTo>
                <a:lnTo>
                  <a:pt x="0" y="88"/>
                </a:ln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7899" name="矩形 13" title=""/>
          <p:cNvSpPr/>
          <p:nvPr/>
        </p:nvSpPr>
        <p:spPr>
          <a:xfrm>
            <a:off x="1331913" y="1419225"/>
            <a:ext cx="295592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400" b="1">
                <a:solidFill>
                  <a:srgbClr val="FB4F4F"/>
                </a:solidFill>
                <a:ea typeface="微软雅黑" pitchFamily="34" charset="-122"/>
              </a:rPr>
              <a:t>ADD</a:t>
            </a:r>
            <a:r>
              <a:rPr lang="en-US" altLang="zh-CN" sz="2400" b="1">
                <a:solidFill>
                  <a:srgbClr val="FB4F4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>
                <a:solidFill>
                  <a:srgbClr val="FB4F4F"/>
                </a:solidFill>
                <a:ea typeface="微软雅黑" pitchFamily="34" charset="-122"/>
              </a:rPr>
              <a:t>YOUR</a:t>
            </a:r>
            <a:r>
              <a:rPr lang="en-US" altLang="zh-CN" sz="2400" b="1">
                <a:solidFill>
                  <a:srgbClr val="FB4F4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>
                <a:solidFill>
                  <a:srgbClr val="FB4F4F"/>
                </a:solidFill>
                <a:ea typeface="微软雅黑" pitchFamily="34" charset="-122"/>
              </a:rPr>
              <a:t>HEADLINE</a:t>
            </a:r>
            <a:endParaRPr lang="zh-CN" altLang="en-US" sz="2400" b="1">
              <a:solidFill>
                <a:srgbClr val="FB4F4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grpSp>
        <p:nvGrpSpPr>
          <p:cNvPr id="38913" name="Group 2" title=""/>
          <p:cNvGrpSpPr/>
          <p:nvPr/>
        </p:nvGrpSpPr>
        <p:grpSpPr>
          <a:xfrm>
            <a:off x="130175" y="1276350"/>
            <a:ext cx="2714625" cy="2303463"/>
            <a:chExt cx="2717635" cy="2304256"/>
          </a:xfrm>
        </p:grpSpPr>
        <p:sp>
          <p:nvSpPr>
            <p:cNvPr id="38914" name="椭圆 3" title=""/>
            <p:cNvSpPr/>
            <p:nvPr/>
          </p:nvSpPr>
          <p:spPr>
            <a:xfrm>
              <a:off x="468149" y="576461"/>
              <a:ext cx="1367946" cy="1367308"/>
            </a:xfrm>
            <a:prstGeom prst="ellipse">
              <a:avLst/>
            </a:prstGeom>
            <a:solidFill>
              <a:srgbClr val="2AC9D6"/>
            </a:solidFill>
            <a:ln w="25400">
              <a:solidFill>
                <a:schemeClr val="bg1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15" name="饼形 4" title=""/>
            <p:cNvSpPr/>
            <p:nvPr/>
          </p:nvSpPr>
          <p:spPr>
            <a:xfrm rot="8100000">
              <a:off x="0" y="0"/>
              <a:ext cx="2304243" cy="2304256"/>
            </a:xfrm>
            <a:custGeom>
              <a:cxnLst>
                <a:cxn ang="0">
                  <a:pos x="337560" y="1966917"/>
                </a:cxn>
                <a:cxn ang="0">
                  <a:pos x="87668" y="711304"/>
                </a:cxn>
                <a:cxn ang="0">
                  <a:pos x="1152123" y="0"/>
                </a:cxn>
                <a:cxn ang="0">
                  <a:pos x="1152123" y="1152128"/>
                </a:cxn>
                <a:cxn ang="0">
                  <a:pos x="337560" y="1966917"/>
                </a:cxn>
              </a:cxnLst>
              <a:rect l="l" t="t" r="r" b="b"/>
              <a:pathLst>
                <a:path w="2304243" h="2304256">
                  <a:moveTo>
                    <a:pt x="337560" y="1966917"/>
                  </a:moveTo>
                  <a:cubicBezTo>
                    <a:pt x="7991" y="1637436"/>
                    <a:pt x="-90638" y="1141863"/>
                    <a:pt x="87668" y="711304"/>
                  </a:cubicBezTo>
                  <a:cubicBezTo>
                    <a:pt x="265975" y="280743"/>
                    <a:pt x="686102" y="0"/>
                    <a:pt x="1152122" y="0"/>
                  </a:cubicBezTo>
                  <a:lnTo>
                    <a:pt x="1152122" y="1152128"/>
                  </a:lnTo>
                  <a:lnTo>
                    <a:pt x="337560" y="1966917"/>
                  </a:lnTo>
                  <a:close/>
                </a:path>
              </a:pathLst>
            </a:custGeom>
            <a:solidFill>
              <a:srgbClr val="FB4F4F"/>
            </a:solidFill>
            <a:ln w="25400">
              <a:solidFill>
                <a:schemeClr val="bg1"/>
              </a:solidFill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8916" name="TextBox 5" title=""/>
            <p:cNvSpPr txBox="1"/>
            <p:nvPr/>
          </p:nvSpPr>
          <p:spPr>
            <a:xfrm>
              <a:off x="1114311" y="648072"/>
              <a:ext cx="1603324" cy="7694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4400" b="1">
                  <a:solidFill>
                    <a:schemeClr val="bg1"/>
                  </a:solidFill>
                </a:rPr>
                <a:t>37.5%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8917" name="Group 6" title=""/>
          <p:cNvGrpSpPr/>
          <p:nvPr/>
        </p:nvGrpSpPr>
        <p:grpSpPr>
          <a:xfrm>
            <a:off x="3325813" y="1276350"/>
            <a:ext cx="2781300" cy="2303463"/>
            <a:chExt cx="2781471" cy="2304256"/>
          </a:xfrm>
        </p:grpSpPr>
        <p:sp>
          <p:nvSpPr>
            <p:cNvPr id="38918" name="椭圆 6" title=""/>
            <p:cNvSpPr/>
            <p:nvPr/>
          </p:nvSpPr>
          <p:spPr>
            <a:xfrm>
              <a:off x="468341" y="517703"/>
              <a:ext cx="1368509" cy="1367309"/>
            </a:xfrm>
            <a:prstGeom prst="ellipse">
              <a:avLst/>
            </a:prstGeom>
            <a:solidFill>
              <a:srgbClr val="2AC9D6"/>
            </a:solidFill>
            <a:ln w="25400">
              <a:solidFill>
                <a:schemeClr val="bg1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19" name="饼形 7" title=""/>
            <p:cNvSpPr/>
            <p:nvPr/>
          </p:nvSpPr>
          <p:spPr>
            <a:xfrm rot="8100000">
              <a:off x="0" y="0"/>
              <a:ext cx="2303604" cy="2304256"/>
            </a:xfrm>
            <a:custGeom>
              <a:cxnLst>
                <a:cxn ang="0">
                  <a:pos x="337353" y="1966804"/>
                </a:cxn>
                <a:cxn ang="0">
                  <a:pos x="329777" y="345101"/>
                </a:cxn>
                <a:cxn ang="0">
                  <a:pos x="1951349" y="322815"/>
                </a:cxn>
                <a:cxn ang="0">
                  <a:pos x="1151802" y="1152128"/>
                </a:cxn>
                <a:cxn ang="0">
                  <a:pos x="337353" y="1966804"/>
                </a:cxn>
              </a:cxnLst>
              <a:rect l="l" t="t" r="r" b="b"/>
              <a:pathLst>
                <a:path w="2303604" h="2304256">
                  <a:moveTo>
                    <a:pt x="337353" y="1966804"/>
                  </a:moveTo>
                  <a:cubicBezTo>
                    <a:pt x="-109482" y="1519841"/>
                    <a:pt x="-112862" y="796222"/>
                    <a:pt x="329777" y="345101"/>
                  </a:cubicBezTo>
                  <a:cubicBezTo>
                    <a:pt x="772595" y="-106201"/>
                    <a:pt x="1496303" y="-116147"/>
                    <a:pt x="1951349" y="322815"/>
                  </a:cubicBezTo>
                  <a:lnTo>
                    <a:pt x="1151802" y="1152128"/>
                  </a:lnTo>
                  <a:lnTo>
                    <a:pt x="337353" y="1966804"/>
                  </a:lnTo>
                  <a:close/>
                </a:path>
              </a:pathLst>
            </a:custGeom>
            <a:solidFill>
              <a:srgbClr val="FB4F4F"/>
            </a:solidFill>
            <a:ln w="25400">
              <a:solidFill>
                <a:schemeClr val="bg1"/>
              </a:solidFill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8920" name="TextBox 8" title=""/>
            <p:cNvSpPr txBox="1"/>
            <p:nvPr/>
          </p:nvSpPr>
          <p:spPr>
            <a:xfrm>
              <a:off x="1614164" y="734708"/>
              <a:ext cx="1167307" cy="7694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4400" b="1">
                  <a:solidFill>
                    <a:schemeClr val="bg1"/>
                  </a:solidFill>
                </a:rPr>
                <a:t>50%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8921" name="Group 10" title=""/>
          <p:cNvGrpSpPr/>
          <p:nvPr/>
        </p:nvGrpSpPr>
        <p:grpSpPr>
          <a:xfrm>
            <a:off x="6362700" y="1276350"/>
            <a:ext cx="2832100" cy="2303463"/>
            <a:chExt cx="2833286" cy="2304256"/>
          </a:xfrm>
        </p:grpSpPr>
        <p:sp>
          <p:nvSpPr>
            <p:cNvPr id="38922" name="椭圆 10" title=""/>
            <p:cNvSpPr/>
            <p:nvPr/>
          </p:nvSpPr>
          <p:spPr>
            <a:xfrm>
              <a:off x="468509" y="468474"/>
              <a:ext cx="1367409" cy="1367308"/>
            </a:xfrm>
            <a:prstGeom prst="ellipse">
              <a:avLst/>
            </a:prstGeom>
            <a:solidFill>
              <a:srgbClr val="2AC9D6"/>
            </a:solidFill>
            <a:ln w="25400">
              <a:solidFill>
                <a:schemeClr val="bg1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23" name="饼形 9" title=""/>
            <p:cNvSpPr/>
            <p:nvPr/>
          </p:nvSpPr>
          <p:spPr>
            <a:xfrm rot="8100000">
              <a:off x="0" y="0"/>
              <a:ext cx="2304428" cy="2304256"/>
            </a:xfrm>
            <a:custGeom>
              <a:cxnLst>
                <a:cxn ang="0">
                  <a:pos x="337620" y="1966950"/>
                </a:cxn>
                <a:cxn ang="0">
                  <a:pos x="159605" y="567087"/>
                </a:cxn>
                <a:cxn ang="0">
                  <a:pos x="1470519" y="44836"/>
                </a:cxn>
                <a:cxn ang="0">
                  <a:pos x="2304000" y="1183515"/>
                </a:cxn>
                <a:cxn ang="0">
                  <a:pos x="1152214" y="1152128"/>
                </a:cxn>
                <a:cxn ang="0">
                  <a:pos x="337620" y="1966950"/>
                </a:cxn>
              </a:cxnLst>
              <a:rect l="l" t="t" r="r" b="b"/>
              <a:pathLst>
                <a:path w="2304428" h="2304256">
                  <a:moveTo>
                    <a:pt x="337620" y="1966950"/>
                  </a:moveTo>
                  <a:cubicBezTo>
                    <a:pt x="-33989" y="1595500"/>
                    <a:pt x="-107210" y="1019711"/>
                    <a:pt x="159605" y="567087"/>
                  </a:cubicBezTo>
                  <a:cubicBezTo>
                    <a:pt x="426393" y="114509"/>
                    <a:pt x="965576" y="-100295"/>
                    <a:pt x="1470519" y="44836"/>
                  </a:cubicBezTo>
                  <a:cubicBezTo>
                    <a:pt x="1975493" y="189976"/>
                    <a:pt x="2318314" y="658329"/>
                    <a:pt x="2304000" y="1183515"/>
                  </a:cubicBezTo>
                  <a:lnTo>
                    <a:pt x="1152214" y="1152128"/>
                  </a:lnTo>
                  <a:lnTo>
                    <a:pt x="337620" y="1966950"/>
                  </a:lnTo>
                  <a:close/>
                </a:path>
              </a:pathLst>
            </a:custGeom>
            <a:solidFill>
              <a:srgbClr val="FB4F4F"/>
            </a:solidFill>
            <a:ln w="25400">
              <a:solidFill>
                <a:schemeClr val="bg1"/>
              </a:solidFill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8924" name="TextBox 13" title=""/>
            <p:cNvSpPr txBox="1"/>
            <p:nvPr/>
          </p:nvSpPr>
          <p:spPr>
            <a:xfrm>
              <a:off x="1229962" y="857865"/>
              <a:ext cx="1603324" cy="7694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4400" b="1">
                  <a:solidFill>
                    <a:schemeClr val="bg1"/>
                  </a:solidFill>
                </a:rPr>
                <a:t>62.5%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8925" name="Group 14" title=""/>
          <p:cNvGrpSpPr/>
          <p:nvPr/>
        </p:nvGrpSpPr>
        <p:grpSpPr>
          <a:xfrm>
            <a:off x="793750" y="3609975"/>
            <a:ext cx="2498725" cy="1130300"/>
            <a:chExt cx="2498824" cy="1130299"/>
          </a:xfrm>
        </p:grpSpPr>
        <p:sp>
          <p:nvSpPr>
            <p:cNvPr id="38926" name="TextBox 16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27" name="TextBox 17" title=""/>
            <p:cNvSpPr txBox="1"/>
            <p:nvPr/>
          </p:nvSpPr>
          <p:spPr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8928" name="直接连接符 31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8929" name="Group 18" title=""/>
          <p:cNvGrpSpPr/>
          <p:nvPr/>
        </p:nvGrpSpPr>
        <p:grpSpPr>
          <a:xfrm>
            <a:off x="3719513" y="3609975"/>
            <a:ext cx="2498725" cy="1130300"/>
            <a:chExt cx="2498824" cy="1130299"/>
          </a:xfrm>
        </p:grpSpPr>
        <p:sp>
          <p:nvSpPr>
            <p:cNvPr id="38930" name="TextBox 20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1" name="TextBox 21" title=""/>
            <p:cNvSpPr txBox="1"/>
            <p:nvPr/>
          </p:nvSpPr>
          <p:spPr>
            <a:xfrm>
              <a:off x="0" y="0"/>
              <a:ext cx="2494061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8932" name="直接连接符 31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8933" name="Group 22" title=""/>
          <p:cNvGrpSpPr/>
          <p:nvPr/>
        </p:nvGrpSpPr>
        <p:grpSpPr>
          <a:xfrm>
            <a:off x="6645275" y="3609975"/>
            <a:ext cx="2498725" cy="1130300"/>
            <a:chExt cx="2498824" cy="1130299"/>
          </a:xfrm>
        </p:grpSpPr>
        <p:sp>
          <p:nvSpPr>
            <p:cNvPr id="38934" name="TextBox 24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35" name="TextBox 25" title=""/>
            <p:cNvSpPr txBox="1"/>
            <p:nvPr/>
          </p:nvSpPr>
          <p:spPr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8936" name="直接连接符 31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grpSp>
        <p:nvGrpSpPr>
          <p:cNvPr id="39937" name="Group 2" title=""/>
          <p:cNvGrpSpPr/>
          <p:nvPr/>
        </p:nvGrpSpPr>
        <p:grpSpPr>
          <a:xfrm flipV="1">
            <a:off x="-898525" y="4706938"/>
            <a:ext cx="10460038" cy="431800"/>
            <a:chExt cx="10464883" cy="432048"/>
          </a:xfrm>
        </p:grpSpPr>
        <p:sp>
          <p:nvSpPr>
            <p:cNvPr id="39938" name="椭圆 63" title=""/>
            <p:cNvSpPr/>
            <p:nvPr/>
          </p:nvSpPr>
          <p:spPr>
            <a:xfrm flipV="1">
              <a:off x="0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39" name="椭圆 63" title=""/>
            <p:cNvSpPr/>
            <p:nvPr/>
          </p:nvSpPr>
          <p:spPr>
            <a:xfrm flipV="1">
              <a:off x="873132" y="0"/>
              <a:ext cx="863608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0" name="椭圆 63" title=""/>
            <p:cNvSpPr/>
            <p:nvPr/>
          </p:nvSpPr>
          <p:spPr>
            <a:xfrm flipV="1">
              <a:off x="1746265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1" name="椭圆 63" title=""/>
            <p:cNvSpPr/>
            <p:nvPr/>
          </p:nvSpPr>
          <p:spPr>
            <a:xfrm flipV="1">
              <a:off x="2617809" y="0"/>
              <a:ext cx="865195" cy="432048"/>
            </a:xfrm>
            <a:custGeom>
              <a:cxnLst>
                <a:cxn ang="0">
                  <a:pos x="75578" y="0"/>
                </a:cxn>
                <a:cxn ang="0">
                  <a:pos x="151156" y="75195"/>
                </a:cxn>
                <a:cxn ang="0">
                  <a:pos x="0" y="75195"/>
                </a:cxn>
                <a:cxn ang="0">
                  <a:pos x="75578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2" name="椭圆 63" title=""/>
            <p:cNvSpPr/>
            <p:nvPr/>
          </p:nvSpPr>
          <p:spPr>
            <a:xfrm flipV="1">
              <a:off x="3490940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3" name="椭圆 63" title=""/>
            <p:cNvSpPr/>
            <p:nvPr/>
          </p:nvSpPr>
          <p:spPr>
            <a:xfrm flipV="1">
              <a:off x="4364072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4" name="椭圆 63" title=""/>
            <p:cNvSpPr/>
            <p:nvPr/>
          </p:nvSpPr>
          <p:spPr>
            <a:xfrm flipV="1">
              <a:off x="5237204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5" name="椭圆 63" title=""/>
            <p:cNvSpPr/>
            <p:nvPr/>
          </p:nvSpPr>
          <p:spPr>
            <a:xfrm flipV="1">
              <a:off x="6110336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6" name="椭圆 63" title=""/>
            <p:cNvSpPr/>
            <p:nvPr/>
          </p:nvSpPr>
          <p:spPr>
            <a:xfrm flipV="1">
              <a:off x="6981881" y="0"/>
              <a:ext cx="865194" cy="432048"/>
            </a:xfrm>
            <a:custGeom>
              <a:cxnLst>
                <a:cxn ang="0">
                  <a:pos x="75578" y="0"/>
                </a:cxn>
                <a:cxn ang="0">
                  <a:pos x="151156" y="75195"/>
                </a:cxn>
                <a:cxn ang="0">
                  <a:pos x="0" y="75195"/>
                </a:cxn>
                <a:cxn ang="0">
                  <a:pos x="75578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7" name="椭圆 63" title=""/>
            <p:cNvSpPr/>
            <p:nvPr/>
          </p:nvSpPr>
          <p:spPr>
            <a:xfrm flipV="1">
              <a:off x="7855013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8" name="椭圆 63" title=""/>
            <p:cNvSpPr/>
            <p:nvPr/>
          </p:nvSpPr>
          <p:spPr>
            <a:xfrm flipV="1">
              <a:off x="8728144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9949" name="椭圆 63" title=""/>
            <p:cNvSpPr/>
            <p:nvPr/>
          </p:nvSpPr>
          <p:spPr>
            <a:xfrm flipV="1">
              <a:off x="9601276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9950" name="矩形 29" title=""/>
          <p:cNvSpPr/>
          <p:nvPr/>
        </p:nvSpPr>
        <p:spPr>
          <a:xfrm>
            <a:off x="2295525" y="1554163"/>
            <a:ext cx="4868863" cy="1554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9600" b="1">
                <a:solidFill>
                  <a:srgbClr val="FFFFFF"/>
                </a:solidFill>
                <a:ea typeface="微软雅黑" pitchFamily="34" charset="-122"/>
                <a:sym typeface="Calibri" pitchFamily="34" charset="0"/>
              </a:rPr>
              <a:t>PART 04</a:t>
            </a:r>
            <a:endParaRPr lang="en-US" altLang="zh-CN" sz="9600" b="1">
              <a:solidFill>
                <a:srgbClr val="FFFFFF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sp>
        <p:nvSpPr>
          <p:cNvPr id="39951" name="矩形 30" title=""/>
          <p:cNvSpPr/>
          <p:nvPr/>
        </p:nvSpPr>
        <p:spPr>
          <a:xfrm>
            <a:off x="2339975" y="2787650"/>
            <a:ext cx="3889375" cy="671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FFFF"/>
                </a:solidFill>
                <a:ea typeface="微软雅黑" pitchFamily="34" charset="-122"/>
                <a:sym typeface="微软雅黑" pitchFamily="34" charset="-122"/>
              </a:rPr>
              <a:t>PowerPoint Template</a:t>
            </a:r>
            <a:endParaRPr lang="zh-CN" altLang="en-US" sz="280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grpSp>
        <p:nvGrpSpPr>
          <p:cNvPr id="40961" name="Group 2" title=""/>
          <p:cNvGrpSpPr/>
          <p:nvPr/>
        </p:nvGrpSpPr>
        <p:grpSpPr>
          <a:xfrm>
            <a:off x="1350963" y="915988"/>
            <a:ext cx="2935287" cy="3843337"/>
            <a:chExt cx="2935881" cy="3843338"/>
          </a:xfrm>
        </p:grpSpPr>
        <p:sp>
          <p:nvSpPr>
            <p:cNvPr id="40962" name="矩形 4" title=""/>
            <p:cNvSpPr/>
            <p:nvPr/>
          </p:nvSpPr>
          <p:spPr>
            <a:xfrm rot="960000" flipH="1">
              <a:off x="314389" y="2338388"/>
              <a:ext cx="2596087" cy="785813"/>
            </a:xfrm>
            <a:custGeom>
              <a:cxnLst>
                <a:cxn ang="0">
                  <a:pos x="135401" y="42192"/>
                </a:cxn>
                <a:cxn ang="0">
                  <a:pos x="1737302" y="0"/>
                </a:cxn>
                <a:cxn ang="0">
                  <a:pos x="1591837" y="783068"/>
                </a:cxn>
                <a:cxn ang="0">
                  <a:pos x="0" y="774964"/>
                </a:cxn>
                <a:cxn ang="0">
                  <a:pos x="135401" y="42192"/>
                </a:cxn>
              </a:cxnLst>
              <a:rect l="l" t="t" r="r" b="b"/>
              <a:pathLst>
                <a:path w="2968023" h="786730">
                  <a:moveTo>
                    <a:pt x="231321" y="42388"/>
                  </a:moveTo>
                  <a:lnTo>
                    <a:pt x="2968023" y="0"/>
                  </a:lnTo>
                  <a:lnTo>
                    <a:pt x="2719508" y="786730"/>
                  </a:lnTo>
                  <a:lnTo>
                    <a:pt x="0" y="778587"/>
                  </a:lnTo>
                  <a:lnTo>
                    <a:pt x="231321" y="42388"/>
                  </a:lnTo>
                  <a:close/>
                </a:path>
              </a:pathLst>
            </a:custGeom>
            <a:solidFill>
              <a:srgbClr val="1C8890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0963" name="矩形 1" title=""/>
            <p:cNvSpPr/>
            <p:nvPr/>
          </p:nvSpPr>
          <p:spPr>
            <a:xfrm>
              <a:off x="0" y="0"/>
              <a:ext cx="2735816" cy="720725"/>
            </a:xfrm>
            <a:prstGeom prst="rect">
              <a:avLst/>
            </a:prstGeom>
            <a:solidFill>
              <a:srgbClr val="1C8890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0964" name="矩形 4" title=""/>
            <p:cNvSpPr/>
            <p:nvPr/>
          </p:nvSpPr>
          <p:spPr>
            <a:xfrm rot="20640000">
              <a:off x="309625" y="296862"/>
              <a:ext cx="2569095" cy="744538"/>
            </a:xfrm>
            <a:custGeom>
              <a:cxnLst>
                <a:cxn ang="0">
                  <a:pos x="135232" y="0"/>
                </a:cxn>
                <a:cxn ang="0">
                  <a:pos x="1717631" y="48985"/>
                </a:cxn>
                <a:cxn ang="0">
                  <a:pos x="1589851" y="745126"/>
                </a:cxn>
                <a:cxn ang="0">
                  <a:pos x="0" y="736975"/>
                </a:cxn>
                <a:cxn ang="0">
                  <a:pos x="135232" y="0"/>
                </a:cxn>
              </a:cxnLst>
              <a:rect l="l" t="t" r="r" b="b"/>
              <a:pathLst>
                <a:path w="2938080" h="744342">
                  <a:moveTo>
                    <a:pt x="231321" y="0"/>
                  </a:moveTo>
                  <a:lnTo>
                    <a:pt x="2938080" y="48933"/>
                  </a:lnTo>
                  <a:lnTo>
                    <a:pt x="2719508" y="744342"/>
                  </a:lnTo>
                  <a:lnTo>
                    <a:pt x="0" y="736199"/>
                  </a:lnTo>
                  <a:lnTo>
                    <a:pt x="231321" y="0"/>
                  </a:ln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0965" name="矩形 4" title=""/>
            <p:cNvSpPr/>
            <p:nvPr/>
          </p:nvSpPr>
          <p:spPr>
            <a:xfrm rot="960000" flipH="1">
              <a:off x="288983" y="963612"/>
              <a:ext cx="2596087" cy="787400"/>
            </a:xfrm>
            <a:custGeom>
              <a:cxnLst>
                <a:cxn ang="0">
                  <a:pos x="135401" y="42532"/>
                </a:cxn>
                <a:cxn ang="0">
                  <a:pos x="1737302" y="0"/>
                </a:cxn>
                <a:cxn ang="0">
                  <a:pos x="1591837" y="789414"/>
                </a:cxn>
                <a:cxn ang="0">
                  <a:pos x="0" y="781243"/>
                </a:cxn>
                <a:cxn ang="0">
                  <a:pos x="135401" y="42532"/>
                </a:cxn>
              </a:cxnLst>
              <a:rect l="l" t="t" r="r" b="b"/>
              <a:pathLst>
                <a:path w="2968023" h="786730">
                  <a:moveTo>
                    <a:pt x="231321" y="42388"/>
                  </a:moveTo>
                  <a:lnTo>
                    <a:pt x="2968023" y="0"/>
                  </a:lnTo>
                  <a:lnTo>
                    <a:pt x="2719508" y="786730"/>
                  </a:lnTo>
                  <a:lnTo>
                    <a:pt x="0" y="778587"/>
                  </a:lnTo>
                  <a:lnTo>
                    <a:pt x="231321" y="42388"/>
                  </a:lnTo>
                  <a:close/>
                </a:path>
              </a:pathLst>
            </a:custGeom>
            <a:solidFill>
              <a:srgbClr val="1C8890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0966" name="矩形 4" title=""/>
            <p:cNvSpPr/>
            <p:nvPr/>
          </p:nvSpPr>
          <p:spPr>
            <a:xfrm rot="20640000">
              <a:off x="301686" y="1666875"/>
              <a:ext cx="2594500" cy="787400"/>
            </a:xfrm>
            <a:custGeom>
              <a:cxnLst>
                <a:cxn ang="0">
                  <a:pos x="135070" y="42534"/>
                </a:cxn>
                <a:cxn ang="0">
                  <a:pos x="1733054" y="0"/>
                </a:cxn>
                <a:cxn ang="0">
                  <a:pos x="1587943" y="789408"/>
                </a:cxn>
                <a:cxn ang="0">
                  <a:pos x="0" y="781237"/>
                </a:cxn>
                <a:cxn ang="0">
                  <a:pos x="135070" y="42534"/>
                </a:cxn>
              </a:cxnLst>
              <a:rect l="l" t="t" r="r" b="b"/>
              <a:pathLst>
                <a:path w="2968025" h="786732">
                  <a:moveTo>
                    <a:pt x="231321" y="42390"/>
                  </a:moveTo>
                  <a:lnTo>
                    <a:pt x="2968025" y="0"/>
                  </a:lnTo>
                  <a:lnTo>
                    <a:pt x="2719508" y="786732"/>
                  </a:lnTo>
                  <a:lnTo>
                    <a:pt x="0" y="778589"/>
                  </a:lnTo>
                  <a:lnTo>
                    <a:pt x="231321" y="42390"/>
                  </a:ln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0967" name="矩形 4" title=""/>
            <p:cNvSpPr/>
            <p:nvPr/>
          </p:nvSpPr>
          <p:spPr>
            <a:xfrm rot="20640000">
              <a:off x="303273" y="301625"/>
              <a:ext cx="2569095" cy="744537"/>
            </a:xfrm>
            <a:custGeom>
              <a:cxnLst>
                <a:cxn ang="0">
                  <a:pos x="135232" y="0"/>
                </a:cxn>
                <a:cxn ang="0">
                  <a:pos x="1717631" y="48985"/>
                </a:cxn>
                <a:cxn ang="0">
                  <a:pos x="1589851" y="745122"/>
                </a:cxn>
                <a:cxn ang="0">
                  <a:pos x="0" y="736971"/>
                </a:cxn>
                <a:cxn ang="0">
                  <a:pos x="135232" y="0"/>
                </a:cxn>
              </a:cxnLst>
              <a:rect l="l" t="t" r="r" b="b"/>
              <a:pathLst>
                <a:path w="2938080" h="744342">
                  <a:moveTo>
                    <a:pt x="231321" y="0"/>
                  </a:moveTo>
                  <a:lnTo>
                    <a:pt x="2938080" y="48933"/>
                  </a:lnTo>
                  <a:lnTo>
                    <a:pt x="2719508" y="744342"/>
                  </a:lnTo>
                  <a:lnTo>
                    <a:pt x="0" y="736199"/>
                  </a:lnTo>
                  <a:lnTo>
                    <a:pt x="231321" y="0"/>
                  </a:ln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0968" name="矩形 4" title=""/>
            <p:cNvSpPr/>
            <p:nvPr/>
          </p:nvSpPr>
          <p:spPr>
            <a:xfrm rot="20640000">
              <a:off x="339794" y="3055938"/>
              <a:ext cx="2596087" cy="787400"/>
            </a:xfrm>
            <a:custGeom>
              <a:cxnLst>
                <a:cxn ang="0">
                  <a:pos x="135401" y="42534"/>
                </a:cxn>
                <a:cxn ang="0">
                  <a:pos x="1737299" y="0"/>
                </a:cxn>
                <a:cxn ang="0">
                  <a:pos x="1591832" y="789408"/>
                </a:cxn>
                <a:cxn ang="0">
                  <a:pos x="0" y="781237"/>
                </a:cxn>
                <a:cxn ang="0">
                  <a:pos x="135401" y="42534"/>
                </a:cxn>
              </a:cxnLst>
              <a:rect l="l" t="t" r="r" b="b"/>
              <a:pathLst>
                <a:path w="2968025" h="786732">
                  <a:moveTo>
                    <a:pt x="231321" y="42390"/>
                  </a:moveTo>
                  <a:lnTo>
                    <a:pt x="2968025" y="0"/>
                  </a:lnTo>
                  <a:lnTo>
                    <a:pt x="2719508" y="786732"/>
                  </a:lnTo>
                  <a:lnTo>
                    <a:pt x="0" y="778589"/>
                  </a:lnTo>
                  <a:lnTo>
                    <a:pt x="231321" y="42390"/>
                  </a:ln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40969" name="Freeform 16" title=""/>
          <p:cNvSpPr>
            <a:spLocks noEditPoints="1"/>
          </p:cNvSpPr>
          <p:nvPr/>
        </p:nvSpPr>
        <p:spPr>
          <a:xfrm>
            <a:off x="1933575" y="1733550"/>
            <a:ext cx="398463" cy="249238"/>
          </a:xfrm>
          <a:custGeom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r" b="b"/>
            <a:pathLst>
              <a:path w="106" h="66">
                <a:moveTo>
                  <a:pt x="88" y="28"/>
                </a:moveTo>
                <a:cubicBezTo>
                  <a:pt x="87" y="28"/>
                  <a:pt x="85" y="29"/>
                  <a:pt x="84" y="29"/>
                </a:cubicBezTo>
                <a:cubicBezTo>
                  <a:pt x="82" y="13"/>
                  <a:pt x="69" y="0"/>
                  <a:pt x="53" y="0"/>
                </a:cubicBezTo>
                <a:cubicBezTo>
                  <a:pt x="41" y="0"/>
                  <a:pt x="30" y="8"/>
                  <a:pt x="25" y="20"/>
                </a:cubicBezTo>
                <a:cubicBezTo>
                  <a:pt x="24" y="20"/>
                  <a:pt x="23" y="20"/>
                  <a:pt x="21" y="20"/>
                </a:cubicBezTo>
                <a:cubicBezTo>
                  <a:pt x="9" y="20"/>
                  <a:pt x="0" y="30"/>
                  <a:pt x="0" y="43"/>
                </a:cubicBezTo>
                <a:cubicBezTo>
                  <a:pt x="0" y="56"/>
                  <a:pt x="9" y="66"/>
                  <a:pt x="21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98" y="66"/>
                  <a:pt x="106" y="58"/>
                  <a:pt x="106" y="47"/>
                </a:cubicBezTo>
                <a:cubicBezTo>
                  <a:pt x="106" y="37"/>
                  <a:pt x="98" y="28"/>
                  <a:pt x="88" y="28"/>
                </a:cubicBezTo>
                <a:close/>
                <a:moveTo>
                  <a:pt x="88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13" y="60"/>
                  <a:pt x="6" y="52"/>
                  <a:pt x="6" y="43"/>
                </a:cubicBezTo>
                <a:cubicBezTo>
                  <a:pt x="6" y="33"/>
                  <a:pt x="13" y="26"/>
                  <a:pt x="21" y="26"/>
                </a:cubicBezTo>
                <a:cubicBezTo>
                  <a:pt x="23" y="26"/>
                  <a:pt x="24" y="26"/>
                  <a:pt x="26" y="26"/>
                </a:cubicBezTo>
                <a:cubicBezTo>
                  <a:pt x="27" y="27"/>
                  <a:pt x="28" y="27"/>
                  <a:pt x="29" y="26"/>
                </a:cubicBezTo>
                <a:cubicBezTo>
                  <a:pt x="29" y="26"/>
                  <a:pt x="30" y="25"/>
                  <a:pt x="30" y="24"/>
                </a:cubicBezTo>
                <a:cubicBezTo>
                  <a:pt x="33" y="13"/>
                  <a:pt x="43" y="6"/>
                  <a:pt x="53" y="6"/>
                </a:cubicBezTo>
                <a:cubicBezTo>
                  <a:pt x="67" y="6"/>
                  <a:pt x="78" y="18"/>
                  <a:pt x="78" y="32"/>
                </a:cubicBezTo>
                <a:cubicBezTo>
                  <a:pt x="78" y="32"/>
                  <a:pt x="78" y="33"/>
                  <a:pt x="78" y="33"/>
                </a:cubicBezTo>
                <a:cubicBezTo>
                  <a:pt x="78" y="34"/>
                  <a:pt x="78" y="34"/>
                  <a:pt x="78" y="34"/>
                </a:cubicBezTo>
                <a:cubicBezTo>
                  <a:pt x="78" y="35"/>
                  <a:pt x="78" y="36"/>
                  <a:pt x="79" y="36"/>
                </a:cubicBezTo>
                <a:cubicBezTo>
                  <a:pt x="80" y="37"/>
                  <a:pt x="81" y="37"/>
                  <a:pt x="82" y="36"/>
                </a:cubicBezTo>
                <a:cubicBezTo>
                  <a:pt x="84" y="35"/>
                  <a:pt x="86" y="34"/>
                  <a:pt x="88" y="34"/>
                </a:cubicBezTo>
                <a:cubicBezTo>
                  <a:pt x="95" y="34"/>
                  <a:pt x="100" y="40"/>
                  <a:pt x="100" y="47"/>
                </a:cubicBezTo>
                <a:cubicBezTo>
                  <a:pt x="100" y="54"/>
                  <a:pt x="95" y="60"/>
                  <a:pt x="88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0970" name="矩形 16" title=""/>
          <p:cNvSpPr/>
          <p:nvPr/>
        </p:nvSpPr>
        <p:spPr>
          <a:xfrm rot="20700000">
            <a:off x="2282825" y="1385888"/>
            <a:ext cx="1766888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b="1">
                <a:solidFill>
                  <a:srgbClr val="FFFFFF"/>
                </a:solidFill>
                <a:ea typeface="微软雅黑" pitchFamily="34" charset="-122"/>
              </a:rPr>
              <a:t>ADD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ea typeface="微软雅黑" pitchFamily="34" charset="-122"/>
              </a:rPr>
              <a:t>YOUR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ea typeface="微软雅黑" pitchFamily="34" charset="-122"/>
              </a:rPr>
              <a:t>TEXT</a:t>
            </a:r>
            <a:endParaRPr lang="zh-CN" altLang="en-US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0971" name="Freeform 26" title=""/>
          <p:cNvSpPr>
            <a:spLocks noEditPoints="1"/>
          </p:cNvSpPr>
          <p:nvPr/>
        </p:nvSpPr>
        <p:spPr>
          <a:xfrm>
            <a:off x="1963738" y="3067050"/>
            <a:ext cx="368300" cy="255588"/>
          </a:xfrm>
          <a:custGeom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r" b="b"/>
            <a:pathLst>
              <a:path w="78" h="68">
                <a:moveTo>
                  <a:pt x="3" y="68"/>
                </a:moveTo>
                <a:cubicBezTo>
                  <a:pt x="75" y="68"/>
                  <a:pt x="75" y="68"/>
                  <a:pt x="75" y="68"/>
                </a:cubicBezTo>
                <a:cubicBezTo>
                  <a:pt x="77" y="68"/>
                  <a:pt x="78" y="67"/>
                  <a:pt x="78" y="65"/>
                </a:cubicBezTo>
                <a:cubicBezTo>
                  <a:pt x="78" y="3"/>
                  <a:pt x="78" y="3"/>
                  <a:pt x="78" y="3"/>
                </a:cubicBezTo>
                <a:cubicBezTo>
                  <a:pt x="78" y="3"/>
                  <a:pt x="78" y="2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2"/>
                  <a:pt x="78" y="1"/>
                  <a:pt x="78" y="1"/>
                </a:cubicBezTo>
                <a:cubicBezTo>
                  <a:pt x="78" y="1"/>
                  <a:pt x="78" y="1"/>
                  <a:pt x="77" y="1"/>
                </a:cubicBezTo>
                <a:cubicBezTo>
                  <a:pt x="77" y="1"/>
                  <a:pt x="77" y="1"/>
                  <a:pt x="77" y="1"/>
                </a:cubicBezTo>
                <a:cubicBezTo>
                  <a:pt x="77" y="1"/>
                  <a:pt x="77" y="0"/>
                  <a:pt x="77" y="0"/>
                </a:cubicBezTo>
                <a:cubicBezTo>
                  <a:pt x="77" y="0"/>
                  <a:pt x="77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76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7"/>
                  <a:pt x="2" y="68"/>
                  <a:pt x="3" y="68"/>
                </a:cubicBezTo>
                <a:close/>
                <a:moveTo>
                  <a:pt x="6" y="62"/>
                </a:moveTo>
                <a:cubicBezTo>
                  <a:pt x="6" y="9"/>
                  <a:pt x="6" y="9"/>
                  <a:pt x="6" y="9"/>
                </a:cubicBezTo>
                <a:cubicBezTo>
                  <a:pt x="37" y="36"/>
                  <a:pt x="37" y="36"/>
                  <a:pt x="37" y="36"/>
                </a:cubicBezTo>
                <a:cubicBezTo>
                  <a:pt x="38" y="37"/>
                  <a:pt x="39" y="37"/>
                  <a:pt x="39" y="37"/>
                </a:cubicBezTo>
                <a:cubicBezTo>
                  <a:pt x="40" y="37"/>
                  <a:pt x="41" y="37"/>
                  <a:pt x="41" y="36"/>
                </a:cubicBezTo>
                <a:cubicBezTo>
                  <a:pt x="72" y="9"/>
                  <a:pt x="72" y="9"/>
                  <a:pt x="72" y="9"/>
                </a:cubicBezTo>
                <a:cubicBezTo>
                  <a:pt x="72" y="62"/>
                  <a:pt x="72" y="62"/>
                  <a:pt x="72" y="62"/>
                </a:cubicBezTo>
                <a:lnTo>
                  <a:pt x="6" y="62"/>
                </a:lnTo>
                <a:close/>
                <a:moveTo>
                  <a:pt x="11" y="6"/>
                </a:moveTo>
                <a:cubicBezTo>
                  <a:pt x="67" y="6"/>
                  <a:pt x="67" y="6"/>
                  <a:pt x="67" y="6"/>
                </a:cubicBezTo>
                <a:cubicBezTo>
                  <a:pt x="39" y="30"/>
                  <a:pt x="39" y="30"/>
                  <a:pt x="39" y="30"/>
                </a:cubicBezTo>
                <a:lnTo>
                  <a:pt x="11" y="6"/>
                </a:ln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0972" name="矩形 18" title=""/>
          <p:cNvSpPr/>
          <p:nvPr/>
        </p:nvSpPr>
        <p:spPr>
          <a:xfrm rot="20700000">
            <a:off x="2322513" y="2736850"/>
            <a:ext cx="1766887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b="1">
                <a:solidFill>
                  <a:srgbClr val="FFFFFF"/>
                </a:solidFill>
                <a:ea typeface="微软雅黑" pitchFamily="34" charset="-122"/>
              </a:rPr>
              <a:t>ADD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ea typeface="微软雅黑" pitchFamily="34" charset="-122"/>
              </a:rPr>
              <a:t>YOUR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ea typeface="微软雅黑" pitchFamily="34" charset="-122"/>
              </a:rPr>
              <a:t>TEXT</a:t>
            </a:r>
            <a:endParaRPr lang="zh-CN" altLang="en-US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0973" name="Freeform 74" title=""/>
          <p:cNvSpPr>
            <a:spLocks noEditPoints="1"/>
          </p:cNvSpPr>
          <p:nvPr/>
        </p:nvSpPr>
        <p:spPr>
          <a:xfrm>
            <a:off x="1985963" y="4457700"/>
            <a:ext cx="293687" cy="277813"/>
          </a:xfrm>
          <a:custGeom>
            <a:cxnLst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r" b="b"/>
            <a:pathLst>
              <a:path w="78" h="74">
                <a:moveTo>
                  <a:pt x="3" y="33"/>
                </a:moveTo>
                <a:cubicBezTo>
                  <a:pt x="1" y="33"/>
                  <a:pt x="0" y="34"/>
                  <a:pt x="0" y="3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1" y="74"/>
                  <a:pt x="3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8" y="74"/>
                  <a:pt x="19" y="72"/>
                  <a:pt x="19" y="71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4"/>
                  <a:pt x="18" y="33"/>
                  <a:pt x="16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18"/>
                  <a:pt x="23" y="6"/>
                  <a:pt x="38" y="6"/>
                </a:cubicBezTo>
                <a:cubicBezTo>
                  <a:pt x="54" y="6"/>
                  <a:pt x="67" y="18"/>
                  <a:pt x="68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59" y="33"/>
                  <a:pt x="58" y="34"/>
                  <a:pt x="58" y="36"/>
                </a:cubicBezTo>
                <a:cubicBezTo>
                  <a:pt x="58" y="71"/>
                  <a:pt x="58" y="71"/>
                  <a:pt x="58" y="71"/>
                </a:cubicBezTo>
                <a:cubicBezTo>
                  <a:pt x="58" y="72"/>
                  <a:pt x="59" y="74"/>
                  <a:pt x="61" y="74"/>
                </a:cubicBezTo>
                <a:cubicBezTo>
                  <a:pt x="75" y="74"/>
                  <a:pt x="75" y="74"/>
                  <a:pt x="75" y="74"/>
                </a:cubicBezTo>
                <a:cubicBezTo>
                  <a:pt x="76" y="74"/>
                  <a:pt x="78" y="72"/>
                  <a:pt x="78" y="71"/>
                </a:cubicBezTo>
                <a:cubicBezTo>
                  <a:pt x="78" y="36"/>
                  <a:pt x="78" y="36"/>
                  <a:pt x="78" y="36"/>
                </a:cubicBezTo>
                <a:cubicBezTo>
                  <a:pt x="78" y="34"/>
                  <a:pt x="76" y="33"/>
                  <a:pt x="75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3" y="15"/>
                  <a:pt x="57" y="0"/>
                  <a:pt x="38" y="0"/>
                </a:cubicBezTo>
                <a:cubicBezTo>
                  <a:pt x="19" y="0"/>
                  <a:pt x="4" y="15"/>
                  <a:pt x="3" y="33"/>
                </a:cubicBezTo>
                <a:close/>
                <a:moveTo>
                  <a:pt x="72" y="68"/>
                </a:moveTo>
                <a:cubicBezTo>
                  <a:pt x="64" y="68"/>
                  <a:pt x="64" y="68"/>
                  <a:pt x="64" y="68"/>
                </a:cubicBezTo>
                <a:cubicBezTo>
                  <a:pt x="64" y="39"/>
                  <a:pt x="64" y="39"/>
                  <a:pt x="64" y="39"/>
                </a:cubicBezTo>
                <a:cubicBezTo>
                  <a:pt x="72" y="39"/>
                  <a:pt x="72" y="39"/>
                  <a:pt x="72" y="39"/>
                </a:cubicBezTo>
                <a:lnTo>
                  <a:pt x="72" y="68"/>
                </a:lnTo>
                <a:close/>
                <a:moveTo>
                  <a:pt x="13" y="68"/>
                </a:moveTo>
                <a:cubicBezTo>
                  <a:pt x="6" y="68"/>
                  <a:pt x="6" y="68"/>
                  <a:pt x="6" y="68"/>
                </a:cubicBezTo>
                <a:cubicBezTo>
                  <a:pt x="6" y="39"/>
                  <a:pt x="6" y="39"/>
                  <a:pt x="6" y="39"/>
                </a:cubicBezTo>
                <a:cubicBezTo>
                  <a:pt x="13" y="39"/>
                  <a:pt x="13" y="39"/>
                  <a:pt x="13" y="39"/>
                </a:cubicBezTo>
                <a:lnTo>
                  <a:pt x="13" y="68"/>
                </a:ln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0974" name="矩形 28" title=""/>
          <p:cNvSpPr/>
          <p:nvPr/>
        </p:nvSpPr>
        <p:spPr>
          <a:xfrm rot="20700000">
            <a:off x="2305050" y="4159250"/>
            <a:ext cx="1766888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b="1">
                <a:solidFill>
                  <a:srgbClr val="FFFFFF"/>
                </a:solidFill>
                <a:ea typeface="微软雅黑" pitchFamily="34" charset="-122"/>
              </a:rPr>
              <a:t>ADD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ea typeface="微软雅黑" pitchFamily="34" charset="-122"/>
              </a:rPr>
              <a:t>YOUR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>
                <a:solidFill>
                  <a:srgbClr val="FFFFFF"/>
                </a:solidFill>
                <a:ea typeface="微软雅黑" pitchFamily="34" charset="-122"/>
              </a:rPr>
              <a:t>TEXT</a:t>
            </a:r>
            <a:endParaRPr lang="zh-CN" altLang="en-US" b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0975" name="Group 16" title=""/>
          <p:cNvGrpSpPr/>
          <p:nvPr/>
        </p:nvGrpSpPr>
        <p:grpSpPr>
          <a:xfrm>
            <a:off x="4679950" y="971550"/>
            <a:ext cx="2498725" cy="1130300"/>
            <a:chExt cx="2498824" cy="1130299"/>
          </a:xfrm>
        </p:grpSpPr>
        <p:sp>
          <p:nvSpPr>
            <p:cNvPr id="40976" name="TextBox 30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77" name="TextBox 31" title=""/>
            <p:cNvSpPr txBox="1"/>
            <p:nvPr/>
          </p:nvSpPr>
          <p:spPr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40978" name="直接连接符 31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40979" name="Group 20" title=""/>
          <p:cNvGrpSpPr/>
          <p:nvPr/>
        </p:nvGrpSpPr>
        <p:grpSpPr>
          <a:xfrm>
            <a:off x="4679950" y="2411413"/>
            <a:ext cx="2498725" cy="1130300"/>
            <a:chExt cx="2498824" cy="1130299"/>
          </a:xfrm>
        </p:grpSpPr>
        <p:sp>
          <p:nvSpPr>
            <p:cNvPr id="40980" name="TextBox 34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81" name="TextBox 35" title=""/>
            <p:cNvSpPr txBox="1"/>
            <p:nvPr/>
          </p:nvSpPr>
          <p:spPr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40982" name="直接连接符 31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40983" name="Group 24" title=""/>
          <p:cNvGrpSpPr/>
          <p:nvPr/>
        </p:nvGrpSpPr>
        <p:grpSpPr>
          <a:xfrm>
            <a:off x="4679950" y="3738563"/>
            <a:ext cx="2498725" cy="1130300"/>
            <a:chExt cx="2498824" cy="1130299"/>
          </a:xfrm>
        </p:grpSpPr>
        <p:sp>
          <p:nvSpPr>
            <p:cNvPr id="40984" name="TextBox 38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85" name="TextBox 39" title=""/>
            <p:cNvSpPr txBox="1"/>
            <p:nvPr/>
          </p:nvSpPr>
          <p:spPr>
            <a:xfrm>
              <a:off x="0" y="0"/>
              <a:ext cx="2494062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40986" name="直接连接符 31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1985" name="矩形 27" title=""/>
          <p:cNvSpPr/>
          <p:nvPr/>
        </p:nvSpPr>
        <p:spPr>
          <a:xfrm>
            <a:off x="15875" y="2174875"/>
            <a:ext cx="2347913" cy="766763"/>
          </a:xfrm>
          <a:prstGeom prst="rect">
            <a:avLst/>
          </a:prstGeom>
          <a:solidFill>
            <a:srgbClr val="2AC9D6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986" name="矩形 28" title=""/>
          <p:cNvSpPr/>
          <p:nvPr/>
        </p:nvSpPr>
        <p:spPr>
          <a:xfrm>
            <a:off x="15875" y="2897188"/>
            <a:ext cx="2347913" cy="766762"/>
          </a:xfrm>
          <a:prstGeom prst="rect">
            <a:avLst/>
          </a:prstGeom>
          <a:solidFill>
            <a:srgbClr val="FB4F4F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987" name="矩形 29" title=""/>
          <p:cNvSpPr/>
          <p:nvPr/>
        </p:nvSpPr>
        <p:spPr>
          <a:xfrm>
            <a:off x="15875" y="3621088"/>
            <a:ext cx="2347913" cy="766762"/>
          </a:xfrm>
          <a:prstGeom prst="rect">
            <a:avLst/>
          </a:prstGeom>
          <a:solidFill>
            <a:srgbClr val="F5B470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1988" name="Group 5" title=""/>
          <p:cNvGrpSpPr/>
          <p:nvPr/>
        </p:nvGrpSpPr>
        <p:grpSpPr>
          <a:xfrm>
            <a:off x="1844675" y="1728788"/>
            <a:ext cx="5208588" cy="2212975"/>
            <a:chExt cx="1471922" cy="1771329"/>
          </a:xfrm>
        </p:grpSpPr>
        <p:sp>
          <p:nvSpPr>
            <p:cNvPr id="41989" name="矩形 31" title=""/>
            <p:cNvSpPr/>
            <p:nvPr/>
          </p:nvSpPr>
          <p:spPr>
            <a:xfrm>
              <a:off x="0" y="0"/>
              <a:ext cx="1471922" cy="613738"/>
            </a:xfrm>
            <a:prstGeom prst="rect">
              <a:avLst/>
            </a:prstGeom>
            <a:solidFill>
              <a:srgbClr val="2AC9D6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990" name="矩形 32" title=""/>
            <p:cNvSpPr/>
            <p:nvPr/>
          </p:nvSpPr>
          <p:spPr>
            <a:xfrm>
              <a:off x="0" y="578159"/>
              <a:ext cx="1471922" cy="615009"/>
            </a:xfrm>
            <a:prstGeom prst="rect">
              <a:avLst/>
            </a:prstGeom>
            <a:solidFill>
              <a:srgbClr val="FB4F4F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991" name="矩形 33" title=""/>
            <p:cNvSpPr/>
            <p:nvPr/>
          </p:nvSpPr>
          <p:spPr>
            <a:xfrm>
              <a:off x="0" y="1157590"/>
              <a:ext cx="1471922" cy="613739"/>
            </a:xfrm>
            <a:prstGeom prst="rect">
              <a:avLst/>
            </a:prstGeom>
            <a:solidFill>
              <a:srgbClr val="F5B470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992" name="直角三角形 34" title=""/>
          <p:cNvSpPr/>
          <p:nvPr/>
        </p:nvSpPr>
        <p:spPr>
          <a:xfrm rot="16200000" flipH="1">
            <a:off x="1916113" y="3922713"/>
            <a:ext cx="465137" cy="465137"/>
          </a:xfrm>
          <a:prstGeom prst="rtTriangle">
            <a:avLst/>
          </a:prstGeom>
          <a:solidFill>
            <a:srgbClr val="F19437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993" name="TextBox 35" title=""/>
          <p:cNvSpPr txBox="1"/>
          <p:nvPr/>
        </p:nvSpPr>
        <p:spPr>
          <a:xfrm>
            <a:off x="500063" y="2020888"/>
            <a:ext cx="963612" cy="10144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6000" b="1">
                <a:solidFill>
                  <a:schemeClr val="bg1"/>
                </a:solidFill>
                <a:ea typeface="微软雅黑" pitchFamily="34" charset="-122"/>
              </a:rPr>
              <a:t>01</a:t>
            </a:r>
            <a:endParaRPr lang="zh-CN" altLang="en-US" sz="6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994" name="TextBox 36" title=""/>
          <p:cNvSpPr txBox="1"/>
          <p:nvPr/>
        </p:nvSpPr>
        <p:spPr>
          <a:xfrm>
            <a:off x="500063" y="2757488"/>
            <a:ext cx="963612" cy="101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6000" b="1">
                <a:solidFill>
                  <a:schemeClr val="bg1"/>
                </a:solidFill>
                <a:ea typeface="微软雅黑" pitchFamily="34" charset="-122"/>
              </a:rPr>
              <a:t>02</a:t>
            </a:r>
            <a:endParaRPr lang="zh-CN" altLang="en-US" sz="6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995" name="TextBox 37" title=""/>
          <p:cNvSpPr txBox="1"/>
          <p:nvPr/>
        </p:nvSpPr>
        <p:spPr>
          <a:xfrm>
            <a:off x="500063" y="3495675"/>
            <a:ext cx="963612" cy="101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6000" b="1">
                <a:solidFill>
                  <a:schemeClr val="bg1"/>
                </a:solidFill>
                <a:ea typeface="微软雅黑" pitchFamily="34" charset="-122"/>
              </a:rPr>
              <a:t>03</a:t>
            </a:r>
            <a:endParaRPr lang="zh-CN" altLang="en-US" sz="6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996" name="TextBox 53" title=""/>
          <p:cNvSpPr txBox="1"/>
          <p:nvPr/>
        </p:nvSpPr>
        <p:spPr>
          <a:xfrm>
            <a:off x="2062163" y="1809750"/>
            <a:ext cx="4565650" cy="606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ts val="2000"/>
              </a:lnSpc>
            </a:pP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This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is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an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example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text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Go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ahead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and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replace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it. Add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your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text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here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7" name="TextBox 56" title=""/>
          <p:cNvSpPr txBox="1"/>
          <p:nvPr/>
        </p:nvSpPr>
        <p:spPr>
          <a:xfrm>
            <a:off x="2062163" y="2538413"/>
            <a:ext cx="4565650" cy="604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ts val="2000"/>
              </a:lnSpc>
            </a:pP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This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is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an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example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text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Go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ahead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and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replace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it. Add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your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text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here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8" name="TextBox 57" title=""/>
          <p:cNvSpPr txBox="1"/>
          <p:nvPr/>
        </p:nvSpPr>
        <p:spPr>
          <a:xfrm>
            <a:off x="2035175" y="3265488"/>
            <a:ext cx="4565650" cy="606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ts val="2000"/>
              </a:lnSpc>
            </a:pP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This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is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an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example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text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Go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ahead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and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replace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it. Add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your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text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>
                <a:solidFill>
                  <a:srgbClr val="FFFFFF"/>
                </a:solidFill>
                <a:ea typeface="微软雅黑" pitchFamily="34" charset="-122"/>
              </a:rPr>
              <a:t>here</a:t>
            </a:r>
            <a:r>
              <a:rPr lang="en-US" altLang="zh-CN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9" name="矩形 71" title=""/>
          <p:cNvSpPr/>
          <p:nvPr/>
        </p:nvSpPr>
        <p:spPr>
          <a:xfrm>
            <a:off x="6586538" y="1265238"/>
            <a:ext cx="2333625" cy="766762"/>
          </a:xfrm>
          <a:prstGeom prst="rect">
            <a:avLst/>
          </a:prstGeom>
          <a:solidFill>
            <a:srgbClr val="2AC9D6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00" name="矩形 72" title=""/>
          <p:cNvSpPr/>
          <p:nvPr/>
        </p:nvSpPr>
        <p:spPr>
          <a:xfrm>
            <a:off x="6586538" y="1987550"/>
            <a:ext cx="2333625" cy="766763"/>
          </a:xfrm>
          <a:prstGeom prst="rect">
            <a:avLst/>
          </a:prstGeom>
          <a:solidFill>
            <a:srgbClr val="FB4F4F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001" name="矩形 73" title=""/>
          <p:cNvSpPr/>
          <p:nvPr/>
        </p:nvSpPr>
        <p:spPr>
          <a:xfrm>
            <a:off x="6586538" y="2711450"/>
            <a:ext cx="2333625" cy="766763"/>
          </a:xfrm>
          <a:prstGeom prst="rect">
            <a:avLst/>
          </a:prstGeom>
          <a:solidFill>
            <a:srgbClr val="F5B470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2002" name="Group 19" title=""/>
          <p:cNvGrpSpPr/>
          <p:nvPr/>
        </p:nvGrpSpPr>
        <p:grpSpPr>
          <a:xfrm>
            <a:off x="7535863" y="1379538"/>
            <a:ext cx="434975" cy="436562"/>
            <a:chExt cx="293688" cy="293688"/>
          </a:xfrm>
        </p:grpSpPr>
        <p:sp>
          <p:nvSpPr>
            <p:cNvPr id="42003" name="Freeform 49" title=""/>
            <p:cNvSpPr>
              <a:spLocks noEditPoints="1"/>
            </p:cNvSpPr>
            <p:nvPr/>
          </p:nvSpPr>
          <p:spPr>
            <a:xfrm>
              <a:off x="0" y="0"/>
              <a:ext cx="293688" cy="293688"/>
            </a:xfrm>
            <a:custGeom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l" t="t" r="r" b="b"/>
              <a:pathLst>
                <a:path w="78" h="78">
                  <a:moveTo>
                    <a:pt x="39" y="78"/>
                  </a:moveTo>
                  <a:cubicBezTo>
                    <a:pt x="61" y="78"/>
                    <a:pt x="78" y="60"/>
                    <a:pt x="78" y="39"/>
                  </a:cubicBezTo>
                  <a:cubicBezTo>
                    <a:pt x="78" y="17"/>
                    <a:pt x="61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0"/>
                    <a:pt x="18" y="78"/>
                    <a:pt x="39" y="78"/>
                  </a:cubicBezTo>
                  <a:close/>
                  <a:moveTo>
                    <a:pt x="39" y="6"/>
                  </a:moveTo>
                  <a:cubicBezTo>
                    <a:pt x="57" y="6"/>
                    <a:pt x="72" y="20"/>
                    <a:pt x="72" y="39"/>
                  </a:cubicBezTo>
                  <a:cubicBezTo>
                    <a:pt x="72" y="57"/>
                    <a:pt x="57" y="72"/>
                    <a:pt x="39" y="72"/>
                  </a:cubicBezTo>
                  <a:cubicBezTo>
                    <a:pt x="21" y="72"/>
                    <a:pt x="6" y="57"/>
                    <a:pt x="6" y="39"/>
                  </a:cubicBezTo>
                  <a:cubicBezTo>
                    <a:pt x="6" y="20"/>
                    <a:pt x="21" y="6"/>
                    <a:pt x="3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2004" name="Freeform 50" title=""/>
            <p:cNvSpPr/>
            <p:nvPr/>
          </p:nvSpPr>
          <p:spPr>
            <a:xfrm>
              <a:off x="136525" y="52388"/>
              <a:ext cx="88900" cy="157163"/>
            </a:xfrm>
            <a:custGeom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l" t="t" r="r" b="b"/>
              <a:pathLst>
                <a:path w="24" h="42">
                  <a:moveTo>
                    <a:pt x="19" y="41"/>
                  </a:moveTo>
                  <a:cubicBezTo>
                    <a:pt x="20" y="42"/>
                    <a:pt x="20" y="42"/>
                    <a:pt x="21" y="42"/>
                  </a:cubicBezTo>
                  <a:cubicBezTo>
                    <a:pt x="22" y="42"/>
                    <a:pt x="23" y="41"/>
                    <a:pt x="23" y="41"/>
                  </a:cubicBezTo>
                  <a:cubicBezTo>
                    <a:pt x="24" y="39"/>
                    <a:pt x="24" y="37"/>
                    <a:pt x="23" y="36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6"/>
                    <a:pt x="1" y="27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42005" name="Freeform 48" title=""/>
          <p:cNvSpPr>
            <a:spLocks noEditPoints="1"/>
          </p:cNvSpPr>
          <p:nvPr/>
        </p:nvSpPr>
        <p:spPr>
          <a:xfrm>
            <a:off x="7572375" y="2154238"/>
            <a:ext cx="331788" cy="342900"/>
          </a:xfrm>
          <a:custGeom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r" b="b"/>
            <a:pathLst>
              <a:path w="69" h="68">
                <a:moveTo>
                  <a:pt x="3" y="68"/>
                </a:moveTo>
                <a:cubicBezTo>
                  <a:pt x="66" y="68"/>
                  <a:pt x="66" y="68"/>
                  <a:pt x="66" y="68"/>
                </a:cubicBezTo>
                <a:cubicBezTo>
                  <a:pt x="67" y="68"/>
                  <a:pt x="69" y="67"/>
                  <a:pt x="69" y="65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2"/>
                  <a:pt x="68" y="21"/>
                  <a:pt x="68" y="21"/>
                </a:cubicBezTo>
                <a:cubicBezTo>
                  <a:pt x="56" y="11"/>
                  <a:pt x="56" y="11"/>
                  <a:pt x="56" y="1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0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7"/>
                  <a:pt x="1" y="68"/>
                  <a:pt x="3" y="68"/>
                </a:cubicBezTo>
                <a:close/>
                <a:moveTo>
                  <a:pt x="57" y="20"/>
                </a:moveTo>
                <a:cubicBezTo>
                  <a:pt x="47" y="20"/>
                  <a:pt x="47" y="20"/>
                  <a:pt x="47" y="20"/>
                </a:cubicBezTo>
                <a:cubicBezTo>
                  <a:pt x="47" y="10"/>
                  <a:pt x="47" y="10"/>
                  <a:pt x="47" y="10"/>
                </a:cubicBezTo>
                <a:cubicBezTo>
                  <a:pt x="52" y="15"/>
                  <a:pt x="52" y="15"/>
                  <a:pt x="52" y="15"/>
                </a:cubicBezTo>
                <a:lnTo>
                  <a:pt x="57" y="20"/>
                </a:lnTo>
                <a:close/>
                <a:moveTo>
                  <a:pt x="6" y="6"/>
                </a:moveTo>
                <a:cubicBezTo>
                  <a:pt x="41" y="6"/>
                  <a:pt x="41" y="6"/>
                  <a:pt x="41" y="6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5"/>
                  <a:pt x="42" y="26"/>
                  <a:pt x="44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62"/>
                  <a:pt x="63" y="62"/>
                  <a:pt x="63" y="62"/>
                </a:cubicBezTo>
                <a:cubicBezTo>
                  <a:pt x="6" y="62"/>
                  <a:pt x="6" y="62"/>
                  <a:pt x="6" y="62"/>
                </a:cubicBez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2006" name="Freeform 22" title=""/>
          <p:cNvSpPr/>
          <p:nvPr/>
        </p:nvSpPr>
        <p:spPr>
          <a:xfrm>
            <a:off x="7535863" y="2897188"/>
            <a:ext cx="363537" cy="361950"/>
          </a:xfrm>
          <a:custGeom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r" b="b"/>
            <a:pathLst>
              <a:path w="78" h="77">
                <a:moveTo>
                  <a:pt x="75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0"/>
                  <a:pt x="37" y="0"/>
                  <a:pt x="36" y="2"/>
                </a:cubicBezTo>
                <a:cubicBezTo>
                  <a:pt x="25" y="27"/>
                  <a:pt x="25" y="27"/>
                  <a:pt x="25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7"/>
                  <a:pt x="1" y="27"/>
                  <a:pt x="0" y="29"/>
                </a:cubicBezTo>
                <a:cubicBezTo>
                  <a:pt x="0" y="30"/>
                  <a:pt x="0" y="31"/>
                  <a:pt x="1" y="32"/>
                </a:cubicBezTo>
                <a:cubicBezTo>
                  <a:pt x="17" y="47"/>
                  <a:pt x="17" y="47"/>
                  <a:pt x="17" y="47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4"/>
                  <a:pt x="10" y="76"/>
                  <a:pt x="11" y="76"/>
                </a:cubicBezTo>
                <a:cubicBezTo>
                  <a:pt x="12" y="77"/>
                  <a:pt x="14" y="77"/>
                  <a:pt x="15" y="77"/>
                </a:cubicBezTo>
                <a:cubicBezTo>
                  <a:pt x="39" y="63"/>
                  <a:pt x="39" y="63"/>
                  <a:pt x="39" y="63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77"/>
                  <a:pt x="65" y="77"/>
                  <a:pt x="65" y="77"/>
                </a:cubicBezTo>
                <a:cubicBezTo>
                  <a:pt x="66" y="77"/>
                  <a:pt x="66" y="77"/>
                  <a:pt x="67" y="76"/>
                </a:cubicBezTo>
                <a:cubicBezTo>
                  <a:pt x="68" y="76"/>
                  <a:pt x="68" y="74"/>
                  <a:pt x="68" y="73"/>
                </a:cubicBezTo>
                <a:cubicBezTo>
                  <a:pt x="61" y="47"/>
                  <a:pt x="61" y="47"/>
                  <a:pt x="61" y="47"/>
                </a:cubicBezTo>
                <a:cubicBezTo>
                  <a:pt x="77" y="32"/>
                  <a:pt x="77" y="32"/>
                  <a:pt x="77" y="32"/>
                </a:cubicBezTo>
                <a:cubicBezTo>
                  <a:pt x="78" y="31"/>
                  <a:pt x="78" y="30"/>
                  <a:pt x="78" y="29"/>
                </a:cubicBezTo>
                <a:cubicBezTo>
                  <a:pt x="78" y="27"/>
                  <a:pt x="76" y="27"/>
                  <a:pt x="75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2007" name="直角三角形 84" title=""/>
          <p:cNvSpPr/>
          <p:nvPr/>
        </p:nvSpPr>
        <p:spPr>
          <a:xfrm rot="16200000" flipH="1">
            <a:off x="6600825" y="3478213"/>
            <a:ext cx="463550" cy="463550"/>
          </a:xfrm>
          <a:prstGeom prst="rtTriangle">
            <a:avLst/>
          </a:prstGeom>
          <a:solidFill>
            <a:srgbClr val="F19437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3009" name="任意多边形 13" title=""/>
          <p:cNvSpPr/>
          <p:nvPr/>
        </p:nvSpPr>
        <p:spPr>
          <a:xfrm>
            <a:off x="2643188" y="841375"/>
            <a:ext cx="1311275" cy="1506538"/>
          </a:xfrm>
          <a:custGeom>
            <a:cxnLst>
              <a:cxn ang="0">
                <a:pos x="432377" y="0"/>
              </a:cxn>
              <a:cxn ang="0">
                <a:pos x="864754" y="497668"/>
              </a:cxn>
              <a:cxn ang="0">
                <a:pos x="864754" y="1790459"/>
              </a:cxn>
              <a:cxn ang="0">
                <a:pos x="432377" y="2288127"/>
              </a:cxn>
              <a:cxn ang="0">
                <a:pos x="1" y="1790459"/>
              </a:cxn>
              <a:cxn ang="0">
                <a:pos x="1" y="497668"/>
              </a:cxn>
              <a:cxn ang="0">
                <a:pos x="432377" y="0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25400">
            <a:solidFill>
              <a:srgbClr val="FFFFF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3010" name="任意多边形 15" title=""/>
          <p:cNvSpPr/>
          <p:nvPr/>
        </p:nvSpPr>
        <p:spPr>
          <a:xfrm>
            <a:off x="1227138" y="841375"/>
            <a:ext cx="1311275" cy="1506538"/>
          </a:xfrm>
          <a:custGeom>
            <a:cxnLst>
              <a:cxn ang="0">
                <a:pos x="432377" y="0"/>
              </a:cxn>
              <a:cxn ang="0">
                <a:pos x="864754" y="497668"/>
              </a:cxn>
              <a:cxn ang="0">
                <a:pos x="864754" y="1790459"/>
              </a:cxn>
              <a:cxn ang="0">
                <a:pos x="432377" y="2288127"/>
              </a:cxn>
              <a:cxn ang="0">
                <a:pos x="1" y="1790459"/>
              </a:cxn>
              <a:cxn ang="0">
                <a:pos x="1" y="497668"/>
              </a:cxn>
              <a:cxn ang="0">
                <a:pos x="432377" y="0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2AC9D6"/>
          </a:solidFill>
          <a:ln w="25400">
            <a:solidFill>
              <a:srgbClr val="FFFFF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3011" name="任意多边形 16" title=""/>
          <p:cNvSpPr/>
          <p:nvPr/>
        </p:nvSpPr>
        <p:spPr>
          <a:xfrm>
            <a:off x="1931988" y="2119313"/>
            <a:ext cx="1311275" cy="1506537"/>
          </a:xfrm>
          <a:custGeom>
            <a:cxnLst>
              <a:cxn ang="0">
                <a:pos x="432377" y="0"/>
              </a:cxn>
              <a:cxn ang="0">
                <a:pos x="864754" y="497668"/>
              </a:cxn>
              <a:cxn ang="0">
                <a:pos x="864754" y="1790454"/>
              </a:cxn>
              <a:cxn ang="0">
                <a:pos x="432377" y="2288119"/>
              </a:cxn>
              <a:cxn ang="0">
                <a:pos x="1" y="1790454"/>
              </a:cxn>
              <a:cxn ang="0">
                <a:pos x="1" y="497668"/>
              </a:cxn>
              <a:cxn ang="0">
                <a:pos x="432377" y="0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 w="25400">
            <a:solidFill>
              <a:srgbClr val="FFFFF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3012" name="任意多边形 17" title=""/>
          <p:cNvSpPr/>
          <p:nvPr/>
        </p:nvSpPr>
        <p:spPr>
          <a:xfrm>
            <a:off x="250825" y="2420938"/>
            <a:ext cx="1627188" cy="903287"/>
          </a:xfrm>
          <a:custGeom>
            <a:cxnLst>
              <a:cxn ang="0">
                <a:pos x="0" y="0"/>
              </a:cxn>
              <a:cxn ang="0">
                <a:pos x="1627785" y="0"/>
              </a:cxn>
              <a:cxn ang="0">
                <a:pos x="1627785" y="901504"/>
              </a:cxn>
              <a:cxn ang="0">
                <a:pos x="0" y="901504"/>
              </a:cxn>
              <a:cxn ang="0">
                <a:pos x="0" y="0"/>
              </a:cxn>
            </a:cxnLst>
            <a:rect l="l" t="t" r="r" b="b"/>
            <a:pathLst>
              <a:path w="1626989" h="903882">
                <a:moveTo>
                  <a:pt x="0" y="0"/>
                </a:moveTo>
                <a:lnTo>
                  <a:pt x="1626989" y="0"/>
                </a:lnTo>
                <a:lnTo>
                  <a:pt x="1626989" y="903882"/>
                </a:lnTo>
                <a:lnTo>
                  <a:pt x="0" y="9038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3013" name="任意多边形 18" title=""/>
          <p:cNvSpPr/>
          <p:nvPr/>
        </p:nvSpPr>
        <p:spPr>
          <a:xfrm>
            <a:off x="3348038" y="2119313"/>
            <a:ext cx="1311275" cy="1506537"/>
          </a:xfrm>
          <a:custGeom>
            <a:cxnLst>
              <a:cxn ang="0">
                <a:pos x="432377" y="0"/>
              </a:cxn>
              <a:cxn ang="0">
                <a:pos x="864754" y="497668"/>
              </a:cxn>
              <a:cxn ang="0">
                <a:pos x="864754" y="1790454"/>
              </a:cxn>
              <a:cxn ang="0">
                <a:pos x="432377" y="2288119"/>
              </a:cxn>
              <a:cxn ang="0">
                <a:pos x="1" y="1790454"/>
              </a:cxn>
              <a:cxn ang="0">
                <a:pos x="1" y="497668"/>
              </a:cxn>
              <a:cxn ang="0">
                <a:pos x="432377" y="0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B4F4F"/>
          </a:solidFill>
          <a:ln w="25400">
            <a:solidFill>
              <a:srgbClr val="FFFFF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3014" name="任意多边形 19" title=""/>
          <p:cNvSpPr/>
          <p:nvPr/>
        </p:nvSpPr>
        <p:spPr>
          <a:xfrm>
            <a:off x="2643188" y="3398838"/>
            <a:ext cx="1311275" cy="1506537"/>
          </a:xfrm>
          <a:custGeom>
            <a:cxnLst>
              <a:cxn ang="0">
                <a:pos x="432377" y="0"/>
              </a:cxn>
              <a:cxn ang="0">
                <a:pos x="864754" y="497668"/>
              </a:cxn>
              <a:cxn ang="0">
                <a:pos x="864754" y="1790454"/>
              </a:cxn>
              <a:cxn ang="0">
                <a:pos x="432377" y="2288119"/>
              </a:cxn>
              <a:cxn ang="0">
                <a:pos x="1" y="1790454"/>
              </a:cxn>
              <a:cxn ang="0">
                <a:pos x="1" y="497668"/>
              </a:cxn>
              <a:cxn ang="0">
                <a:pos x="432377" y="0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 w="25400">
            <a:solidFill>
              <a:srgbClr val="FFFFF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3015" name="任意多边形 21" title=""/>
          <p:cNvSpPr/>
          <p:nvPr/>
        </p:nvSpPr>
        <p:spPr>
          <a:xfrm>
            <a:off x="1227138" y="3398838"/>
            <a:ext cx="1311275" cy="1506537"/>
          </a:xfrm>
          <a:custGeom>
            <a:cxnLst>
              <a:cxn ang="0">
                <a:pos x="432377" y="0"/>
              </a:cxn>
              <a:cxn ang="0">
                <a:pos x="864754" y="497668"/>
              </a:cxn>
              <a:cxn ang="0">
                <a:pos x="864754" y="1790454"/>
              </a:cxn>
              <a:cxn ang="0">
                <a:pos x="432377" y="2288119"/>
              </a:cxn>
              <a:cxn ang="0">
                <a:pos x="1" y="1790454"/>
              </a:cxn>
              <a:cxn ang="0">
                <a:pos x="1" y="497668"/>
              </a:cxn>
              <a:cxn ang="0">
                <a:pos x="432377" y="0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2AC9D6"/>
          </a:solidFill>
          <a:ln w="25400">
            <a:solidFill>
              <a:srgbClr val="FFFFF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43016" name="Group 9" title=""/>
          <p:cNvGrpSpPr/>
          <p:nvPr/>
        </p:nvGrpSpPr>
        <p:grpSpPr>
          <a:xfrm>
            <a:off x="5580063" y="971550"/>
            <a:ext cx="2498725" cy="1130300"/>
            <a:chExt cx="2498824" cy="1130299"/>
          </a:xfrm>
        </p:grpSpPr>
        <p:sp>
          <p:nvSpPr>
            <p:cNvPr id="43017" name="TextBox 27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18" name="TextBox 28" title=""/>
            <p:cNvSpPr txBox="1"/>
            <p:nvPr/>
          </p:nvSpPr>
          <p:spPr>
            <a:xfrm>
              <a:off x="0" y="0"/>
              <a:ext cx="2494061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43019" name="直接连接符 31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43020" name="Group 13" title=""/>
          <p:cNvGrpSpPr/>
          <p:nvPr/>
        </p:nvGrpSpPr>
        <p:grpSpPr>
          <a:xfrm>
            <a:off x="5580063" y="2411413"/>
            <a:ext cx="2498725" cy="1130300"/>
            <a:chExt cx="2498824" cy="1130299"/>
          </a:xfrm>
        </p:grpSpPr>
        <p:sp>
          <p:nvSpPr>
            <p:cNvPr id="43021" name="TextBox 31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2" name="TextBox 32" title=""/>
            <p:cNvSpPr txBox="1"/>
            <p:nvPr/>
          </p:nvSpPr>
          <p:spPr>
            <a:xfrm>
              <a:off x="0" y="0"/>
              <a:ext cx="2494061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43023" name="直接连接符 31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43024" name="Group 17" title=""/>
          <p:cNvGrpSpPr/>
          <p:nvPr/>
        </p:nvGrpSpPr>
        <p:grpSpPr>
          <a:xfrm>
            <a:off x="5580063" y="3738563"/>
            <a:ext cx="2498725" cy="1130300"/>
            <a:chExt cx="2498824" cy="1130299"/>
          </a:xfrm>
        </p:grpSpPr>
        <p:sp>
          <p:nvSpPr>
            <p:cNvPr id="43025" name="TextBox 35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6" name="TextBox 36" title=""/>
            <p:cNvSpPr txBox="1"/>
            <p:nvPr/>
          </p:nvSpPr>
          <p:spPr>
            <a:xfrm>
              <a:off x="0" y="0"/>
              <a:ext cx="2494061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43027" name="直接连接符 31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5601" name="椭圆 18" title=""/>
          <p:cNvSpPr/>
          <p:nvPr/>
        </p:nvSpPr>
        <p:spPr>
          <a:xfrm>
            <a:off x="1185863" y="3479800"/>
            <a:ext cx="936625" cy="184150"/>
          </a:xfrm>
          <a:custGeom>
            <a:cxnLst>
              <a:cxn ang="0">
                <a:pos x="468312" y="23352"/>
              </a:cxn>
              <a:cxn ang="0">
                <a:pos x="158314" y="69390"/>
              </a:cxn>
              <a:cxn ang="0">
                <a:pos x="468312" y="115428"/>
              </a:cxn>
              <a:cxn ang="0">
                <a:pos x="778306" y="69390"/>
              </a:cxn>
              <a:cxn ang="0">
                <a:pos x="468312" y="23352"/>
              </a:cxn>
              <a:cxn ang="0">
                <a:pos x="468313" y="0"/>
              </a:cxn>
              <a:cxn ang="0">
                <a:pos x="936622" y="92075"/>
              </a:cxn>
              <a:cxn ang="0">
                <a:pos x="468313" y="184150"/>
              </a:cxn>
              <a:cxn ang="0">
                <a:pos x="0" y="92075"/>
              </a:cxn>
              <a:cxn ang="0">
                <a:pos x="468313" y="0"/>
              </a:cxn>
            </a:cxnLst>
            <a:rect l="l" t="t" r="r" b="b"/>
            <a:pathLst>
              <a:path w="936626" h="184150">
                <a:moveTo>
                  <a:pt x="468312" y="23352"/>
                </a:moveTo>
                <a:cubicBezTo>
                  <a:pt x="297105" y="23352"/>
                  <a:pt x="158314" y="43964"/>
                  <a:pt x="158314" y="69390"/>
                </a:cubicBezTo>
                <a:cubicBezTo>
                  <a:pt x="158314" y="94816"/>
                  <a:pt x="297105" y="115428"/>
                  <a:pt x="468312" y="115428"/>
                </a:cubicBezTo>
                <a:cubicBezTo>
                  <a:pt x="639519" y="115428"/>
                  <a:pt x="778310" y="94816"/>
                  <a:pt x="778310" y="69390"/>
                </a:cubicBezTo>
                <a:cubicBezTo>
                  <a:pt x="778310" y="43964"/>
                  <a:pt x="639519" y="23352"/>
                  <a:pt x="468312" y="23352"/>
                </a:cubicBezTo>
                <a:close/>
                <a:moveTo>
                  <a:pt x="468313" y="0"/>
                </a:moveTo>
                <a:cubicBezTo>
                  <a:pt x="726955" y="0"/>
                  <a:pt x="936626" y="41223"/>
                  <a:pt x="936626" y="92075"/>
                </a:cubicBezTo>
                <a:cubicBezTo>
                  <a:pt x="936626" y="142927"/>
                  <a:pt x="726955" y="184150"/>
                  <a:pt x="468313" y="184150"/>
                </a:cubicBezTo>
                <a:cubicBezTo>
                  <a:pt x="209671" y="184150"/>
                  <a:pt x="0" y="142927"/>
                  <a:pt x="0" y="92075"/>
                </a:cubicBezTo>
                <a:cubicBezTo>
                  <a:pt x="0" y="41223"/>
                  <a:pt x="209671" y="0"/>
                  <a:pt x="468313" y="0"/>
                </a:cubicBezTo>
                <a:close/>
              </a:path>
            </a:pathLst>
          </a:custGeom>
          <a:solidFill>
            <a:srgbClr val="7F7F7F"/>
          </a:solidFill>
          <a:ln w="25400">
            <a:solidFill>
              <a:srgbClr val="7F7F7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5602" name="椭圆 18" title=""/>
          <p:cNvSpPr/>
          <p:nvPr/>
        </p:nvSpPr>
        <p:spPr>
          <a:xfrm>
            <a:off x="3357563" y="3479800"/>
            <a:ext cx="936625" cy="184150"/>
          </a:xfrm>
          <a:custGeom>
            <a:cxnLst>
              <a:cxn ang="0">
                <a:pos x="468312" y="23352"/>
              </a:cxn>
              <a:cxn ang="0">
                <a:pos x="158314" y="69390"/>
              </a:cxn>
              <a:cxn ang="0">
                <a:pos x="468312" y="115428"/>
              </a:cxn>
              <a:cxn ang="0">
                <a:pos x="778306" y="69390"/>
              </a:cxn>
              <a:cxn ang="0">
                <a:pos x="468312" y="23352"/>
              </a:cxn>
              <a:cxn ang="0">
                <a:pos x="468313" y="0"/>
              </a:cxn>
              <a:cxn ang="0">
                <a:pos x="936622" y="92075"/>
              </a:cxn>
              <a:cxn ang="0">
                <a:pos x="468313" y="184150"/>
              </a:cxn>
              <a:cxn ang="0">
                <a:pos x="0" y="92075"/>
              </a:cxn>
              <a:cxn ang="0">
                <a:pos x="468313" y="0"/>
              </a:cxn>
            </a:cxnLst>
            <a:rect l="l" t="t" r="r" b="b"/>
            <a:pathLst>
              <a:path w="936626" h="184150">
                <a:moveTo>
                  <a:pt x="468312" y="23352"/>
                </a:moveTo>
                <a:cubicBezTo>
                  <a:pt x="297105" y="23352"/>
                  <a:pt x="158314" y="43964"/>
                  <a:pt x="158314" y="69390"/>
                </a:cubicBezTo>
                <a:cubicBezTo>
                  <a:pt x="158314" y="94816"/>
                  <a:pt x="297105" y="115428"/>
                  <a:pt x="468312" y="115428"/>
                </a:cubicBezTo>
                <a:cubicBezTo>
                  <a:pt x="639519" y="115428"/>
                  <a:pt x="778310" y="94816"/>
                  <a:pt x="778310" y="69390"/>
                </a:cubicBezTo>
                <a:cubicBezTo>
                  <a:pt x="778310" y="43964"/>
                  <a:pt x="639519" y="23352"/>
                  <a:pt x="468312" y="23352"/>
                </a:cubicBezTo>
                <a:close/>
                <a:moveTo>
                  <a:pt x="468313" y="0"/>
                </a:moveTo>
                <a:cubicBezTo>
                  <a:pt x="726955" y="0"/>
                  <a:pt x="936626" y="41223"/>
                  <a:pt x="936626" y="92075"/>
                </a:cubicBezTo>
                <a:cubicBezTo>
                  <a:pt x="936626" y="142927"/>
                  <a:pt x="726955" y="184150"/>
                  <a:pt x="468313" y="184150"/>
                </a:cubicBezTo>
                <a:cubicBezTo>
                  <a:pt x="209671" y="184150"/>
                  <a:pt x="0" y="142927"/>
                  <a:pt x="0" y="92075"/>
                </a:cubicBezTo>
                <a:cubicBezTo>
                  <a:pt x="0" y="41223"/>
                  <a:pt x="209671" y="0"/>
                  <a:pt x="468313" y="0"/>
                </a:cubicBezTo>
                <a:close/>
              </a:path>
            </a:pathLst>
          </a:custGeom>
          <a:solidFill>
            <a:srgbClr val="7F7F7F"/>
          </a:solidFill>
          <a:ln w="25400">
            <a:solidFill>
              <a:srgbClr val="7F7F7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5603" name="椭圆 18" title=""/>
          <p:cNvSpPr/>
          <p:nvPr/>
        </p:nvSpPr>
        <p:spPr>
          <a:xfrm>
            <a:off x="5530850" y="3479800"/>
            <a:ext cx="936625" cy="184150"/>
          </a:xfrm>
          <a:custGeom>
            <a:cxnLst>
              <a:cxn ang="0">
                <a:pos x="468312" y="23352"/>
              </a:cxn>
              <a:cxn ang="0">
                <a:pos x="158314" y="69390"/>
              </a:cxn>
              <a:cxn ang="0">
                <a:pos x="468312" y="115428"/>
              </a:cxn>
              <a:cxn ang="0">
                <a:pos x="778306" y="69390"/>
              </a:cxn>
              <a:cxn ang="0">
                <a:pos x="468312" y="23352"/>
              </a:cxn>
              <a:cxn ang="0">
                <a:pos x="468313" y="0"/>
              </a:cxn>
              <a:cxn ang="0">
                <a:pos x="936622" y="92075"/>
              </a:cxn>
              <a:cxn ang="0">
                <a:pos x="468313" y="184150"/>
              </a:cxn>
              <a:cxn ang="0">
                <a:pos x="0" y="92075"/>
              </a:cxn>
              <a:cxn ang="0">
                <a:pos x="468313" y="0"/>
              </a:cxn>
            </a:cxnLst>
            <a:rect l="l" t="t" r="r" b="b"/>
            <a:pathLst>
              <a:path w="936626" h="184150">
                <a:moveTo>
                  <a:pt x="468312" y="23352"/>
                </a:moveTo>
                <a:cubicBezTo>
                  <a:pt x="297105" y="23352"/>
                  <a:pt x="158314" y="43964"/>
                  <a:pt x="158314" y="69390"/>
                </a:cubicBezTo>
                <a:cubicBezTo>
                  <a:pt x="158314" y="94816"/>
                  <a:pt x="297105" y="115428"/>
                  <a:pt x="468312" y="115428"/>
                </a:cubicBezTo>
                <a:cubicBezTo>
                  <a:pt x="639519" y="115428"/>
                  <a:pt x="778310" y="94816"/>
                  <a:pt x="778310" y="69390"/>
                </a:cubicBezTo>
                <a:cubicBezTo>
                  <a:pt x="778310" y="43964"/>
                  <a:pt x="639519" y="23352"/>
                  <a:pt x="468312" y="23352"/>
                </a:cubicBezTo>
                <a:close/>
                <a:moveTo>
                  <a:pt x="468313" y="0"/>
                </a:moveTo>
                <a:cubicBezTo>
                  <a:pt x="726955" y="0"/>
                  <a:pt x="936626" y="41223"/>
                  <a:pt x="936626" y="92075"/>
                </a:cubicBezTo>
                <a:cubicBezTo>
                  <a:pt x="936626" y="142927"/>
                  <a:pt x="726955" y="184150"/>
                  <a:pt x="468313" y="184150"/>
                </a:cubicBezTo>
                <a:cubicBezTo>
                  <a:pt x="209671" y="184150"/>
                  <a:pt x="0" y="142927"/>
                  <a:pt x="0" y="92075"/>
                </a:cubicBezTo>
                <a:cubicBezTo>
                  <a:pt x="0" y="41223"/>
                  <a:pt x="209671" y="0"/>
                  <a:pt x="468313" y="0"/>
                </a:cubicBezTo>
                <a:close/>
              </a:path>
            </a:pathLst>
          </a:custGeom>
          <a:solidFill>
            <a:srgbClr val="7F7F7F"/>
          </a:solidFill>
          <a:ln w="25400">
            <a:solidFill>
              <a:srgbClr val="7F7F7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5604" name="椭圆 18" title=""/>
          <p:cNvSpPr/>
          <p:nvPr/>
        </p:nvSpPr>
        <p:spPr>
          <a:xfrm>
            <a:off x="7702550" y="3479800"/>
            <a:ext cx="936625" cy="184150"/>
          </a:xfrm>
          <a:custGeom>
            <a:cxnLst>
              <a:cxn ang="0">
                <a:pos x="468312" y="23352"/>
              </a:cxn>
              <a:cxn ang="0">
                <a:pos x="158314" y="69390"/>
              </a:cxn>
              <a:cxn ang="0">
                <a:pos x="468312" y="115428"/>
              </a:cxn>
              <a:cxn ang="0">
                <a:pos x="778306" y="69390"/>
              </a:cxn>
              <a:cxn ang="0">
                <a:pos x="468312" y="23352"/>
              </a:cxn>
              <a:cxn ang="0">
                <a:pos x="468313" y="0"/>
              </a:cxn>
              <a:cxn ang="0">
                <a:pos x="936622" y="92075"/>
              </a:cxn>
              <a:cxn ang="0">
                <a:pos x="468313" y="184150"/>
              </a:cxn>
              <a:cxn ang="0">
                <a:pos x="0" y="92075"/>
              </a:cxn>
              <a:cxn ang="0">
                <a:pos x="468313" y="0"/>
              </a:cxn>
            </a:cxnLst>
            <a:rect l="l" t="t" r="r" b="b"/>
            <a:pathLst>
              <a:path w="936626" h="184150">
                <a:moveTo>
                  <a:pt x="468312" y="23352"/>
                </a:moveTo>
                <a:cubicBezTo>
                  <a:pt x="297105" y="23352"/>
                  <a:pt x="158314" y="43964"/>
                  <a:pt x="158314" y="69390"/>
                </a:cubicBezTo>
                <a:cubicBezTo>
                  <a:pt x="158314" y="94816"/>
                  <a:pt x="297105" y="115428"/>
                  <a:pt x="468312" y="115428"/>
                </a:cubicBezTo>
                <a:cubicBezTo>
                  <a:pt x="639519" y="115428"/>
                  <a:pt x="778310" y="94816"/>
                  <a:pt x="778310" y="69390"/>
                </a:cubicBezTo>
                <a:cubicBezTo>
                  <a:pt x="778310" y="43964"/>
                  <a:pt x="639519" y="23352"/>
                  <a:pt x="468312" y="23352"/>
                </a:cubicBezTo>
                <a:close/>
                <a:moveTo>
                  <a:pt x="468313" y="0"/>
                </a:moveTo>
                <a:cubicBezTo>
                  <a:pt x="726955" y="0"/>
                  <a:pt x="936626" y="41223"/>
                  <a:pt x="936626" y="92075"/>
                </a:cubicBezTo>
                <a:cubicBezTo>
                  <a:pt x="936626" y="142927"/>
                  <a:pt x="726955" y="184150"/>
                  <a:pt x="468313" y="184150"/>
                </a:cubicBezTo>
                <a:cubicBezTo>
                  <a:pt x="209671" y="184150"/>
                  <a:pt x="0" y="142927"/>
                  <a:pt x="0" y="92075"/>
                </a:cubicBezTo>
                <a:cubicBezTo>
                  <a:pt x="0" y="41223"/>
                  <a:pt x="209671" y="0"/>
                  <a:pt x="468313" y="0"/>
                </a:cubicBezTo>
                <a:close/>
              </a:path>
            </a:pathLst>
          </a:custGeom>
          <a:solidFill>
            <a:srgbClr val="7F7F7F"/>
          </a:solidFill>
          <a:ln w="25400">
            <a:solidFill>
              <a:srgbClr val="7F7F7F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5605" name="椭圆 6" title=""/>
          <p:cNvSpPr/>
          <p:nvPr/>
        </p:nvSpPr>
        <p:spPr>
          <a:xfrm>
            <a:off x="1258888" y="2278063"/>
            <a:ext cx="790575" cy="1293812"/>
          </a:xfrm>
          <a:custGeom>
            <a:cxnLst>
              <a:cxn ang="0">
                <a:pos x="397563" y="148718"/>
              </a:cxn>
              <a:cxn ang="0">
                <a:pos x="143598" y="401285"/>
              </a:cxn>
              <a:cxn ang="0">
                <a:pos x="397563" y="653854"/>
              </a:cxn>
              <a:cxn ang="0">
                <a:pos x="651526" y="401285"/>
              </a:cxn>
              <a:cxn ang="0">
                <a:pos x="397563" y="148718"/>
              </a:cxn>
              <a:cxn ang="0">
                <a:pos x="397563" y="0"/>
              </a:cxn>
              <a:cxn ang="0">
                <a:pos x="795126" y="395376"/>
              </a:cxn>
              <a:cxn ang="0">
                <a:pos x="790103" y="444913"/>
              </a:cxn>
              <a:cxn ang="0">
                <a:pos x="397563" y="1295890"/>
              </a:cxn>
              <a:cxn ang="0">
                <a:pos x="5023" y="444913"/>
              </a:cxn>
              <a:cxn ang="0">
                <a:pos x="0" y="395376"/>
              </a:cxn>
              <a:cxn ang="0">
                <a:pos x="397563" y="0"/>
              </a:cxn>
            </a:cxnLst>
            <a:rect l="l" t="t" r="r" b="b"/>
            <a:pathLst>
              <a:path w="789064" h="1293120">
                <a:moveTo>
                  <a:pt x="394532" y="148400"/>
                </a:moveTo>
                <a:cubicBezTo>
                  <a:pt x="255341" y="148400"/>
                  <a:pt x="142504" y="261237"/>
                  <a:pt x="142504" y="400428"/>
                </a:cubicBezTo>
                <a:cubicBezTo>
                  <a:pt x="142504" y="539619"/>
                  <a:pt x="255341" y="652456"/>
                  <a:pt x="394532" y="652456"/>
                </a:cubicBezTo>
                <a:cubicBezTo>
                  <a:pt x="533723" y="652456"/>
                  <a:pt x="646560" y="539619"/>
                  <a:pt x="646560" y="400428"/>
                </a:cubicBezTo>
                <a:cubicBezTo>
                  <a:pt x="646560" y="261237"/>
                  <a:pt x="533723" y="148400"/>
                  <a:pt x="394532" y="148400"/>
                </a:cubicBezTo>
                <a:close/>
                <a:moveTo>
                  <a:pt x="394532" y="0"/>
                </a:moveTo>
                <a:cubicBezTo>
                  <a:pt x="612426" y="0"/>
                  <a:pt x="789064" y="176638"/>
                  <a:pt x="789064" y="394532"/>
                </a:cubicBezTo>
                <a:lnTo>
                  <a:pt x="784081" y="443961"/>
                </a:lnTo>
                <a:cubicBezTo>
                  <a:pt x="825708" y="615955"/>
                  <a:pt x="519344" y="1293120"/>
                  <a:pt x="394532" y="1293120"/>
                </a:cubicBezTo>
                <a:cubicBezTo>
                  <a:pt x="269721" y="1293120"/>
                  <a:pt x="-36644" y="615955"/>
                  <a:pt x="4983" y="443961"/>
                </a:cubicBezTo>
                <a:cubicBezTo>
                  <a:pt x="1053" y="427930"/>
                  <a:pt x="0" y="411354"/>
                  <a:pt x="0" y="394532"/>
                </a:cubicBezTo>
                <a:cubicBezTo>
                  <a:pt x="0" y="176638"/>
                  <a:pt x="176638" y="0"/>
                  <a:pt x="3945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5606" name="椭圆 6" title=""/>
          <p:cNvSpPr/>
          <p:nvPr/>
        </p:nvSpPr>
        <p:spPr>
          <a:xfrm>
            <a:off x="3406775" y="2278063"/>
            <a:ext cx="790575" cy="1293812"/>
          </a:xfrm>
          <a:custGeom>
            <a:cxnLst>
              <a:cxn ang="0">
                <a:pos x="397563" y="148718"/>
              </a:cxn>
              <a:cxn ang="0">
                <a:pos x="143598" y="401285"/>
              </a:cxn>
              <a:cxn ang="0">
                <a:pos x="397563" y="653854"/>
              </a:cxn>
              <a:cxn ang="0">
                <a:pos x="651526" y="401285"/>
              </a:cxn>
              <a:cxn ang="0">
                <a:pos x="397563" y="148718"/>
              </a:cxn>
              <a:cxn ang="0">
                <a:pos x="397563" y="0"/>
              </a:cxn>
              <a:cxn ang="0">
                <a:pos x="795126" y="395376"/>
              </a:cxn>
              <a:cxn ang="0">
                <a:pos x="790103" y="444913"/>
              </a:cxn>
              <a:cxn ang="0">
                <a:pos x="397563" y="1295890"/>
              </a:cxn>
              <a:cxn ang="0">
                <a:pos x="5023" y="444913"/>
              </a:cxn>
              <a:cxn ang="0">
                <a:pos x="0" y="395376"/>
              </a:cxn>
              <a:cxn ang="0">
                <a:pos x="397563" y="0"/>
              </a:cxn>
            </a:cxnLst>
            <a:rect l="l" t="t" r="r" b="b"/>
            <a:pathLst>
              <a:path w="789064" h="1293120">
                <a:moveTo>
                  <a:pt x="394532" y="148400"/>
                </a:moveTo>
                <a:cubicBezTo>
                  <a:pt x="255341" y="148400"/>
                  <a:pt x="142504" y="261237"/>
                  <a:pt x="142504" y="400428"/>
                </a:cubicBezTo>
                <a:cubicBezTo>
                  <a:pt x="142504" y="539619"/>
                  <a:pt x="255341" y="652456"/>
                  <a:pt x="394532" y="652456"/>
                </a:cubicBezTo>
                <a:cubicBezTo>
                  <a:pt x="533723" y="652456"/>
                  <a:pt x="646560" y="539619"/>
                  <a:pt x="646560" y="400428"/>
                </a:cubicBezTo>
                <a:cubicBezTo>
                  <a:pt x="646560" y="261237"/>
                  <a:pt x="533723" y="148400"/>
                  <a:pt x="394532" y="148400"/>
                </a:cubicBezTo>
                <a:close/>
                <a:moveTo>
                  <a:pt x="394532" y="0"/>
                </a:moveTo>
                <a:cubicBezTo>
                  <a:pt x="612426" y="0"/>
                  <a:pt x="789064" y="176638"/>
                  <a:pt x="789064" y="394532"/>
                </a:cubicBezTo>
                <a:lnTo>
                  <a:pt x="784081" y="443961"/>
                </a:lnTo>
                <a:cubicBezTo>
                  <a:pt x="825708" y="615955"/>
                  <a:pt x="519344" y="1293120"/>
                  <a:pt x="394532" y="1293120"/>
                </a:cubicBezTo>
                <a:cubicBezTo>
                  <a:pt x="269721" y="1293120"/>
                  <a:pt x="-36644" y="615955"/>
                  <a:pt x="4983" y="443961"/>
                </a:cubicBezTo>
                <a:cubicBezTo>
                  <a:pt x="1053" y="427930"/>
                  <a:pt x="0" y="411354"/>
                  <a:pt x="0" y="394532"/>
                </a:cubicBezTo>
                <a:cubicBezTo>
                  <a:pt x="0" y="176638"/>
                  <a:pt x="176638" y="0"/>
                  <a:pt x="394532" y="0"/>
                </a:cubicBezTo>
                <a:close/>
              </a:path>
            </a:pathLst>
          </a:custGeom>
          <a:solidFill>
            <a:srgbClr val="2AC9D6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5607" name="椭圆 6" title=""/>
          <p:cNvSpPr/>
          <p:nvPr/>
        </p:nvSpPr>
        <p:spPr>
          <a:xfrm>
            <a:off x="5556250" y="2278063"/>
            <a:ext cx="788988" cy="1293812"/>
          </a:xfrm>
          <a:custGeom>
            <a:cxnLst>
              <a:cxn ang="0">
                <a:pos x="394380" y="148718"/>
              </a:cxn>
              <a:cxn ang="0">
                <a:pos x="142448" y="401285"/>
              </a:cxn>
              <a:cxn ang="0">
                <a:pos x="394380" y="653854"/>
              </a:cxn>
              <a:cxn ang="0">
                <a:pos x="646312" y="401285"/>
              </a:cxn>
              <a:cxn ang="0">
                <a:pos x="394380" y="148718"/>
              </a:cxn>
              <a:cxn ang="0">
                <a:pos x="394380" y="0"/>
              </a:cxn>
              <a:cxn ang="0">
                <a:pos x="788760" y="395376"/>
              </a:cxn>
              <a:cxn ang="0">
                <a:pos x="783778" y="444913"/>
              </a:cxn>
              <a:cxn ang="0">
                <a:pos x="394380" y="1295890"/>
              </a:cxn>
              <a:cxn ang="0">
                <a:pos x="4983" y="444913"/>
              </a:cxn>
              <a:cxn ang="0">
                <a:pos x="0" y="395376"/>
              </a:cxn>
              <a:cxn ang="0">
                <a:pos x="394380" y="0"/>
              </a:cxn>
            </a:cxnLst>
            <a:rect l="l" t="t" r="r" b="b"/>
            <a:pathLst>
              <a:path w="789064" h="1293120">
                <a:moveTo>
                  <a:pt x="394532" y="148400"/>
                </a:moveTo>
                <a:cubicBezTo>
                  <a:pt x="255341" y="148400"/>
                  <a:pt x="142504" y="261237"/>
                  <a:pt x="142504" y="400428"/>
                </a:cubicBezTo>
                <a:cubicBezTo>
                  <a:pt x="142504" y="539619"/>
                  <a:pt x="255341" y="652456"/>
                  <a:pt x="394532" y="652456"/>
                </a:cubicBezTo>
                <a:cubicBezTo>
                  <a:pt x="533723" y="652456"/>
                  <a:pt x="646560" y="539619"/>
                  <a:pt x="646560" y="400428"/>
                </a:cubicBezTo>
                <a:cubicBezTo>
                  <a:pt x="646560" y="261237"/>
                  <a:pt x="533723" y="148400"/>
                  <a:pt x="394532" y="148400"/>
                </a:cubicBezTo>
                <a:close/>
                <a:moveTo>
                  <a:pt x="394532" y="0"/>
                </a:moveTo>
                <a:cubicBezTo>
                  <a:pt x="612426" y="0"/>
                  <a:pt x="789064" y="176638"/>
                  <a:pt x="789064" y="394532"/>
                </a:cubicBezTo>
                <a:lnTo>
                  <a:pt x="784081" y="443961"/>
                </a:lnTo>
                <a:cubicBezTo>
                  <a:pt x="825708" y="615955"/>
                  <a:pt x="519344" y="1293120"/>
                  <a:pt x="394532" y="1293120"/>
                </a:cubicBezTo>
                <a:cubicBezTo>
                  <a:pt x="269721" y="1293120"/>
                  <a:pt x="-36644" y="615955"/>
                  <a:pt x="4983" y="443961"/>
                </a:cubicBezTo>
                <a:cubicBezTo>
                  <a:pt x="1053" y="427930"/>
                  <a:pt x="0" y="411354"/>
                  <a:pt x="0" y="394532"/>
                </a:cubicBezTo>
                <a:cubicBezTo>
                  <a:pt x="0" y="176638"/>
                  <a:pt x="176638" y="0"/>
                  <a:pt x="394532" y="0"/>
                </a:cubicBezTo>
                <a:close/>
              </a:path>
            </a:pathLst>
          </a:custGeom>
          <a:solidFill>
            <a:srgbClr val="FB4F4F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5608" name="椭圆 6" title=""/>
          <p:cNvSpPr/>
          <p:nvPr/>
        </p:nvSpPr>
        <p:spPr>
          <a:xfrm>
            <a:off x="7777163" y="2278063"/>
            <a:ext cx="788987" cy="1293812"/>
          </a:xfrm>
          <a:custGeom>
            <a:cxnLst>
              <a:cxn ang="0">
                <a:pos x="394380" y="148718"/>
              </a:cxn>
              <a:cxn ang="0">
                <a:pos x="142448" y="401285"/>
              </a:cxn>
              <a:cxn ang="0">
                <a:pos x="394380" y="653854"/>
              </a:cxn>
              <a:cxn ang="0">
                <a:pos x="646308" y="401285"/>
              </a:cxn>
              <a:cxn ang="0">
                <a:pos x="394380" y="148718"/>
              </a:cxn>
              <a:cxn ang="0">
                <a:pos x="394380" y="0"/>
              </a:cxn>
              <a:cxn ang="0">
                <a:pos x="788756" y="395376"/>
              </a:cxn>
              <a:cxn ang="0">
                <a:pos x="783775" y="444913"/>
              </a:cxn>
              <a:cxn ang="0">
                <a:pos x="394380" y="1295890"/>
              </a:cxn>
              <a:cxn ang="0">
                <a:pos x="4983" y="444913"/>
              </a:cxn>
              <a:cxn ang="0">
                <a:pos x="0" y="395376"/>
              </a:cxn>
              <a:cxn ang="0">
                <a:pos x="394380" y="0"/>
              </a:cxn>
            </a:cxnLst>
            <a:rect l="l" t="t" r="r" b="b"/>
            <a:pathLst>
              <a:path w="789064" h="1293120">
                <a:moveTo>
                  <a:pt x="394532" y="148400"/>
                </a:moveTo>
                <a:cubicBezTo>
                  <a:pt x="255341" y="148400"/>
                  <a:pt x="142504" y="261237"/>
                  <a:pt x="142504" y="400428"/>
                </a:cubicBezTo>
                <a:cubicBezTo>
                  <a:pt x="142504" y="539619"/>
                  <a:pt x="255341" y="652456"/>
                  <a:pt x="394532" y="652456"/>
                </a:cubicBezTo>
                <a:cubicBezTo>
                  <a:pt x="533723" y="652456"/>
                  <a:pt x="646560" y="539619"/>
                  <a:pt x="646560" y="400428"/>
                </a:cubicBezTo>
                <a:cubicBezTo>
                  <a:pt x="646560" y="261237"/>
                  <a:pt x="533723" y="148400"/>
                  <a:pt x="394532" y="148400"/>
                </a:cubicBezTo>
                <a:close/>
                <a:moveTo>
                  <a:pt x="394532" y="0"/>
                </a:moveTo>
                <a:cubicBezTo>
                  <a:pt x="612426" y="0"/>
                  <a:pt x="789064" y="176638"/>
                  <a:pt x="789064" y="394532"/>
                </a:cubicBezTo>
                <a:lnTo>
                  <a:pt x="784081" y="443961"/>
                </a:lnTo>
                <a:cubicBezTo>
                  <a:pt x="825708" y="615955"/>
                  <a:pt x="519344" y="1293120"/>
                  <a:pt x="394532" y="1293120"/>
                </a:cubicBezTo>
                <a:cubicBezTo>
                  <a:pt x="269721" y="1293120"/>
                  <a:pt x="-36644" y="615955"/>
                  <a:pt x="4983" y="443961"/>
                </a:cubicBezTo>
                <a:cubicBezTo>
                  <a:pt x="1053" y="427930"/>
                  <a:pt x="0" y="411354"/>
                  <a:pt x="0" y="394532"/>
                </a:cubicBezTo>
                <a:cubicBezTo>
                  <a:pt x="0" y="176638"/>
                  <a:pt x="176638" y="0"/>
                  <a:pt x="3945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5609" name="矩形 29" title=""/>
          <p:cNvSpPr/>
          <p:nvPr/>
        </p:nvSpPr>
        <p:spPr>
          <a:xfrm>
            <a:off x="120650" y="673100"/>
            <a:ext cx="4149725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6600" b="1">
                <a:solidFill>
                  <a:srgbClr val="FFFFFF"/>
                </a:solidFill>
                <a:ea typeface="微软雅黑" pitchFamily="34" charset="-122"/>
                <a:sym typeface="Calibri" pitchFamily="34" charset="0"/>
              </a:rPr>
              <a:t>CONTENTS</a:t>
            </a:r>
            <a:endParaRPr lang="en-US" altLang="zh-CN" sz="6600" b="1">
              <a:solidFill>
                <a:srgbClr val="FFFFFF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sp>
        <p:nvSpPr>
          <p:cNvPr id="25610" name="矩形 13" title=""/>
          <p:cNvSpPr/>
          <p:nvPr/>
        </p:nvSpPr>
        <p:spPr>
          <a:xfrm>
            <a:off x="900113" y="3724275"/>
            <a:ext cx="1735137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3600" b="1">
                <a:solidFill>
                  <a:srgbClr val="FFFFFF"/>
                </a:solidFill>
                <a:ea typeface="微软雅黑" pitchFamily="34" charset="-122"/>
                <a:sym typeface="Calibri" pitchFamily="34" charset="0"/>
              </a:rPr>
              <a:t>PART 01</a:t>
            </a:r>
            <a:endParaRPr lang="en-US" altLang="zh-CN" sz="3600" b="1">
              <a:solidFill>
                <a:srgbClr val="FFFFFF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sp>
        <p:nvSpPr>
          <p:cNvPr id="25611" name="矩形 14" title=""/>
          <p:cNvSpPr/>
          <p:nvPr/>
        </p:nvSpPr>
        <p:spPr>
          <a:xfrm>
            <a:off x="2963863" y="3724275"/>
            <a:ext cx="1735137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3600" b="1">
                <a:solidFill>
                  <a:srgbClr val="FFFFFF"/>
                </a:solidFill>
                <a:ea typeface="微软雅黑" pitchFamily="34" charset="-122"/>
                <a:sym typeface="Calibri" pitchFamily="34" charset="0"/>
              </a:rPr>
              <a:t>PART 02</a:t>
            </a:r>
            <a:endParaRPr lang="en-US" altLang="zh-CN" sz="3600" b="1">
              <a:solidFill>
                <a:srgbClr val="FFFFFF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sp>
        <p:nvSpPr>
          <p:cNvPr id="25612" name="矩形 15" title=""/>
          <p:cNvSpPr/>
          <p:nvPr/>
        </p:nvSpPr>
        <p:spPr>
          <a:xfrm>
            <a:off x="5027613" y="3724275"/>
            <a:ext cx="1736725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3600" b="1">
                <a:solidFill>
                  <a:srgbClr val="FFFFFF"/>
                </a:solidFill>
                <a:ea typeface="微软雅黑" pitchFamily="34" charset="-122"/>
                <a:sym typeface="Calibri" pitchFamily="34" charset="0"/>
              </a:rPr>
              <a:t>PART 03</a:t>
            </a:r>
            <a:endParaRPr lang="en-US" altLang="zh-CN" sz="3600" b="1">
              <a:solidFill>
                <a:srgbClr val="FFFFFF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sp>
        <p:nvSpPr>
          <p:cNvPr id="25613" name="矩形 16" title=""/>
          <p:cNvSpPr/>
          <p:nvPr/>
        </p:nvSpPr>
        <p:spPr>
          <a:xfrm>
            <a:off x="7229475" y="3724275"/>
            <a:ext cx="1736725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3600" b="1">
                <a:solidFill>
                  <a:srgbClr val="FFFFFF"/>
                </a:solidFill>
                <a:ea typeface="微软雅黑" pitchFamily="34" charset="-122"/>
                <a:sym typeface="Calibri" pitchFamily="34" charset="0"/>
              </a:rPr>
              <a:t>PART 04</a:t>
            </a:r>
            <a:endParaRPr lang="en-US" altLang="zh-CN" sz="3600" b="1">
              <a:solidFill>
                <a:srgbClr val="FFFFFF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4033" name="矩形 29" title=""/>
          <p:cNvSpPr/>
          <p:nvPr/>
        </p:nvSpPr>
        <p:spPr>
          <a:xfrm>
            <a:off x="2398713" y="1504950"/>
            <a:ext cx="4346575" cy="14462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8800" b="1">
                <a:solidFill>
                  <a:srgbClr val="FFFFFF"/>
                </a:solidFill>
                <a:ea typeface="微软雅黑" pitchFamily="34" charset="-122"/>
                <a:sym typeface="Calibri" pitchFamily="34" charset="0"/>
              </a:rPr>
              <a:t>THANKS</a:t>
            </a:r>
            <a:endParaRPr lang="en-US" altLang="zh-CN" sz="8800" b="1">
              <a:solidFill>
                <a:srgbClr val="FFFFFF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grpSp>
        <p:nvGrpSpPr>
          <p:cNvPr id="44034" name="Group 5" title=""/>
          <p:cNvGrpSpPr/>
          <p:nvPr/>
        </p:nvGrpSpPr>
        <p:grpSpPr>
          <a:xfrm flipV="1">
            <a:off x="-898525" y="4706938"/>
            <a:ext cx="10460038" cy="431800"/>
            <a:chExt cx="10464883" cy="432048"/>
          </a:xfrm>
        </p:grpSpPr>
        <p:sp>
          <p:nvSpPr>
            <p:cNvPr id="44035" name="椭圆 63" title=""/>
            <p:cNvSpPr/>
            <p:nvPr/>
          </p:nvSpPr>
          <p:spPr>
            <a:xfrm flipV="1">
              <a:off x="0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4036" name="椭圆 63" title=""/>
            <p:cNvSpPr/>
            <p:nvPr/>
          </p:nvSpPr>
          <p:spPr>
            <a:xfrm flipV="1">
              <a:off x="873132" y="0"/>
              <a:ext cx="863608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4037" name="椭圆 63" title=""/>
            <p:cNvSpPr/>
            <p:nvPr/>
          </p:nvSpPr>
          <p:spPr>
            <a:xfrm flipV="1">
              <a:off x="1746265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4038" name="椭圆 63" title=""/>
            <p:cNvSpPr/>
            <p:nvPr/>
          </p:nvSpPr>
          <p:spPr>
            <a:xfrm flipV="1">
              <a:off x="2617809" y="0"/>
              <a:ext cx="865195" cy="432048"/>
            </a:xfrm>
            <a:custGeom>
              <a:cxnLst>
                <a:cxn ang="0">
                  <a:pos x="75578" y="0"/>
                </a:cxn>
                <a:cxn ang="0">
                  <a:pos x="151156" y="75195"/>
                </a:cxn>
                <a:cxn ang="0">
                  <a:pos x="0" y="75195"/>
                </a:cxn>
                <a:cxn ang="0">
                  <a:pos x="75578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4039" name="椭圆 63" title=""/>
            <p:cNvSpPr/>
            <p:nvPr/>
          </p:nvSpPr>
          <p:spPr>
            <a:xfrm flipV="1">
              <a:off x="3490940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4040" name="椭圆 63" title=""/>
            <p:cNvSpPr/>
            <p:nvPr/>
          </p:nvSpPr>
          <p:spPr>
            <a:xfrm flipV="1">
              <a:off x="4364072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4041" name="椭圆 63" title=""/>
            <p:cNvSpPr/>
            <p:nvPr/>
          </p:nvSpPr>
          <p:spPr>
            <a:xfrm flipV="1">
              <a:off x="5237204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4042" name="椭圆 63" title=""/>
            <p:cNvSpPr/>
            <p:nvPr/>
          </p:nvSpPr>
          <p:spPr>
            <a:xfrm flipV="1">
              <a:off x="6110336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4043" name="椭圆 63" title=""/>
            <p:cNvSpPr/>
            <p:nvPr/>
          </p:nvSpPr>
          <p:spPr>
            <a:xfrm flipV="1">
              <a:off x="6981881" y="0"/>
              <a:ext cx="865194" cy="432048"/>
            </a:xfrm>
            <a:custGeom>
              <a:cxnLst>
                <a:cxn ang="0">
                  <a:pos x="75578" y="0"/>
                </a:cxn>
                <a:cxn ang="0">
                  <a:pos x="151156" y="75195"/>
                </a:cxn>
                <a:cxn ang="0">
                  <a:pos x="0" y="75195"/>
                </a:cxn>
                <a:cxn ang="0">
                  <a:pos x="75578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4044" name="椭圆 63" title=""/>
            <p:cNvSpPr/>
            <p:nvPr/>
          </p:nvSpPr>
          <p:spPr>
            <a:xfrm flipV="1">
              <a:off x="7855013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4045" name="椭圆 63" title=""/>
            <p:cNvSpPr/>
            <p:nvPr/>
          </p:nvSpPr>
          <p:spPr>
            <a:xfrm flipV="1">
              <a:off x="8728144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44046" name="椭圆 63" title=""/>
            <p:cNvSpPr/>
            <p:nvPr/>
          </p:nvSpPr>
          <p:spPr>
            <a:xfrm flipV="1">
              <a:off x="9601276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5057" name="任意多边形 2"/>
          <p:cNvSpPr/>
          <p:nvPr/>
        </p:nvSpPr>
        <p:spPr>
          <a:xfrm>
            <a:off x="1682665" y="2209839"/>
            <a:ext cx="447626" cy="492865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5058" name="矩形 3"/>
          <p:cNvSpPr/>
          <p:nvPr/>
        </p:nvSpPr>
        <p:spPr>
          <a:xfrm>
            <a:off x="2124339" y="2212220"/>
            <a:ext cx="7019167" cy="4928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r>
              <a:rPr lang="en-US" altLang="zh-CN" sz="2775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775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    </a:t>
            </a:r>
            <a:r>
              <a:rPr lang="en-US" altLang="zh-CN" sz="2775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www.ppthui.com</a:t>
            </a:r>
            <a:endParaRPr lang="zh-CN" altLang="en-US" sz="27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59" name="矩形 6"/>
          <p:cNvSpPr/>
          <p:nvPr/>
        </p:nvSpPr>
        <p:spPr>
          <a:xfrm>
            <a:off x="494" y="163721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r>
              <a:rPr lang="zh-CN" altLang="en-US" sz="2775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上万精品</a:t>
            </a:r>
            <a:r>
              <a:rPr lang="en-US" altLang="zh-CN" sz="2775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775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zh-CN" altLang="en-US" sz="3225" b="1" spc="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全部免费</a:t>
            </a:r>
            <a:r>
              <a:rPr lang="zh-CN" altLang="en-US" sz="2775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endParaRPr lang="zh-CN" altLang="en-US" sz="2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0" name="直角三角形 5" title=""/>
          <p:cNvSpPr/>
          <p:nvPr/>
        </p:nvSpPr>
        <p:spPr>
          <a:xfrm>
            <a:off x="6983413" y="1633538"/>
            <a:ext cx="641350" cy="584200"/>
          </a:xfrm>
          <a:prstGeom prst="rtTriangle">
            <a:avLst/>
          </a:prstGeom>
          <a:solidFill>
            <a:schemeClr val="accent1"/>
          </a:solidFill>
          <a:ln w="25400">
            <a:noFill/>
            <a:miter lim="800000"/>
          </a:ln>
        </p:spPr>
        <p:txBody>
          <a:bodyPr lIns="91427" tIns="45712" rIns="91427" bIns="4571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5061" name="矩形 11"/>
          <p:cNvSpPr/>
          <p:nvPr/>
        </p:nvSpPr>
        <p:spPr>
          <a:xfrm>
            <a:off x="1390993" y="294080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hangingPunct="0">
              <a:lnSpc>
                <a:spcPts val="2400"/>
              </a:lnSpc>
            </a:pP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0" b="1" spc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0" b="1" spc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00" b="1">
              <a:solidFill>
                <a:srgbClr val="4A452A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hangingPunct="0">
              <a:lnSpc>
                <a:spcPts val="2400"/>
              </a:lnSpc>
            </a:pP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00" b="1">
              <a:solidFill>
                <a:srgbClr val="4A452A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hangingPunct="0">
              <a:lnSpc>
                <a:spcPts val="2400"/>
              </a:lnSpc>
            </a:pP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0" b="1" spc="0">
                <a:solidFill>
                  <a:srgbClr val="4A452A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0" b="1" spc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62" name="Picture 2" descr="C:\Users\20999\Desktop\PPT宣传页背景.png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117475"/>
            <a:ext cx="2855913" cy="14287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grpSp>
        <p:nvGrpSpPr>
          <p:cNvPr id="26625" name="Group 2" title=""/>
          <p:cNvGrpSpPr/>
          <p:nvPr/>
        </p:nvGrpSpPr>
        <p:grpSpPr>
          <a:xfrm flipV="1">
            <a:off x="-896937" y="4732338"/>
            <a:ext cx="10458450" cy="431800"/>
            <a:chExt cx="10464883" cy="432048"/>
          </a:xfrm>
        </p:grpSpPr>
        <p:sp>
          <p:nvSpPr>
            <p:cNvPr id="26626" name="椭圆 63" title=""/>
            <p:cNvSpPr/>
            <p:nvPr/>
          </p:nvSpPr>
          <p:spPr>
            <a:xfrm flipV="1">
              <a:off x="0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6627" name="椭圆 63" title=""/>
            <p:cNvSpPr/>
            <p:nvPr/>
          </p:nvSpPr>
          <p:spPr>
            <a:xfrm flipV="1">
              <a:off x="873132" y="0"/>
              <a:ext cx="863608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6628" name="椭圆 63" title=""/>
            <p:cNvSpPr/>
            <p:nvPr/>
          </p:nvSpPr>
          <p:spPr>
            <a:xfrm flipV="1">
              <a:off x="1746265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6629" name="椭圆 63" title=""/>
            <p:cNvSpPr/>
            <p:nvPr/>
          </p:nvSpPr>
          <p:spPr>
            <a:xfrm flipV="1">
              <a:off x="2617809" y="0"/>
              <a:ext cx="865195" cy="432048"/>
            </a:xfrm>
            <a:custGeom>
              <a:cxnLst>
                <a:cxn ang="0">
                  <a:pos x="75578" y="0"/>
                </a:cxn>
                <a:cxn ang="0">
                  <a:pos x="151156" y="75195"/>
                </a:cxn>
                <a:cxn ang="0">
                  <a:pos x="0" y="75195"/>
                </a:cxn>
                <a:cxn ang="0">
                  <a:pos x="75578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6630" name="椭圆 63" title=""/>
            <p:cNvSpPr/>
            <p:nvPr/>
          </p:nvSpPr>
          <p:spPr>
            <a:xfrm flipV="1">
              <a:off x="3490940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6631" name="椭圆 63" title=""/>
            <p:cNvSpPr/>
            <p:nvPr/>
          </p:nvSpPr>
          <p:spPr>
            <a:xfrm flipV="1">
              <a:off x="4364072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6632" name="椭圆 63" title=""/>
            <p:cNvSpPr/>
            <p:nvPr/>
          </p:nvSpPr>
          <p:spPr>
            <a:xfrm flipV="1">
              <a:off x="5237204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6633" name="椭圆 63" title=""/>
            <p:cNvSpPr/>
            <p:nvPr/>
          </p:nvSpPr>
          <p:spPr>
            <a:xfrm flipV="1">
              <a:off x="6110336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6634" name="椭圆 63" title=""/>
            <p:cNvSpPr/>
            <p:nvPr/>
          </p:nvSpPr>
          <p:spPr>
            <a:xfrm flipV="1">
              <a:off x="6981881" y="0"/>
              <a:ext cx="865194" cy="432048"/>
            </a:xfrm>
            <a:custGeom>
              <a:cxnLst>
                <a:cxn ang="0">
                  <a:pos x="75578" y="0"/>
                </a:cxn>
                <a:cxn ang="0">
                  <a:pos x="151156" y="75195"/>
                </a:cxn>
                <a:cxn ang="0">
                  <a:pos x="0" y="75195"/>
                </a:cxn>
                <a:cxn ang="0">
                  <a:pos x="75578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6635" name="椭圆 63" title=""/>
            <p:cNvSpPr/>
            <p:nvPr/>
          </p:nvSpPr>
          <p:spPr>
            <a:xfrm flipV="1">
              <a:off x="7855013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6636" name="椭圆 63" title=""/>
            <p:cNvSpPr/>
            <p:nvPr/>
          </p:nvSpPr>
          <p:spPr>
            <a:xfrm flipV="1">
              <a:off x="8728144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26637" name="椭圆 63" title=""/>
            <p:cNvSpPr/>
            <p:nvPr/>
          </p:nvSpPr>
          <p:spPr>
            <a:xfrm flipV="1">
              <a:off x="9601276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26638" name="矩形 29" title=""/>
          <p:cNvSpPr/>
          <p:nvPr/>
        </p:nvSpPr>
        <p:spPr>
          <a:xfrm>
            <a:off x="2295525" y="1554163"/>
            <a:ext cx="5516563" cy="1554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9600" b="1">
                <a:solidFill>
                  <a:srgbClr val="FFFFFF"/>
                </a:solidFill>
                <a:ea typeface="微软雅黑" pitchFamily="34" charset="-122"/>
                <a:sym typeface="Calibri" pitchFamily="34" charset="0"/>
              </a:rPr>
              <a:t>PART 01</a:t>
            </a:r>
            <a:endParaRPr lang="en-US" altLang="zh-CN" sz="9600" b="1">
              <a:solidFill>
                <a:srgbClr val="FFFFFF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sp>
        <p:nvSpPr>
          <p:cNvPr id="26639" name="矩形 30" title=""/>
          <p:cNvSpPr/>
          <p:nvPr/>
        </p:nvSpPr>
        <p:spPr>
          <a:xfrm>
            <a:off x="2339975" y="2787650"/>
            <a:ext cx="3889375" cy="671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FFFF"/>
                </a:solidFill>
                <a:ea typeface="微软雅黑" pitchFamily="34" charset="-122"/>
                <a:sym typeface="微软雅黑" pitchFamily="34" charset="-122"/>
              </a:rPr>
              <a:t>PowerPoint Template</a:t>
            </a:r>
            <a:endParaRPr lang="zh-CN" altLang="en-US" sz="280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grpSp>
        <p:nvGrpSpPr>
          <p:cNvPr id="27649" name="Group 2" title=""/>
          <p:cNvGrpSpPr/>
          <p:nvPr/>
        </p:nvGrpSpPr>
        <p:grpSpPr>
          <a:xfrm>
            <a:off x="393700" y="1514475"/>
            <a:ext cx="1089025" cy="1089025"/>
            <a:chExt cx="864096" cy="864096"/>
          </a:xfrm>
        </p:grpSpPr>
        <p:sp>
          <p:nvSpPr>
            <p:cNvPr id="27650" name="椭圆 1" title=""/>
            <p:cNvSpPr/>
            <p:nvPr/>
          </p:nvSpPr>
          <p:spPr>
            <a:xfrm>
              <a:off x="0" y="0"/>
              <a:ext cx="864096" cy="864096"/>
            </a:xfrm>
            <a:prstGeom prst="ellipse">
              <a:avLst/>
            </a:prstGeom>
            <a:solidFill>
              <a:srgbClr val="FB4F4F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7651" name="组合 5" title="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10003" y="254241"/>
              <a:ext cx="444997" cy="35793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27652" name="Group 5" title=""/>
          <p:cNvGrpSpPr/>
          <p:nvPr/>
        </p:nvGrpSpPr>
        <p:grpSpPr>
          <a:xfrm>
            <a:off x="5308600" y="1444625"/>
            <a:ext cx="1069975" cy="1069975"/>
            <a:chExt cx="864096" cy="864096"/>
          </a:xfrm>
        </p:grpSpPr>
        <p:sp>
          <p:nvSpPr>
            <p:cNvPr id="27653" name="椭圆 3" title=""/>
            <p:cNvSpPr/>
            <p:nvPr/>
          </p:nvSpPr>
          <p:spPr>
            <a:xfrm>
              <a:off x="0" y="0"/>
              <a:ext cx="864096" cy="864096"/>
            </a:xfrm>
            <a:prstGeom prst="ellipse">
              <a:avLst/>
            </a:prstGeom>
            <a:solidFill>
              <a:srgbClr val="2AC9D6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7654" name="组合 14" title="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82973" y="201947"/>
              <a:ext cx="497227" cy="457843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27655" name="Group 8" title=""/>
          <p:cNvGrpSpPr/>
          <p:nvPr/>
        </p:nvGrpSpPr>
        <p:grpSpPr>
          <a:xfrm>
            <a:off x="414338" y="3209925"/>
            <a:ext cx="1114425" cy="1116013"/>
            <a:chExt cx="864096" cy="864096"/>
          </a:xfrm>
        </p:grpSpPr>
        <p:sp>
          <p:nvSpPr>
            <p:cNvPr id="27656" name="椭圆 2" title=""/>
            <p:cNvSpPr/>
            <p:nvPr/>
          </p:nvSpPr>
          <p:spPr>
            <a:xfrm>
              <a:off x="0" y="0"/>
              <a:ext cx="864096" cy="864096"/>
            </a:xfrm>
            <a:prstGeom prst="ellipse">
              <a:avLst/>
            </a:prstGeom>
            <a:solidFill>
              <a:srgbClr val="2AC9D6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7657" name="组合 17" title="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89214" y="209743"/>
              <a:ext cx="482121" cy="4436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27658" name="Group 11" title=""/>
          <p:cNvGrpSpPr/>
          <p:nvPr/>
        </p:nvGrpSpPr>
        <p:grpSpPr>
          <a:xfrm>
            <a:off x="5300663" y="3275013"/>
            <a:ext cx="1114425" cy="1116012"/>
            <a:chExt cx="864096" cy="864096"/>
          </a:xfrm>
        </p:grpSpPr>
        <p:sp>
          <p:nvSpPr>
            <p:cNvPr id="27659" name="椭圆 4" title=""/>
            <p:cNvSpPr/>
            <p:nvPr/>
          </p:nvSpPr>
          <p:spPr>
            <a:xfrm>
              <a:off x="0" y="0"/>
              <a:ext cx="864096" cy="864096"/>
            </a:xfrm>
            <a:prstGeom prst="ellipse">
              <a:avLst/>
            </a:prstGeom>
            <a:solidFill>
              <a:srgbClr val="FB4F4F"/>
            </a:solidFill>
            <a:ln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7660" name="组合 20" title="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86556" y="206547"/>
              <a:ext cx="486848" cy="45311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27661" name="Group 14" title=""/>
          <p:cNvGrpSpPr/>
          <p:nvPr/>
        </p:nvGrpSpPr>
        <p:grpSpPr>
          <a:xfrm>
            <a:off x="1574800" y="1473200"/>
            <a:ext cx="2500313" cy="1130300"/>
            <a:chExt cx="2498824" cy="1130299"/>
          </a:xfrm>
        </p:grpSpPr>
        <p:sp>
          <p:nvSpPr>
            <p:cNvPr id="27662" name="TextBox 31" title=""/>
            <p:cNvSpPr txBox="1"/>
            <p:nvPr/>
          </p:nvSpPr>
          <p:spPr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3" name="TextBox 32" title=""/>
            <p:cNvSpPr txBox="1"/>
            <p:nvPr/>
          </p:nvSpPr>
          <p:spPr>
            <a:xfrm>
              <a:off x="0" y="0"/>
              <a:ext cx="2494064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7664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27665" name="Group 18" title=""/>
          <p:cNvGrpSpPr/>
          <p:nvPr/>
        </p:nvGrpSpPr>
        <p:grpSpPr>
          <a:xfrm>
            <a:off x="1574800" y="3360738"/>
            <a:ext cx="2495550" cy="1130300"/>
            <a:chExt cx="2494064" cy="1130299"/>
          </a:xfrm>
        </p:grpSpPr>
        <p:sp>
          <p:nvSpPr>
            <p:cNvPr id="27666" name="TextBox 35" title=""/>
            <p:cNvSpPr txBox="1"/>
            <p:nvPr/>
          </p:nvSpPr>
          <p:spPr>
            <a:xfrm>
              <a:off x="0" y="438150"/>
              <a:ext cx="2463920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67" name="TextBox 36" title=""/>
            <p:cNvSpPr txBox="1"/>
            <p:nvPr/>
          </p:nvSpPr>
          <p:spPr>
            <a:xfrm>
              <a:off x="0" y="0"/>
              <a:ext cx="2494064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7668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27669" name="Group 22" title=""/>
          <p:cNvGrpSpPr/>
          <p:nvPr/>
        </p:nvGrpSpPr>
        <p:grpSpPr>
          <a:xfrm>
            <a:off x="6516688" y="1503363"/>
            <a:ext cx="2500312" cy="1130300"/>
            <a:chExt cx="2498824" cy="1130299"/>
          </a:xfrm>
        </p:grpSpPr>
        <p:sp>
          <p:nvSpPr>
            <p:cNvPr id="27670" name="TextBox 39" title=""/>
            <p:cNvSpPr txBox="1"/>
            <p:nvPr/>
          </p:nvSpPr>
          <p:spPr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1" name="TextBox 40" title=""/>
            <p:cNvSpPr txBox="1"/>
            <p:nvPr/>
          </p:nvSpPr>
          <p:spPr>
            <a:xfrm>
              <a:off x="0" y="0"/>
              <a:ext cx="2494065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7672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27673" name="Group 26" title=""/>
          <p:cNvGrpSpPr/>
          <p:nvPr/>
        </p:nvGrpSpPr>
        <p:grpSpPr>
          <a:xfrm>
            <a:off x="6516688" y="3360738"/>
            <a:ext cx="2500312" cy="1130300"/>
            <a:chExt cx="2498824" cy="1130299"/>
          </a:xfrm>
        </p:grpSpPr>
        <p:sp>
          <p:nvSpPr>
            <p:cNvPr id="27674" name="TextBox 43" title=""/>
            <p:cNvSpPr txBox="1"/>
            <p:nvPr/>
          </p:nvSpPr>
          <p:spPr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5" name="TextBox 44" title=""/>
            <p:cNvSpPr txBox="1"/>
            <p:nvPr/>
          </p:nvSpPr>
          <p:spPr>
            <a:xfrm>
              <a:off x="0" y="0"/>
              <a:ext cx="2494065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7676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8673" name="Picture 3" title=""/>
          <p:cNvSpPr>
            <a:spLocks noChangeAspect="1"/>
          </p:cNvSpPr>
          <p:nvPr/>
        </p:nvSpPr>
        <p:spPr>
          <a:xfrm>
            <a:off x="4164013" y="1371600"/>
            <a:ext cx="1262062" cy="1250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/>
          </a:p>
        </p:txBody>
      </p:sp>
      <p:grpSp>
        <p:nvGrpSpPr>
          <p:cNvPr id="28674" name="Group 3" title=""/>
          <p:cNvGrpSpPr/>
          <p:nvPr/>
        </p:nvGrpSpPr>
        <p:grpSpPr>
          <a:xfrm>
            <a:off x="550863" y="2897188"/>
            <a:ext cx="2498725" cy="1130300"/>
            <a:chExt cx="2498824" cy="1130299"/>
          </a:xfrm>
        </p:grpSpPr>
        <p:sp>
          <p:nvSpPr>
            <p:cNvPr id="28675" name="TextBox 7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76" name="TextBox 8" title=""/>
            <p:cNvSpPr txBox="1"/>
            <p:nvPr/>
          </p:nvSpPr>
          <p:spPr>
            <a:xfrm>
              <a:off x="0" y="0"/>
              <a:ext cx="2211475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  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NAME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8677" name="直接连接符 85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chemeClr val="bg1"/>
              </a:solidFill>
              <a:round/>
            </a:ln>
          </p:spPr>
        </p:cxnSp>
      </p:grpSp>
      <p:grpSp>
        <p:nvGrpSpPr>
          <p:cNvPr id="28678" name="Group 7" title=""/>
          <p:cNvGrpSpPr/>
          <p:nvPr/>
        </p:nvGrpSpPr>
        <p:grpSpPr>
          <a:xfrm>
            <a:off x="7113588" y="1276350"/>
            <a:ext cx="1439862" cy="1441450"/>
            <a:chExt cx="1440160" cy="1440160"/>
          </a:xfrm>
        </p:grpSpPr>
        <p:sp>
          <p:nvSpPr>
            <p:cNvPr id="28679" name="椭圆 11" title=""/>
            <p:cNvSpPr/>
            <p:nvPr/>
          </p:nvSpPr>
          <p:spPr>
            <a:xfrm>
              <a:off x="0" y="0"/>
              <a:ext cx="1440160" cy="144016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28680" name="Picture 4" title="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70" y="95165"/>
              <a:ext cx="1249621" cy="124983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28681" name="Group 10" title=""/>
          <p:cNvGrpSpPr/>
          <p:nvPr/>
        </p:nvGrpSpPr>
        <p:grpSpPr>
          <a:xfrm>
            <a:off x="3641725" y="2897188"/>
            <a:ext cx="2498725" cy="1130300"/>
            <a:chExt cx="2498824" cy="1130299"/>
          </a:xfrm>
        </p:grpSpPr>
        <p:sp>
          <p:nvSpPr>
            <p:cNvPr id="28682" name="TextBox 14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83" name="TextBox 15" title=""/>
            <p:cNvSpPr txBox="1"/>
            <p:nvPr/>
          </p:nvSpPr>
          <p:spPr>
            <a:xfrm>
              <a:off x="0" y="0"/>
              <a:ext cx="2211476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  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NAME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8684" name="直接连接符 85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chemeClr val="bg1"/>
              </a:solidFill>
              <a:round/>
            </a:ln>
          </p:spPr>
        </p:cxnSp>
      </p:grpSp>
      <p:grpSp>
        <p:nvGrpSpPr>
          <p:cNvPr id="28685" name="Group 14" title=""/>
          <p:cNvGrpSpPr/>
          <p:nvPr/>
        </p:nvGrpSpPr>
        <p:grpSpPr>
          <a:xfrm>
            <a:off x="1036638" y="1276350"/>
            <a:ext cx="1441450" cy="1439863"/>
            <a:chExt cx="1440160" cy="1440160"/>
          </a:xfrm>
        </p:grpSpPr>
        <p:sp>
          <p:nvSpPr>
            <p:cNvPr id="28686" name="椭圆 20" title=""/>
            <p:cNvSpPr/>
            <p:nvPr/>
          </p:nvSpPr>
          <p:spPr>
            <a:xfrm>
              <a:off x="0" y="0"/>
              <a:ext cx="1440160" cy="144016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5E503E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pic>
          <p:nvPicPr>
            <p:cNvPr id="28687" name="Picture 2" title="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99" y="95399"/>
              <a:ext cx="1249363" cy="1249363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28688" name="Group 17" title=""/>
          <p:cNvGrpSpPr/>
          <p:nvPr/>
        </p:nvGrpSpPr>
        <p:grpSpPr>
          <a:xfrm>
            <a:off x="6731000" y="2897188"/>
            <a:ext cx="2498725" cy="1130300"/>
            <a:chExt cx="2498824" cy="1130299"/>
          </a:xfrm>
        </p:grpSpPr>
        <p:sp>
          <p:nvSpPr>
            <p:cNvPr id="28689" name="TextBox 22" title=""/>
            <p:cNvSpPr txBox="1"/>
            <p:nvPr/>
          </p:nvSpPr>
          <p:spPr>
            <a:xfrm>
              <a:off x="34926" y="438150"/>
              <a:ext cx="2463898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0" name="TextBox 23" title=""/>
            <p:cNvSpPr txBox="1"/>
            <p:nvPr/>
          </p:nvSpPr>
          <p:spPr>
            <a:xfrm>
              <a:off x="0" y="0"/>
              <a:ext cx="2211476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  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NAME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8691" name="直接连接符 85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chemeClr val="bg1"/>
              </a:solidFill>
              <a:round/>
            </a:ln>
          </p:spPr>
        </p:cxnSp>
      </p:grpSp>
      <p:pic>
        <p:nvPicPr>
          <p:cNvPr id="28692" name="Group 30" titl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52463" y="4065588"/>
            <a:ext cx="1341437" cy="2619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93" name="Group 30" title=""/>
          <p:cNvPicPr/>
          <p:nvPr/>
        </p:nvPicPr>
        <p:blipFill>
          <a:blip r:embed="rId5"/>
          <a:stretch>
            <a:fillRect/>
          </a:stretch>
        </p:blipFill>
        <p:spPr>
          <a:xfrm>
            <a:off x="3822700" y="4054475"/>
            <a:ext cx="1339850" cy="2619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94" name="Group 30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6894513" y="4078288"/>
            <a:ext cx="1335087" cy="261937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8695" name="Group 24" title=""/>
          <p:cNvGrpSpPr/>
          <p:nvPr/>
        </p:nvGrpSpPr>
        <p:grpSpPr>
          <a:xfrm>
            <a:off x="4027488" y="1368425"/>
            <a:ext cx="1441450" cy="1439863"/>
            <a:chExt cx="1440160" cy="1440160"/>
          </a:xfrm>
        </p:grpSpPr>
        <p:sp>
          <p:nvSpPr>
            <p:cNvPr id="28696" name="椭圆 29" title=""/>
            <p:cNvSpPr/>
            <p:nvPr/>
          </p:nvSpPr>
          <p:spPr>
            <a:xfrm>
              <a:off x="0" y="0"/>
              <a:ext cx="1440160" cy="144016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en-US">
                <a:solidFill>
                  <a:srgbClr val="5E503E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pic>
          <p:nvPicPr>
            <p:cNvPr id="28697" name="Picture 5" title="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99" y="95399"/>
              <a:ext cx="1249363" cy="1249363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9697" name="Oval 274" title=""/>
          <p:cNvSpPr/>
          <p:nvPr/>
        </p:nvSpPr>
        <p:spPr>
          <a:xfrm>
            <a:off x="5462588" y="877888"/>
            <a:ext cx="1651000" cy="1655762"/>
          </a:xfrm>
          <a:prstGeom prst="ellipse">
            <a:avLst/>
          </a:prstGeom>
          <a:solidFill>
            <a:srgbClr val="FB4F4F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698" name="Oval 276" title=""/>
          <p:cNvSpPr/>
          <p:nvPr/>
        </p:nvSpPr>
        <p:spPr>
          <a:xfrm>
            <a:off x="7005638" y="782638"/>
            <a:ext cx="2016125" cy="2016125"/>
          </a:xfrm>
          <a:prstGeom prst="ellipse">
            <a:avLst/>
          </a:prstGeom>
          <a:solidFill>
            <a:srgbClr val="2AC9D6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699" name="Oval 277" title=""/>
          <p:cNvSpPr/>
          <p:nvPr/>
        </p:nvSpPr>
        <p:spPr>
          <a:xfrm>
            <a:off x="6011863" y="1995488"/>
            <a:ext cx="1695450" cy="1692275"/>
          </a:xfrm>
          <a:prstGeom prst="ellipse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700" name="矩形 11" title=""/>
          <p:cNvSpPr/>
          <p:nvPr/>
        </p:nvSpPr>
        <p:spPr>
          <a:xfrm>
            <a:off x="6080125" y="2657475"/>
            <a:ext cx="1779588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000" b="1">
                <a:solidFill>
                  <a:srgbClr val="404040"/>
                </a:solidFill>
                <a:ea typeface="微软雅黑" pitchFamily="34" charset="-122"/>
              </a:rPr>
              <a:t>3.YOUR</a:t>
            </a:r>
            <a:r>
              <a:rPr lang="en-US" altLang="zh-CN"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>
                <a:solidFill>
                  <a:srgbClr val="404040"/>
                </a:solidFill>
                <a:ea typeface="微软雅黑" pitchFamily="34" charset="-122"/>
              </a:rPr>
              <a:t>TEXT</a:t>
            </a:r>
            <a:endParaRPr lang="zh-CN" altLang="en-US" sz="2000" b="1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9701" name="椭圆 13" title=""/>
          <p:cNvSpPr/>
          <p:nvPr/>
        </p:nvSpPr>
        <p:spPr>
          <a:xfrm>
            <a:off x="612775" y="781050"/>
            <a:ext cx="1296988" cy="1295400"/>
          </a:xfrm>
          <a:prstGeom prst="ellipse">
            <a:avLst/>
          </a:prstGeom>
          <a:solidFill>
            <a:srgbClr val="2AC9D6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2" name="椭圆 14" title=""/>
          <p:cNvSpPr/>
          <p:nvPr/>
        </p:nvSpPr>
        <p:spPr>
          <a:xfrm>
            <a:off x="612775" y="2743200"/>
            <a:ext cx="1296988" cy="1296988"/>
          </a:xfrm>
          <a:prstGeom prst="ellipse">
            <a:avLst/>
          </a:prstGeom>
          <a:solidFill>
            <a:srgbClr val="2AC9D6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3" name="椭圆 15" title=""/>
          <p:cNvSpPr/>
          <p:nvPr/>
        </p:nvSpPr>
        <p:spPr>
          <a:xfrm>
            <a:off x="2844800" y="1779588"/>
            <a:ext cx="1296988" cy="1295400"/>
          </a:xfrm>
          <a:prstGeom prst="ellipse">
            <a:avLst/>
          </a:prstGeom>
          <a:solidFill>
            <a:srgbClr val="FB4F4F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4" name="椭圆 16" title=""/>
          <p:cNvSpPr/>
          <p:nvPr/>
        </p:nvSpPr>
        <p:spPr>
          <a:xfrm>
            <a:off x="2701925" y="1608138"/>
            <a:ext cx="1584325" cy="1584325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5" name="椭圆 17" title=""/>
          <p:cNvSpPr/>
          <p:nvPr/>
        </p:nvSpPr>
        <p:spPr>
          <a:xfrm>
            <a:off x="469900" y="2600325"/>
            <a:ext cx="1584325" cy="1582738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6" name="椭圆 18" title=""/>
          <p:cNvSpPr/>
          <p:nvPr/>
        </p:nvSpPr>
        <p:spPr>
          <a:xfrm>
            <a:off x="469900" y="636588"/>
            <a:ext cx="1584325" cy="1584325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9707" name="AutoShape 12" title=""/>
          <p:cNvCxnSpPr>
            <a:stCxn id="29706" idx="7"/>
            <a:endCxn id="29704" idx="0"/>
          </p:cNvCxnSpPr>
          <p:nvPr/>
        </p:nvCxnSpPr>
        <p:spPr>
          <a:xfrm>
            <a:off x="1822450" y="868363"/>
            <a:ext cx="1671638" cy="739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</p:spPr>
      </p:cxnSp>
      <p:cxnSp>
        <p:nvCxnSpPr>
          <p:cNvPr id="29708" name="AutoShape 13" title=""/>
          <p:cNvCxnSpPr>
            <a:stCxn id="29705" idx="6"/>
            <a:endCxn id="29704" idx="5"/>
          </p:cNvCxnSpPr>
          <p:nvPr/>
        </p:nvCxnSpPr>
        <p:spPr>
          <a:xfrm flipV="1">
            <a:off x="1822450" y="3192463"/>
            <a:ext cx="1671638" cy="758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</p:spPr>
      </p:cxnSp>
      <p:sp>
        <p:nvSpPr>
          <p:cNvPr id="29709" name="矩形 27" title=""/>
          <p:cNvSpPr/>
          <p:nvPr/>
        </p:nvSpPr>
        <p:spPr>
          <a:xfrm>
            <a:off x="2714625" y="2198688"/>
            <a:ext cx="15716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ea typeface="微软雅黑" pitchFamily="34" charset="-122"/>
              </a:rPr>
              <a:t>YOUR  TEXT</a:t>
            </a:r>
            <a:endParaRPr lang="zh-CN" altLang="en-US" sz="2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710" name="矩形 28" title=""/>
          <p:cNvSpPr/>
          <p:nvPr/>
        </p:nvSpPr>
        <p:spPr>
          <a:xfrm>
            <a:off x="482600" y="1200150"/>
            <a:ext cx="15716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ea typeface="微软雅黑" pitchFamily="34" charset="-122"/>
              </a:rPr>
              <a:t>YOUR  TEXT</a:t>
            </a:r>
            <a:endParaRPr lang="zh-CN" altLang="en-US" sz="2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711" name="矩形 29" title=""/>
          <p:cNvSpPr/>
          <p:nvPr/>
        </p:nvSpPr>
        <p:spPr>
          <a:xfrm>
            <a:off x="490538" y="3192463"/>
            <a:ext cx="15716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ea typeface="微软雅黑" pitchFamily="34" charset="-122"/>
              </a:rPr>
              <a:t>YOUR  TEXT</a:t>
            </a:r>
            <a:endParaRPr lang="zh-CN" altLang="en-US" sz="2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712" name="矩形 30" title=""/>
          <p:cNvSpPr/>
          <p:nvPr/>
        </p:nvSpPr>
        <p:spPr>
          <a:xfrm>
            <a:off x="7307263" y="1593850"/>
            <a:ext cx="1776412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000" b="1">
                <a:solidFill>
                  <a:srgbClr val="404040"/>
                </a:solidFill>
                <a:ea typeface="微软雅黑" pitchFamily="34" charset="-122"/>
              </a:rPr>
              <a:t>1.YOUR</a:t>
            </a:r>
            <a:r>
              <a:rPr lang="en-US" altLang="zh-CN"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>
                <a:solidFill>
                  <a:srgbClr val="404040"/>
                </a:solidFill>
                <a:ea typeface="微软雅黑" pitchFamily="34" charset="-122"/>
              </a:rPr>
              <a:t>TEXT</a:t>
            </a:r>
            <a:endParaRPr lang="zh-CN" altLang="en-US" sz="2000" b="1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29713" name="矩形 31" title=""/>
          <p:cNvSpPr/>
          <p:nvPr/>
        </p:nvSpPr>
        <p:spPr>
          <a:xfrm>
            <a:off x="5464175" y="1498600"/>
            <a:ext cx="1747838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000" b="1">
                <a:solidFill>
                  <a:srgbClr val="404040"/>
                </a:solidFill>
                <a:ea typeface="微软雅黑" pitchFamily="34" charset="-122"/>
              </a:rPr>
              <a:t>2.YOUR</a:t>
            </a:r>
            <a:r>
              <a:rPr lang="en-US" altLang="zh-CN" sz="20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>
                <a:solidFill>
                  <a:srgbClr val="404040"/>
                </a:solidFill>
                <a:ea typeface="微软雅黑" pitchFamily="34" charset="-122"/>
              </a:rPr>
              <a:t>TEXT</a:t>
            </a:r>
            <a:endParaRPr lang="zh-CN" altLang="en-US" sz="2000" b="1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9714" name="Group 19" title=""/>
          <p:cNvGrpSpPr/>
          <p:nvPr/>
        </p:nvGrpSpPr>
        <p:grpSpPr>
          <a:xfrm>
            <a:off x="2124075" y="3867150"/>
            <a:ext cx="2500313" cy="1130300"/>
            <a:chExt cx="2498824" cy="1130299"/>
          </a:xfrm>
        </p:grpSpPr>
        <p:sp>
          <p:nvSpPr>
            <p:cNvPr id="29715" name="TextBox 31" title=""/>
            <p:cNvSpPr txBox="1"/>
            <p:nvPr/>
          </p:nvSpPr>
          <p:spPr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16" name="TextBox 32" title=""/>
            <p:cNvSpPr txBox="1"/>
            <p:nvPr/>
          </p:nvSpPr>
          <p:spPr>
            <a:xfrm>
              <a:off x="0" y="0"/>
              <a:ext cx="2494064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9717" name="直接连接符 47" title=""/>
            <p:cNvCxnSpPr>
              <a:stCxn id="29705" idx="6"/>
              <a:endCxn id="29704" idx="5"/>
            </p:cNvCxnSpPr>
            <p:nvPr/>
          </p:nvCxnSpPr>
          <p:spPr>
            <a:xfrm>
              <a:off x="61876" y="365125"/>
              <a:ext cx="2302090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29718" name="Group 23" title=""/>
          <p:cNvGrpSpPr/>
          <p:nvPr/>
        </p:nvGrpSpPr>
        <p:grpSpPr>
          <a:xfrm>
            <a:off x="6227763" y="3867150"/>
            <a:ext cx="2500312" cy="1130300"/>
            <a:chExt cx="2498824" cy="1130299"/>
          </a:xfrm>
        </p:grpSpPr>
        <p:sp>
          <p:nvSpPr>
            <p:cNvPr id="29719" name="TextBox 31" title=""/>
            <p:cNvSpPr txBox="1"/>
            <p:nvPr/>
          </p:nvSpPr>
          <p:spPr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20" name="TextBox 32" title=""/>
            <p:cNvSpPr txBox="1"/>
            <p:nvPr/>
          </p:nvSpPr>
          <p:spPr>
            <a:xfrm>
              <a:off x="0" y="0"/>
              <a:ext cx="2494065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29721" name="直接连接符 47" title=""/>
            <p:cNvCxnSpPr>
              <a:stCxn id="29705" idx="6"/>
              <a:endCxn id="29704" idx="5"/>
            </p:cNvCxnSpPr>
            <p:nvPr/>
          </p:nvCxnSpPr>
          <p:spPr>
            <a:xfrm>
              <a:off x="61875" y="365125"/>
              <a:ext cx="2302092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grpSp>
        <p:nvGrpSpPr>
          <p:cNvPr id="30721" name="Group 2" title=""/>
          <p:cNvGrpSpPr/>
          <p:nvPr/>
        </p:nvGrpSpPr>
        <p:grpSpPr>
          <a:xfrm>
            <a:off x="2757488" y="892175"/>
            <a:ext cx="3717925" cy="3417888"/>
            <a:chExt cx="4418240" cy="4062787"/>
          </a:xfrm>
        </p:grpSpPr>
        <p:sp>
          <p:nvSpPr>
            <p:cNvPr id="30722" name="任意多边形 20" title=""/>
            <p:cNvSpPr/>
            <p:nvPr/>
          </p:nvSpPr>
          <p:spPr>
            <a:xfrm>
              <a:off x="1326226" y="0"/>
              <a:ext cx="1765787" cy="1764378"/>
            </a:xfrm>
            <a:custGeom>
              <a:cxnLst>
                <a:cxn ang="0">
                  <a:pos x="0" y="881106"/>
                </a:cxn>
                <a:cxn ang="0">
                  <a:pos x="883923" y="0"/>
                </a:cxn>
                <a:cxn ang="0">
                  <a:pos x="1767848" y="881106"/>
                </a:cxn>
                <a:cxn ang="0">
                  <a:pos x="883923" y="1762212"/>
                </a:cxn>
                <a:cxn ang="0">
                  <a:pos x="0" y="881106"/>
                </a:cxn>
              </a:cxnLst>
              <a:rect l="l" t="t" r="r" b="b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723" name="任意多边形 21" title=""/>
            <p:cNvSpPr/>
            <p:nvPr/>
          </p:nvSpPr>
          <p:spPr>
            <a:xfrm rot="3600000">
              <a:off x="2630694" y="1722000"/>
              <a:ext cx="469872" cy="596142"/>
            </a:xfrm>
            <a:custGeom>
              <a:cxnLst>
                <a:cxn ang="0">
                  <a:pos x="0" y="119480"/>
                </a:cxn>
                <a:cxn ang="0">
                  <a:pos x="233758" y="119480"/>
                </a:cxn>
                <a:cxn ang="0">
                  <a:pos x="233758" y="0"/>
                </a:cxn>
                <a:cxn ang="0">
                  <a:pos x="467516" y="298705"/>
                </a:cxn>
                <a:cxn ang="0">
                  <a:pos x="233758" y="597407"/>
                </a:cxn>
                <a:cxn ang="0">
                  <a:pos x="233758" y="477926"/>
                </a:cxn>
                <a:cxn ang="0">
                  <a:pos x="0" y="477926"/>
                </a:cxn>
                <a:cxn ang="0">
                  <a:pos x="0" y="119480"/>
                </a:cxn>
              </a:cxnLst>
              <a:rect l="l" t="t" r="r" b="b"/>
              <a:pathLst>
                <a:path w="470660" h="595721">
                  <a:moveTo>
                    <a:pt x="0" y="119144"/>
                  </a:moveTo>
                  <a:lnTo>
                    <a:pt x="235330" y="119144"/>
                  </a:lnTo>
                  <a:lnTo>
                    <a:pt x="235330" y="0"/>
                  </a:lnTo>
                  <a:lnTo>
                    <a:pt x="470660" y="297861"/>
                  </a:lnTo>
                  <a:lnTo>
                    <a:pt x="235330" y="595721"/>
                  </a:lnTo>
                  <a:lnTo>
                    <a:pt x="235330" y="476577"/>
                  </a:lnTo>
                  <a:lnTo>
                    <a:pt x="0" y="476577"/>
                  </a:lnTo>
                  <a:lnTo>
                    <a:pt x="0" y="119144"/>
                  </a:ln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724" name="任意多边形 22" title=""/>
            <p:cNvSpPr/>
            <p:nvPr/>
          </p:nvSpPr>
          <p:spPr>
            <a:xfrm>
              <a:off x="2652453" y="2298409"/>
              <a:ext cx="1765787" cy="1764378"/>
            </a:xfrm>
            <a:custGeom>
              <a:cxnLst>
                <a:cxn ang="0">
                  <a:pos x="0" y="881106"/>
                </a:cxn>
                <a:cxn ang="0">
                  <a:pos x="883923" y="0"/>
                </a:cxn>
                <a:cxn ang="0">
                  <a:pos x="1767848" y="881106"/>
                </a:cxn>
                <a:cxn ang="0">
                  <a:pos x="883923" y="1762212"/>
                </a:cxn>
                <a:cxn ang="0">
                  <a:pos x="0" y="881106"/>
                </a:cxn>
              </a:cxnLst>
              <a:rect l="l" t="t" r="r" b="b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725" name="任意多边形 23" title=""/>
            <p:cNvSpPr/>
            <p:nvPr/>
          </p:nvSpPr>
          <p:spPr>
            <a:xfrm>
              <a:off x="1986510" y="2881503"/>
              <a:ext cx="471631" cy="596303"/>
            </a:xfrm>
            <a:custGeom>
              <a:cxnLst>
                <a:cxn ang="0">
                  <a:pos x="474556" y="478442"/>
                </a:cxn>
                <a:cxn ang="0">
                  <a:pos x="237280" y="478442"/>
                </a:cxn>
                <a:cxn ang="0">
                  <a:pos x="237280" y="598053"/>
                </a:cxn>
                <a:cxn ang="0">
                  <a:pos x="0" y="299026"/>
                </a:cxn>
                <a:cxn ang="0">
                  <a:pos x="237280" y="0"/>
                </a:cxn>
                <a:cxn ang="0">
                  <a:pos x="237280" y="119611"/>
                </a:cxn>
                <a:cxn ang="0">
                  <a:pos x="474556" y="119611"/>
                </a:cxn>
                <a:cxn ang="0">
                  <a:pos x="474556" y="478442"/>
                </a:cxn>
              </a:cxnLst>
              <a:rect l="l" t="t" r="r" b="b"/>
              <a:pathLst>
                <a:path w="470660" h="595721">
                  <a:moveTo>
                    <a:pt x="470660" y="476577"/>
                  </a:moveTo>
                  <a:lnTo>
                    <a:pt x="235330" y="476577"/>
                  </a:lnTo>
                  <a:lnTo>
                    <a:pt x="235330" y="595721"/>
                  </a:lnTo>
                  <a:lnTo>
                    <a:pt x="0" y="297860"/>
                  </a:lnTo>
                  <a:lnTo>
                    <a:pt x="235330" y="0"/>
                  </a:lnTo>
                  <a:lnTo>
                    <a:pt x="235330" y="119144"/>
                  </a:lnTo>
                  <a:lnTo>
                    <a:pt x="470660" y="119144"/>
                  </a:lnTo>
                  <a:lnTo>
                    <a:pt x="470660" y="476577"/>
                  </a:ln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726" name="任意多边形 24" title=""/>
            <p:cNvSpPr/>
            <p:nvPr/>
          </p:nvSpPr>
          <p:spPr>
            <a:xfrm>
              <a:off x="0" y="2298409"/>
              <a:ext cx="1765787" cy="1764378"/>
            </a:xfrm>
            <a:custGeom>
              <a:cxnLst>
                <a:cxn ang="0">
                  <a:pos x="0" y="881106"/>
                </a:cxn>
                <a:cxn ang="0">
                  <a:pos x="883923" y="0"/>
                </a:cxn>
                <a:cxn ang="0">
                  <a:pos x="1767848" y="881106"/>
                </a:cxn>
                <a:cxn ang="0">
                  <a:pos x="883923" y="1762212"/>
                </a:cxn>
                <a:cxn ang="0">
                  <a:pos x="0" y="881106"/>
                </a:cxn>
              </a:cxnLst>
              <a:rect l="l" t="t" r="r" b="b"/>
              <a:pathLst>
                <a:path w="1765101" h="1765101">
                  <a:moveTo>
                    <a:pt x="0" y="882551"/>
                  </a:moveTo>
                  <a:cubicBezTo>
                    <a:pt x="0" y="395132"/>
                    <a:pt x="395132" y="0"/>
                    <a:pt x="882551" y="0"/>
                  </a:cubicBezTo>
                  <a:cubicBezTo>
                    <a:pt x="1369970" y="0"/>
                    <a:pt x="1765102" y="395132"/>
                    <a:pt x="1765102" y="882551"/>
                  </a:cubicBezTo>
                  <a:cubicBezTo>
                    <a:pt x="1765102" y="1369970"/>
                    <a:pt x="1369970" y="1765102"/>
                    <a:pt x="882551" y="1765102"/>
                  </a:cubicBezTo>
                  <a:cubicBezTo>
                    <a:pt x="395132" y="1765102"/>
                    <a:pt x="0" y="1369970"/>
                    <a:pt x="0" y="8825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0727" name="任意多边形 25" title=""/>
            <p:cNvSpPr/>
            <p:nvPr/>
          </p:nvSpPr>
          <p:spPr>
            <a:xfrm rot="18000000">
              <a:off x="1304468" y="1744645"/>
              <a:ext cx="469872" cy="596142"/>
            </a:xfrm>
            <a:custGeom>
              <a:cxnLst>
                <a:cxn ang="0">
                  <a:pos x="0" y="119480"/>
                </a:cxn>
                <a:cxn ang="0">
                  <a:pos x="233758" y="119480"/>
                </a:cxn>
                <a:cxn ang="0">
                  <a:pos x="233758" y="0"/>
                </a:cxn>
                <a:cxn ang="0">
                  <a:pos x="467516" y="298705"/>
                </a:cxn>
                <a:cxn ang="0">
                  <a:pos x="233758" y="597407"/>
                </a:cxn>
                <a:cxn ang="0">
                  <a:pos x="233758" y="477926"/>
                </a:cxn>
                <a:cxn ang="0">
                  <a:pos x="0" y="477926"/>
                </a:cxn>
                <a:cxn ang="0">
                  <a:pos x="0" y="119480"/>
                </a:cxn>
              </a:cxnLst>
              <a:rect l="l" t="t" r="r" b="b"/>
              <a:pathLst>
                <a:path w="470660" h="595721">
                  <a:moveTo>
                    <a:pt x="0" y="119144"/>
                  </a:moveTo>
                  <a:lnTo>
                    <a:pt x="235330" y="119144"/>
                  </a:lnTo>
                  <a:lnTo>
                    <a:pt x="235330" y="0"/>
                  </a:lnTo>
                  <a:lnTo>
                    <a:pt x="470660" y="297861"/>
                  </a:lnTo>
                  <a:lnTo>
                    <a:pt x="235330" y="595721"/>
                  </a:lnTo>
                  <a:lnTo>
                    <a:pt x="235330" y="476577"/>
                  </a:lnTo>
                  <a:lnTo>
                    <a:pt x="0" y="476577"/>
                  </a:lnTo>
                  <a:lnTo>
                    <a:pt x="0" y="119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pic>
        <p:nvPicPr>
          <p:cNvPr id="30728" name="组合 31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254500" y="1206500"/>
            <a:ext cx="738188" cy="6715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9" name="组合 37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327650" y="3133725"/>
            <a:ext cx="811213" cy="7254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30" name="Freeform 31" title=""/>
          <p:cNvSpPr>
            <a:spLocks noEditPoints="1"/>
          </p:cNvSpPr>
          <p:nvPr/>
        </p:nvSpPr>
        <p:spPr>
          <a:xfrm>
            <a:off x="3117850" y="3254375"/>
            <a:ext cx="765175" cy="601663"/>
          </a:xfrm>
          <a:custGeom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r" b="b"/>
            <a:pathLst>
              <a:path w="360" h="284">
                <a:moveTo>
                  <a:pt x="341" y="216"/>
                </a:moveTo>
                <a:cubicBezTo>
                  <a:pt x="297" y="195"/>
                  <a:pt x="297" y="195"/>
                  <a:pt x="297" y="195"/>
                </a:cubicBezTo>
                <a:cubicBezTo>
                  <a:pt x="294" y="194"/>
                  <a:pt x="292" y="191"/>
                  <a:pt x="292" y="189"/>
                </a:cubicBezTo>
                <a:cubicBezTo>
                  <a:pt x="291" y="186"/>
                  <a:pt x="291" y="183"/>
                  <a:pt x="293" y="181"/>
                </a:cubicBezTo>
                <a:cubicBezTo>
                  <a:pt x="304" y="163"/>
                  <a:pt x="308" y="140"/>
                  <a:pt x="308" y="126"/>
                </a:cubicBezTo>
                <a:cubicBezTo>
                  <a:pt x="308" y="98"/>
                  <a:pt x="308" y="98"/>
                  <a:pt x="308" y="98"/>
                </a:cubicBezTo>
                <a:cubicBezTo>
                  <a:pt x="308" y="50"/>
                  <a:pt x="271" y="28"/>
                  <a:pt x="234" y="28"/>
                </a:cubicBezTo>
                <a:cubicBezTo>
                  <a:pt x="226" y="28"/>
                  <a:pt x="217" y="29"/>
                  <a:pt x="210" y="31"/>
                </a:cubicBezTo>
                <a:cubicBezTo>
                  <a:pt x="194" y="10"/>
                  <a:pt x="167" y="0"/>
                  <a:pt x="140" y="0"/>
                </a:cubicBezTo>
                <a:cubicBezTo>
                  <a:pt x="98" y="0"/>
                  <a:pt x="56" y="24"/>
                  <a:pt x="56" y="7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24"/>
                  <a:pt x="62" y="149"/>
                  <a:pt x="74" y="169"/>
                </a:cubicBezTo>
                <a:cubicBezTo>
                  <a:pt x="76" y="172"/>
                  <a:pt x="76" y="175"/>
                  <a:pt x="75" y="179"/>
                </a:cubicBezTo>
                <a:cubicBezTo>
                  <a:pt x="74" y="182"/>
                  <a:pt x="72" y="185"/>
                  <a:pt x="69" y="186"/>
                </a:cubicBezTo>
                <a:cubicBezTo>
                  <a:pt x="20" y="210"/>
                  <a:pt x="20" y="210"/>
                  <a:pt x="20" y="210"/>
                </a:cubicBezTo>
                <a:cubicBezTo>
                  <a:pt x="17" y="211"/>
                  <a:pt x="0" y="220"/>
                  <a:pt x="0" y="234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73"/>
                  <a:pt x="10" y="284"/>
                  <a:pt x="23" y="284"/>
                </a:cubicBezTo>
                <a:cubicBezTo>
                  <a:pt x="248" y="284"/>
                  <a:pt x="248" y="284"/>
                  <a:pt x="248" y="284"/>
                </a:cubicBezTo>
                <a:cubicBezTo>
                  <a:pt x="256" y="284"/>
                  <a:pt x="256" y="284"/>
                  <a:pt x="256" y="284"/>
                </a:cubicBezTo>
                <a:cubicBezTo>
                  <a:pt x="337" y="284"/>
                  <a:pt x="337" y="284"/>
                  <a:pt x="337" y="284"/>
                </a:cubicBezTo>
                <a:cubicBezTo>
                  <a:pt x="350" y="284"/>
                  <a:pt x="360" y="273"/>
                  <a:pt x="360" y="260"/>
                </a:cubicBezTo>
                <a:cubicBezTo>
                  <a:pt x="360" y="238"/>
                  <a:pt x="360" y="238"/>
                  <a:pt x="360" y="238"/>
                </a:cubicBezTo>
                <a:cubicBezTo>
                  <a:pt x="360" y="224"/>
                  <a:pt x="344" y="217"/>
                  <a:pt x="341" y="216"/>
                </a:cubicBezTo>
                <a:moveTo>
                  <a:pt x="248" y="268"/>
                </a:moveTo>
                <a:cubicBezTo>
                  <a:pt x="23" y="268"/>
                  <a:pt x="23" y="268"/>
                  <a:pt x="23" y="268"/>
                </a:cubicBezTo>
                <a:cubicBezTo>
                  <a:pt x="17" y="268"/>
                  <a:pt x="16" y="262"/>
                  <a:pt x="16" y="259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6" y="232"/>
                  <a:pt x="21" y="227"/>
                  <a:pt x="27" y="224"/>
                </a:cubicBezTo>
                <a:cubicBezTo>
                  <a:pt x="76" y="201"/>
                  <a:pt x="76" y="201"/>
                  <a:pt x="76" y="201"/>
                </a:cubicBezTo>
                <a:cubicBezTo>
                  <a:pt x="83" y="197"/>
                  <a:pt x="88" y="191"/>
                  <a:pt x="91" y="183"/>
                </a:cubicBezTo>
                <a:cubicBezTo>
                  <a:pt x="93" y="176"/>
                  <a:pt x="92" y="167"/>
                  <a:pt x="88" y="161"/>
                </a:cubicBezTo>
                <a:cubicBezTo>
                  <a:pt x="77" y="144"/>
                  <a:pt x="72" y="122"/>
                  <a:pt x="72" y="108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32"/>
                  <a:pt x="109" y="16"/>
                  <a:pt x="140" y="16"/>
                </a:cubicBezTo>
                <a:cubicBezTo>
                  <a:pt x="171" y="16"/>
                  <a:pt x="208" y="32"/>
                  <a:pt x="208" y="77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122"/>
                  <a:pt x="203" y="144"/>
                  <a:pt x="193" y="161"/>
                </a:cubicBezTo>
                <a:cubicBezTo>
                  <a:pt x="188" y="168"/>
                  <a:pt x="187" y="176"/>
                  <a:pt x="189" y="184"/>
                </a:cubicBezTo>
                <a:cubicBezTo>
                  <a:pt x="191" y="192"/>
                  <a:pt x="197" y="198"/>
                  <a:pt x="204" y="201"/>
                </a:cubicBezTo>
                <a:cubicBezTo>
                  <a:pt x="253" y="224"/>
                  <a:pt x="253" y="224"/>
                  <a:pt x="253" y="224"/>
                </a:cubicBezTo>
                <a:cubicBezTo>
                  <a:pt x="258" y="227"/>
                  <a:pt x="264" y="231"/>
                  <a:pt x="264" y="234"/>
                </a:cubicBezTo>
                <a:cubicBezTo>
                  <a:pt x="264" y="259"/>
                  <a:pt x="264" y="259"/>
                  <a:pt x="264" y="259"/>
                </a:cubicBezTo>
                <a:cubicBezTo>
                  <a:pt x="264" y="263"/>
                  <a:pt x="261" y="268"/>
                  <a:pt x="256" y="268"/>
                </a:cubicBezTo>
                <a:lnTo>
                  <a:pt x="248" y="268"/>
                </a:lnTo>
                <a:close/>
                <a:moveTo>
                  <a:pt x="344" y="260"/>
                </a:moveTo>
                <a:cubicBezTo>
                  <a:pt x="344" y="264"/>
                  <a:pt x="341" y="268"/>
                  <a:pt x="337" y="268"/>
                </a:cubicBezTo>
                <a:cubicBezTo>
                  <a:pt x="278" y="268"/>
                  <a:pt x="278" y="268"/>
                  <a:pt x="278" y="268"/>
                </a:cubicBezTo>
                <a:cubicBezTo>
                  <a:pt x="279" y="265"/>
                  <a:pt x="280" y="262"/>
                  <a:pt x="280" y="259"/>
                </a:cubicBezTo>
                <a:cubicBezTo>
                  <a:pt x="280" y="234"/>
                  <a:pt x="280" y="234"/>
                  <a:pt x="280" y="234"/>
                </a:cubicBezTo>
                <a:cubicBezTo>
                  <a:pt x="280" y="219"/>
                  <a:pt x="262" y="211"/>
                  <a:pt x="259" y="210"/>
                </a:cubicBezTo>
                <a:cubicBezTo>
                  <a:pt x="210" y="186"/>
                  <a:pt x="210" y="186"/>
                  <a:pt x="210" y="186"/>
                </a:cubicBezTo>
                <a:cubicBezTo>
                  <a:pt x="208" y="185"/>
                  <a:pt x="206" y="183"/>
                  <a:pt x="205" y="180"/>
                </a:cubicBezTo>
                <a:cubicBezTo>
                  <a:pt x="204" y="176"/>
                  <a:pt x="204" y="173"/>
                  <a:pt x="206" y="169"/>
                </a:cubicBezTo>
                <a:cubicBezTo>
                  <a:pt x="218" y="150"/>
                  <a:pt x="224" y="125"/>
                  <a:pt x="224" y="108"/>
                </a:cubicBezTo>
                <a:cubicBezTo>
                  <a:pt x="224" y="77"/>
                  <a:pt x="224" y="77"/>
                  <a:pt x="224" y="77"/>
                </a:cubicBezTo>
                <a:cubicBezTo>
                  <a:pt x="224" y="65"/>
                  <a:pt x="222" y="55"/>
                  <a:pt x="218" y="46"/>
                </a:cubicBezTo>
                <a:cubicBezTo>
                  <a:pt x="223" y="45"/>
                  <a:pt x="229" y="44"/>
                  <a:pt x="234" y="44"/>
                </a:cubicBezTo>
                <a:cubicBezTo>
                  <a:pt x="262" y="44"/>
                  <a:pt x="292" y="58"/>
                  <a:pt x="292" y="98"/>
                </a:cubicBezTo>
                <a:cubicBezTo>
                  <a:pt x="292" y="126"/>
                  <a:pt x="292" y="126"/>
                  <a:pt x="292" y="126"/>
                </a:cubicBezTo>
                <a:cubicBezTo>
                  <a:pt x="292" y="138"/>
                  <a:pt x="289" y="157"/>
                  <a:pt x="279" y="173"/>
                </a:cubicBezTo>
                <a:cubicBezTo>
                  <a:pt x="275" y="179"/>
                  <a:pt x="274" y="186"/>
                  <a:pt x="276" y="193"/>
                </a:cubicBezTo>
                <a:cubicBezTo>
                  <a:pt x="278" y="200"/>
                  <a:pt x="283" y="206"/>
                  <a:pt x="290" y="209"/>
                </a:cubicBezTo>
                <a:cubicBezTo>
                  <a:pt x="334" y="230"/>
                  <a:pt x="334" y="230"/>
                  <a:pt x="334" y="230"/>
                </a:cubicBezTo>
                <a:cubicBezTo>
                  <a:pt x="339" y="232"/>
                  <a:pt x="344" y="236"/>
                  <a:pt x="344" y="238"/>
                </a:cubicBezTo>
                <a:lnTo>
                  <a:pt x="344" y="260"/>
                </a:lnTo>
                <a:close/>
              </a:path>
            </a:pathLst>
          </a:custGeom>
          <a:solidFill>
            <a:srgbClr val="2AC9D6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30731" name="Group 12" title=""/>
          <p:cNvGrpSpPr/>
          <p:nvPr/>
        </p:nvGrpSpPr>
        <p:grpSpPr>
          <a:xfrm>
            <a:off x="5453063" y="1112838"/>
            <a:ext cx="2500312" cy="1130300"/>
            <a:chExt cx="2498824" cy="1130299"/>
          </a:xfrm>
        </p:grpSpPr>
        <p:sp>
          <p:nvSpPr>
            <p:cNvPr id="30732" name="TextBox 58" title=""/>
            <p:cNvSpPr txBox="1"/>
            <p:nvPr/>
          </p:nvSpPr>
          <p:spPr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3" name="TextBox 59" title=""/>
            <p:cNvSpPr txBox="1"/>
            <p:nvPr/>
          </p:nvSpPr>
          <p:spPr>
            <a:xfrm>
              <a:off x="0" y="0"/>
              <a:ext cx="2494065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0734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0735" name="Group 16" title=""/>
          <p:cNvGrpSpPr/>
          <p:nvPr/>
        </p:nvGrpSpPr>
        <p:grpSpPr>
          <a:xfrm>
            <a:off x="179388" y="2919413"/>
            <a:ext cx="2500312" cy="1130300"/>
            <a:chExt cx="2498824" cy="1130299"/>
          </a:xfrm>
        </p:grpSpPr>
        <p:sp>
          <p:nvSpPr>
            <p:cNvPr id="30736" name="TextBox 62" title=""/>
            <p:cNvSpPr txBox="1"/>
            <p:nvPr/>
          </p:nvSpPr>
          <p:spPr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7" name="TextBox 63" title=""/>
            <p:cNvSpPr txBox="1"/>
            <p:nvPr/>
          </p:nvSpPr>
          <p:spPr>
            <a:xfrm>
              <a:off x="0" y="0"/>
              <a:ext cx="2494065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0738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0739" name="Group 20" title=""/>
          <p:cNvGrpSpPr/>
          <p:nvPr/>
        </p:nvGrpSpPr>
        <p:grpSpPr>
          <a:xfrm>
            <a:off x="6569075" y="2994025"/>
            <a:ext cx="2500313" cy="1130300"/>
            <a:chExt cx="2498824" cy="1130299"/>
          </a:xfrm>
        </p:grpSpPr>
        <p:sp>
          <p:nvSpPr>
            <p:cNvPr id="30740" name="TextBox 66" title=""/>
            <p:cNvSpPr txBox="1"/>
            <p:nvPr/>
          </p:nvSpPr>
          <p:spPr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41" name="TextBox 67" title=""/>
            <p:cNvSpPr txBox="1"/>
            <p:nvPr/>
          </p:nvSpPr>
          <p:spPr>
            <a:xfrm>
              <a:off x="0" y="0"/>
              <a:ext cx="2494064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0742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grpSp>
        <p:nvGrpSpPr>
          <p:cNvPr id="31745" name="Group 2" title=""/>
          <p:cNvGrpSpPr/>
          <p:nvPr/>
        </p:nvGrpSpPr>
        <p:grpSpPr>
          <a:xfrm flipV="1">
            <a:off x="-898525" y="4706938"/>
            <a:ext cx="10460038" cy="431800"/>
            <a:chExt cx="10464883" cy="432048"/>
          </a:xfrm>
        </p:grpSpPr>
        <p:sp>
          <p:nvSpPr>
            <p:cNvPr id="31746" name="椭圆 63" title=""/>
            <p:cNvSpPr/>
            <p:nvPr/>
          </p:nvSpPr>
          <p:spPr>
            <a:xfrm flipV="1">
              <a:off x="0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47" name="椭圆 63" title=""/>
            <p:cNvSpPr/>
            <p:nvPr/>
          </p:nvSpPr>
          <p:spPr>
            <a:xfrm flipV="1">
              <a:off x="873132" y="0"/>
              <a:ext cx="863608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48" name="椭圆 63" title=""/>
            <p:cNvSpPr/>
            <p:nvPr/>
          </p:nvSpPr>
          <p:spPr>
            <a:xfrm flipV="1">
              <a:off x="1746265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49" name="椭圆 63" title=""/>
            <p:cNvSpPr/>
            <p:nvPr/>
          </p:nvSpPr>
          <p:spPr>
            <a:xfrm flipV="1">
              <a:off x="2617809" y="0"/>
              <a:ext cx="865195" cy="432048"/>
            </a:xfrm>
            <a:custGeom>
              <a:cxnLst>
                <a:cxn ang="0">
                  <a:pos x="75578" y="0"/>
                </a:cxn>
                <a:cxn ang="0">
                  <a:pos x="151156" y="75195"/>
                </a:cxn>
                <a:cxn ang="0">
                  <a:pos x="0" y="75195"/>
                </a:cxn>
                <a:cxn ang="0">
                  <a:pos x="75578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50" name="椭圆 63" title=""/>
            <p:cNvSpPr/>
            <p:nvPr/>
          </p:nvSpPr>
          <p:spPr>
            <a:xfrm flipV="1">
              <a:off x="3490940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51" name="椭圆 63" title=""/>
            <p:cNvSpPr/>
            <p:nvPr/>
          </p:nvSpPr>
          <p:spPr>
            <a:xfrm flipV="1">
              <a:off x="4364072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52" name="椭圆 63" title=""/>
            <p:cNvSpPr/>
            <p:nvPr/>
          </p:nvSpPr>
          <p:spPr>
            <a:xfrm flipV="1">
              <a:off x="5237204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53" name="椭圆 63" title=""/>
            <p:cNvSpPr/>
            <p:nvPr/>
          </p:nvSpPr>
          <p:spPr>
            <a:xfrm flipV="1">
              <a:off x="6110336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54" name="椭圆 63" title=""/>
            <p:cNvSpPr/>
            <p:nvPr/>
          </p:nvSpPr>
          <p:spPr>
            <a:xfrm flipV="1">
              <a:off x="6981881" y="0"/>
              <a:ext cx="865194" cy="432048"/>
            </a:xfrm>
            <a:custGeom>
              <a:cxnLst>
                <a:cxn ang="0">
                  <a:pos x="75578" y="0"/>
                </a:cxn>
                <a:cxn ang="0">
                  <a:pos x="151156" y="75195"/>
                </a:cxn>
                <a:cxn ang="0">
                  <a:pos x="0" y="75195"/>
                </a:cxn>
                <a:cxn ang="0">
                  <a:pos x="75578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55" name="椭圆 63" title=""/>
            <p:cNvSpPr/>
            <p:nvPr/>
          </p:nvSpPr>
          <p:spPr>
            <a:xfrm flipV="1">
              <a:off x="7855013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56" name="椭圆 63" title=""/>
            <p:cNvSpPr/>
            <p:nvPr/>
          </p:nvSpPr>
          <p:spPr>
            <a:xfrm flipV="1">
              <a:off x="8728144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2AC9D6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1757" name="椭圆 63" title=""/>
            <p:cNvSpPr/>
            <p:nvPr/>
          </p:nvSpPr>
          <p:spPr>
            <a:xfrm flipV="1">
              <a:off x="9601276" y="0"/>
              <a:ext cx="863607" cy="432048"/>
            </a:xfrm>
            <a:custGeom>
              <a:cxnLst>
                <a:cxn ang="0">
                  <a:pos x="75025" y="0"/>
                </a:cxn>
                <a:cxn ang="0">
                  <a:pos x="150050" y="75195"/>
                </a:cxn>
                <a:cxn ang="0">
                  <a:pos x="0" y="75195"/>
                </a:cxn>
                <a:cxn ang="0">
                  <a:pos x="75025" y="0"/>
                </a:cxn>
              </a:cxnLst>
              <a:rect l="l" t="t" r="r" b="b"/>
              <a:pathLst>
                <a:path w="1547664" h="773832">
                  <a:moveTo>
                    <a:pt x="773832" y="0"/>
                  </a:moveTo>
                  <a:cubicBezTo>
                    <a:pt x="1201208" y="0"/>
                    <a:pt x="1547664" y="346456"/>
                    <a:pt x="1547664" y="773832"/>
                  </a:cubicBezTo>
                  <a:lnTo>
                    <a:pt x="0" y="773832"/>
                  </a:lnTo>
                  <a:cubicBezTo>
                    <a:pt x="0" y="346456"/>
                    <a:pt x="346456" y="0"/>
                    <a:pt x="773832" y="0"/>
                  </a:cubicBezTo>
                  <a:close/>
                </a:path>
              </a:pathLst>
            </a:custGeom>
            <a:solidFill>
              <a:srgbClr val="FB4F4F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1758" name="矩形 29" title=""/>
          <p:cNvSpPr/>
          <p:nvPr/>
        </p:nvSpPr>
        <p:spPr>
          <a:xfrm>
            <a:off x="2295525" y="1554163"/>
            <a:ext cx="5084763" cy="1554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9600" b="1">
                <a:solidFill>
                  <a:srgbClr val="FFFFFF"/>
                </a:solidFill>
                <a:ea typeface="微软雅黑" pitchFamily="34" charset="-122"/>
                <a:sym typeface="Calibri" pitchFamily="34" charset="0"/>
              </a:rPr>
              <a:t>PART 02</a:t>
            </a:r>
            <a:endParaRPr lang="en-US" altLang="zh-CN" sz="9600" b="1">
              <a:solidFill>
                <a:srgbClr val="FFFFFF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sp>
        <p:nvSpPr>
          <p:cNvPr id="31759" name="矩形 30" title=""/>
          <p:cNvSpPr/>
          <p:nvPr/>
        </p:nvSpPr>
        <p:spPr>
          <a:xfrm>
            <a:off x="2339975" y="2787650"/>
            <a:ext cx="3889375" cy="671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FFFFFF"/>
                </a:solidFill>
                <a:ea typeface="微软雅黑" pitchFamily="34" charset="-122"/>
                <a:sym typeface="微软雅黑" pitchFamily="34" charset="-122"/>
              </a:rPr>
              <a:t>PowerPoint Template</a:t>
            </a:r>
            <a:endParaRPr lang="zh-CN" altLang="en-US" sz="2800">
              <a:solidFill>
                <a:srgbClr val="FFFFFF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cxnSp>
        <p:nvCxnSpPr>
          <p:cNvPr id="32769" name="直接连接符 18" title=""/>
          <p:cNvCxnSpPr/>
          <p:nvPr/>
        </p:nvCxnSpPr>
        <p:spPr>
          <a:xfrm>
            <a:off x="611188" y="2624138"/>
            <a:ext cx="8108950" cy="0"/>
          </a:xfrm>
          <a:prstGeom prst="line">
            <a:avLst/>
          </a:prstGeom>
          <a:noFill/>
          <a:ln w="38100">
            <a:solidFill>
              <a:srgbClr val="2AC9D6"/>
            </a:solidFill>
            <a:round/>
          </a:ln>
        </p:spPr>
      </p:cxnSp>
      <p:sp>
        <p:nvSpPr>
          <p:cNvPr id="32770" name="椭圆 19" title=""/>
          <p:cNvSpPr/>
          <p:nvPr/>
        </p:nvSpPr>
        <p:spPr>
          <a:xfrm>
            <a:off x="3986213" y="1905000"/>
            <a:ext cx="1441450" cy="1439863"/>
          </a:xfrm>
          <a:prstGeom prst="ellipse">
            <a:avLst/>
          </a:prstGeom>
          <a:solidFill>
            <a:srgbClr val="1F253E"/>
          </a:solidFill>
          <a:ln w="57150">
            <a:solidFill>
              <a:srgbClr val="01B0F1"/>
            </a:solidFill>
            <a:round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01B0F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cxnSp>
        <p:nvCxnSpPr>
          <p:cNvPr id="32771" name="直接连接符 20" title=""/>
          <p:cNvCxnSpPr/>
          <p:nvPr/>
        </p:nvCxnSpPr>
        <p:spPr>
          <a:xfrm flipH="1">
            <a:off x="611188" y="2297113"/>
            <a:ext cx="0" cy="654050"/>
          </a:xfrm>
          <a:prstGeom prst="line">
            <a:avLst/>
          </a:prstGeom>
          <a:noFill/>
          <a:ln w="38100">
            <a:solidFill>
              <a:srgbClr val="01B0F1"/>
            </a:solidFill>
            <a:round/>
          </a:ln>
        </p:spPr>
      </p:cxnSp>
      <p:cxnSp>
        <p:nvCxnSpPr>
          <p:cNvPr id="32772" name="直接连接符 21" title=""/>
          <p:cNvCxnSpPr/>
          <p:nvPr/>
        </p:nvCxnSpPr>
        <p:spPr>
          <a:xfrm flipH="1">
            <a:off x="8720138" y="2297113"/>
            <a:ext cx="0" cy="654050"/>
          </a:xfrm>
          <a:prstGeom prst="line">
            <a:avLst/>
          </a:prstGeom>
          <a:noFill/>
          <a:ln w="38100">
            <a:solidFill>
              <a:srgbClr val="01B0F1"/>
            </a:solidFill>
            <a:round/>
          </a:ln>
        </p:spPr>
      </p:cxnSp>
      <p:sp>
        <p:nvSpPr>
          <p:cNvPr id="32773" name="椭圆 39" title=""/>
          <p:cNvSpPr/>
          <p:nvPr/>
        </p:nvSpPr>
        <p:spPr>
          <a:xfrm>
            <a:off x="2006600" y="2084388"/>
            <a:ext cx="1081088" cy="1079500"/>
          </a:xfrm>
          <a:prstGeom prst="ellipse">
            <a:avLst/>
          </a:prstGeom>
          <a:solidFill>
            <a:srgbClr val="2AC9D6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32774" name="椭圆 42" title=""/>
          <p:cNvSpPr/>
          <p:nvPr/>
        </p:nvSpPr>
        <p:spPr>
          <a:xfrm>
            <a:off x="6329363" y="2084388"/>
            <a:ext cx="1081087" cy="1079500"/>
          </a:xfrm>
          <a:prstGeom prst="ellipse">
            <a:avLst/>
          </a:prstGeom>
          <a:solidFill>
            <a:srgbClr val="2AC9D6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32775" name="椭圆 54" title=""/>
          <p:cNvSpPr/>
          <p:nvPr/>
        </p:nvSpPr>
        <p:spPr>
          <a:xfrm>
            <a:off x="179388" y="1298575"/>
            <a:ext cx="863600" cy="863600"/>
          </a:xfrm>
          <a:prstGeom prst="ellipse">
            <a:avLst/>
          </a:prstGeom>
          <a:solidFill>
            <a:srgbClr val="FB4F4F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6" name="椭圆 56" title=""/>
          <p:cNvSpPr/>
          <p:nvPr/>
        </p:nvSpPr>
        <p:spPr>
          <a:xfrm>
            <a:off x="179388" y="3163888"/>
            <a:ext cx="863600" cy="863600"/>
          </a:xfrm>
          <a:prstGeom prst="ellipse">
            <a:avLst/>
          </a:prstGeom>
          <a:solidFill>
            <a:srgbClr val="FB4F4F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7" name="椭圆 57" title=""/>
          <p:cNvSpPr/>
          <p:nvPr/>
        </p:nvSpPr>
        <p:spPr>
          <a:xfrm>
            <a:off x="8286750" y="3076575"/>
            <a:ext cx="865188" cy="863600"/>
          </a:xfrm>
          <a:prstGeom prst="ellipse">
            <a:avLst/>
          </a:prstGeom>
          <a:solidFill>
            <a:srgbClr val="FB4F4F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8" name="椭圆 59" title=""/>
          <p:cNvSpPr/>
          <p:nvPr/>
        </p:nvSpPr>
        <p:spPr>
          <a:xfrm>
            <a:off x="8274050" y="1298575"/>
            <a:ext cx="863600" cy="863600"/>
          </a:xfrm>
          <a:prstGeom prst="ellipse">
            <a:avLst/>
          </a:prstGeom>
          <a:solidFill>
            <a:srgbClr val="FB4F4F"/>
          </a:soli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2779" name="Group 12" title=""/>
          <p:cNvGrpSpPr/>
          <p:nvPr/>
        </p:nvGrpSpPr>
        <p:grpSpPr>
          <a:xfrm>
            <a:off x="4252913" y="2085975"/>
            <a:ext cx="976312" cy="1077913"/>
            <a:chExt cx="258763" cy="285751"/>
          </a:xfrm>
        </p:grpSpPr>
        <p:sp>
          <p:nvSpPr>
            <p:cNvPr id="32780" name="Freeform 36" title=""/>
            <p:cNvSpPr/>
            <p:nvPr/>
          </p:nvSpPr>
          <p:spPr>
            <a:xfrm>
              <a:off x="0" y="46038"/>
              <a:ext cx="258763" cy="239713"/>
            </a:xfrm>
            <a:custGeom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l" t="t" r="r" b="b"/>
              <a:pathLst>
                <a:path w="69" h="64">
                  <a:moveTo>
                    <a:pt x="23" y="6"/>
                  </a:moveTo>
                  <a:cubicBezTo>
                    <a:pt x="24" y="5"/>
                    <a:pt x="25" y="3"/>
                    <a:pt x="24" y="2"/>
                  </a:cubicBezTo>
                  <a:cubicBezTo>
                    <a:pt x="24" y="0"/>
                    <a:pt x="22" y="0"/>
                    <a:pt x="21" y="0"/>
                  </a:cubicBezTo>
                  <a:cubicBezTo>
                    <a:pt x="16" y="2"/>
                    <a:pt x="13" y="4"/>
                    <a:pt x="10" y="7"/>
                  </a:cubicBezTo>
                  <a:cubicBezTo>
                    <a:pt x="3" y="14"/>
                    <a:pt x="0" y="22"/>
                    <a:pt x="0" y="31"/>
                  </a:cubicBezTo>
                  <a:cubicBezTo>
                    <a:pt x="0" y="40"/>
                    <a:pt x="3" y="48"/>
                    <a:pt x="10" y="54"/>
                  </a:cubicBezTo>
                  <a:cubicBezTo>
                    <a:pt x="16" y="60"/>
                    <a:pt x="24" y="64"/>
                    <a:pt x="33" y="64"/>
                  </a:cubicBezTo>
                  <a:cubicBezTo>
                    <a:pt x="42" y="64"/>
                    <a:pt x="50" y="60"/>
                    <a:pt x="56" y="54"/>
                  </a:cubicBezTo>
                  <a:cubicBezTo>
                    <a:pt x="69" y="41"/>
                    <a:pt x="69" y="20"/>
                    <a:pt x="56" y="7"/>
                  </a:cubicBezTo>
                  <a:cubicBezTo>
                    <a:pt x="53" y="5"/>
                    <a:pt x="50" y="2"/>
                    <a:pt x="46" y="1"/>
                  </a:cubicBezTo>
                  <a:cubicBezTo>
                    <a:pt x="45" y="0"/>
                    <a:pt x="43" y="1"/>
                    <a:pt x="43" y="2"/>
                  </a:cubicBezTo>
                  <a:cubicBezTo>
                    <a:pt x="42" y="4"/>
                    <a:pt x="42" y="6"/>
                    <a:pt x="44" y="6"/>
                  </a:cubicBezTo>
                  <a:cubicBezTo>
                    <a:pt x="47" y="8"/>
                    <a:pt x="50" y="9"/>
                    <a:pt x="52" y="12"/>
                  </a:cubicBezTo>
                  <a:cubicBezTo>
                    <a:pt x="62" y="22"/>
                    <a:pt x="62" y="39"/>
                    <a:pt x="52" y="50"/>
                  </a:cubicBezTo>
                  <a:cubicBezTo>
                    <a:pt x="47" y="55"/>
                    <a:pt x="40" y="58"/>
                    <a:pt x="33" y="58"/>
                  </a:cubicBezTo>
                  <a:cubicBezTo>
                    <a:pt x="26" y="58"/>
                    <a:pt x="19" y="55"/>
                    <a:pt x="14" y="50"/>
                  </a:cubicBezTo>
                  <a:cubicBezTo>
                    <a:pt x="9" y="45"/>
                    <a:pt x="6" y="38"/>
                    <a:pt x="6" y="31"/>
                  </a:cubicBezTo>
                  <a:cubicBezTo>
                    <a:pt x="6" y="24"/>
                    <a:pt x="9" y="17"/>
                    <a:pt x="14" y="12"/>
                  </a:cubicBezTo>
                  <a:cubicBezTo>
                    <a:pt x="16" y="9"/>
                    <a:pt x="19" y="7"/>
                    <a:pt x="2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2781" name="Freeform 37" title=""/>
            <p:cNvSpPr/>
            <p:nvPr/>
          </p:nvSpPr>
          <p:spPr>
            <a:xfrm>
              <a:off x="115887" y="0"/>
              <a:ext cx="22225" cy="106363"/>
            </a:xfrm>
            <a:custGeom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l" t="t" r="r" b="b"/>
              <a:pathLst>
                <a:path w="6" h="28">
                  <a:moveTo>
                    <a:pt x="6" y="25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5" y="28"/>
                    <a:pt x="6" y="27"/>
                    <a:pt x="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grpSp>
        <p:nvGrpSpPr>
          <p:cNvPr id="32782" name="Group 15" title=""/>
          <p:cNvGrpSpPr/>
          <p:nvPr/>
        </p:nvGrpSpPr>
        <p:grpSpPr>
          <a:xfrm>
            <a:off x="6567488" y="2259013"/>
            <a:ext cx="606425" cy="728662"/>
            <a:chExt cx="244476" cy="293688"/>
          </a:xfrm>
        </p:grpSpPr>
        <p:sp>
          <p:nvSpPr>
            <p:cNvPr id="32783" name="Freeform 58" title=""/>
            <p:cNvSpPr/>
            <p:nvPr/>
          </p:nvSpPr>
          <p:spPr>
            <a:xfrm>
              <a:off x="52388" y="98425"/>
              <a:ext cx="192088" cy="195263"/>
            </a:xfrm>
            <a:custGeom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l" t="t" r="r" b="b"/>
              <a:pathLst>
                <a:path w="51" h="52">
                  <a:moveTo>
                    <a:pt x="18" y="40"/>
                  </a:moveTo>
                  <a:cubicBezTo>
                    <a:pt x="15" y="40"/>
                    <a:pt x="12" y="40"/>
                    <a:pt x="9" y="39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6" y="36"/>
                    <a:pt x="16" y="34"/>
                    <a:pt x="16" y="32"/>
                  </a:cubicBezTo>
                  <a:cubicBezTo>
                    <a:pt x="15" y="31"/>
                    <a:pt x="13" y="30"/>
                    <a:pt x="12" y="31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7"/>
                    <a:pt x="0" y="39"/>
                    <a:pt x="0" y="40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2"/>
                    <a:pt x="7" y="52"/>
                    <a:pt x="8" y="52"/>
                  </a:cubicBezTo>
                  <a:cubicBezTo>
                    <a:pt x="9" y="52"/>
                    <a:pt x="9" y="52"/>
                    <a:pt x="10" y="52"/>
                  </a:cubicBezTo>
                  <a:cubicBezTo>
                    <a:pt x="11" y="51"/>
                    <a:pt x="12" y="49"/>
                    <a:pt x="11" y="48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6"/>
                    <a:pt x="18" y="46"/>
                  </a:cubicBezTo>
                  <a:cubicBezTo>
                    <a:pt x="36" y="46"/>
                    <a:pt x="51" y="32"/>
                    <a:pt x="51" y="14"/>
                  </a:cubicBezTo>
                  <a:cubicBezTo>
                    <a:pt x="51" y="10"/>
                    <a:pt x="50" y="6"/>
                    <a:pt x="48" y="2"/>
                  </a:cubicBezTo>
                  <a:cubicBezTo>
                    <a:pt x="48" y="0"/>
                    <a:pt x="46" y="0"/>
                    <a:pt x="44" y="0"/>
                  </a:cubicBezTo>
                  <a:cubicBezTo>
                    <a:pt x="43" y="1"/>
                    <a:pt x="42" y="3"/>
                    <a:pt x="43" y="4"/>
                  </a:cubicBezTo>
                  <a:cubicBezTo>
                    <a:pt x="44" y="7"/>
                    <a:pt x="45" y="11"/>
                    <a:pt x="45" y="14"/>
                  </a:cubicBezTo>
                  <a:cubicBezTo>
                    <a:pt x="45" y="29"/>
                    <a:pt x="33" y="40"/>
                    <a:pt x="18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2784" name="Freeform 59" title=""/>
            <p:cNvSpPr/>
            <p:nvPr/>
          </p:nvSpPr>
          <p:spPr>
            <a:xfrm>
              <a:off x="0" y="0"/>
              <a:ext cx="187325" cy="207963"/>
            </a:xfrm>
            <a:custGeom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l" t="t" r="r" b="b"/>
              <a:pathLst>
                <a:path w="50" h="55">
                  <a:moveTo>
                    <a:pt x="0" y="40"/>
                  </a:moveTo>
                  <a:cubicBezTo>
                    <a:pt x="0" y="45"/>
                    <a:pt x="1" y="49"/>
                    <a:pt x="3" y="53"/>
                  </a:cubicBezTo>
                  <a:cubicBezTo>
                    <a:pt x="3" y="54"/>
                    <a:pt x="4" y="55"/>
                    <a:pt x="5" y="55"/>
                  </a:cubicBezTo>
                  <a:cubicBezTo>
                    <a:pt x="6" y="55"/>
                    <a:pt x="6" y="55"/>
                    <a:pt x="7" y="55"/>
                  </a:cubicBezTo>
                  <a:cubicBezTo>
                    <a:pt x="8" y="54"/>
                    <a:pt x="9" y="52"/>
                    <a:pt x="8" y="51"/>
                  </a:cubicBezTo>
                  <a:cubicBezTo>
                    <a:pt x="7" y="47"/>
                    <a:pt x="6" y="44"/>
                    <a:pt x="6" y="40"/>
                  </a:cubicBezTo>
                  <a:cubicBezTo>
                    <a:pt x="6" y="26"/>
                    <a:pt x="18" y="14"/>
                    <a:pt x="32" y="14"/>
                  </a:cubicBezTo>
                  <a:cubicBezTo>
                    <a:pt x="34" y="14"/>
                    <a:pt x="36" y="14"/>
                    <a:pt x="38" y="1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6"/>
                    <a:pt x="33" y="18"/>
                    <a:pt x="33" y="19"/>
                  </a:cubicBezTo>
                  <a:cubicBezTo>
                    <a:pt x="34" y="20"/>
                    <a:pt x="35" y="21"/>
                    <a:pt x="36" y="21"/>
                  </a:cubicBezTo>
                  <a:cubicBezTo>
                    <a:pt x="36" y="21"/>
                    <a:pt x="37" y="21"/>
                    <a:pt x="37" y="21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9" y="16"/>
                    <a:pt x="50" y="14"/>
                    <a:pt x="49" y="13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  <a:cubicBezTo>
                    <a:pt x="39" y="1"/>
                    <a:pt x="39" y="3"/>
                    <a:pt x="39" y="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8" y="8"/>
                    <a:pt x="35" y="8"/>
                    <a:pt x="32" y="8"/>
                  </a:cubicBezTo>
                  <a:cubicBezTo>
                    <a:pt x="14" y="8"/>
                    <a:pt x="0" y="22"/>
                    <a:pt x="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sp>
        <p:nvSpPr>
          <p:cNvPr id="32785" name="Freeform 16" title=""/>
          <p:cNvSpPr>
            <a:spLocks noEditPoints="1"/>
          </p:cNvSpPr>
          <p:nvPr/>
        </p:nvSpPr>
        <p:spPr>
          <a:xfrm>
            <a:off x="2228850" y="2425700"/>
            <a:ext cx="636588" cy="396875"/>
          </a:xfrm>
          <a:custGeom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r" b="b"/>
            <a:pathLst>
              <a:path w="106" h="66">
                <a:moveTo>
                  <a:pt x="88" y="28"/>
                </a:moveTo>
                <a:cubicBezTo>
                  <a:pt x="87" y="28"/>
                  <a:pt x="85" y="29"/>
                  <a:pt x="84" y="29"/>
                </a:cubicBezTo>
                <a:cubicBezTo>
                  <a:pt x="82" y="13"/>
                  <a:pt x="69" y="0"/>
                  <a:pt x="53" y="0"/>
                </a:cubicBezTo>
                <a:cubicBezTo>
                  <a:pt x="41" y="0"/>
                  <a:pt x="30" y="8"/>
                  <a:pt x="25" y="20"/>
                </a:cubicBezTo>
                <a:cubicBezTo>
                  <a:pt x="24" y="20"/>
                  <a:pt x="23" y="20"/>
                  <a:pt x="21" y="20"/>
                </a:cubicBezTo>
                <a:cubicBezTo>
                  <a:pt x="9" y="20"/>
                  <a:pt x="0" y="30"/>
                  <a:pt x="0" y="43"/>
                </a:cubicBezTo>
                <a:cubicBezTo>
                  <a:pt x="0" y="56"/>
                  <a:pt x="9" y="66"/>
                  <a:pt x="21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98" y="66"/>
                  <a:pt x="106" y="58"/>
                  <a:pt x="106" y="47"/>
                </a:cubicBezTo>
                <a:cubicBezTo>
                  <a:pt x="106" y="37"/>
                  <a:pt x="98" y="28"/>
                  <a:pt x="88" y="28"/>
                </a:cubicBezTo>
                <a:close/>
                <a:moveTo>
                  <a:pt x="88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13" y="60"/>
                  <a:pt x="6" y="52"/>
                  <a:pt x="6" y="43"/>
                </a:cubicBezTo>
                <a:cubicBezTo>
                  <a:pt x="6" y="33"/>
                  <a:pt x="13" y="26"/>
                  <a:pt x="21" y="26"/>
                </a:cubicBezTo>
                <a:cubicBezTo>
                  <a:pt x="23" y="26"/>
                  <a:pt x="24" y="26"/>
                  <a:pt x="26" y="26"/>
                </a:cubicBezTo>
                <a:cubicBezTo>
                  <a:pt x="27" y="27"/>
                  <a:pt x="28" y="27"/>
                  <a:pt x="29" y="26"/>
                </a:cubicBezTo>
                <a:cubicBezTo>
                  <a:pt x="29" y="26"/>
                  <a:pt x="30" y="25"/>
                  <a:pt x="30" y="24"/>
                </a:cubicBezTo>
                <a:cubicBezTo>
                  <a:pt x="33" y="13"/>
                  <a:pt x="43" y="6"/>
                  <a:pt x="53" y="6"/>
                </a:cubicBezTo>
                <a:cubicBezTo>
                  <a:pt x="67" y="6"/>
                  <a:pt x="78" y="18"/>
                  <a:pt x="78" y="32"/>
                </a:cubicBezTo>
                <a:cubicBezTo>
                  <a:pt x="78" y="32"/>
                  <a:pt x="78" y="33"/>
                  <a:pt x="78" y="33"/>
                </a:cubicBezTo>
                <a:cubicBezTo>
                  <a:pt x="78" y="34"/>
                  <a:pt x="78" y="34"/>
                  <a:pt x="78" y="34"/>
                </a:cubicBezTo>
                <a:cubicBezTo>
                  <a:pt x="78" y="35"/>
                  <a:pt x="78" y="36"/>
                  <a:pt x="79" y="36"/>
                </a:cubicBezTo>
                <a:cubicBezTo>
                  <a:pt x="80" y="37"/>
                  <a:pt x="81" y="37"/>
                  <a:pt x="82" y="36"/>
                </a:cubicBezTo>
                <a:cubicBezTo>
                  <a:pt x="84" y="35"/>
                  <a:pt x="86" y="34"/>
                  <a:pt x="88" y="34"/>
                </a:cubicBezTo>
                <a:cubicBezTo>
                  <a:pt x="95" y="34"/>
                  <a:pt x="100" y="40"/>
                  <a:pt x="100" y="47"/>
                </a:cubicBezTo>
                <a:cubicBezTo>
                  <a:pt x="100" y="54"/>
                  <a:pt x="95" y="60"/>
                  <a:pt x="88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2786" name="Freeform 26" title=""/>
          <p:cNvSpPr>
            <a:spLocks noEditPoints="1"/>
          </p:cNvSpPr>
          <p:nvPr/>
        </p:nvSpPr>
        <p:spPr>
          <a:xfrm>
            <a:off x="8470900" y="1574800"/>
            <a:ext cx="496888" cy="330200"/>
          </a:xfrm>
          <a:custGeom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r" b="b"/>
            <a:pathLst>
              <a:path w="78" h="68">
                <a:moveTo>
                  <a:pt x="3" y="68"/>
                </a:moveTo>
                <a:cubicBezTo>
                  <a:pt x="75" y="68"/>
                  <a:pt x="75" y="68"/>
                  <a:pt x="75" y="68"/>
                </a:cubicBezTo>
                <a:cubicBezTo>
                  <a:pt x="77" y="68"/>
                  <a:pt x="78" y="67"/>
                  <a:pt x="78" y="65"/>
                </a:cubicBezTo>
                <a:cubicBezTo>
                  <a:pt x="78" y="3"/>
                  <a:pt x="78" y="3"/>
                  <a:pt x="78" y="3"/>
                </a:cubicBezTo>
                <a:cubicBezTo>
                  <a:pt x="78" y="3"/>
                  <a:pt x="78" y="2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2"/>
                  <a:pt x="78" y="1"/>
                  <a:pt x="78" y="1"/>
                </a:cubicBezTo>
                <a:cubicBezTo>
                  <a:pt x="78" y="1"/>
                  <a:pt x="78" y="1"/>
                  <a:pt x="77" y="1"/>
                </a:cubicBezTo>
                <a:cubicBezTo>
                  <a:pt x="77" y="1"/>
                  <a:pt x="77" y="1"/>
                  <a:pt x="77" y="1"/>
                </a:cubicBezTo>
                <a:cubicBezTo>
                  <a:pt x="77" y="1"/>
                  <a:pt x="77" y="0"/>
                  <a:pt x="77" y="0"/>
                </a:cubicBezTo>
                <a:cubicBezTo>
                  <a:pt x="77" y="0"/>
                  <a:pt x="77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76" y="0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7"/>
                  <a:pt x="2" y="68"/>
                  <a:pt x="3" y="68"/>
                </a:cubicBezTo>
                <a:close/>
                <a:moveTo>
                  <a:pt x="6" y="62"/>
                </a:moveTo>
                <a:cubicBezTo>
                  <a:pt x="6" y="9"/>
                  <a:pt x="6" y="9"/>
                  <a:pt x="6" y="9"/>
                </a:cubicBezTo>
                <a:cubicBezTo>
                  <a:pt x="37" y="36"/>
                  <a:pt x="37" y="36"/>
                  <a:pt x="37" y="36"/>
                </a:cubicBezTo>
                <a:cubicBezTo>
                  <a:pt x="38" y="37"/>
                  <a:pt x="39" y="37"/>
                  <a:pt x="39" y="37"/>
                </a:cubicBezTo>
                <a:cubicBezTo>
                  <a:pt x="40" y="37"/>
                  <a:pt x="41" y="37"/>
                  <a:pt x="41" y="36"/>
                </a:cubicBezTo>
                <a:cubicBezTo>
                  <a:pt x="72" y="9"/>
                  <a:pt x="72" y="9"/>
                  <a:pt x="72" y="9"/>
                </a:cubicBezTo>
                <a:cubicBezTo>
                  <a:pt x="72" y="62"/>
                  <a:pt x="72" y="62"/>
                  <a:pt x="72" y="62"/>
                </a:cubicBezTo>
                <a:lnTo>
                  <a:pt x="6" y="62"/>
                </a:lnTo>
                <a:close/>
                <a:moveTo>
                  <a:pt x="11" y="6"/>
                </a:moveTo>
                <a:cubicBezTo>
                  <a:pt x="67" y="6"/>
                  <a:pt x="67" y="6"/>
                  <a:pt x="67" y="6"/>
                </a:cubicBezTo>
                <a:cubicBezTo>
                  <a:pt x="39" y="30"/>
                  <a:pt x="39" y="30"/>
                  <a:pt x="39" y="30"/>
                </a:cubicBezTo>
                <a:lnTo>
                  <a:pt x="11" y="6"/>
                </a:lnTo>
                <a:close/>
              </a:path>
            </a:pathLst>
          </a:custGeom>
          <a:solidFill>
            <a:schemeClr val="bg1"/>
          </a:solidFill>
          <a:ln>
            <a:noFill/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pSp>
        <p:nvGrpSpPr>
          <p:cNvPr id="32787" name="Group 20" title=""/>
          <p:cNvGrpSpPr/>
          <p:nvPr/>
        </p:nvGrpSpPr>
        <p:grpSpPr>
          <a:xfrm>
            <a:off x="423863" y="3351213"/>
            <a:ext cx="395287" cy="488950"/>
            <a:chExt cx="233363" cy="288925"/>
          </a:xfrm>
        </p:grpSpPr>
        <p:sp>
          <p:nvSpPr>
            <p:cNvPr id="32788" name="Freeform 44" title=""/>
            <p:cNvSpPr/>
            <p:nvPr/>
          </p:nvSpPr>
          <p:spPr>
            <a:xfrm>
              <a:off x="19050" y="85725"/>
              <a:ext cx="190500" cy="203200"/>
            </a:xfrm>
            <a:custGeom>
              <a:cxnLst>
                <a:cxn ang="0">
                  <a:pos x="0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</a:cxnLst>
              <a:rect l="l" t="t" r="r" b="b"/>
              <a:pathLst>
                <a:path w="120" h="128">
                  <a:moveTo>
                    <a:pt x="0" y="0"/>
                  </a:moveTo>
                  <a:lnTo>
                    <a:pt x="0" y="128"/>
                  </a:lnTo>
                  <a:lnTo>
                    <a:pt x="120" y="128"/>
                  </a:lnTo>
                  <a:lnTo>
                    <a:pt x="120" y="0"/>
                  </a:lnTo>
                  <a:lnTo>
                    <a:pt x="106" y="0"/>
                  </a:lnTo>
                  <a:lnTo>
                    <a:pt x="106" y="114"/>
                  </a:lnTo>
                  <a:lnTo>
                    <a:pt x="83" y="114"/>
                  </a:lnTo>
                  <a:lnTo>
                    <a:pt x="83" y="3"/>
                  </a:lnTo>
                  <a:lnTo>
                    <a:pt x="68" y="3"/>
                  </a:lnTo>
                  <a:lnTo>
                    <a:pt x="68" y="114"/>
                  </a:lnTo>
                  <a:lnTo>
                    <a:pt x="47" y="114"/>
                  </a:lnTo>
                  <a:lnTo>
                    <a:pt x="47" y="3"/>
                  </a:lnTo>
                  <a:lnTo>
                    <a:pt x="33" y="3"/>
                  </a:lnTo>
                  <a:lnTo>
                    <a:pt x="33" y="114"/>
                  </a:lnTo>
                  <a:lnTo>
                    <a:pt x="14" y="11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2789" name="Rectangle 45" title=""/>
            <p:cNvSpPr/>
            <p:nvPr/>
          </p:nvSpPr>
          <p:spPr>
            <a:xfrm>
              <a:off x="0" y="38100"/>
              <a:ext cx="233363" cy="22225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  <p:sp>
          <p:nvSpPr>
            <p:cNvPr id="32790" name="Rectangle 46" title=""/>
            <p:cNvSpPr/>
            <p:nvPr/>
          </p:nvSpPr>
          <p:spPr>
            <a:xfrm>
              <a:off x="74613" y="0"/>
              <a:ext cx="82550" cy="22225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endParaRPr lang="zh-CN" altLang="en-US"/>
            </a:p>
          </p:txBody>
        </p:sp>
      </p:grpSp>
      <p:grpSp>
        <p:nvGrpSpPr>
          <p:cNvPr id="32791" name="Group 24" title=""/>
          <p:cNvGrpSpPr/>
          <p:nvPr/>
        </p:nvGrpSpPr>
        <p:grpSpPr>
          <a:xfrm>
            <a:off x="374650" y="1443038"/>
            <a:ext cx="471488" cy="574675"/>
            <a:chExt cx="241300" cy="293688"/>
          </a:xfrm>
        </p:grpSpPr>
        <p:sp>
          <p:nvSpPr>
            <p:cNvPr id="32792" name="Freeform 56" title=""/>
            <p:cNvSpPr/>
            <p:nvPr/>
          </p:nvSpPr>
          <p:spPr>
            <a:xfrm>
              <a:off x="38100" y="0"/>
              <a:ext cx="165100" cy="211138"/>
            </a:xfrm>
            <a:custGeom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l" t="t" r="r" b="b"/>
              <a:pathLst>
                <a:path w="44" h="56">
                  <a:moveTo>
                    <a:pt x="22" y="0"/>
                  </a:moveTo>
                  <a:cubicBezTo>
                    <a:pt x="20" y="0"/>
                    <a:pt x="19" y="1"/>
                    <a:pt x="19" y="3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3" y="32"/>
                    <a:pt x="1" y="33"/>
                  </a:cubicBezTo>
                  <a:cubicBezTo>
                    <a:pt x="0" y="34"/>
                    <a:pt x="0" y="36"/>
                    <a:pt x="1" y="37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6"/>
                    <a:pt x="21" y="56"/>
                    <a:pt x="22" y="56"/>
                  </a:cubicBezTo>
                  <a:cubicBezTo>
                    <a:pt x="22" y="56"/>
                    <a:pt x="23" y="56"/>
                    <a:pt x="24" y="5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5"/>
                    <a:pt x="44" y="33"/>
                    <a:pt x="43" y="32"/>
                  </a:cubicBezTo>
                  <a:cubicBezTo>
                    <a:pt x="41" y="31"/>
                    <a:pt x="40" y="31"/>
                    <a:pt x="38" y="32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2793" name="Freeform 57" title=""/>
            <p:cNvSpPr/>
            <p:nvPr/>
          </p:nvSpPr>
          <p:spPr>
            <a:xfrm>
              <a:off x="0" y="200025"/>
              <a:ext cx="241300" cy="93663"/>
            </a:xfrm>
            <a:custGeom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l" t="t" r="r" b="b"/>
              <a:pathLst>
                <a:path w="64" h="25"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5"/>
                    <a:pt x="3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2" y="25"/>
                    <a:pt x="64" y="23"/>
                    <a:pt x="64" y="22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2"/>
                    <a:pt x="62" y="0"/>
                    <a:pt x="61" y="0"/>
                  </a:cubicBezTo>
                  <a:cubicBezTo>
                    <a:pt x="59" y="0"/>
                    <a:pt x="58" y="2"/>
                    <a:pt x="58" y="3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grpSp>
        <p:nvGrpSpPr>
          <p:cNvPr id="32794" name="Group 27" title=""/>
          <p:cNvGrpSpPr/>
          <p:nvPr/>
        </p:nvGrpSpPr>
        <p:grpSpPr>
          <a:xfrm>
            <a:off x="8405813" y="3187700"/>
            <a:ext cx="627062" cy="619125"/>
            <a:chExt cx="292100" cy="288925"/>
          </a:xfrm>
        </p:grpSpPr>
        <p:sp>
          <p:nvSpPr>
            <p:cNvPr id="32795" name="Freeform 42" title=""/>
            <p:cNvSpPr>
              <a:spLocks noEditPoints="1"/>
            </p:cNvSpPr>
            <p:nvPr/>
          </p:nvSpPr>
          <p:spPr>
            <a:xfrm>
              <a:off x="93663" y="90488"/>
              <a:ext cx="107950" cy="107950"/>
            </a:xfrm>
            <a:custGeom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l" t="t" r="r" b="b"/>
              <a:pathLst>
                <a:path w="29" h="29">
                  <a:moveTo>
                    <a:pt x="14" y="29"/>
                  </a:move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lose/>
                  <a:moveTo>
                    <a:pt x="14" y="6"/>
                  </a:moveTo>
                  <a:cubicBezTo>
                    <a:pt x="19" y="6"/>
                    <a:pt x="23" y="10"/>
                    <a:pt x="23" y="15"/>
                  </a:cubicBezTo>
                  <a:cubicBezTo>
                    <a:pt x="23" y="19"/>
                    <a:pt x="19" y="23"/>
                    <a:pt x="14" y="23"/>
                  </a:cubicBezTo>
                  <a:cubicBezTo>
                    <a:pt x="9" y="23"/>
                    <a:pt x="6" y="19"/>
                    <a:pt x="6" y="15"/>
                  </a:cubicBezTo>
                  <a:cubicBezTo>
                    <a:pt x="6" y="10"/>
                    <a:pt x="9" y="6"/>
                    <a:pt x="14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32796" name="Freeform 43" title=""/>
            <p:cNvSpPr>
              <a:spLocks noEditPoints="1"/>
            </p:cNvSpPr>
            <p:nvPr/>
          </p:nvSpPr>
          <p:spPr>
            <a:xfrm>
              <a:off x="0" y="0"/>
              <a:ext cx="292100" cy="288925"/>
            </a:xfrm>
            <a:custGeom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l" t="t" r="r" b="b"/>
              <a:pathLst>
                <a:path w="78" h="77">
                  <a:moveTo>
                    <a:pt x="11" y="49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7" y="61"/>
                    <a:pt x="7" y="62"/>
                    <a:pt x="9" y="63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8" y="69"/>
                    <a:pt x="27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3" y="77"/>
                    <a:pt x="33" y="77"/>
                    <a:pt x="35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6" y="77"/>
                    <a:pt x="46" y="76"/>
                    <a:pt x="50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60" y="69"/>
                    <a:pt x="61" y="69"/>
                    <a:pt x="62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1"/>
                    <a:pt x="71" y="60"/>
                    <a:pt x="67" y="51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8" y="45"/>
                    <a:pt x="78" y="45"/>
                    <a:pt x="78" y="42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2"/>
                    <a:pt x="78" y="32"/>
                    <a:pt x="68" y="28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71" y="17"/>
                    <a:pt x="71" y="16"/>
                    <a:pt x="69" y="14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0" y="8"/>
                    <a:pt x="52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2" y="1"/>
                    <a:pt x="29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8" y="8"/>
                    <a:pt x="17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7"/>
                    <a:pt x="12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" y="32"/>
                    <a:pt x="0" y="33"/>
                    <a:pt x="0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1" y="46"/>
                    <a:pt x="11" y="49"/>
                  </a:cubicBezTo>
                  <a:close/>
                  <a:moveTo>
                    <a:pt x="6" y="37"/>
                  </a:moveTo>
                  <a:cubicBezTo>
                    <a:pt x="8" y="36"/>
                    <a:pt x="11" y="35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2"/>
                    <a:pt x="15" y="19"/>
                    <a:pt x="14" y="17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9" y="15"/>
                    <a:pt x="22" y="16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1"/>
                    <a:pt x="36" y="8"/>
                    <a:pt x="37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8"/>
                    <a:pt x="43" y="11"/>
                    <a:pt x="45" y="14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6" y="16"/>
                    <a:pt x="59" y="15"/>
                    <a:pt x="61" y="14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9"/>
                    <a:pt x="62" y="22"/>
                    <a:pt x="61" y="25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34"/>
                    <a:pt x="70" y="36"/>
                    <a:pt x="72" y="36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0" y="41"/>
                    <a:pt x="67" y="43"/>
                    <a:pt x="64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5"/>
                    <a:pt x="63" y="58"/>
                    <a:pt x="64" y="60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9" y="62"/>
                    <a:pt x="56" y="61"/>
                    <a:pt x="53" y="60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4" y="66"/>
                    <a:pt x="42" y="69"/>
                    <a:pt x="42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69"/>
                    <a:pt x="35" y="66"/>
                    <a:pt x="34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3" y="61"/>
                    <a:pt x="19" y="62"/>
                    <a:pt x="17" y="6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58"/>
                    <a:pt x="16" y="55"/>
                    <a:pt x="18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3"/>
                    <a:pt x="8" y="42"/>
                    <a:pt x="6" y="41"/>
                  </a:cubicBezTo>
                  <a:lnTo>
                    <a:pt x="6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round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grpSp>
        <p:nvGrpSpPr>
          <p:cNvPr id="32797" name="Group 30" title=""/>
          <p:cNvGrpSpPr/>
          <p:nvPr/>
        </p:nvGrpSpPr>
        <p:grpSpPr>
          <a:xfrm>
            <a:off x="1671638" y="3595688"/>
            <a:ext cx="2500312" cy="1130300"/>
            <a:chExt cx="2498824" cy="1130299"/>
          </a:xfrm>
        </p:grpSpPr>
        <p:sp>
          <p:nvSpPr>
            <p:cNvPr id="32798" name="TextBox 79" title=""/>
            <p:cNvSpPr txBox="1"/>
            <p:nvPr/>
          </p:nvSpPr>
          <p:spPr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99" name="TextBox 80" title=""/>
            <p:cNvSpPr txBox="1"/>
            <p:nvPr/>
          </p:nvSpPr>
          <p:spPr>
            <a:xfrm>
              <a:off x="0" y="0"/>
              <a:ext cx="2494065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2800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  <p:grpSp>
        <p:nvGrpSpPr>
          <p:cNvPr id="32801" name="Group 34" title=""/>
          <p:cNvGrpSpPr/>
          <p:nvPr/>
        </p:nvGrpSpPr>
        <p:grpSpPr>
          <a:xfrm>
            <a:off x="5648325" y="3611563"/>
            <a:ext cx="2500313" cy="1130300"/>
            <a:chExt cx="2498824" cy="1130299"/>
          </a:xfrm>
        </p:grpSpPr>
        <p:sp>
          <p:nvSpPr>
            <p:cNvPr id="32802" name="TextBox 83" title=""/>
            <p:cNvSpPr txBox="1"/>
            <p:nvPr/>
          </p:nvSpPr>
          <p:spPr>
            <a:xfrm>
              <a:off x="34904" y="438150"/>
              <a:ext cx="2463920" cy="69214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>
                <a:lnSpc>
                  <a:spcPts val="1500"/>
                </a:lnSpc>
              </a:pP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This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is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example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.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Go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ahead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and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replace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it. Add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text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>
                  <a:solidFill>
                    <a:srgbClr val="FFFFFF"/>
                  </a:solidFill>
                  <a:ea typeface="微软雅黑" pitchFamily="34" charset="-122"/>
                </a:rPr>
                <a:t>here</a:t>
              </a:r>
              <a:r>
                <a:rPr lang="en-US" altLang="zh-CN" sz="1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03" name="TextBox 84" title=""/>
            <p:cNvSpPr txBox="1"/>
            <p:nvPr/>
          </p:nvSpPr>
          <p:spPr>
            <a:xfrm>
              <a:off x="0" y="0"/>
              <a:ext cx="2494064" cy="40005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eaLnBrk="1" hangingPunct="1"/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ADD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YOUR</a:t>
              </a:r>
              <a:r>
                <a:rPr lang="en-US" altLang="zh-CN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2000" b="1">
                  <a:solidFill>
                    <a:srgbClr val="FFFFFF"/>
                  </a:solidFill>
                  <a:ea typeface="微软雅黑" pitchFamily="34" charset="-122"/>
                </a:rPr>
                <a:t>HEADLINE</a:t>
              </a:r>
              <a:endParaRPr lang="zh-CN" altLang="en-US" sz="2000" b="1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cxnSp>
          <p:nvCxnSpPr>
            <p:cNvPr id="32804" name="直接连接符 47" title=""/>
            <p:cNvCxnSpPr/>
            <p:nvPr/>
          </p:nvCxnSpPr>
          <p:spPr>
            <a:xfrm>
              <a:off x="61730" y="365575"/>
              <a:ext cx="2302886" cy="0"/>
            </a:xfrm>
            <a:prstGeom prst="line">
              <a:avLst/>
            </a:prstGeom>
            <a:noFill/>
            <a:ln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r="http://schemas.openxmlformats.org/officeDocument/2006/relationships" xmlns:a="http://schemas.openxmlformats.org/drawingml/2006/main" name="9_Office 主题​​">
  <a:themeElements>
    <a:clrScheme name="9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r="http://schemas.openxmlformats.org/officeDocument/2006/relationships" xmlns:a="http://schemas.openxmlformats.org/drawingml/2006/main" name="10_Office 主题​​">
  <a:themeElements>
    <a:clrScheme name="10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r="http://schemas.openxmlformats.org/officeDocument/2006/relationships" xmlns:a="http://schemas.openxmlformats.org/drawingml/2006/main" name="11_Office 主题​​">
  <a:themeElements>
    <a:clrScheme name="1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r="http://schemas.openxmlformats.org/officeDocument/2006/relationships" xmlns:a="http://schemas.openxmlformats.org/drawingml/2006/main" name="13_Office 主题​​">
  <a:themeElements>
    <a:clrScheme name="1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r="http://schemas.openxmlformats.org/officeDocument/2006/relationships" xmlns:a="http://schemas.openxmlformats.org/drawingml/2006/main" name="14_Office 主题​​">
  <a:themeElements>
    <a:clrScheme name="1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r="http://schemas.openxmlformats.org/officeDocument/2006/relationships" xmlns:a="http://schemas.openxmlformats.org/drawingml/2006/main" name="15_Office 主题​​">
  <a:themeElements>
    <a:clrScheme name="15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r="http://schemas.openxmlformats.org/officeDocument/2006/relationships" xmlns:a="http://schemas.openxmlformats.org/drawingml/2006/main" name="16_Office 主题​​">
  <a:themeElements>
    <a:clrScheme name="16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6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r="http://schemas.openxmlformats.org/officeDocument/2006/relationships" xmlns:a="http://schemas.openxmlformats.org/drawingml/2006/main" name="17_Office 主题​​">
  <a:themeElements>
    <a:clrScheme name="17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7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r="http://schemas.openxmlformats.org/officeDocument/2006/relationships" xmlns:a="http://schemas.openxmlformats.org/drawingml/2006/main" name="18_Office 主题​​">
  <a:themeElements>
    <a:clrScheme name="18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8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r="http://schemas.openxmlformats.org/officeDocument/2006/relationships" xmlns:a="http://schemas.openxmlformats.org/drawingml/2006/main" name="19_Office 主题​​">
  <a:themeElements>
    <a:clrScheme name="19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9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r="http://schemas.openxmlformats.org/officeDocument/2006/relationships" xmlns:a="http://schemas.openxmlformats.org/drawingml/2006/main" name="20_Office 主题​​">
  <a:themeElements>
    <a:clrScheme name="20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r="http://schemas.openxmlformats.org/officeDocument/2006/relationships" xmlns:a="http://schemas.openxmlformats.org/drawingml/2006/main" name="21_Office 主题​​">
  <a:themeElements>
    <a:clrScheme name="2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3_Office 主题​​">
  <a:themeElements>
    <a:clrScheme name="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4_Office 主题​​">
  <a:themeElements>
    <a:clrScheme name="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5_Office 主题​​">
  <a:themeElements>
    <a:clrScheme name="5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6_Office 主题​​">
  <a:themeElements>
    <a:clrScheme name="6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7_Office 主题​​">
  <a:themeElements>
    <a:clrScheme name="7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r="http://schemas.openxmlformats.org/officeDocument/2006/relationships" xmlns:a="http://schemas.openxmlformats.org/drawingml/2006/main" name="8_Office 主题​​">
  <a:themeElements>
    <a:clrScheme name="8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125</Paragraphs>
  <Slides>22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5">
      <vt:lpstr>Arial</vt:lpstr>
      <vt:lpstr>宋体</vt:lpstr>
      <vt:lpstr>Wingdings</vt:lpstr>
      <vt:lpstr>Calibri</vt:lpstr>
      <vt:lpstr>等线</vt:lpstr>
      <vt:lpstr>微软雅黑</vt:lpstr>
      <vt:lpstr>造字工房悦黑体验版纤细体</vt:lpstr>
      <vt:lpstr>黑体</vt:lpstr>
      <vt:lpstr>Arial Unicode MS</vt:lpstr>
      <vt:lpstr>Meiryo</vt:lpstr>
      <vt:lpstr>Yu Gothic UI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43</cp:revision>
  <dcterms:created xsi:type="dcterms:W3CDTF">2014-06-22T16:38:46Z</dcterms:created>
  <dcterms:modified xsi:type="dcterms:W3CDTF">2023-05-08T04:53:24Z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2052-11.1.0.9022</vt:lpwstr>
  </property>
</Properties>
</file>