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70" r:id="rId5"/>
    <p:sldId id="271" r:id="rId6"/>
    <p:sldId id="258" r:id="rId7"/>
    <p:sldId id="259" r:id="rId8"/>
    <p:sldId id="260" r:id="rId9"/>
    <p:sldId id="262" r:id="rId10"/>
    <p:sldId id="264" r:id="rId11"/>
    <p:sldId id="261" r:id="rId12"/>
    <p:sldId id="269" r:id="rId13"/>
    <p:sldId id="263" r:id="rId14"/>
    <p:sldId id="265" r:id="rId15"/>
    <p:sldId id="266" r:id="rId16"/>
    <p:sldId id="267" r:id="rId17"/>
    <p:sldId id="268" r:id="rId18"/>
    <p:sldId id="257" r:id="rId19"/>
    <p:sldId id="285" r:id="rId20"/>
    <p:sldId id="303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tags" Target="tags/tag6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561306655406952"/>
          <c:y val="0.18580661714076996"/>
          <c:w val="0.8993072509765625"/>
          <c:h val="0.6964042186737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 cap="rnd">
              <a:noFill/>
              <a:round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4.1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4.6</c:v>
                </c:pt>
                <c:pt idx="9">
                  <c:v>4.9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rgbClr val="949494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4.3</c:v>
                </c:pt>
                <c:pt idx="1">
                  <c:v>2</c:v>
                </c:pt>
                <c:pt idx="2">
                  <c:v>5</c:v>
                </c:pt>
                <c:pt idx="3">
                  <c:v>1.4</c:v>
                </c:pt>
                <c:pt idx="4">
                  <c:v>4.1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2</c:v>
                </c:pt>
                <c:pt idx="9">
                  <c:v>4.9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122</c:v>
                </c:pt>
              </c:strCache>
            </c:strRef>
          </c:tx>
          <c:spPr>
            <a:solidFill>
              <a:srgbClr val="3D3743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4.3</c:v>
                </c:pt>
                <c:pt idx="1">
                  <c:v>2</c:v>
                </c:pt>
                <c:pt idx="2">
                  <c:v>5</c:v>
                </c:pt>
                <c:pt idx="3">
                  <c:v>1.4</c:v>
                </c:pt>
                <c:pt idx="4">
                  <c:v>4.1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2</c:v>
                </c:pt>
                <c:pt idx="9">
                  <c:v>4.9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538489984"/>
        <c:axId val="538491520"/>
      </c:barChart>
      <c:catAx>
        <c:axId val="538489984"/>
        <c:scaling>
          <c:orientation/>
        </c:scaling>
        <c:delete val="0"/>
        <c:axPos val="l"/>
        <c:numFmt formatCode="General" sourceLinked="0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050" b="0" i="0" u="none" strike="noStrike" kern="1200" baseline="0" smtId="4294967295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endParaRPr lang="zh-CN" sz="1050" b="0" i="0" u="none" strike="noStrike" kern="1200" baseline="0" smtId="4294967295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c:txPr>
        <c:crossAx val="538491520"/>
        <c:crosses val="autoZero"/>
        <c:auto val="0"/>
        <c:lblAlgn val="ctr"/>
        <c:lblOffset/>
        <c:noMultiLvlLbl val="0"/>
      </c:catAx>
      <c:valAx>
        <c:axId val="538491520"/>
        <c:scaling>
          <c:orientation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#\ ?/?" sourceLinked="0"/>
        <c:majorTickMark val="in"/>
        <c:minorTickMark val="in"/>
        <c:tickLblPos val="low"/>
        <c:txPr>
          <a:bodyPr rot="-60000000" spcFirstLastPara="0" vertOverflow="ellipsis" vert="horz" wrap="square" anchor="ctr" anchorCtr="1"/>
          <a:p>
            <a:pPr>
              <a:defRPr lang="zh-CN" sz="1050" b="0" i="0" u="none" strike="noStrike" kern="1200" baseline="0" smtId="4294967295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endParaRPr lang="zh-CN" sz="1050" b="0" i="0" u="none" strike="noStrike" kern="1200" baseline="0" smtId="4294967295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c:txPr>
        <c:crossAx val="538489984"/>
        <c:crosses val="autoZero"/>
        <c:crossBetween val="between"/>
      </c:valAx>
      <c:spPr>
        <a:noFill/>
        <a:ln>
          <a:noFill/>
        </a:ln>
      </c:spPr>
    </c:plotArea>
    <c:plotVisOnly val="1"/>
    <c:dispBlanksAs/>
    <c:showDLblsOverMax val="0"/>
  </c:chart>
  <c:txPr>
    <a:bodyPr/>
    <a:p>
      <a:pPr>
        <a:defRPr lang="zh-CN" sz="1050" b="0" i="0" smtId="4294967295">
          <a:latin typeface="华文新魏" panose="02010800040101010101" pitchFamily="2" charset="-122"/>
          <a:ea typeface="华文新魏" panose="02010800040101010101" pitchFamily="2" charset="-122"/>
        </a:defRPr>
      </a:pPr>
      <a:endParaRPr lang="zh-CN" sz="1050" b="0" i="0" smtId="4294967295">
        <a:latin typeface="华文新魏" panose="02010800040101010101" pitchFamily="2" charset="-122"/>
        <a:ea typeface="华文新魏" panose="02010800040101010101" pitchFamily="2" charset="-122"/>
      </a:endParaRPr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27602" r="2304" b="8478"/>
          <a:stretch>
            <a:fillRect/>
          </a:stretch>
        </p:blipFill>
        <p:spPr>
          <a:xfrm>
            <a:off x="1590260" y="0"/>
            <a:ext cx="10601739" cy="50623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82163" y="1854211"/>
            <a:ext cx="1035036" cy="15696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  <a:endParaRPr lang="zh-CN" altLang="en-US" sz="4800" b="1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82163" y="3325632"/>
            <a:ext cx="1035036" cy="15696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计划</a:t>
            </a:r>
            <a:endParaRPr lang="zh-CN" altLang="en-US" sz="4800" b="1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78051" y="2322570"/>
            <a:ext cx="1292662" cy="397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1"/>
          <p:cNvGraphicFramePr/>
          <p:nvPr/>
        </p:nvGraphicFramePr>
        <p:xfrm>
          <a:off x="779254" y="1873593"/>
          <a:ext cx="5575093" cy="356682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823395" y="1736092"/>
            <a:ext cx="4356438" cy="1020023"/>
            <a:chOff x="7516695" y="2076507"/>
            <a:chExt cx="4356438" cy="1020023"/>
          </a:xfrm>
        </p:grpSpPr>
        <p:sp>
          <p:nvSpPr>
            <p:cNvPr id="4" name="Rectangle 58"/>
            <p:cNvSpPr/>
            <p:nvPr/>
          </p:nvSpPr>
          <p:spPr>
            <a:xfrm>
              <a:off x="7833089" y="2076507"/>
              <a:ext cx="4956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D3743"/>
                  </a:solidFill>
                  <a:latin typeface="New Cicle" pitchFamily="2" charset="0"/>
                </a:rPr>
                <a:t>01</a:t>
              </a:r>
              <a:endParaRPr lang="bg-BG" sz="2400">
                <a:solidFill>
                  <a:srgbClr val="3D3743"/>
                </a:solidFill>
              </a:endParaRPr>
            </a:p>
          </p:txBody>
        </p:sp>
        <p:sp>
          <p:nvSpPr>
            <p:cNvPr id="5" name="Rectangle 59"/>
            <p:cNvSpPr/>
            <p:nvPr/>
          </p:nvSpPr>
          <p:spPr>
            <a:xfrm>
              <a:off x="7516695" y="2476617"/>
              <a:ext cx="4356438" cy="619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>
                  <a:latin typeface="华文新魏" panose="02010800040101010101" pitchFamily="2" charset="-122"/>
                  <a:ea typeface="华文新魏" panose="02010800040101010101" pitchFamily="2" charset="-122"/>
                </a:rPr>
                <a:t>Just for today I will try to live through this day only and not tackle my whole life problem at once</a:t>
              </a:r>
              <a:endParaRPr lang="en-US" altLang="zh-CN" sz="12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95259" y="3108802"/>
            <a:ext cx="4356438" cy="1020023"/>
            <a:chOff x="7516695" y="2076507"/>
            <a:chExt cx="4356438" cy="1020023"/>
          </a:xfrm>
        </p:grpSpPr>
        <p:sp>
          <p:nvSpPr>
            <p:cNvPr id="7" name="Rectangle 58"/>
            <p:cNvSpPr/>
            <p:nvPr/>
          </p:nvSpPr>
          <p:spPr>
            <a:xfrm>
              <a:off x="7815836" y="2076507"/>
              <a:ext cx="4956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D3743"/>
                  </a:solidFill>
                  <a:latin typeface="New Cicle" pitchFamily="2" charset="0"/>
                </a:rPr>
                <a:t>02</a:t>
              </a:r>
              <a:endParaRPr lang="bg-BG" sz="2400">
                <a:solidFill>
                  <a:srgbClr val="3D3743"/>
                </a:solidFill>
              </a:endParaRPr>
            </a:p>
          </p:txBody>
        </p:sp>
        <p:sp>
          <p:nvSpPr>
            <p:cNvPr id="8" name="Rectangle 59"/>
            <p:cNvSpPr/>
            <p:nvPr/>
          </p:nvSpPr>
          <p:spPr>
            <a:xfrm>
              <a:off x="7516695" y="2476617"/>
              <a:ext cx="4356438" cy="619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>
                  <a:latin typeface="华文新魏" panose="02010800040101010101" pitchFamily="2" charset="-122"/>
                  <a:ea typeface="华文新魏" panose="02010800040101010101" pitchFamily="2" charset="-122"/>
                </a:rPr>
                <a:t>Just for today I will try to live through this day only and not tackle my whole life problem at once</a:t>
              </a:r>
              <a:endParaRPr lang="en-US" altLang="zh-CN" sz="12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95259" y="4485565"/>
            <a:ext cx="4356438" cy="1020023"/>
            <a:chOff x="7516695" y="2076507"/>
            <a:chExt cx="4356438" cy="1020023"/>
          </a:xfrm>
        </p:grpSpPr>
        <p:sp>
          <p:nvSpPr>
            <p:cNvPr id="10" name="Rectangle 58"/>
            <p:cNvSpPr/>
            <p:nvPr/>
          </p:nvSpPr>
          <p:spPr>
            <a:xfrm>
              <a:off x="7833089" y="2076507"/>
              <a:ext cx="4956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D3743"/>
                  </a:solidFill>
                  <a:latin typeface="New Cicle" pitchFamily="2" charset="0"/>
                </a:rPr>
                <a:t>03</a:t>
              </a:r>
              <a:endParaRPr lang="bg-BG" sz="2400">
                <a:solidFill>
                  <a:srgbClr val="3D3743"/>
                </a:solidFill>
              </a:endParaRPr>
            </a:p>
          </p:txBody>
        </p:sp>
        <p:sp>
          <p:nvSpPr>
            <p:cNvPr id="11" name="Rectangle 59"/>
            <p:cNvSpPr/>
            <p:nvPr/>
          </p:nvSpPr>
          <p:spPr>
            <a:xfrm>
              <a:off x="7516695" y="2476617"/>
              <a:ext cx="4356438" cy="619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>
                  <a:latin typeface="华文新魏" panose="02010800040101010101" pitchFamily="2" charset="-122"/>
                  <a:ea typeface="华文新魏" panose="02010800040101010101" pitchFamily="2" charset="-122"/>
                </a:rPr>
                <a:t>Just for today I will try to live through this day only and not tackle my whole life problem at once</a:t>
              </a:r>
              <a:endParaRPr lang="en-US" altLang="zh-CN" sz="12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82078" y="2094793"/>
            <a:ext cx="2500574" cy="3056964"/>
            <a:chOff x="710010" y="3276600"/>
            <a:chExt cx="2500574" cy="3056964"/>
          </a:xfrm>
        </p:grpSpPr>
        <p:sp>
          <p:nvSpPr>
            <p:cNvPr id="3" name="椭圆 2"/>
            <p:cNvSpPr>
              <a:spLocks noChangeArrowheads="1"/>
            </p:cNvSpPr>
            <p:nvPr/>
          </p:nvSpPr>
          <p:spPr bwMode="auto">
            <a:xfrm>
              <a:off x="15700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文本框 10"/>
            <p:cNvSpPr>
              <a:spLocks noChangeArrowheads="1"/>
            </p:cNvSpPr>
            <p:nvPr/>
          </p:nvSpPr>
          <p:spPr bwMode="auto">
            <a:xfrm>
              <a:off x="1570038" y="3473448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01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65"/>
            <p:cNvSpPr txBox="1">
              <a:spLocks noChangeArrowheads="1"/>
            </p:cNvSpPr>
            <p:nvPr/>
          </p:nvSpPr>
          <p:spPr bwMode="auto">
            <a:xfrm>
              <a:off x="813728" y="4717997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2pPr marL="742950" indent="-285750"/>
            </a:lstStyle>
            <a:p>
              <a:pPr algn="ctr" eaLnBrk="1" hangingPunct="1"/>
              <a:r>
                <a:rPr lang="en-US" sz="20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10010" y="5176516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点击输入本栏的具体文字，简明扼要的说明分项内容，点击输入本栏的具体文字。点击输入本栏的具体文字，简明扼要的说明分项内容</a:t>
              </a:r>
              <a:endParaRPr lang="en-US" altLang="zh-CN" sz="120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89039" y="2094793"/>
            <a:ext cx="2500574" cy="3053476"/>
            <a:chOff x="3459835" y="3276600"/>
            <a:chExt cx="2500574" cy="3053476"/>
          </a:xfrm>
        </p:grpSpPr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42878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10"/>
            <p:cNvSpPr>
              <a:spLocks noChangeArrowheads="1"/>
            </p:cNvSpPr>
            <p:nvPr/>
          </p:nvSpPr>
          <p:spPr bwMode="auto">
            <a:xfrm>
              <a:off x="4287043" y="3473447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02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65"/>
            <p:cNvSpPr txBox="1">
              <a:spLocks noChangeArrowheads="1"/>
            </p:cNvSpPr>
            <p:nvPr/>
          </p:nvSpPr>
          <p:spPr bwMode="auto">
            <a:xfrm>
              <a:off x="3563553" y="4714509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2pPr marL="742950" indent="-285750"/>
            </a:lstStyle>
            <a:p>
              <a:pPr algn="ctr" eaLnBrk="1" hangingPunct="1"/>
              <a:r>
                <a:rPr lang="en-US" sz="20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59835" y="5173028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点击输入本栏的具体文字，简明扼要的说明分项内容，点击输入本栏的具体文字。点击输入本栏的具体文字，简明扼要的说明分项内容</a:t>
              </a:r>
              <a:endParaRPr lang="en-US" altLang="zh-CN" sz="120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96000" y="2091305"/>
            <a:ext cx="2500574" cy="3056964"/>
            <a:chOff x="710010" y="3276600"/>
            <a:chExt cx="2500574" cy="3056964"/>
          </a:xfrm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15700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文本框 10"/>
            <p:cNvSpPr>
              <a:spLocks noChangeArrowheads="1"/>
            </p:cNvSpPr>
            <p:nvPr/>
          </p:nvSpPr>
          <p:spPr bwMode="auto">
            <a:xfrm>
              <a:off x="1570038" y="3473448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03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65"/>
            <p:cNvSpPr txBox="1">
              <a:spLocks noChangeArrowheads="1"/>
            </p:cNvSpPr>
            <p:nvPr/>
          </p:nvSpPr>
          <p:spPr bwMode="auto">
            <a:xfrm>
              <a:off x="813728" y="4717997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2pPr marL="742950" indent="-285750"/>
            </a:lstStyle>
            <a:p>
              <a:pPr algn="ctr" eaLnBrk="1" hangingPunct="1"/>
              <a:r>
                <a:rPr lang="en-US" sz="20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10010" y="5176516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点击输入本栏的具体文字，简明扼要的说明分项内容，点击输入本栏的具体文字。点击输入本栏的具体文字，简明扼要的说明分项内容</a:t>
              </a:r>
              <a:endParaRPr lang="en-US" altLang="zh-CN" sz="120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02961" y="2091305"/>
            <a:ext cx="2500574" cy="3053476"/>
            <a:chOff x="3459835" y="3276600"/>
            <a:chExt cx="2500574" cy="3053476"/>
          </a:xfrm>
        </p:grpSpPr>
        <p:sp>
          <p:nvSpPr>
            <p:cNvPr id="18" name="椭圆 7"/>
            <p:cNvSpPr>
              <a:spLocks noChangeArrowheads="1"/>
            </p:cNvSpPr>
            <p:nvPr/>
          </p:nvSpPr>
          <p:spPr bwMode="auto">
            <a:xfrm>
              <a:off x="4287838" y="3276600"/>
              <a:ext cx="884237" cy="884238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文本框 10"/>
            <p:cNvSpPr>
              <a:spLocks noChangeArrowheads="1"/>
            </p:cNvSpPr>
            <p:nvPr/>
          </p:nvSpPr>
          <p:spPr bwMode="auto">
            <a:xfrm>
              <a:off x="4287043" y="3473447"/>
              <a:ext cx="884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04</a:t>
              </a:r>
              <a:endPara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65"/>
            <p:cNvSpPr txBox="1">
              <a:spLocks noChangeArrowheads="1"/>
            </p:cNvSpPr>
            <p:nvPr/>
          </p:nvSpPr>
          <p:spPr bwMode="auto">
            <a:xfrm>
              <a:off x="3563553" y="4714509"/>
              <a:ext cx="2396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2pPr marL="742950" indent="-285750"/>
            </a:lstStyle>
            <a:p>
              <a:pPr algn="ctr" eaLnBrk="1" hangingPunct="1"/>
              <a:r>
                <a:rPr lang="en-US" sz="20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YOUR TITLE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59835" y="5173028"/>
              <a:ext cx="2500574" cy="11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kern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点击输入本栏的具体文字，简明扼要的说明分项内容，点击输入本栏的具体文字。点击输入本栏的具体文字，简明扼要的说明分项内容</a:t>
              </a:r>
              <a:endParaRPr lang="en-US" altLang="zh-CN" sz="120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678108" y="4820"/>
            <a:ext cx="37634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70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叁</a:t>
            </a:r>
            <a:endParaRPr lang="zh-CN" altLang="en-US" sz="28700">
              <a:solidFill>
                <a:schemeClr val="bg1">
                  <a:lumMod val="8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96887" y="1467678"/>
            <a:ext cx="8998226" cy="392264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91605" y="2020744"/>
            <a:ext cx="100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  <a:endParaRPr lang="zh-CN" altLang="en-US" sz="360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83390" y="2020744"/>
            <a:ext cx="1908215" cy="313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 THANK YOU WATCHING THIS ONE. THANK YOU WATCHING THIS ONE.</a:t>
            </a:r>
            <a:endParaRPr lang="en-US" altLang="zh-CN" sz="1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94232" y="1403311"/>
            <a:ext cx="42644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3994232" y="1864976"/>
            <a:ext cx="6672037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7328" y="1144186"/>
            <a:ext cx="227380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880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994232" y="3047523"/>
            <a:ext cx="42644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994232" y="3509188"/>
            <a:ext cx="6672037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4320" y="2788398"/>
            <a:ext cx="242609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880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994232" y="4708988"/>
            <a:ext cx="42644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994232" y="5170653"/>
            <a:ext cx="6672037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4320" y="4449863"/>
            <a:ext cx="242609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880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678108" y="4820"/>
            <a:ext cx="37634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70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肆</a:t>
            </a:r>
            <a:endParaRPr lang="zh-CN" altLang="en-US" sz="28700">
              <a:solidFill>
                <a:schemeClr val="bg1">
                  <a:lumMod val="8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96887" y="1467678"/>
            <a:ext cx="8998226" cy="392264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91605" y="2020744"/>
            <a:ext cx="100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  <a:endParaRPr lang="zh-CN" altLang="en-US" sz="360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83390" y="2020744"/>
            <a:ext cx="1908215" cy="313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 THANK YOU WATCHING THIS ONE. THANK YOU WATCHING THIS ONE.</a:t>
            </a:r>
            <a:endParaRPr lang="en-US" altLang="zh-CN" sz="1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76719" y="2037578"/>
            <a:ext cx="4849312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6719" y="2910241"/>
            <a:ext cx="956477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6720" y="3886331"/>
            <a:ext cx="9286480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27602" r="2304" b="8478"/>
          <a:stretch>
            <a:fillRect/>
          </a:stretch>
        </p:blipFill>
        <p:spPr>
          <a:xfrm>
            <a:off x="1590260" y="0"/>
            <a:ext cx="10601739" cy="50623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82163" y="1854211"/>
            <a:ext cx="1035036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  <a:endParaRPr lang="en-US" altLang="zh-CN" sz="4800" b="1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4800" b="1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800" b="1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  <a:endParaRPr lang="zh-CN" altLang="en-US" sz="4800" b="1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78051" y="2322570"/>
            <a:ext cx="1292662" cy="397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40554" y="2390502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上阶段总结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40555" y="2912891"/>
            <a:ext cx="4081665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6867319" y="2390502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案例和方法论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6867320" y="2912891"/>
            <a:ext cx="4081665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1440554" y="4003706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研究成果展示及应用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1440555" y="4526095"/>
            <a:ext cx="4081665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6867319" y="4003706"/>
            <a:ext cx="4081665" cy="481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下阶段展望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6867320" y="4526095"/>
            <a:ext cx="4081665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45594" y="1064106"/>
            <a:ext cx="304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037D60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目   录</a:t>
            </a:r>
            <a:endParaRPr lang="zh-CN" altLang="en-US" sz="5400">
              <a:solidFill>
                <a:srgbClr val="037D60"/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678108" y="4820"/>
            <a:ext cx="37634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70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壹</a:t>
            </a:r>
            <a:endParaRPr lang="zh-CN" altLang="en-US" sz="28700">
              <a:solidFill>
                <a:schemeClr val="bg1">
                  <a:lumMod val="8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96887" y="1467678"/>
            <a:ext cx="8998226" cy="392264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91605" y="2020744"/>
            <a:ext cx="100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  <a:endParaRPr lang="zh-CN" altLang="en-US" sz="360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83390" y="2020744"/>
            <a:ext cx="1908215" cy="313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 THANK YOU WATCHING THIS ONE. THANK YOU WATCHING THIS ONE.</a:t>
            </a:r>
            <a:endParaRPr lang="en-US" altLang="zh-CN" sz="1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08383" y="2390165"/>
            <a:ext cx="11383617" cy="1698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53" y="1206512"/>
            <a:ext cx="4417584" cy="28817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74485" y="2744892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sz="4000" b="1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4485" y="4387457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sz="4000" b="1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252363" y="2778020"/>
            <a:ext cx="4155602" cy="8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点击输入本栏的具体文字，简明扼要的说明分项内容，点击输入本栏的具体文字。点击输入本栏的具体文字，简明扼要的说明分项内容，点击输入本栏的具体文字</a:t>
            </a:r>
            <a:endParaRPr lang="zh-CN" altLang="en-US" sz="1200"/>
          </a:p>
        </p:txBody>
      </p:sp>
      <p:sp>
        <p:nvSpPr>
          <p:cNvPr id="9" name="TextBox 13"/>
          <p:cNvSpPr txBox="1"/>
          <p:nvPr/>
        </p:nvSpPr>
        <p:spPr>
          <a:xfrm>
            <a:off x="3252363" y="4480623"/>
            <a:ext cx="6739776" cy="61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点击输入本栏的具体文字，简明扼要的说明分项内容，点击输入本栏的具体文字。点击输入本栏的具体文字，简明扼要的说明分项内容，点击输入本栏的具体文字</a:t>
            </a:r>
            <a:endParaRPr lang="zh-CN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五边形 3"/>
          <p:cNvSpPr/>
          <p:nvPr/>
        </p:nvSpPr>
        <p:spPr>
          <a:xfrm>
            <a:off x="1680043" y="1868629"/>
            <a:ext cx="749300" cy="98552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83648" y="2017854"/>
            <a:ext cx="3924300" cy="850900"/>
            <a:chOff x="2342" y="1093"/>
            <a:chExt cx="10188" cy="1340"/>
          </a:xfrm>
        </p:grpSpPr>
        <p:sp>
          <p:nvSpPr>
            <p:cNvPr id="4" name="文本框 22"/>
            <p:cNvSpPr txBox="1"/>
            <p:nvPr/>
          </p:nvSpPr>
          <p:spPr>
            <a:xfrm flipH="1">
              <a:off x="2342" y="1093"/>
              <a:ext cx="10188" cy="8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</a:t>
              </a:r>
              <a:r>
                <a:rPr lang="en-US" alt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,</a:t>
              </a: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您的内容打在这里。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五边形 7"/>
          <p:cNvSpPr/>
          <p:nvPr/>
        </p:nvSpPr>
        <p:spPr>
          <a:xfrm>
            <a:off x="1680043" y="4192094"/>
            <a:ext cx="749300" cy="98552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83648" y="4310204"/>
            <a:ext cx="3924300" cy="882015"/>
            <a:chOff x="2342" y="1044"/>
            <a:chExt cx="10188" cy="1389"/>
          </a:xfrm>
        </p:grpSpPr>
        <p:sp>
          <p:nvSpPr>
            <p:cNvPr id="8" name="文本框 22"/>
            <p:cNvSpPr txBox="1"/>
            <p:nvPr/>
          </p:nvSpPr>
          <p:spPr>
            <a:xfrm flipH="1">
              <a:off x="2342" y="1044"/>
              <a:ext cx="10188" cy="8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</a:t>
              </a:r>
              <a:r>
                <a:rPr lang="en-US" alt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,</a:t>
              </a: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五边形 11"/>
          <p:cNvSpPr/>
          <p:nvPr/>
        </p:nvSpPr>
        <p:spPr>
          <a:xfrm flipH="1">
            <a:off x="10395585" y="3104974"/>
            <a:ext cx="749300" cy="98552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6316980" y="3223084"/>
            <a:ext cx="3924300" cy="882015"/>
            <a:chOff x="2342" y="1044"/>
            <a:chExt cx="10188" cy="1389"/>
          </a:xfrm>
        </p:grpSpPr>
        <p:sp>
          <p:nvSpPr>
            <p:cNvPr id="12" name="文本框 22"/>
            <p:cNvSpPr txBox="1"/>
            <p:nvPr/>
          </p:nvSpPr>
          <p:spPr>
            <a:xfrm flipH="1">
              <a:off x="2342" y="1044"/>
              <a:ext cx="10188" cy="88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algn="r" defTabSz="1450340">
                <a:lnSpc>
                  <a:spcPct val="150000"/>
                </a:lnSpc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</a:t>
              </a:r>
              <a:r>
                <a:rPr lang="en-US" alt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,</a:t>
              </a: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620" y="2433"/>
              <a:ext cx="793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20"/>
          <p:cNvSpPr txBox="1"/>
          <p:nvPr/>
        </p:nvSpPr>
        <p:spPr>
          <a:xfrm flipH="1">
            <a:off x="630388" y="1998239"/>
            <a:ext cx="12687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STEP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01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646898" y="4340119"/>
            <a:ext cx="12687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STEP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03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10923270" y="3134184"/>
            <a:ext cx="1268730" cy="70788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STEP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02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" name="放大镜"/>
          <p:cNvSpPr/>
          <p:nvPr/>
        </p:nvSpPr>
        <p:spPr>
          <a:xfrm>
            <a:off x="1779738" y="4437839"/>
            <a:ext cx="431800" cy="467995"/>
          </a:xfrm>
          <a:custGeom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扳手"/>
          <p:cNvSpPr/>
          <p:nvPr/>
        </p:nvSpPr>
        <p:spPr bwMode="auto">
          <a:xfrm>
            <a:off x="1751163" y="2118184"/>
            <a:ext cx="460375" cy="460375"/>
          </a:xfrm>
          <a:custGeom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锁"/>
          <p:cNvSpPr/>
          <p:nvPr/>
        </p:nvSpPr>
        <p:spPr>
          <a:xfrm>
            <a:off x="10631805" y="3389454"/>
            <a:ext cx="421005" cy="421005"/>
          </a:xfrm>
          <a:custGeom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518387"/>
            <a:ext cx="11747292" cy="2040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150759" y="4833189"/>
            <a:ext cx="659730" cy="65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954948" y="4859690"/>
            <a:ext cx="659730" cy="65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68680" y="1713740"/>
            <a:ext cx="4363212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868680" y="2574989"/>
            <a:ext cx="4363212" cy="17110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 today I will try to live through this</a:t>
            </a:r>
            <a:r>
              <a:rPr lang="zh-CN" altLang="en-US" sz="12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 today I will try to live through this</a:t>
            </a:r>
            <a:endParaRPr lang="en-US" altLang="zh-CN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AutoShape 18"/>
          <p:cNvSpPr/>
          <p:nvPr/>
        </p:nvSpPr>
        <p:spPr bwMode="auto">
          <a:xfrm>
            <a:off x="2091473" y="4984873"/>
            <a:ext cx="386680" cy="36111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5800"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Gill Sans" charset="0"/>
              <a:sym typeface="Gill Sans" charset="0"/>
            </a:endParaRPr>
          </a:p>
        </p:txBody>
      </p:sp>
      <p:sp>
        <p:nvSpPr>
          <p:cNvPr id="8" name="AutoShape 123"/>
          <p:cNvSpPr/>
          <p:nvPr/>
        </p:nvSpPr>
        <p:spPr bwMode="auto">
          <a:xfrm>
            <a:off x="6282171" y="4958372"/>
            <a:ext cx="396907" cy="409364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5800"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Gill Sans" charset="0"/>
              <a:sym typeface="Gill Sans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2257" y="5144260"/>
            <a:ext cx="3065893" cy="11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1900" y="5117759"/>
            <a:ext cx="3065893" cy="11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0"/>
          <a:stretch>
            <a:fillRect/>
          </a:stretch>
        </p:blipFill>
        <p:spPr>
          <a:xfrm rot="4618653" flipV="1">
            <a:off x="7319326" y="887746"/>
            <a:ext cx="3758516" cy="4032997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125714" y="1241012"/>
            <a:ext cx="5783914" cy="28623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6829" y="2219725"/>
            <a:ext cx="5448379" cy="154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altLang="zh-CN" sz="1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 Just for today I will try to live this day only and not tackle my whole life problem at</a:t>
            </a:r>
            <a:endParaRPr lang="zh-CN" altLang="en-US" sz="1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7674" y="4525438"/>
            <a:ext cx="31321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en-US" altLang="zh-CN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28512" y="4525438"/>
            <a:ext cx="3132195" cy="129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en-US" altLang="zh-CN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66642" y="4511370"/>
            <a:ext cx="31321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en-US" altLang="zh-CN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3333" y="1910727"/>
            <a:ext cx="278153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25" y="1244029"/>
            <a:ext cx="4286200" cy="2856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678108" y="4820"/>
            <a:ext cx="37634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70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贰</a:t>
            </a:r>
            <a:endParaRPr lang="zh-CN" altLang="en-US" sz="28700">
              <a:solidFill>
                <a:schemeClr val="bg1">
                  <a:lumMod val="8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96887" y="1467678"/>
            <a:ext cx="8998226" cy="392264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91605" y="2020744"/>
            <a:ext cx="100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  <a:endParaRPr lang="zh-CN" altLang="en-US" sz="360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83390" y="2020744"/>
            <a:ext cx="1908215" cy="313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 THANK YOU WATCHING THIS ONE. THANK YOU WATCHING THIS ONE.</a:t>
            </a:r>
            <a:endParaRPr lang="en-US" altLang="zh-CN" sz="1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6647540" y="2370333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2289" y="2443765"/>
            <a:ext cx="65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647541" y="3678187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2290" y="3751619"/>
            <a:ext cx="5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7438425" y="2248576"/>
            <a:ext cx="3590432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,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您的内容打在这里。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7438425" y="3595566"/>
            <a:ext cx="3590432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,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您的内容打在这里。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1" y="1903398"/>
            <a:ext cx="5078489" cy="3384336"/>
          </a:xfrm>
          <a:prstGeom prst="rect">
            <a:avLst/>
          </a:prstGeom>
          <a:effectLst>
            <a:outerShdw blurRad="50800" dist="50800" dir="72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101</Paragraphs>
  <Slides>18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3">
      <vt:lpstr>Arial</vt:lpstr>
      <vt:lpstr>Calibri Light</vt:lpstr>
      <vt:lpstr>Calibri</vt:lpstr>
      <vt:lpstr>楷体</vt:lpstr>
      <vt:lpstr>Wingdings</vt:lpstr>
      <vt:lpstr>全字库正楷体</vt:lpstr>
      <vt:lpstr>文悦古典明朝体 (非商业使用) W5</vt:lpstr>
      <vt:lpstr>宋体</vt:lpstr>
      <vt:lpstr>Gill Sans</vt:lpstr>
      <vt:lpstr>华文新魏</vt:lpstr>
      <vt:lpstr>New Cicle</vt:lpstr>
      <vt:lpstr>Open Sans</vt:lpstr>
      <vt:lpstr>微软雅黑</vt:lpstr>
      <vt:lpstr>Meiryo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Administrator</dc:creator>
  <cp:lastModifiedBy>xiaoke</cp:lastModifiedBy>
  <cp:revision>9</cp:revision>
  <dcterms:created xsi:type="dcterms:W3CDTF">2018-06-21T07:57:00Z</dcterms:created>
  <dcterms:modified xsi:type="dcterms:W3CDTF">2023-05-08T04:24:37Z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